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4E36B-7672-4C93-B9AD-0F1E47FF2AA8}" v="9" dt="2026-03-18T21:58:37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Буланова" userId="660aa80fa6ca9292" providerId="LiveId" clId="{8E8695CC-95BE-480C-B596-D348C9ED3FC5}"/>
    <pc:docChg chg="undo custSel addSld delSld modSld addMainMaster delMainMaster">
      <pc:chgData name="Ольга Буланова" userId="660aa80fa6ca9292" providerId="LiveId" clId="{8E8695CC-95BE-480C-B596-D348C9ED3FC5}" dt="2026-03-18T21:59:47.395" v="324" actId="255"/>
      <pc:docMkLst>
        <pc:docMk/>
      </pc:docMkLst>
      <pc:sldChg chg="addSp delSp modSp new mod setBg modClrScheme setClrOvrMap delDesignElem chgLayout">
        <pc:chgData name="Ольга Буланова" userId="660aa80fa6ca9292" providerId="LiveId" clId="{8E8695CC-95BE-480C-B596-D348C9ED3FC5}" dt="2026-03-18T21:44:16.930" v="243"/>
        <pc:sldMkLst>
          <pc:docMk/>
          <pc:sldMk cId="1122774178" sldId="256"/>
        </pc:sldMkLst>
        <pc:spChg chg="mod">
          <ac:chgData name="Ольга Буланова" userId="660aa80fa6ca9292" providerId="LiveId" clId="{8E8695CC-95BE-480C-B596-D348C9ED3FC5}" dt="2026-03-18T21:14:17.841" v="118" actId="26606"/>
          <ac:spMkLst>
            <pc:docMk/>
            <pc:sldMk cId="1122774178" sldId="256"/>
            <ac:spMk id="2" creationId="{72D0FD54-DA57-157F-092B-AC8AFADC3595}"/>
          </ac:spMkLst>
        </pc:spChg>
        <pc:spChg chg="mod ord">
          <ac:chgData name="Ольга Буланова" userId="660aa80fa6ca9292" providerId="LiveId" clId="{8E8695CC-95BE-480C-B596-D348C9ED3FC5}" dt="2026-03-18T21:14:17.841" v="118" actId="26606"/>
          <ac:spMkLst>
            <pc:docMk/>
            <pc:sldMk cId="1122774178" sldId="256"/>
            <ac:spMk id="3" creationId="{50C03DD8-C4D7-FB16-38CF-AA2AFB6C1855}"/>
          </ac:spMkLst>
        </pc:spChg>
        <pc:spChg chg="add del">
          <ac:chgData name="Ольга Буланова" userId="660aa80fa6ca9292" providerId="LiveId" clId="{8E8695CC-95BE-480C-B596-D348C9ED3FC5}" dt="2026-03-18T21:08:38.217" v="53" actId="26606"/>
          <ac:spMkLst>
            <pc:docMk/>
            <pc:sldMk cId="1122774178" sldId="256"/>
            <ac:spMk id="10" creationId="{870A1295-61BC-4214-AA3E-D396673024D0}"/>
          </ac:spMkLst>
        </pc:spChg>
        <pc:spChg chg="add del">
          <ac:chgData name="Ольга Буланова" userId="660aa80fa6ca9292" providerId="LiveId" clId="{8E8695CC-95BE-480C-B596-D348C9ED3FC5}" dt="2026-03-18T21:09:19.939" v="60" actId="26606"/>
          <ac:spMkLst>
            <pc:docMk/>
            <pc:sldMk cId="1122774178" sldId="256"/>
            <ac:spMk id="21" creationId="{9B65F7F7-2FCE-8F01-53DE-15C39342BE99}"/>
          </ac:spMkLst>
        </pc:spChg>
        <pc:spChg chg="add del">
          <ac:chgData name="Ольга Буланова" userId="660aa80fa6ca9292" providerId="LiveId" clId="{8E8695CC-95BE-480C-B596-D348C9ED3FC5}" dt="2026-03-18T21:14:17.841" v="118" actId="26606"/>
          <ac:spMkLst>
            <pc:docMk/>
            <pc:sldMk cId="1122774178" sldId="256"/>
            <ac:spMk id="26" creationId="{0EECA69B-4C2A-7F31-8019-E90DB3BD49CB}"/>
          </ac:spMkLst>
        </pc:spChg>
        <pc:spChg chg="add del">
          <ac:chgData name="Ольга Буланова" userId="660aa80fa6ca9292" providerId="LiveId" clId="{8E8695CC-95BE-480C-B596-D348C9ED3FC5}" dt="2026-03-18T21:14:17.841" v="118" actId="26606"/>
          <ac:spMkLst>
            <pc:docMk/>
            <pc:sldMk cId="1122774178" sldId="256"/>
            <ac:spMk id="28" creationId="{1103FDB8-D911-F8F8-F9EC-FB7FF543594C}"/>
          </ac:spMkLst>
        </pc:spChg>
        <pc:spChg chg="add del">
          <ac:chgData name="Ольга Буланова" userId="660aa80fa6ca9292" providerId="LiveId" clId="{8E8695CC-95BE-480C-B596-D348C9ED3FC5}" dt="2026-03-18T21:12:06.828" v="103" actId="26606"/>
          <ac:spMkLst>
            <pc:docMk/>
            <pc:sldMk cId="1122774178" sldId="256"/>
            <ac:spMk id="33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2:09.674" v="105" actId="26606"/>
          <ac:spMkLst>
            <pc:docMk/>
            <pc:sldMk cId="1122774178" sldId="256"/>
            <ac:spMk id="38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2:33.724" v="107" actId="26606"/>
          <ac:spMkLst>
            <pc:docMk/>
            <pc:sldMk cId="1122774178" sldId="256"/>
            <ac:spMk id="41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2:36.134" v="109" actId="26606"/>
          <ac:spMkLst>
            <pc:docMk/>
            <pc:sldMk cId="1122774178" sldId="256"/>
            <ac:spMk id="45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2:43.812" v="111" actId="26606"/>
          <ac:spMkLst>
            <pc:docMk/>
            <pc:sldMk cId="1122774178" sldId="256"/>
            <ac:spMk id="49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2:49.236" v="113" actId="26606"/>
          <ac:spMkLst>
            <pc:docMk/>
            <pc:sldMk cId="1122774178" sldId="256"/>
            <ac:spMk id="52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4:07.615" v="115" actId="26606"/>
          <ac:spMkLst>
            <pc:docMk/>
            <pc:sldMk cId="1122774178" sldId="256"/>
            <ac:spMk id="55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14:17.813" v="117" actId="26606"/>
          <ac:spMkLst>
            <pc:docMk/>
            <pc:sldMk cId="1122774178" sldId="256"/>
            <ac:spMk id="59" creationId="{341BFA31-6544-45C2-9DA0-9E1C5E0B1959}"/>
          </ac:spMkLst>
        </pc:spChg>
        <pc:spChg chg="add del">
          <ac:chgData name="Ольга Буланова" userId="660aa80fa6ca9292" providerId="LiveId" clId="{8E8695CC-95BE-480C-B596-D348C9ED3FC5}" dt="2026-03-18T21:44:16.930" v="243"/>
          <ac:spMkLst>
            <pc:docMk/>
            <pc:sldMk cId="1122774178" sldId="256"/>
            <ac:spMk id="63" creationId="{341BFA31-6544-45C2-9DA0-9E1C5E0B1959}"/>
          </ac:spMkLst>
        </pc:spChg>
        <pc:grpChg chg="add del">
          <ac:chgData name="Ольга Буланова" userId="660aa80fa6ca9292" providerId="LiveId" clId="{8E8695CC-95BE-480C-B596-D348C9ED3FC5}" dt="2026-03-18T21:08:38.217" v="53" actId="26606"/>
          <ac:grpSpMkLst>
            <pc:docMk/>
            <pc:sldMk cId="1122774178" sldId="256"/>
            <ac:grpSpMk id="12" creationId="{0B139475-2B26-4CA9-9413-DE741E49F7BB}"/>
          </ac:grpSpMkLst>
        </pc:grpChg>
        <pc:picChg chg="add mod ord">
          <ac:chgData name="Ольга Буланова" userId="660aa80fa6ca9292" providerId="LiveId" clId="{8E8695CC-95BE-480C-B596-D348C9ED3FC5}" dt="2026-03-18T21:14:17.841" v="118" actId="26606"/>
          <ac:picMkLst>
            <pc:docMk/>
            <pc:sldMk cId="1122774178" sldId="256"/>
            <ac:picMk id="5" creationId="{7AF4460A-4ED8-97BD-71F5-0FB185BBC6D8}"/>
          </ac:picMkLst>
        </pc:picChg>
        <pc:picChg chg="add mod">
          <ac:chgData name="Ольга Буланова" userId="660aa80fa6ca9292" providerId="LiveId" clId="{8E8695CC-95BE-480C-B596-D348C9ED3FC5}" dt="2026-03-18T21:14:17.841" v="118" actId="26606"/>
          <ac:picMkLst>
            <pc:docMk/>
            <pc:sldMk cId="1122774178" sldId="256"/>
            <ac:picMk id="7" creationId="{7665A108-ADE7-8B19-3040-C93CB41E9A4B}"/>
          </ac:picMkLst>
        </pc:picChg>
        <pc:cxnChg chg="add del">
          <ac:chgData name="Ольга Буланова" userId="660aa80fa6ca9292" providerId="LiveId" clId="{8E8695CC-95BE-480C-B596-D348C9ED3FC5}" dt="2026-03-18T21:12:06.828" v="103" actId="26606"/>
          <ac:cxnSpMkLst>
            <pc:docMk/>
            <pc:sldMk cId="1122774178" sldId="256"/>
            <ac:cxnSpMk id="35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2:09.674" v="105" actId="26606"/>
          <ac:cxnSpMkLst>
            <pc:docMk/>
            <pc:sldMk cId="1122774178" sldId="256"/>
            <ac:cxnSpMk id="37" creationId="{3EC41E46-FD55-45CE-BBBB-673BDF0205FC}"/>
          </ac:cxnSpMkLst>
        </pc:cxnChg>
        <pc:cxnChg chg="add del">
          <ac:chgData name="Ольга Буланова" userId="660aa80fa6ca9292" providerId="LiveId" clId="{8E8695CC-95BE-480C-B596-D348C9ED3FC5}" dt="2026-03-18T21:12:09.674" v="105" actId="26606"/>
          <ac:cxnSpMkLst>
            <pc:docMk/>
            <pc:sldMk cId="1122774178" sldId="256"/>
            <ac:cxnSpMk id="39" creationId="{17594EFD-13B0-401C-9650-853A2EAE923D}"/>
          </ac:cxnSpMkLst>
        </pc:cxnChg>
        <pc:cxnChg chg="add del">
          <ac:chgData name="Ольга Буланова" userId="660aa80fa6ca9292" providerId="LiveId" clId="{8E8695CC-95BE-480C-B596-D348C9ED3FC5}" dt="2026-03-18T21:12:33.724" v="107" actId="26606"/>
          <ac:cxnSpMkLst>
            <pc:docMk/>
            <pc:sldMk cId="1122774178" sldId="256"/>
            <ac:cxnSpMk id="42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2:33.724" v="107" actId="26606"/>
          <ac:cxnSpMkLst>
            <pc:docMk/>
            <pc:sldMk cId="1122774178" sldId="256"/>
            <ac:cxnSpMk id="43" creationId="{44B21692-652C-4371-95C5-05248EF342FA}"/>
          </ac:cxnSpMkLst>
        </pc:cxnChg>
        <pc:cxnChg chg="add del">
          <ac:chgData name="Ольга Буланова" userId="660aa80fa6ca9292" providerId="LiveId" clId="{8E8695CC-95BE-480C-B596-D348C9ED3FC5}" dt="2026-03-18T21:12:36.134" v="109" actId="26606"/>
          <ac:cxnSpMkLst>
            <pc:docMk/>
            <pc:sldMk cId="1122774178" sldId="256"/>
            <ac:cxnSpMk id="46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2:36.134" v="109" actId="26606"/>
          <ac:cxnSpMkLst>
            <pc:docMk/>
            <pc:sldMk cId="1122774178" sldId="256"/>
            <ac:cxnSpMk id="47" creationId="{44B21692-652C-4371-95C5-05248EF342FA}"/>
          </ac:cxnSpMkLst>
        </pc:cxnChg>
        <pc:cxnChg chg="add del">
          <ac:chgData name="Ольга Буланова" userId="660aa80fa6ca9292" providerId="LiveId" clId="{8E8695CC-95BE-480C-B596-D348C9ED3FC5}" dt="2026-03-18T21:12:43.812" v="111" actId="26606"/>
          <ac:cxnSpMkLst>
            <pc:docMk/>
            <pc:sldMk cId="1122774178" sldId="256"/>
            <ac:cxnSpMk id="50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2:49.236" v="113" actId="26606"/>
          <ac:cxnSpMkLst>
            <pc:docMk/>
            <pc:sldMk cId="1122774178" sldId="256"/>
            <ac:cxnSpMk id="53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4:07.615" v="115" actId="26606"/>
          <ac:cxnSpMkLst>
            <pc:docMk/>
            <pc:sldMk cId="1122774178" sldId="256"/>
            <ac:cxnSpMk id="56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4:07.615" v="115" actId="26606"/>
          <ac:cxnSpMkLst>
            <pc:docMk/>
            <pc:sldMk cId="1122774178" sldId="256"/>
            <ac:cxnSpMk id="57" creationId="{44B21692-652C-4371-95C5-05248EF342FA}"/>
          </ac:cxnSpMkLst>
        </pc:cxnChg>
        <pc:cxnChg chg="add del">
          <ac:chgData name="Ольга Буланова" userId="660aa80fa6ca9292" providerId="LiveId" clId="{8E8695CC-95BE-480C-B596-D348C9ED3FC5}" dt="2026-03-18T21:14:17.813" v="117" actId="26606"/>
          <ac:cxnSpMkLst>
            <pc:docMk/>
            <pc:sldMk cId="1122774178" sldId="256"/>
            <ac:cxnSpMk id="60" creationId="{DC36F877-5419-44C1-A2CD-376BDDDC3E41}"/>
          </ac:cxnSpMkLst>
        </pc:cxnChg>
        <pc:cxnChg chg="add del">
          <ac:chgData name="Ольга Буланова" userId="660aa80fa6ca9292" providerId="LiveId" clId="{8E8695CC-95BE-480C-B596-D348C9ED3FC5}" dt="2026-03-18T21:14:17.813" v="117" actId="26606"/>
          <ac:cxnSpMkLst>
            <pc:docMk/>
            <pc:sldMk cId="1122774178" sldId="256"/>
            <ac:cxnSpMk id="61" creationId="{44B21692-652C-4371-95C5-05248EF342FA}"/>
          </ac:cxnSpMkLst>
        </pc:cxnChg>
        <pc:cxnChg chg="add del">
          <ac:chgData name="Ольга Буланова" userId="660aa80fa6ca9292" providerId="LiveId" clId="{8E8695CC-95BE-480C-B596-D348C9ED3FC5}" dt="2026-03-18T21:44:16.930" v="243"/>
          <ac:cxnSpMkLst>
            <pc:docMk/>
            <pc:sldMk cId="1122774178" sldId="256"/>
            <ac:cxnSpMk id="64" creationId="{DC36F877-5419-44C1-A2CD-376BDDDC3E41}"/>
          </ac:cxnSpMkLst>
        </pc:cxnChg>
      </pc:sldChg>
      <pc:sldChg chg="addSp delSp modSp new mod setBg">
        <pc:chgData name="Ольга Буланова" userId="660aa80fa6ca9292" providerId="LiveId" clId="{8E8695CC-95BE-480C-B596-D348C9ED3FC5}" dt="2026-03-18T21:33:23.173" v="197" actId="26606"/>
        <pc:sldMkLst>
          <pc:docMk/>
          <pc:sldMk cId="3831638046" sldId="257"/>
        </pc:sldMkLst>
        <pc:spChg chg="mod">
          <ac:chgData name="Ольга Буланова" userId="660aa80fa6ca9292" providerId="LiveId" clId="{8E8695CC-95BE-480C-B596-D348C9ED3FC5}" dt="2026-03-18T21:33:23.173" v="197" actId="26606"/>
          <ac:spMkLst>
            <pc:docMk/>
            <pc:sldMk cId="3831638046" sldId="257"/>
            <ac:spMk id="2" creationId="{F62B9FC3-97E3-FF93-3FFE-67304E6A9BE2}"/>
          </ac:spMkLst>
        </pc:spChg>
        <pc:spChg chg="add del mod">
          <ac:chgData name="Ольга Буланова" userId="660aa80fa6ca9292" providerId="LiveId" clId="{8E8695CC-95BE-480C-B596-D348C9ED3FC5}" dt="2026-03-18T21:27:23.714" v="166" actId="26606"/>
          <ac:spMkLst>
            <pc:docMk/>
            <pc:sldMk cId="3831638046" sldId="257"/>
            <ac:spMk id="3" creationId="{0B47C8A4-6AB5-A685-F951-613FB30932C1}"/>
          </ac:spMkLst>
        </pc:spChg>
        <pc:spChg chg="add del">
          <ac:chgData name="Ольга Буланова" userId="660aa80fa6ca9292" providerId="LiveId" clId="{8E8695CC-95BE-480C-B596-D348C9ED3FC5}" dt="2026-03-18T21:26:57.135" v="161" actId="26606"/>
          <ac:spMkLst>
            <pc:docMk/>
            <pc:sldMk cId="3831638046" sldId="257"/>
            <ac:spMk id="9" creationId="{F68B2C62-7648-4430-90D5-AE0F252AF113}"/>
          </ac:spMkLst>
        </pc:spChg>
        <pc:spChg chg="add del">
          <ac:chgData name="Ольга Буланова" userId="660aa80fa6ca9292" providerId="LiveId" clId="{8E8695CC-95BE-480C-B596-D348C9ED3FC5}" dt="2026-03-18T21:33:17.619" v="195" actId="26606"/>
          <ac:spMkLst>
            <pc:docMk/>
            <pc:sldMk cId="3831638046" sldId="257"/>
            <ac:spMk id="22" creationId="{F68B2C62-7648-4430-90D5-AE0F252AF113}"/>
          </ac:spMkLst>
        </pc:spChg>
        <pc:spChg chg="add del">
          <ac:chgData name="Ольга Буланова" userId="660aa80fa6ca9292" providerId="LiveId" clId="{8E8695CC-95BE-480C-B596-D348C9ED3FC5}" dt="2026-03-18T21:33:23.173" v="197" actId="26606"/>
          <ac:spMkLst>
            <pc:docMk/>
            <pc:sldMk cId="3831638046" sldId="257"/>
            <ac:spMk id="26" creationId="{985184E4-C93A-4E34-8365-1886AAC5DE60}"/>
          </ac:spMkLst>
        </pc:spChg>
        <pc:graphicFrameChg chg="add del">
          <ac:chgData name="Ольга Буланова" userId="660aa80fa6ca9292" providerId="LiveId" clId="{8E8695CC-95BE-480C-B596-D348C9ED3FC5}" dt="2026-03-18T21:26:57.135" v="161" actId="26606"/>
          <ac:graphicFrameMkLst>
            <pc:docMk/>
            <pc:sldMk cId="3831638046" sldId="257"/>
            <ac:graphicFrameMk id="5" creationId="{6E559345-1CBE-80E0-D814-70771B358C4A}"/>
          </ac:graphicFrameMkLst>
        </pc:graphicFrameChg>
        <pc:graphicFrameChg chg="add del">
          <ac:chgData name="Ольга Буланова" userId="660aa80fa6ca9292" providerId="LiveId" clId="{8E8695CC-95BE-480C-B596-D348C9ED3FC5}" dt="2026-03-18T21:27:05.907" v="163" actId="26606"/>
          <ac:graphicFrameMkLst>
            <pc:docMk/>
            <pc:sldMk cId="3831638046" sldId="257"/>
            <ac:graphicFrameMk id="13" creationId="{11BF9583-18C3-D870-BB1D-B1DAFD84D930}"/>
          </ac:graphicFrameMkLst>
        </pc:graphicFrameChg>
        <pc:graphicFrameChg chg="add del">
          <ac:chgData name="Ольга Буланова" userId="660aa80fa6ca9292" providerId="LiveId" clId="{8E8695CC-95BE-480C-B596-D348C9ED3FC5}" dt="2026-03-18T21:27:23.649" v="165" actId="26606"/>
          <ac:graphicFrameMkLst>
            <pc:docMk/>
            <pc:sldMk cId="3831638046" sldId="257"/>
            <ac:graphicFrameMk id="15" creationId="{8BEB4CBE-E6AD-6A6E-FD3B-19B201A053A0}"/>
          </ac:graphicFrameMkLst>
        </pc:graphicFrameChg>
        <pc:graphicFrameChg chg="add mod modGraphic">
          <ac:chgData name="Ольга Буланова" userId="660aa80fa6ca9292" providerId="LiveId" clId="{8E8695CC-95BE-480C-B596-D348C9ED3FC5}" dt="2026-03-18T21:33:23.173" v="197" actId="26606"/>
          <ac:graphicFrameMkLst>
            <pc:docMk/>
            <pc:sldMk cId="3831638046" sldId="257"/>
            <ac:graphicFrameMk id="17" creationId="{11BF9583-18C3-D870-BB1D-B1DAFD84D930}"/>
          </ac:graphicFrameMkLst>
        </pc:graphicFrameChg>
        <pc:cxnChg chg="add del">
          <ac:chgData name="Ольга Буланова" userId="660aa80fa6ca9292" providerId="LiveId" clId="{8E8695CC-95BE-480C-B596-D348C9ED3FC5}" dt="2026-03-18T21:26:57.135" v="161" actId="26606"/>
          <ac:cxnSpMkLst>
            <pc:docMk/>
            <pc:sldMk cId="3831638046" sldId="257"/>
            <ac:cxnSpMk id="11" creationId="{9BB96FAB-CCBF-4D1E-9D0D-B038ACC29BD0}"/>
          </ac:cxnSpMkLst>
        </pc:cxnChg>
        <pc:cxnChg chg="add del">
          <ac:chgData name="Ольга Буланова" userId="660aa80fa6ca9292" providerId="LiveId" clId="{8E8695CC-95BE-480C-B596-D348C9ED3FC5}" dt="2026-03-18T21:33:17.619" v="195" actId="26606"/>
          <ac:cxnSpMkLst>
            <pc:docMk/>
            <pc:sldMk cId="3831638046" sldId="257"/>
            <ac:cxnSpMk id="24" creationId="{9BB96FAB-CCBF-4D1E-9D0D-B038ACC29BD0}"/>
          </ac:cxnSpMkLst>
        </pc:cxnChg>
        <pc:cxnChg chg="add del">
          <ac:chgData name="Ольга Буланова" userId="660aa80fa6ca9292" providerId="LiveId" clId="{8E8695CC-95BE-480C-B596-D348C9ED3FC5}" dt="2026-03-18T21:33:23.173" v="197" actId="26606"/>
          <ac:cxnSpMkLst>
            <pc:docMk/>
            <pc:sldMk cId="3831638046" sldId="257"/>
            <ac:cxnSpMk id="27" creationId="{8AB0D40B-37F7-4F1F-B956-AFC12066ABE3}"/>
          </ac:cxnSpMkLst>
        </pc:cxnChg>
      </pc:sldChg>
      <pc:sldChg chg="new del">
        <pc:chgData name="Ольга Буланова" userId="660aa80fa6ca9292" providerId="LiveId" clId="{8E8695CC-95BE-480C-B596-D348C9ED3FC5}" dt="2026-03-18T21:30:14.570" v="176" actId="2696"/>
        <pc:sldMkLst>
          <pc:docMk/>
          <pc:sldMk cId="633000393" sldId="258"/>
        </pc:sldMkLst>
      </pc:sldChg>
      <pc:sldChg chg="addSp delSp modSp new mod setBg delDesignElem">
        <pc:chgData name="Ольга Буланова" userId="660aa80fa6ca9292" providerId="LiveId" clId="{8E8695CC-95BE-480C-B596-D348C9ED3FC5}" dt="2026-03-18T21:44:16.930" v="243"/>
        <pc:sldMkLst>
          <pc:docMk/>
          <pc:sldMk cId="2861623181" sldId="259"/>
        </pc:sldMkLst>
        <pc:spChg chg="add mod ord">
          <ac:chgData name="Ольга Буланова" userId="660aa80fa6ca9292" providerId="LiveId" clId="{8E8695CC-95BE-480C-B596-D348C9ED3FC5}" dt="2026-03-18T21:34:13.766" v="205" actId="14100"/>
          <ac:spMkLst>
            <pc:docMk/>
            <pc:sldMk cId="2861623181" sldId="259"/>
            <ac:spMk id="3" creationId="{AC73E46E-EF45-4294-4D84-437B3A0E3209}"/>
          </ac:spMkLst>
        </pc:spChg>
        <pc:spChg chg="add del">
          <ac:chgData name="Ольга Буланова" userId="660aa80fa6ca9292" providerId="LiveId" clId="{8E8695CC-95BE-480C-B596-D348C9ED3FC5}" dt="2026-03-18T21:34:04.192" v="203" actId="26606"/>
          <ac:spMkLst>
            <pc:docMk/>
            <pc:sldMk cId="2861623181" sldId="259"/>
            <ac:spMk id="13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34:02.742" v="200" actId="26606"/>
          <ac:spMkLst>
            <pc:docMk/>
            <pc:sldMk cId="2861623181" sldId="259"/>
            <ac:spMk id="24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34:04.160" v="202" actId="26606"/>
          <ac:spMkLst>
            <pc:docMk/>
            <pc:sldMk cId="2861623181" sldId="259"/>
            <ac:spMk id="31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44:16.930" v="243"/>
          <ac:spMkLst>
            <pc:docMk/>
            <pc:sldMk cId="2861623181" sldId="259"/>
            <ac:spMk id="36" creationId="{E49D7415-2F11-44C2-B6AA-13A25B6814B9}"/>
          </ac:spMkLst>
        </pc:spChg>
        <pc:picChg chg="add mod ord">
          <ac:chgData name="Ольга Буланова" userId="660aa80fa6ca9292" providerId="LiveId" clId="{8E8695CC-95BE-480C-B596-D348C9ED3FC5}" dt="2026-03-18T21:34:04.192" v="203" actId="26606"/>
          <ac:picMkLst>
            <pc:docMk/>
            <pc:sldMk cId="2861623181" sldId="259"/>
            <ac:picMk id="4" creationId="{9BC5A082-11D2-FF99-ADE2-61E1195B3353}"/>
          </ac:picMkLst>
        </pc:picChg>
        <pc:cxnChg chg="add del">
          <ac:chgData name="Ольга Буланова" userId="660aa80fa6ca9292" providerId="LiveId" clId="{8E8695CC-95BE-480C-B596-D348C9ED3FC5}" dt="2026-03-18T21:34:04.192" v="203" actId="26606"/>
          <ac:cxnSpMkLst>
            <pc:docMk/>
            <pc:sldMk cId="2861623181" sldId="259"/>
            <ac:cxnSpMk id="9" creationId="{F64F9B95-9045-48D2-B9F3-2927E98F54AA}"/>
          </ac:cxnSpMkLst>
        </pc:cxnChg>
        <pc:cxnChg chg="add del">
          <ac:chgData name="Ольга Буланова" userId="660aa80fa6ca9292" providerId="LiveId" clId="{8E8695CC-95BE-480C-B596-D348C9ED3FC5}" dt="2026-03-18T21:34:04.192" v="203" actId="26606"/>
          <ac:cxnSpMkLst>
            <pc:docMk/>
            <pc:sldMk cId="2861623181" sldId="259"/>
            <ac:cxnSpMk id="11" creationId="{085AA86F-6A4D-4BCB-A045-D992CDC2959B}"/>
          </ac:cxnSpMkLst>
        </pc:cxnChg>
        <pc:cxnChg chg="add del">
          <ac:chgData name="Ольга Буланова" userId="660aa80fa6ca9292" providerId="LiveId" clId="{8E8695CC-95BE-480C-B596-D348C9ED3FC5}" dt="2026-03-18T21:34:04.192" v="203" actId="26606"/>
          <ac:cxnSpMkLst>
            <pc:docMk/>
            <pc:sldMk cId="2861623181" sldId="259"/>
            <ac:cxnSpMk id="15" creationId="{D2E57F3D-33BE-4306-87E6-245763719516}"/>
          </ac:cxnSpMkLst>
        </pc:cxnChg>
        <pc:cxnChg chg="add del">
          <ac:chgData name="Ольга Буланова" userId="660aa80fa6ca9292" providerId="LiveId" clId="{8E8695CC-95BE-480C-B596-D348C9ED3FC5}" dt="2026-03-18T21:34:02.742" v="200" actId="26606"/>
          <ac:cxnSpMkLst>
            <pc:docMk/>
            <pc:sldMk cId="2861623181" sldId="259"/>
            <ac:cxnSpMk id="20" creationId="{F64F9B95-9045-48D2-B9F3-2927E98F54AA}"/>
          </ac:cxnSpMkLst>
        </pc:cxnChg>
        <pc:cxnChg chg="add del">
          <ac:chgData name="Ольга Буланова" userId="660aa80fa6ca9292" providerId="LiveId" clId="{8E8695CC-95BE-480C-B596-D348C9ED3FC5}" dt="2026-03-18T21:34:02.742" v="200" actId="26606"/>
          <ac:cxnSpMkLst>
            <pc:docMk/>
            <pc:sldMk cId="2861623181" sldId="259"/>
            <ac:cxnSpMk id="22" creationId="{085AA86F-6A4D-4BCB-A045-D992CDC2959B}"/>
          </ac:cxnSpMkLst>
        </pc:cxnChg>
        <pc:cxnChg chg="add del">
          <ac:chgData name="Ольга Буланова" userId="660aa80fa6ca9292" providerId="LiveId" clId="{8E8695CC-95BE-480C-B596-D348C9ED3FC5}" dt="2026-03-18T21:34:02.742" v="200" actId="26606"/>
          <ac:cxnSpMkLst>
            <pc:docMk/>
            <pc:sldMk cId="2861623181" sldId="259"/>
            <ac:cxnSpMk id="26" creationId="{D2E57F3D-33BE-4306-87E6-245763719516}"/>
          </ac:cxnSpMkLst>
        </pc:cxnChg>
        <pc:cxnChg chg="add del">
          <ac:chgData name="Ольга Буланова" userId="660aa80fa6ca9292" providerId="LiveId" clId="{8E8695CC-95BE-480C-B596-D348C9ED3FC5}" dt="2026-03-18T21:34:04.160" v="202" actId="26606"/>
          <ac:cxnSpMkLst>
            <pc:docMk/>
            <pc:sldMk cId="2861623181" sldId="259"/>
            <ac:cxnSpMk id="28" creationId="{B810270D-76A7-44B3-9746-7EDF5788602E}"/>
          </ac:cxnSpMkLst>
        </pc:cxnChg>
        <pc:cxnChg chg="add del">
          <ac:chgData name="Ольга Буланова" userId="660aa80fa6ca9292" providerId="LiveId" clId="{8E8695CC-95BE-480C-B596-D348C9ED3FC5}" dt="2026-03-18T21:34:04.160" v="202" actId="26606"/>
          <ac:cxnSpMkLst>
            <pc:docMk/>
            <pc:sldMk cId="2861623181" sldId="259"/>
            <ac:cxnSpMk id="30" creationId="{085AA86F-6A4D-4BCB-A045-D992CDC2959B}"/>
          </ac:cxnSpMkLst>
        </pc:cxnChg>
        <pc:cxnChg chg="add del">
          <ac:chgData name="Ольга Буланова" userId="660aa80fa6ca9292" providerId="LiveId" clId="{8E8695CC-95BE-480C-B596-D348C9ED3FC5}" dt="2026-03-18T21:34:04.160" v="202" actId="26606"/>
          <ac:cxnSpMkLst>
            <pc:docMk/>
            <pc:sldMk cId="2861623181" sldId="259"/>
            <ac:cxnSpMk id="32" creationId="{511FC409-B3C2-4F68-865C-C5333D6F2710}"/>
          </ac:cxnSpMkLst>
        </pc:cxnChg>
        <pc:cxnChg chg="add del">
          <ac:chgData name="Ольга Буланова" userId="660aa80fa6ca9292" providerId="LiveId" clId="{8E8695CC-95BE-480C-B596-D348C9ED3FC5}" dt="2026-03-18T21:44:16.930" v="243"/>
          <ac:cxnSpMkLst>
            <pc:docMk/>
            <pc:sldMk cId="2861623181" sldId="259"/>
            <ac:cxnSpMk id="34" creationId="{F64F9B95-9045-48D2-B9F3-2927E98F54AA}"/>
          </ac:cxnSpMkLst>
        </pc:cxnChg>
        <pc:cxnChg chg="add del">
          <ac:chgData name="Ольга Буланова" userId="660aa80fa6ca9292" providerId="LiveId" clId="{8E8695CC-95BE-480C-B596-D348C9ED3FC5}" dt="2026-03-18T21:44:16.930" v="243"/>
          <ac:cxnSpMkLst>
            <pc:docMk/>
            <pc:sldMk cId="2861623181" sldId="259"/>
            <ac:cxnSpMk id="35" creationId="{085AA86F-6A4D-4BCB-A045-D992CDC2959B}"/>
          </ac:cxnSpMkLst>
        </pc:cxnChg>
        <pc:cxnChg chg="add del">
          <ac:chgData name="Ольга Буланова" userId="660aa80fa6ca9292" providerId="LiveId" clId="{8E8695CC-95BE-480C-B596-D348C9ED3FC5}" dt="2026-03-18T21:44:16.930" v="243"/>
          <ac:cxnSpMkLst>
            <pc:docMk/>
            <pc:sldMk cId="2861623181" sldId="259"/>
            <ac:cxnSpMk id="37" creationId="{4583FD9E-C5A7-96F7-951D-7D292013CD58}"/>
          </ac:cxnSpMkLst>
        </pc:cxnChg>
      </pc:sldChg>
      <pc:sldChg chg="addSp delSp modSp new del mod setBg addAnim delAnim">
        <pc:chgData name="Ольга Буланова" userId="660aa80fa6ca9292" providerId="LiveId" clId="{8E8695CC-95BE-480C-B596-D348C9ED3FC5}" dt="2026-03-18T21:34:25.449" v="206" actId="2696"/>
        <pc:sldMkLst>
          <pc:docMk/>
          <pc:sldMk cId="1563970408" sldId="260"/>
        </pc:sldMkLst>
        <pc:spChg chg="mod">
          <ac:chgData name="Ольга Буланова" userId="660aa80fa6ca9292" providerId="LiveId" clId="{8E8695CC-95BE-480C-B596-D348C9ED3FC5}" dt="2026-03-18T21:31:12.863" v="185" actId="27636"/>
          <ac:spMkLst>
            <pc:docMk/>
            <pc:sldMk cId="1563970408" sldId="260"/>
            <ac:spMk id="2" creationId="{4C0F8F81-A2E4-1262-4976-90A02912E1E3}"/>
          </ac:spMkLst>
        </pc:spChg>
        <pc:spChg chg="add del">
          <ac:chgData name="Ольга Буланова" userId="660aa80fa6ca9292" providerId="LiveId" clId="{8E8695CC-95BE-480C-B596-D348C9ED3FC5}" dt="2026-03-18T21:30:59.583" v="180" actId="26606"/>
          <ac:spMkLst>
            <pc:docMk/>
            <pc:sldMk cId="1563970408" sldId="260"/>
            <ac:spMk id="13" creationId="{33E93247-6229-44AB-A550-739E971E690B}"/>
          </ac:spMkLst>
        </pc:spChg>
        <pc:spChg chg="add">
          <ac:chgData name="Ольга Буланова" userId="660aa80fa6ca9292" providerId="LiveId" clId="{8E8695CC-95BE-480C-B596-D348C9ED3FC5}" dt="2026-03-18T21:30:59.583" v="181" actId="26606"/>
          <ac:spMkLst>
            <pc:docMk/>
            <pc:sldMk cId="1563970408" sldId="260"/>
            <ac:spMk id="21" creationId="{33E93247-6229-44AB-A550-739E971E690B}"/>
          </ac:spMkLst>
        </pc:spChg>
        <pc:picChg chg="add mod">
          <ac:chgData name="Ольга Буланова" userId="660aa80fa6ca9292" providerId="LiveId" clId="{8E8695CC-95BE-480C-B596-D348C9ED3FC5}" dt="2026-03-18T21:30:59.583" v="181" actId="26606"/>
          <ac:picMkLst>
            <pc:docMk/>
            <pc:sldMk cId="1563970408" sldId="260"/>
            <ac:picMk id="4" creationId="{26EDBEC4-953D-0BAB-E684-3AB710617566}"/>
          </ac:picMkLst>
        </pc:picChg>
        <pc:cxnChg chg="add del">
          <ac:chgData name="Ольга Буланова" userId="660aa80fa6ca9292" providerId="LiveId" clId="{8E8695CC-95BE-480C-B596-D348C9ED3FC5}" dt="2026-03-18T21:30:59.583" v="180" actId="26606"/>
          <ac:cxnSpMkLst>
            <pc:docMk/>
            <pc:sldMk cId="1563970408" sldId="260"/>
            <ac:cxnSpMk id="9" creationId="{F64F9B95-9045-48D2-B9F3-2927E98F54AA}"/>
          </ac:cxnSpMkLst>
        </pc:cxnChg>
        <pc:cxnChg chg="add del">
          <ac:chgData name="Ольга Буланова" userId="660aa80fa6ca9292" providerId="LiveId" clId="{8E8695CC-95BE-480C-B596-D348C9ED3FC5}" dt="2026-03-18T21:30:59.583" v="180" actId="26606"/>
          <ac:cxnSpMkLst>
            <pc:docMk/>
            <pc:sldMk cId="1563970408" sldId="260"/>
            <ac:cxnSpMk id="11" creationId="{085AA86F-6A4D-4BCB-A045-D992CDC2959B}"/>
          </ac:cxnSpMkLst>
        </pc:cxnChg>
        <pc:cxnChg chg="add del">
          <ac:chgData name="Ольга Буланова" userId="660aa80fa6ca9292" providerId="LiveId" clId="{8E8695CC-95BE-480C-B596-D348C9ED3FC5}" dt="2026-03-18T21:30:59.583" v="180" actId="26606"/>
          <ac:cxnSpMkLst>
            <pc:docMk/>
            <pc:sldMk cId="1563970408" sldId="260"/>
            <ac:cxnSpMk id="15" creationId="{EE2E603F-4A95-4FE8-BB06-211DFD75DBEF}"/>
          </ac:cxnSpMkLst>
        </pc:cxnChg>
        <pc:cxnChg chg="add del">
          <ac:chgData name="Ольга Буланова" userId="660aa80fa6ca9292" providerId="LiveId" clId="{8E8695CC-95BE-480C-B596-D348C9ED3FC5}" dt="2026-03-18T21:30:59.583" v="180" actId="26606"/>
          <ac:cxnSpMkLst>
            <pc:docMk/>
            <pc:sldMk cId="1563970408" sldId="260"/>
            <ac:cxnSpMk id="17" creationId="{D7CC41EB-2D81-4303-9171-6401B388BA35}"/>
          </ac:cxnSpMkLst>
        </pc:cxnChg>
        <pc:cxnChg chg="add">
          <ac:chgData name="Ольга Буланова" userId="660aa80fa6ca9292" providerId="LiveId" clId="{8E8695CC-95BE-480C-B596-D348C9ED3FC5}" dt="2026-03-18T21:30:59.583" v="181" actId="26606"/>
          <ac:cxnSpMkLst>
            <pc:docMk/>
            <pc:sldMk cId="1563970408" sldId="260"/>
            <ac:cxnSpMk id="19" creationId="{F64F9B95-9045-48D2-B9F3-2927E98F54AA}"/>
          </ac:cxnSpMkLst>
        </pc:cxnChg>
        <pc:cxnChg chg="add">
          <ac:chgData name="Ольга Буланова" userId="660aa80fa6ca9292" providerId="LiveId" clId="{8E8695CC-95BE-480C-B596-D348C9ED3FC5}" dt="2026-03-18T21:30:59.583" v="181" actId="26606"/>
          <ac:cxnSpMkLst>
            <pc:docMk/>
            <pc:sldMk cId="1563970408" sldId="260"/>
            <ac:cxnSpMk id="20" creationId="{085AA86F-6A4D-4BCB-A045-D992CDC2959B}"/>
          </ac:cxnSpMkLst>
        </pc:cxnChg>
        <pc:cxnChg chg="add">
          <ac:chgData name="Ольга Буланова" userId="660aa80fa6ca9292" providerId="LiveId" clId="{8E8695CC-95BE-480C-B596-D348C9ED3FC5}" dt="2026-03-18T21:30:59.583" v="181" actId="26606"/>
          <ac:cxnSpMkLst>
            <pc:docMk/>
            <pc:sldMk cId="1563970408" sldId="260"/>
            <ac:cxnSpMk id="22" creationId="{EE2E603F-4A95-4FE8-BB06-211DFD75DBEF}"/>
          </ac:cxnSpMkLst>
        </pc:cxnChg>
        <pc:cxnChg chg="add">
          <ac:chgData name="Ольга Буланова" userId="660aa80fa6ca9292" providerId="LiveId" clId="{8E8695CC-95BE-480C-B596-D348C9ED3FC5}" dt="2026-03-18T21:30:59.583" v="181" actId="26606"/>
          <ac:cxnSpMkLst>
            <pc:docMk/>
            <pc:sldMk cId="1563970408" sldId="260"/>
            <ac:cxnSpMk id="23" creationId="{2CF06E40-3ECB-4820-95B5-8A70B07D4B47}"/>
          </ac:cxnSpMkLst>
        </pc:cxnChg>
      </pc:sldChg>
      <pc:sldChg chg="addSp delSp modSp new mod setBg delDesignElem">
        <pc:chgData name="Ольга Буланова" userId="660aa80fa6ca9292" providerId="LiveId" clId="{8E8695CC-95BE-480C-B596-D348C9ED3FC5}" dt="2026-03-18T21:44:16.930" v="243"/>
        <pc:sldMkLst>
          <pc:docMk/>
          <pc:sldMk cId="2906927029" sldId="260"/>
        </pc:sldMkLst>
        <pc:spChg chg="mod">
          <ac:chgData name="Ольга Буланова" userId="660aa80fa6ca9292" providerId="LiveId" clId="{8E8695CC-95BE-480C-B596-D348C9ED3FC5}" dt="2026-03-18T21:38:09.748" v="229" actId="26606"/>
          <ac:spMkLst>
            <pc:docMk/>
            <pc:sldMk cId="2906927029" sldId="260"/>
            <ac:spMk id="2" creationId="{83D00607-C128-908C-CD03-C4174A91C664}"/>
          </ac:spMkLst>
        </pc:spChg>
        <pc:spChg chg="mod ord">
          <ac:chgData name="Ольга Буланова" userId="660aa80fa6ca9292" providerId="LiveId" clId="{8E8695CC-95BE-480C-B596-D348C9ED3FC5}" dt="2026-03-18T21:38:30.886" v="232" actId="14100"/>
          <ac:spMkLst>
            <pc:docMk/>
            <pc:sldMk cId="2906927029" sldId="260"/>
            <ac:spMk id="3" creationId="{B4ABA004-A989-5079-0E4A-C44354F73541}"/>
          </ac:spMkLst>
        </pc:spChg>
        <pc:spChg chg="add del">
          <ac:chgData name="Ольга Буланова" userId="660aa80fa6ca9292" providerId="LiveId" clId="{8E8695CC-95BE-480C-B596-D348C9ED3FC5}" dt="2026-03-18T21:38:02.098" v="224" actId="26606"/>
          <ac:spMkLst>
            <pc:docMk/>
            <pc:sldMk cId="2906927029" sldId="260"/>
            <ac:spMk id="10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38:06.634" v="226" actId="26606"/>
          <ac:spMkLst>
            <pc:docMk/>
            <pc:sldMk cId="2906927029" sldId="260"/>
            <ac:spMk id="16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38:09.732" v="228" actId="26606"/>
          <ac:spMkLst>
            <pc:docMk/>
            <pc:sldMk cId="2906927029" sldId="260"/>
            <ac:spMk id="19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44:16.930" v="243"/>
          <ac:spMkLst>
            <pc:docMk/>
            <pc:sldMk cId="2906927029" sldId="260"/>
            <ac:spMk id="22" creationId="{E49D7415-2F11-44C2-B6AA-13A25B6814B9}"/>
          </ac:spMkLst>
        </pc:spChg>
        <pc:picChg chg="add mod">
          <ac:chgData name="Ольга Буланова" userId="660aa80fa6ca9292" providerId="LiveId" clId="{8E8695CC-95BE-480C-B596-D348C9ED3FC5}" dt="2026-03-18T21:38:25.669" v="231" actId="14100"/>
          <ac:picMkLst>
            <pc:docMk/>
            <pc:sldMk cId="2906927029" sldId="260"/>
            <ac:picMk id="5" creationId="{3A96CAB4-770C-0B84-F774-10FEC8928156}"/>
          </ac:picMkLst>
        </pc:picChg>
        <pc:cxnChg chg="add del">
          <ac:chgData name="Ольга Буланова" userId="660aa80fa6ca9292" providerId="LiveId" clId="{8E8695CC-95BE-480C-B596-D348C9ED3FC5}" dt="2026-03-18T21:38:02.098" v="224" actId="26606"/>
          <ac:cxnSpMkLst>
            <pc:docMk/>
            <pc:sldMk cId="2906927029" sldId="260"/>
            <ac:cxnSpMk id="12" creationId="{8E813B4C-6731-0B72-5252-A79AB0E20B58}"/>
          </ac:cxnSpMkLst>
        </pc:cxnChg>
        <pc:cxnChg chg="add del">
          <ac:chgData name="Ольга Буланова" userId="660aa80fa6ca9292" providerId="LiveId" clId="{8E8695CC-95BE-480C-B596-D348C9ED3FC5}" dt="2026-03-18T21:38:02.098" v="224" actId="26606"/>
          <ac:cxnSpMkLst>
            <pc:docMk/>
            <pc:sldMk cId="2906927029" sldId="260"/>
            <ac:cxnSpMk id="14" creationId="{6E0E8146-6E65-2E6C-0C86-547E3C925406}"/>
          </ac:cxnSpMkLst>
        </pc:cxnChg>
        <pc:cxnChg chg="add del">
          <ac:chgData name="Ольга Буланова" userId="660aa80fa6ca9292" providerId="LiveId" clId="{8E8695CC-95BE-480C-B596-D348C9ED3FC5}" dt="2026-03-18T21:38:06.634" v="226" actId="26606"/>
          <ac:cxnSpMkLst>
            <pc:docMk/>
            <pc:sldMk cId="2906927029" sldId="260"/>
            <ac:cxnSpMk id="17" creationId="{7D3DF08D-8EDA-0FB3-59D9-B692F2ADD1EA}"/>
          </ac:cxnSpMkLst>
        </pc:cxnChg>
        <pc:cxnChg chg="add del">
          <ac:chgData name="Ольга Буланова" userId="660aa80fa6ca9292" providerId="LiveId" clId="{8E8695CC-95BE-480C-B596-D348C9ED3FC5}" dt="2026-03-18T21:38:09.732" v="228" actId="26606"/>
          <ac:cxnSpMkLst>
            <pc:docMk/>
            <pc:sldMk cId="2906927029" sldId="260"/>
            <ac:cxnSpMk id="20" creationId="{4583FD9E-C5A7-96F7-951D-7D292013CD58}"/>
          </ac:cxnSpMkLst>
        </pc:cxnChg>
        <pc:cxnChg chg="add del">
          <ac:chgData name="Ольга Буланова" userId="660aa80fa6ca9292" providerId="LiveId" clId="{8E8695CC-95BE-480C-B596-D348C9ED3FC5}" dt="2026-03-18T21:44:16.930" v="243"/>
          <ac:cxnSpMkLst>
            <pc:docMk/>
            <pc:sldMk cId="2906927029" sldId="260"/>
            <ac:cxnSpMk id="23" creationId="{7D3DF08D-8EDA-0FB3-59D9-B692F2ADD1EA}"/>
          </ac:cxnSpMkLst>
        </pc:cxnChg>
      </pc:sldChg>
      <pc:sldChg chg="addSp delSp modSp add mod delDesignElem">
        <pc:chgData name="Ольга Буланова" userId="660aa80fa6ca9292" providerId="LiveId" clId="{8E8695CC-95BE-480C-B596-D348C9ED3FC5}" dt="2026-03-18T21:50:38.244" v="286" actId="5793"/>
        <pc:sldMkLst>
          <pc:docMk/>
          <pc:sldMk cId="775523339" sldId="261"/>
        </pc:sldMkLst>
        <pc:spChg chg="mod">
          <ac:chgData name="Ольга Буланова" userId="660aa80fa6ca9292" providerId="LiveId" clId="{8E8695CC-95BE-480C-B596-D348C9ED3FC5}" dt="2026-03-18T21:45:40.467" v="250" actId="26606"/>
          <ac:spMkLst>
            <pc:docMk/>
            <pc:sldMk cId="775523339" sldId="261"/>
            <ac:spMk id="2" creationId="{E6785729-47C0-C8C6-1BEF-05DCC19F96A4}"/>
          </ac:spMkLst>
        </pc:spChg>
        <pc:spChg chg="mod">
          <ac:chgData name="Ольга Буланова" userId="660aa80fa6ca9292" providerId="LiveId" clId="{8E8695CC-95BE-480C-B596-D348C9ED3FC5}" dt="2026-03-18T21:50:38.244" v="286" actId="5793"/>
          <ac:spMkLst>
            <pc:docMk/>
            <pc:sldMk cId="775523339" sldId="261"/>
            <ac:spMk id="3" creationId="{5A8B0CAD-305C-3D0E-B40F-E6950BDCBE43}"/>
          </ac:spMkLst>
        </pc:spChg>
        <pc:spChg chg="add del">
          <ac:chgData name="Ольга Буланова" userId="660aa80fa6ca9292" providerId="LiveId" clId="{8E8695CC-95BE-480C-B596-D348C9ED3FC5}" dt="2026-03-18T21:45:40.467" v="250" actId="26606"/>
          <ac:spMkLst>
            <pc:docMk/>
            <pc:sldMk cId="775523339" sldId="261"/>
            <ac:spMk id="22" creationId="{502A3B62-B3EE-ED72-11D3-57C86BE308AD}"/>
          </ac:spMkLst>
        </pc:spChg>
        <pc:spChg chg="add del">
          <ac:chgData name="Ольга Буланова" userId="660aa80fa6ca9292" providerId="LiveId" clId="{8E8695CC-95BE-480C-B596-D348C9ED3FC5}" dt="2026-03-18T21:45:40.467" v="249" actId="26606"/>
          <ac:spMkLst>
            <pc:docMk/>
            <pc:sldMk cId="775523339" sldId="261"/>
            <ac:spMk id="28" creationId="{E53615EE-C559-4E03-999B-5477F1626FE5}"/>
          </ac:spMkLst>
        </pc:spChg>
        <pc:spChg chg="add del">
          <ac:chgData name="Ольга Буланова" userId="660aa80fa6ca9292" providerId="LiveId" clId="{8E8695CC-95BE-480C-B596-D348C9ED3FC5}" dt="2026-03-18T21:46:59.536" v="256" actId="26606"/>
          <ac:spMkLst>
            <pc:docMk/>
            <pc:sldMk cId="775523339" sldId="261"/>
            <ac:spMk id="34" creationId="{C3D0AD61-C4EE-4A0B-8733-BAE046F63A90}"/>
          </ac:spMkLst>
        </pc:spChg>
        <pc:spChg chg="add del">
          <ac:chgData name="Ольга Буланова" userId="660aa80fa6ca9292" providerId="LiveId" clId="{8E8695CC-95BE-480C-B596-D348C9ED3FC5}" dt="2026-03-18T21:46:59.536" v="256" actId="26606"/>
          <ac:spMkLst>
            <pc:docMk/>
            <pc:sldMk cId="775523339" sldId="261"/>
            <ac:spMk id="41" creationId="{C3D0AD61-C4EE-4A0B-8733-BAE046F63A90}"/>
          </ac:spMkLst>
        </pc:spChg>
        <pc:picChg chg="mod ord">
          <ac:chgData name="Ольга Буланова" userId="660aa80fa6ca9292" providerId="LiveId" clId="{8E8695CC-95BE-480C-B596-D348C9ED3FC5}" dt="2026-03-18T21:45:40.467" v="250" actId="26606"/>
          <ac:picMkLst>
            <pc:docMk/>
            <pc:sldMk cId="775523339" sldId="261"/>
            <ac:picMk id="5" creationId="{B387BBF0-6073-8CC0-61B5-0550AF59D7B6}"/>
          </ac:picMkLst>
        </pc:picChg>
        <pc:picChg chg="add del mod ord">
          <ac:chgData name="Ольга Буланова" userId="660aa80fa6ca9292" providerId="LiveId" clId="{8E8695CC-95BE-480C-B596-D348C9ED3FC5}" dt="2026-03-18T21:47:00.989" v="258" actId="478"/>
          <ac:picMkLst>
            <pc:docMk/>
            <pc:sldMk cId="775523339" sldId="261"/>
            <ac:picMk id="6" creationId="{2A8B358C-3370-1567-8A35-5E40D6D3B17E}"/>
          </ac:picMkLst>
        </pc:picChg>
        <pc:picChg chg="add del mod ord">
          <ac:chgData name="Ольга Буланова" userId="660aa80fa6ca9292" providerId="LiveId" clId="{8E8695CC-95BE-480C-B596-D348C9ED3FC5}" dt="2026-03-18T21:47:00.268" v="257" actId="931"/>
          <ac:picMkLst>
            <pc:docMk/>
            <pc:sldMk cId="775523339" sldId="261"/>
            <ac:picMk id="8" creationId="{3F148915-93FF-4F5F-80C8-91902D540783}"/>
          </ac:picMkLst>
        </pc:picChg>
        <pc:cxnChg chg="add del">
          <ac:chgData name="Ольга Буланова" userId="660aa80fa6ca9292" providerId="LiveId" clId="{8E8695CC-95BE-480C-B596-D348C9ED3FC5}" dt="2026-03-18T21:45:40.467" v="250" actId="26606"/>
          <ac:cxnSpMkLst>
            <pc:docMk/>
            <pc:sldMk cId="775523339" sldId="261"/>
            <ac:cxnSpMk id="23" creationId="{C41C5C45-69F1-98D2-8673-BF9D0EC662DB}"/>
          </ac:cxnSpMkLst>
        </pc:cxnChg>
        <pc:cxnChg chg="add del">
          <ac:chgData name="Ольга Буланова" userId="660aa80fa6ca9292" providerId="LiveId" clId="{8E8695CC-95BE-480C-B596-D348C9ED3FC5}" dt="2026-03-18T21:45:40.467" v="249" actId="26606"/>
          <ac:cxnSpMkLst>
            <pc:docMk/>
            <pc:sldMk cId="775523339" sldId="261"/>
            <ac:cxnSpMk id="30" creationId="{799A8EBD-049C-48E6-97ED-C9102D78FC79}"/>
          </ac:cxnSpMkLst>
        </pc:cxnChg>
        <pc:cxnChg chg="add del">
          <ac:chgData name="Ольга Буланова" userId="660aa80fa6ca9292" providerId="LiveId" clId="{8E8695CC-95BE-480C-B596-D348C9ED3FC5}" dt="2026-03-18T21:45:40.467" v="249" actId="26606"/>
          <ac:cxnSpMkLst>
            <pc:docMk/>
            <pc:sldMk cId="775523339" sldId="261"/>
            <ac:cxnSpMk id="32" creationId="{07AB7C5C-C091-4C25-B1BD-93E2F6948C92}"/>
          </ac:cxnSpMkLst>
        </pc:cxnChg>
        <pc:cxnChg chg="add del">
          <ac:chgData name="Ольга Буланова" userId="660aa80fa6ca9292" providerId="LiveId" clId="{8E8695CC-95BE-480C-B596-D348C9ED3FC5}" dt="2026-03-18T21:46:59.536" v="256" actId="26606"/>
          <ac:cxnSpMkLst>
            <pc:docMk/>
            <pc:sldMk cId="775523339" sldId="261"/>
            <ac:cxnSpMk id="35" creationId="{B0627202-EFF9-43AD-A17D-9C0A5835337C}"/>
          </ac:cxnSpMkLst>
        </pc:cxnChg>
        <pc:cxnChg chg="add del">
          <ac:chgData name="Ольга Буланова" userId="660aa80fa6ca9292" providerId="LiveId" clId="{8E8695CC-95BE-480C-B596-D348C9ED3FC5}" dt="2026-03-18T21:46:59.536" v="256" actId="26606"/>
          <ac:cxnSpMkLst>
            <pc:docMk/>
            <pc:sldMk cId="775523339" sldId="261"/>
            <ac:cxnSpMk id="36" creationId="{A122FEF2-9343-4D52-A0EA-3EB03CB8BC76}"/>
          </ac:cxnSpMkLst>
        </pc:cxnChg>
        <pc:cxnChg chg="add del">
          <ac:chgData name="Ольга Буланова" userId="660aa80fa6ca9292" providerId="LiveId" clId="{8E8695CC-95BE-480C-B596-D348C9ED3FC5}" dt="2026-03-18T21:46:59.536" v="256" actId="26606"/>
          <ac:cxnSpMkLst>
            <pc:docMk/>
            <pc:sldMk cId="775523339" sldId="261"/>
            <ac:cxnSpMk id="43" creationId="{B0627202-EFF9-43AD-A17D-9C0A5835337C}"/>
          </ac:cxnSpMkLst>
        </pc:cxnChg>
        <pc:cxnChg chg="add del">
          <ac:chgData name="Ольга Буланова" userId="660aa80fa6ca9292" providerId="LiveId" clId="{8E8695CC-95BE-480C-B596-D348C9ED3FC5}" dt="2026-03-18T21:46:59.536" v="256" actId="26606"/>
          <ac:cxnSpMkLst>
            <pc:docMk/>
            <pc:sldMk cId="775523339" sldId="261"/>
            <ac:cxnSpMk id="45" creationId="{A122FEF2-9343-4D52-A0EA-3EB03CB8BC76}"/>
          </ac:cxnSpMkLst>
        </pc:cxnChg>
      </pc:sldChg>
      <pc:sldChg chg="addSp delSp modSp add mod">
        <pc:chgData name="Ольга Буланова" userId="660aa80fa6ca9292" providerId="LiveId" clId="{8E8695CC-95BE-480C-B596-D348C9ED3FC5}" dt="2026-03-18T21:50:24.250" v="283" actId="5793"/>
        <pc:sldMkLst>
          <pc:docMk/>
          <pc:sldMk cId="3448632898" sldId="262"/>
        </pc:sldMkLst>
        <pc:spChg chg="mod">
          <ac:chgData name="Ольга Буланова" userId="660aa80fa6ca9292" providerId="LiveId" clId="{8E8695CC-95BE-480C-B596-D348C9ED3FC5}" dt="2026-03-18T21:50:24.250" v="283" actId="5793"/>
          <ac:spMkLst>
            <pc:docMk/>
            <pc:sldMk cId="3448632898" sldId="262"/>
            <ac:spMk id="3" creationId="{1F2D5C7F-0A7A-9769-17C7-84FB30C91874}"/>
          </ac:spMkLst>
        </pc:spChg>
        <pc:spChg chg="del">
          <ac:chgData name="Ольга Буланова" userId="660aa80fa6ca9292" providerId="LiveId" clId="{8E8695CC-95BE-480C-B596-D348C9ED3FC5}" dt="2026-03-18T21:47:47.119" v="266" actId="26606"/>
          <ac:spMkLst>
            <pc:docMk/>
            <pc:sldMk cId="3448632898" sldId="262"/>
            <ac:spMk id="34" creationId="{6B736DB7-C615-DF1B-D64B-CAB614E2CC08}"/>
          </ac:spMkLst>
        </pc:spChg>
        <pc:spChg chg="add del">
          <ac:chgData name="Ольга Буланова" userId="660aa80fa6ca9292" providerId="LiveId" clId="{8E8695CC-95BE-480C-B596-D348C9ED3FC5}" dt="2026-03-18T21:50:04.870" v="279" actId="26606"/>
          <ac:spMkLst>
            <pc:docMk/>
            <pc:sldMk cId="3448632898" sldId="262"/>
            <ac:spMk id="41" creationId="{C3D0AD61-C4EE-4A0B-8733-BAE046F63A90}"/>
          </ac:spMkLst>
        </pc:spChg>
        <pc:spChg chg="add">
          <ac:chgData name="Ольга Буланова" userId="660aa80fa6ca9292" providerId="LiveId" clId="{8E8695CC-95BE-480C-B596-D348C9ED3FC5}" dt="2026-03-18T21:50:04.870" v="279" actId="26606"/>
          <ac:spMkLst>
            <pc:docMk/>
            <pc:sldMk cId="3448632898" sldId="262"/>
            <ac:spMk id="50" creationId="{C3D0AD61-C4EE-4A0B-8733-BAE046F63A90}"/>
          </ac:spMkLst>
        </pc:spChg>
        <pc:picChg chg="del">
          <ac:chgData name="Ольга Буланова" userId="660aa80fa6ca9292" providerId="LiveId" clId="{8E8695CC-95BE-480C-B596-D348C9ED3FC5}" dt="2026-03-18T21:47:28.781" v="264" actId="478"/>
          <ac:picMkLst>
            <pc:docMk/>
            <pc:sldMk cId="3448632898" sldId="262"/>
            <ac:picMk id="6" creationId="{A0A3B6F6-EF8F-0631-5ED7-2C8971E82D87}"/>
          </ac:picMkLst>
        </pc:picChg>
        <pc:picChg chg="add mod ord">
          <ac:chgData name="Ольга Буланова" userId="660aa80fa6ca9292" providerId="LiveId" clId="{8E8695CC-95BE-480C-B596-D348C9ED3FC5}" dt="2026-03-18T21:47:47.119" v="266" actId="26606"/>
          <ac:picMkLst>
            <pc:docMk/>
            <pc:sldMk cId="3448632898" sldId="262"/>
            <ac:picMk id="7" creationId="{A5694DB6-DDCC-49A0-E139-768E535EDF07}"/>
          </ac:picMkLst>
        </pc:picChg>
        <pc:cxnChg chg="del">
          <ac:chgData name="Ольга Буланова" userId="660aa80fa6ca9292" providerId="LiveId" clId="{8E8695CC-95BE-480C-B596-D348C9ED3FC5}" dt="2026-03-18T21:47:47.119" v="266" actId="26606"/>
          <ac:cxnSpMkLst>
            <pc:docMk/>
            <pc:sldMk cId="3448632898" sldId="262"/>
            <ac:cxnSpMk id="35" creationId="{3E85E0F6-7498-039A-65A4-DD27D816D436}"/>
          </ac:cxnSpMkLst>
        </pc:cxnChg>
        <pc:cxnChg chg="del">
          <ac:chgData name="Ольга Буланова" userId="660aa80fa6ca9292" providerId="LiveId" clId="{8E8695CC-95BE-480C-B596-D348C9ED3FC5}" dt="2026-03-18T21:47:47.119" v="266" actId="26606"/>
          <ac:cxnSpMkLst>
            <pc:docMk/>
            <pc:sldMk cId="3448632898" sldId="262"/>
            <ac:cxnSpMk id="36" creationId="{3E8703BA-B5CD-241E-D969-74014FE05340}"/>
          </ac:cxnSpMkLst>
        </pc:cxnChg>
        <pc:cxnChg chg="add del">
          <ac:chgData name="Ольга Буланова" userId="660aa80fa6ca9292" providerId="LiveId" clId="{8E8695CC-95BE-480C-B596-D348C9ED3FC5}" dt="2026-03-18T21:50:04.870" v="279" actId="26606"/>
          <ac:cxnSpMkLst>
            <pc:docMk/>
            <pc:sldMk cId="3448632898" sldId="262"/>
            <ac:cxnSpMk id="43" creationId="{B0627202-EFF9-43AD-A17D-9C0A5835337C}"/>
          </ac:cxnSpMkLst>
        </pc:cxnChg>
        <pc:cxnChg chg="add del">
          <ac:chgData name="Ольга Буланова" userId="660aa80fa6ca9292" providerId="LiveId" clId="{8E8695CC-95BE-480C-B596-D348C9ED3FC5}" dt="2026-03-18T21:50:04.870" v="279" actId="26606"/>
          <ac:cxnSpMkLst>
            <pc:docMk/>
            <pc:sldMk cId="3448632898" sldId="262"/>
            <ac:cxnSpMk id="45" creationId="{A122FEF2-9343-4D52-A0EA-3EB03CB8BC76}"/>
          </ac:cxnSpMkLst>
        </pc:cxnChg>
        <pc:cxnChg chg="add">
          <ac:chgData name="Ольга Буланова" userId="660aa80fa6ca9292" providerId="LiveId" clId="{8E8695CC-95BE-480C-B596-D348C9ED3FC5}" dt="2026-03-18T21:50:04.870" v="279" actId="26606"/>
          <ac:cxnSpMkLst>
            <pc:docMk/>
            <pc:sldMk cId="3448632898" sldId="262"/>
            <ac:cxnSpMk id="52" creationId="{B0627202-EFF9-43AD-A17D-9C0A5835337C}"/>
          </ac:cxnSpMkLst>
        </pc:cxnChg>
        <pc:cxnChg chg="add">
          <ac:chgData name="Ольга Буланова" userId="660aa80fa6ca9292" providerId="LiveId" clId="{8E8695CC-95BE-480C-B596-D348C9ED3FC5}" dt="2026-03-18T21:50:04.870" v="279" actId="26606"/>
          <ac:cxnSpMkLst>
            <pc:docMk/>
            <pc:sldMk cId="3448632898" sldId="262"/>
            <ac:cxnSpMk id="54" creationId="{A122FEF2-9343-4D52-A0EA-3EB03CB8BC76}"/>
          </ac:cxnSpMkLst>
        </pc:cxnChg>
      </pc:sldChg>
      <pc:sldChg chg="addSp delSp modSp add mod">
        <pc:chgData name="Ольга Буланова" userId="660aa80fa6ca9292" providerId="LiveId" clId="{8E8695CC-95BE-480C-B596-D348C9ED3FC5}" dt="2026-03-18T21:50:10.882" v="280" actId="26606"/>
        <pc:sldMkLst>
          <pc:docMk/>
          <pc:sldMk cId="2817720331" sldId="263"/>
        </pc:sldMkLst>
        <pc:spChg chg="mod">
          <ac:chgData name="Ольга Буланова" userId="660aa80fa6ca9292" providerId="LiveId" clId="{8E8695CC-95BE-480C-B596-D348C9ED3FC5}" dt="2026-03-18T21:49:06.688" v="275"/>
          <ac:spMkLst>
            <pc:docMk/>
            <pc:sldMk cId="2817720331" sldId="263"/>
            <ac:spMk id="3" creationId="{92DCB1DE-F1D2-F03B-2B76-37AFC3D035D9}"/>
          </ac:spMkLst>
        </pc:spChg>
        <pc:spChg chg="del">
          <ac:chgData name="Ольга Буланова" userId="660aa80fa6ca9292" providerId="LiveId" clId="{8E8695CC-95BE-480C-B596-D348C9ED3FC5}" dt="2026-03-18T21:49:36.360" v="278" actId="26606"/>
          <ac:spMkLst>
            <pc:docMk/>
            <pc:sldMk cId="2817720331" sldId="263"/>
            <ac:spMk id="41" creationId="{45EC0B33-7B87-DEA4-3C81-92F03789033C}"/>
          </ac:spMkLst>
        </pc:spChg>
        <pc:spChg chg="add del">
          <ac:chgData name="Ольга Буланова" userId="660aa80fa6ca9292" providerId="LiveId" clId="{8E8695CC-95BE-480C-B596-D348C9ED3FC5}" dt="2026-03-18T21:50:10.882" v="280" actId="26606"/>
          <ac:spMkLst>
            <pc:docMk/>
            <pc:sldMk cId="2817720331" sldId="263"/>
            <ac:spMk id="50" creationId="{C3D0AD61-C4EE-4A0B-8733-BAE046F63A90}"/>
          </ac:spMkLst>
        </pc:spChg>
        <pc:spChg chg="add">
          <ac:chgData name="Ольга Буланова" userId="660aa80fa6ca9292" providerId="LiveId" clId="{8E8695CC-95BE-480C-B596-D348C9ED3FC5}" dt="2026-03-18T21:50:10.882" v="280" actId="26606"/>
          <ac:spMkLst>
            <pc:docMk/>
            <pc:sldMk cId="2817720331" sldId="263"/>
            <ac:spMk id="59" creationId="{C3D0AD61-C4EE-4A0B-8733-BAE046F63A90}"/>
          </ac:spMkLst>
        </pc:spChg>
        <pc:picChg chg="add mod ord">
          <ac:chgData name="Ольга Буланова" userId="660aa80fa6ca9292" providerId="LiveId" clId="{8E8695CC-95BE-480C-B596-D348C9ED3FC5}" dt="2026-03-18T21:49:36.360" v="278" actId="26606"/>
          <ac:picMkLst>
            <pc:docMk/>
            <pc:sldMk cId="2817720331" sldId="263"/>
            <ac:picMk id="6" creationId="{A42E1A6E-C8BF-5FAB-B30A-FE57EC8E844E}"/>
          </ac:picMkLst>
        </pc:picChg>
        <pc:picChg chg="del">
          <ac:chgData name="Ольга Буланова" userId="660aa80fa6ca9292" providerId="LiveId" clId="{8E8695CC-95BE-480C-B596-D348C9ED3FC5}" dt="2026-03-18T21:49:15.018" v="276" actId="478"/>
          <ac:picMkLst>
            <pc:docMk/>
            <pc:sldMk cId="2817720331" sldId="263"/>
            <ac:picMk id="7" creationId="{C94F6B16-9AC7-324D-BC51-21F07A26FBD4}"/>
          </ac:picMkLst>
        </pc:picChg>
        <pc:cxnChg chg="del">
          <ac:chgData name="Ольга Буланова" userId="660aa80fa6ca9292" providerId="LiveId" clId="{8E8695CC-95BE-480C-B596-D348C9ED3FC5}" dt="2026-03-18T21:49:36.360" v="278" actId="26606"/>
          <ac:cxnSpMkLst>
            <pc:docMk/>
            <pc:sldMk cId="2817720331" sldId="263"/>
            <ac:cxnSpMk id="43" creationId="{D60394AC-5371-3F27-E2D7-96CC18451D3B}"/>
          </ac:cxnSpMkLst>
        </pc:cxnChg>
        <pc:cxnChg chg="del">
          <ac:chgData name="Ольга Буланова" userId="660aa80fa6ca9292" providerId="LiveId" clId="{8E8695CC-95BE-480C-B596-D348C9ED3FC5}" dt="2026-03-18T21:49:36.360" v="278" actId="26606"/>
          <ac:cxnSpMkLst>
            <pc:docMk/>
            <pc:sldMk cId="2817720331" sldId="263"/>
            <ac:cxnSpMk id="45" creationId="{7D3BA494-EB72-4C98-A07F-AC280CA58A11}"/>
          </ac:cxnSpMkLst>
        </pc:cxnChg>
        <pc:cxnChg chg="add del">
          <ac:chgData name="Ольга Буланова" userId="660aa80fa6ca9292" providerId="LiveId" clId="{8E8695CC-95BE-480C-B596-D348C9ED3FC5}" dt="2026-03-18T21:50:10.882" v="280" actId="26606"/>
          <ac:cxnSpMkLst>
            <pc:docMk/>
            <pc:sldMk cId="2817720331" sldId="263"/>
            <ac:cxnSpMk id="52" creationId="{B0627202-EFF9-43AD-A17D-9C0A5835337C}"/>
          </ac:cxnSpMkLst>
        </pc:cxnChg>
        <pc:cxnChg chg="add del">
          <ac:chgData name="Ольга Буланова" userId="660aa80fa6ca9292" providerId="LiveId" clId="{8E8695CC-95BE-480C-B596-D348C9ED3FC5}" dt="2026-03-18T21:50:10.882" v="280" actId="26606"/>
          <ac:cxnSpMkLst>
            <pc:docMk/>
            <pc:sldMk cId="2817720331" sldId="263"/>
            <ac:cxnSpMk id="54" creationId="{A122FEF2-9343-4D52-A0EA-3EB03CB8BC76}"/>
          </ac:cxnSpMkLst>
        </pc:cxnChg>
        <pc:cxnChg chg="add">
          <ac:chgData name="Ольга Буланова" userId="660aa80fa6ca9292" providerId="LiveId" clId="{8E8695CC-95BE-480C-B596-D348C9ED3FC5}" dt="2026-03-18T21:50:10.882" v="280" actId="26606"/>
          <ac:cxnSpMkLst>
            <pc:docMk/>
            <pc:sldMk cId="2817720331" sldId="263"/>
            <ac:cxnSpMk id="61" creationId="{B0627202-EFF9-43AD-A17D-9C0A5835337C}"/>
          </ac:cxnSpMkLst>
        </pc:cxnChg>
        <pc:cxnChg chg="add">
          <ac:chgData name="Ольга Буланова" userId="660aa80fa6ca9292" providerId="LiveId" clId="{8E8695CC-95BE-480C-B596-D348C9ED3FC5}" dt="2026-03-18T21:50:10.882" v="280" actId="26606"/>
          <ac:cxnSpMkLst>
            <pc:docMk/>
            <pc:sldMk cId="2817720331" sldId="263"/>
            <ac:cxnSpMk id="63" creationId="{A122FEF2-9343-4D52-A0EA-3EB03CB8BC76}"/>
          </ac:cxnSpMkLst>
        </pc:cxnChg>
      </pc:sldChg>
      <pc:sldChg chg="addSp delSp modSp add mod">
        <pc:chgData name="Ольга Буланова" userId="660aa80fa6ca9292" providerId="LiveId" clId="{8E8695CC-95BE-480C-B596-D348C9ED3FC5}" dt="2026-03-18T21:52:12.327" v="293" actId="26606"/>
        <pc:sldMkLst>
          <pc:docMk/>
          <pc:sldMk cId="155467411" sldId="264"/>
        </pc:sldMkLst>
        <pc:spChg chg="mod">
          <ac:chgData name="Ольга Буланова" userId="660aa80fa6ca9292" providerId="LiveId" clId="{8E8695CC-95BE-480C-B596-D348C9ED3FC5}" dt="2026-03-18T21:51:18.851" v="290"/>
          <ac:spMkLst>
            <pc:docMk/>
            <pc:sldMk cId="155467411" sldId="264"/>
            <ac:spMk id="3" creationId="{18CECED7-92EC-3295-ED53-0DA591F688FE}"/>
          </ac:spMkLst>
        </pc:spChg>
        <pc:spChg chg="del">
          <ac:chgData name="Ольга Буланова" userId="660aa80fa6ca9292" providerId="LiveId" clId="{8E8695CC-95BE-480C-B596-D348C9ED3FC5}" dt="2026-03-18T21:52:12.327" v="293" actId="26606"/>
          <ac:spMkLst>
            <pc:docMk/>
            <pc:sldMk cId="155467411" sldId="264"/>
            <ac:spMk id="59" creationId="{417076B7-D943-C585-BDED-CA606C10E18D}"/>
          </ac:spMkLst>
        </pc:spChg>
        <pc:spChg chg="add">
          <ac:chgData name="Ольга Буланова" userId="660aa80fa6ca9292" providerId="LiveId" clId="{8E8695CC-95BE-480C-B596-D348C9ED3FC5}" dt="2026-03-18T21:52:12.327" v="293" actId="26606"/>
          <ac:spMkLst>
            <pc:docMk/>
            <pc:sldMk cId="155467411" sldId="264"/>
            <ac:spMk id="68" creationId="{C3D0AD61-C4EE-4A0B-8733-BAE046F63A90}"/>
          </ac:spMkLst>
        </pc:spChg>
        <pc:picChg chg="del">
          <ac:chgData name="Ольга Буланова" userId="660aa80fa6ca9292" providerId="LiveId" clId="{8E8695CC-95BE-480C-B596-D348C9ED3FC5}" dt="2026-03-18T21:51:32.625" v="291" actId="478"/>
          <ac:picMkLst>
            <pc:docMk/>
            <pc:sldMk cId="155467411" sldId="264"/>
            <ac:picMk id="6" creationId="{B5573416-408D-F60E-7D73-8E8EFC59F619}"/>
          </ac:picMkLst>
        </pc:picChg>
        <pc:picChg chg="add mod ord">
          <ac:chgData name="Ольга Буланова" userId="660aa80fa6ca9292" providerId="LiveId" clId="{8E8695CC-95BE-480C-B596-D348C9ED3FC5}" dt="2026-03-18T21:52:12.327" v="293" actId="26606"/>
          <ac:picMkLst>
            <pc:docMk/>
            <pc:sldMk cId="155467411" sldId="264"/>
            <ac:picMk id="7" creationId="{68FE803B-A057-E989-1567-54016DBF801B}"/>
          </ac:picMkLst>
        </pc:picChg>
        <pc:cxnChg chg="del">
          <ac:chgData name="Ольга Буланова" userId="660aa80fa6ca9292" providerId="LiveId" clId="{8E8695CC-95BE-480C-B596-D348C9ED3FC5}" dt="2026-03-18T21:52:12.327" v="293" actId="26606"/>
          <ac:cxnSpMkLst>
            <pc:docMk/>
            <pc:sldMk cId="155467411" sldId="264"/>
            <ac:cxnSpMk id="61" creationId="{0E913551-50E3-0C0B-C1A9-DFCB5BF97054}"/>
          </ac:cxnSpMkLst>
        </pc:cxnChg>
        <pc:cxnChg chg="del">
          <ac:chgData name="Ольга Буланова" userId="660aa80fa6ca9292" providerId="LiveId" clId="{8E8695CC-95BE-480C-B596-D348C9ED3FC5}" dt="2026-03-18T21:52:12.327" v="293" actId="26606"/>
          <ac:cxnSpMkLst>
            <pc:docMk/>
            <pc:sldMk cId="155467411" sldId="264"/>
            <ac:cxnSpMk id="63" creationId="{64BF362C-52F0-BC1B-31E1-08A825E13CA3}"/>
          </ac:cxnSpMkLst>
        </pc:cxnChg>
        <pc:cxnChg chg="add">
          <ac:chgData name="Ольга Буланова" userId="660aa80fa6ca9292" providerId="LiveId" clId="{8E8695CC-95BE-480C-B596-D348C9ED3FC5}" dt="2026-03-18T21:52:12.327" v="293" actId="26606"/>
          <ac:cxnSpMkLst>
            <pc:docMk/>
            <pc:sldMk cId="155467411" sldId="264"/>
            <ac:cxnSpMk id="70" creationId="{B0627202-EFF9-43AD-A17D-9C0A5835337C}"/>
          </ac:cxnSpMkLst>
        </pc:cxnChg>
        <pc:cxnChg chg="add">
          <ac:chgData name="Ольга Буланова" userId="660aa80fa6ca9292" providerId="LiveId" clId="{8E8695CC-95BE-480C-B596-D348C9ED3FC5}" dt="2026-03-18T21:52:12.327" v="293" actId="26606"/>
          <ac:cxnSpMkLst>
            <pc:docMk/>
            <pc:sldMk cId="155467411" sldId="264"/>
            <ac:cxnSpMk id="72" creationId="{A122FEF2-9343-4D52-A0EA-3EB03CB8BC76}"/>
          </ac:cxnSpMkLst>
        </pc:cxnChg>
      </pc:sldChg>
      <pc:sldChg chg="add">
        <pc:chgData name="Ольга Буланова" userId="660aa80fa6ca9292" providerId="LiveId" clId="{8E8695CC-95BE-480C-B596-D348C9ED3FC5}" dt="2026-03-18T21:53:00.689" v="294" actId="2890"/>
        <pc:sldMkLst>
          <pc:docMk/>
          <pc:sldMk cId="3091552081" sldId="265"/>
        </pc:sldMkLst>
      </pc:sldChg>
      <pc:sldChg chg="new del">
        <pc:chgData name="Ольга Буланова" userId="660aa80fa6ca9292" providerId="LiveId" clId="{8E8695CC-95BE-480C-B596-D348C9ED3FC5}" dt="2026-03-18T21:53:37.651" v="303" actId="2696"/>
        <pc:sldMkLst>
          <pc:docMk/>
          <pc:sldMk cId="1926534945" sldId="266"/>
        </pc:sldMkLst>
      </pc:sldChg>
      <pc:sldChg chg="addSp delSp modSp new mod setBg">
        <pc:chgData name="Ольга Буланова" userId="660aa80fa6ca9292" providerId="LiveId" clId="{8E8695CC-95BE-480C-B596-D348C9ED3FC5}" dt="2026-03-18T21:59:47.395" v="324" actId="255"/>
        <pc:sldMkLst>
          <pc:docMk/>
          <pc:sldMk cId="4048989184" sldId="267"/>
        </pc:sldMkLst>
        <pc:spChg chg="mod">
          <ac:chgData name="Ольга Буланова" userId="660aa80fa6ca9292" providerId="LiveId" clId="{8E8695CC-95BE-480C-B596-D348C9ED3FC5}" dt="2026-03-18T21:59:32.411" v="322" actId="26606"/>
          <ac:spMkLst>
            <pc:docMk/>
            <pc:sldMk cId="4048989184" sldId="267"/>
            <ac:spMk id="2" creationId="{CD9F325B-59BF-4D6F-74DA-249C4A9A782E}"/>
          </ac:spMkLst>
        </pc:spChg>
        <pc:spChg chg="mod ord">
          <ac:chgData name="Ольга Буланова" userId="660aa80fa6ca9292" providerId="LiveId" clId="{8E8695CC-95BE-480C-B596-D348C9ED3FC5}" dt="2026-03-18T21:59:47.395" v="324" actId="255"/>
          <ac:spMkLst>
            <pc:docMk/>
            <pc:sldMk cId="4048989184" sldId="267"/>
            <ac:spMk id="3" creationId="{5210A321-A5CB-F09E-7801-2B8BD69C36FA}"/>
          </ac:spMkLst>
        </pc:spChg>
        <pc:spChg chg="add del">
          <ac:chgData name="Ольга Буланова" userId="660aa80fa6ca9292" providerId="LiveId" clId="{8E8695CC-95BE-480C-B596-D348C9ED3FC5}" dt="2026-03-18T21:58:08.676" v="312" actId="26606"/>
          <ac:spMkLst>
            <pc:docMk/>
            <pc:sldMk cId="4048989184" sldId="267"/>
            <ac:spMk id="10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58:07.109" v="309" actId="26606"/>
          <ac:spMkLst>
            <pc:docMk/>
            <pc:sldMk cId="4048989184" sldId="267"/>
            <ac:spMk id="17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58:08.670" v="311" actId="26606"/>
          <ac:spMkLst>
            <pc:docMk/>
            <pc:sldMk cId="4048989184" sldId="267"/>
            <ac:spMk id="21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59:20.583" v="320" actId="26606"/>
          <ac:spMkLst>
            <pc:docMk/>
            <pc:sldMk cId="4048989184" sldId="267"/>
            <ac:spMk id="24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58:56.281" v="315" actId="26606"/>
          <ac:spMkLst>
            <pc:docMk/>
            <pc:sldMk cId="4048989184" sldId="267"/>
            <ac:spMk id="30" creationId="{E53615EE-C559-4E03-999B-5477F1626FE5}"/>
          </ac:spMkLst>
        </pc:spChg>
        <pc:spChg chg="add del">
          <ac:chgData name="Ольга Буланова" userId="660aa80fa6ca9292" providerId="LiveId" clId="{8E8695CC-95BE-480C-B596-D348C9ED3FC5}" dt="2026-03-18T21:59:09.183" v="317" actId="26606"/>
          <ac:spMkLst>
            <pc:docMk/>
            <pc:sldMk cId="4048989184" sldId="267"/>
            <ac:spMk id="35" creationId="{E53615EE-C559-4E03-999B-5477F1626FE5}"/>
          </ac:spMkLst>
        </pc:spChg>
        <pc:spChg chg="add del">
          <ac:chgData name="Ольга Буланова" userId="660aa80fa6ca9292" providerId="LiveId" clId="{8E8695CC-95BE-480C-B596-D348C9ED3FC5}" dt="2026-03-18T21:59:20.583" v="319" actId="26606"/>
          <ac:spMkLst>
            <pc:docMk/>
            <pc:sldMk cId="4048989184" sldId="267"/>
            <ac:spMk id="38" creationId="{E49D7415-2F11-44C2-B6AA-13A25B6814B9}"/>
          </ac:spMkLst>
        </pc:spChg>
        <pc:spChg chg="add del">
          <ac:chgData name="Ольга Буланова" userId="660aa80fa6ca9292" providerId="LiveId" clId="{8E8695CC-95BE-480C-B596-D348C9ED3FC5}" dt="2026-03-18T21:59:32.411" v="322" actId="26606"/>
          <ac:spMkLst>
            <pc:docMk/>
            <pc:sldMk cId="4048989184" sldId="267"/>
            <ac:spMk id="41" creationId="{E53615EE-C559-4E03-999B-5477F1626FE5}"/>
          </ac:spMkLst>
        </pc:spChg>
        <pc:spChg chg="add">
          <ac:chgData name="Ольга Буланова" userId="660aa80fa6ca9292" providerId="LiveId" clId="{8E8695CC-95BE-480C-B596-D348C9ED3FC5}" dt="2026-03-18T21:59:32.411" v="322" actId="26606"/>
          <ac:spMkLst>
            <pc:docMk/>
            <pc:sldMk cId="4048989184" sldId="267"/>
            <ac:spMk id="48" creationId="{C3D0AD61-C4EE-4A0B-8733-BAE046F63A90}"/>
          </ac:spMkLst>
        </pc:spChg>
        <pc:picChg chg="add mod ord">
          <ac:chgData name="Ольга Буланова" userId="660aa80fa6ca9292" providerId="LiveId" clId="{8E8695CC-95BE-480C-B596-D348C9ED3FC5}" dt="2026-03-18T21:59:32.411" v="322" actId="26606"/>
          <ac:picMkLst>
            <pc:docMk/>
            <pc:sldMk cId="4048989184" sldId="267"/>
            <ac:picMk id="5" creationId="{3BC4C8DE-30DC-EE7D-1D5E-AEED2FF46413}"/>
          </ac:picMkLst>
        </pc:picChg>
        <pc:picChg chg="add mod">
          <ac:chgData name="Ольга Буланова" userId="660aa80fa6ca9292" providerId="LiveId" clId="{8E8695CC-95BE-480C-B596-D348C9ED3FC5}" dt="2026-03-18T21:59:32.411" v="322" actId="26606"/>
          <ac:picMkLst>
            <pc:docMk/>
            <pc:sldMk cId="4048989184" sldId="267"/>
            <ac:picMk id="6" creationId="{671E4630-A60E-1488-BE81-9E739EEB02BD}"/>
          </ac:picMkLst>
        </pc:picChg>
        <pc:cxnChg chg="add del">
          <ac:chgData name="Ольга Буланова" userId="660aa80fa6ca9292" providerId="LiveId" clId="{8E8695CC-95BE-480C-B596-D348C9ED3FC5}" dt="2026-03-18T21:58:08.676" v="312" actId="26606"/>
          <ac:cxnSpMkLst>
            <pc:docMk/>
            <pc:sldMk cId="4048989184" sldId="267"/>
            <ac:cxnSpMk id="12" creationId="{F2B951FD-94F7-E138-3EC2-A66A551D9137}"/>
          </ac:cxnSpMkLst>
        </pc:cxnChg>
        <pc:cxnChg chg="add del">
          <ac:chgData name="Ольга Буланова" userId="660aa80fa6ca9292" providerId="LiveId" clId="{8E8695CC-95BE-480C-B596-D348C9ED3FC5}" dt="2026-03-18T21:58:07.109" v="309" actId="26606"/>
          <ac:cxnSpMkLst>
            <pc:docMk/>
            <pc:sldMk cId="4048989184" sldId="267"/>
            <ac:cxnSpMk id="19" creationId="{F2B951FD-94F7-E138-3EC2-A66A551D9137}"/>
          </ac:cxnSpMkLst>
        </pc:cxnChg>
        <pc:cxnChg chg="add del">
          <ac:chgData name="Ольга Буланова" userId="660aa80fa6ca9292" providerId="LiveId" clId="{8E8695CC-95BE-480C-B596-D348C9ED3FC5}" dt="2026-03-18T21:58:08.670" v="311" actId="26606"/>
          <ac:cxnSpMkLst>
            <pc:docMk/>
            <pc:sldMk cId="4048989184" sldId="267"/>
            <ac:cxnSpMk id="22" creationId="{3815BE95-1337-20E2-B2EF-5DA486F72FCB}"/>
          </ac:cxnSpMkLst>
        </pc:cxnChg>
        <pc:cxnChg chg="add del">
          <ac:chgData name="Ольга Буланова" userId="660aa80fa6ca9292" providerId="LiveId" clId="{8E8695CC-95BE-480C-B596-D348C9ED3FC5}" dt="2026-03-18T21:59:20.583" v="320" actId="26606"/>
          <ac:cxnSpMkLst>
            <pc:docMk/>
            <pc:sldMk cId="4048989184" sldId="267"/>
            <ac:cxnSpMk id="25" creationId="{D2E57F3D-33BE-4306-87E6-245763719516}"/>
          </ac:cxnSpMkLst>
        </pc:cxnChg>
        <pc:cxnChg chg="add del">
          <ac:chgData name="Ольга Буланова" userId="660aa80fa6ca9292" providerId="LiveId" clId="{8E8695CC-95BE-480C-B596-D348C9ED3FC5}" dt="2026-03-18T21:58:56.281" v="315" actId="26606"/>
          <ac:cxnSpMkLst>
            <pc:docMk/>
            <pc:sldMk cId="4048989184" sldId="267"/>
            <ac:cxnSpMk id="32" creationId="{799A8EBD-049C-48E6-97ED-C9102D78FC79}"/>
          </ac:cxnSpMkLst>
        </pc:cxnChg>
        <pc:cxnChg chg="add del">
          <ac:chgData name="Ольга Буланова" userId="660aa80fa6ca9292" providerId="LiveId" clId="{8E8695CC-95BE-480C-B596-D348C9ED3FC5}" dt="2026-03-18T21:59:09.183" v="317" actId="26606"/>
          <ac:cxnSpMkLst>
            <pc:docMk/>
            <pc:sldMk cId="4048989184" sldId="267"/>
            <ac:cxnSpMk id="34" creationId="{3F983119-182B-4BC7-AC8F-ED02E4F9D1BA}"/>
          </ac:cxnSpMkLst>
        </pc:cxnChg>
        <pc:cxnChg chg="add del">
          <ac:chgData name="Ольга Буланова" userId="660aa80fa6ca9292" providerId="LiveId" clId="{8E8695CC-95BE-480C-B596-D348C9ED3FC5}" dt="2026-03-18T21:59:09.183" v="317" actId="26606"/>
          <ac:cxnSpMkLst>
            <pc:docMk/>
            <pc:sldMk cId="4048989184" sldId="267"/>
            <ac:cxnSpMk id="36" creationId="{BC7A31E9-CB8F-4167-A21B-6AF00864F4E0}"/>
          </ac:cxnSpMkLst>
        </pc:cxnChg>
        <pc:cxnChg chg="add del">
          <ac:chgData name="Ольга Буланова" userId="660aa80fa6ca9292" providerId="LiveId" clId="{8E8695CC-95BE-480C-B596-D348C9ED3FC5}" dt="2026-03-18T21:59:20.583" v="319" actId="26606"/>
          <ac:cxnSpMkLst>
            <pc:docMk/>
            <pc:sldMk cId="4048989184" sldId="267"/>
            <ac:cxnSpMk id="39" creationId="{8E0104E4-99BC-494F-8342-F250828E574F}"/>
          </ac:cxnSpMkLst>
        </pc:cxnChg>
        <pc:cxnChg chg="add del">
          <ac:chgData name="Ольга Буланова" userId="660aa80fa6ca9292" providerId="LiveId" clId="{8E8695CC-95BE-480C-B596-D348C9ED3FC5}" dt="2026-03-18T21:59:32.411" v="322" actId="26606"/>
          <ac:cxnSpMkLst>
            <pc:docMk/>
            <pc:sldMk cId="4048989184" sldId="267"/>
            <ac:cxnSpMk id="42" creationId="{799A8EBD-049C-48E6-97ED-C9102D78FC79}"/>
          </ac:cxnSpMkLst>
        </pc:cxnChg>
        <pc:cxnChg chg="add del">
          <ac:chgData name="Ольга Буланова" userId="660aa80fa6ca9292" providerId="LiveId" clId="{8E8695CC-95BE-480C-B596-D348C9ED3FC5}" dt="2026-03-18T21:59:32.411" v="322" actId="26606"/>
          <ac:cxnSpMkLst>
            <pc:docMk/>
            <pc:sldMk cId="4048989184" sldId="267"/>
            <ac:cxnSpMk id="43" creationId="{07AB7C5C-C091-4C25-B1BD-93E2F6948C92}"/>
          </ac:cxnSpMkLst>
        </pc:cxnChg>
        <pc:cxnChg chg="add">
          <ac:chgData name="Ольга Буланова" userId="660aa80fa6ca9292" providerId="LiveId" clId="{8E8695CC-95BE-480C-B596-D348C9ED3FC5}" dt="2026-03-18T21:59:32.411" v="322" actId="26606"/>
          <ac:cxnSpMkLst>
            <pc:docMk/>
            <pc:sldMk cId="4048989184" sldId="267"/>
            <ac:cxnSpMk id="50" creationId="{B0627202-EFF9-43AD-A17D-9C0A5835337C}"/>
          </ac:cxnSpMkLst>
        </pc:cxnChg>
        <pc:cxnChg chg="add">
          <ac:chgData name="Ольга Буланова" userId="660aa80fa6ca9292" providerId="LiveId" clId="{8E8695CC-95BE-480C-B596-D348C9ED3FC5}" dt="2026-03-18T21:59:32.411" v="322" actId="26606"/>
          <ac:cxnSpMkLst>
            <pc:docMk/>
            <pc:sldMk cId="4048989184" sldId="267"/>
            <ac:cxnSpMk id="52" creationId="{A122FEF2-9343-4D52-A0EA-3EB03CB8BC76}"/>
          </ac:cxnSpMkLst>
        </pc:cxnChg>
      </pc:sldChg>
      <pc:sldMasterChg chg="del delSldLayout">
        <pc:chgData name="Ольга Буланова" userId="660aa80fa6ca9292" providerId="LiveId" clId="{8E8695CC-95BE-480C-B596-D348C9ED3FC5}" dt="2026-03-18T21:08:38.217" v="53" actId="26606"/>
        <pc:sldMasterMkLst>
          <pc:docMk/>
          <pc:sldMasterMk cId="3478481780" sldId="2147483648"/>
        </pc:sldMasterMkLst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3298555694" sldId="2147483649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3571268927" sldId="2147483650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1074788958" sldId="2147483651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2581732153" sldId="2147483652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540212534" sldId="2147483653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2134587406" sldId="2147483654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2580336845" sldId="2147483655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3053517514" sldId="2147483656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1455803234" sldId="2147483657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3322536884" sldId="2147483658"/>
          </pc:sldLayoutMkLst>
        </pc:sldLayoutChg>
        <pc:sldLayoutChg chg="del">
          <pc:chgData name="Ольга Буланова" userId="660aa80fa6ca9292" providerId="LiveId" clId="{8E8695CC-95BE-480C-B596-D348C9ED3FC5}" dt="2026-03-18T21:08:38.217" v="53" actId="26606"/>
          <pc:sldLayoutMkLst>
            <pc:docMk/>
            <pc:sldMasterMk cId="3478481780" sldId="2147483648"/>
            <pc:sldLayoutMk cId="1092371478" sldId="2147483659"/>
          </pc:sldLayoutMkLst>
        </pc:sldLayoutChg>
      </pc:sldMasterChg>
      <pc:sldMasterChg chg="add del addSldLayout delSldLayout">
        <pc:chgData name="Ольга Буланова" userId="660aa80fa6ca9292" providerId="LiveId" clId="{8E8695CC-95BE-480C-B596-D348C9ED3FC5}" dt="2026-03-18T21:09:19.939" v="60" actId="26606"/>
        <pc:sldMasterMkLst>
          <pc:docMk/>
          <pc:sldMasterMk cId="3501120503" sldId="2147483660"/>
        </pc:sldMasterMkLst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2395091378" sldId="2147483661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1547930068" sldId="2147483662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1661544164" sldId="2147483663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4160167897" sldId="2147483664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3433278287" sldId="2147483665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3885980782" sldId="2147483666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2304285933" sldId="2147483667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3655429992" sldId="2147483668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113415081" sldId="2147483669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1688422863" sldId="2147483670"/>
          </pc:sldLayoutMkLst>
        </pc:sldLayoutChg>
        <pc:sldLayoutChg chg="add del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3501120503" sldId="2147483660"/>
            <pc:sldLayoutMk cId="4151092222" sldId="2147483671"/>
          </pc:sldLayoutMkLst>
        </pc:sldLayoutChg>
      </pc:sldMasterChg>
      <pc:sldMasterChg chg="add addSldLayout">
        <pc:chgData name="Ольга Буланова" userId="660aa80fa6ca9292" providerId="LiveId" clId="{8E8695CC-95BE-480C-B596-D348C9ED3FC5}" dt="2026-03-18T21:09:19.939" v="60" actId="26606"/>
        <pc:sldMasterMkLst>
          <pc:docMk/>
          <pc:sldMasterMk cId="1219074811" sldId="2147483699"/>
        </pc:sldMasterMkLst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2350886150" sldId="2147483688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2651403271" sldId="2147483689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741539397" sldId="2147483690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576877517" sldId="2147483691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178628568" sldId="2147483692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1294966626" sldId="2147483693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618695533" sldId="2147483694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2684059657" sldId="2147483695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430912582" sldId="2147483696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2413363032" sldId="2147483697"/>
          </pc:sldLayoutMkLst>
        </pc:sldLayoutChg>
        <pc:sldLayoutChg chg="add">
          <pc:chgData name="Ольга Буланова" userId="660aa80fa6ca9292" providerId="LiveId" clId="{8E8695CC-95BE-480C-B596-D348C9ED3FC5}" dt="2026-03-18T21:09:19.939" v="60" actId="26606"/>
          <pc:sldLayoutMkLst>
            <pc:docMk/>
            <pc:sldMasterMk cId="1219074811" sldId="2147483699"/>
            <pc:sldLayoutMk cId="3652382133" sldId="214748369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2C507-D481-4844-AC1F-4B175DEBA2D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10DF4-A6A8-4266-97D9-B605A00D8DD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Рост стресс-индуцированных состояний: Хронический стресс, синдром эмоционального выгорания и вегетативные дисфункции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</a:t>
          </a:r>
          <a:r>
            <a:rPr lang="ru-RU" dirty="0"/>
            <a:t> ведущими факторами снижения трудоспособности, особенно у работников бюджетной сферы. </a:t>
          </a:r>
          <a:endParaRPr lang="en-US" dirty="0"/>
        </a:p>
      </dgm:t>
    </dgm:pt>
    <dgm:pt modelId="{05C506DF-70BB-44AC-8E32-01B0FA1567FE}" type="parTrans" cxnId="{EEC0A530-3370-47A0-9394-8A1FD967F3C4}">
      <dgm:prSet/>
      <dgm:spPr/>
      <dgm:t>
        <a:bodyPr/>
        <a:lstStyle/>
        <a:p>
          <a:endParaRPr lang="en-US"/>
        </a:p>
      </dgm:t>
    </dgm:pt>
    <dgm:pt modelId="{103A1D7D-7CA6-4797-9BB4-C0D906FE42EF}" type="sibTrans" cxnId="{EEC0A530-3370-47A0-9394-8A1FD967F3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C816B5-D68B-4B97-8188-1E9D9BB8E2C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Ограниченность традиционной диагностики: Функциональные нарушения выявляются поздно, когда болезнь уже сформировалась.</a:t>
          </a:r>
          <a:endParaRPr lang="en-US"/>
        </a:p>
      </dgm:t>
    </dgm:pt>
    <dgm:pt modelId="{B3BE8EC4-91EF-44B9-B547-CF80C7D0D505}" type="parTrans" cxnId="{855505D0-2B0E-4E3C-9766-A6CFC2BAC3C4}">
      <dgm:prSet/>
      <dgm:spPr/>
      <dgm:t>
        <a:bodyPr/>
        <a:lstStyle/>
        <a:p>
          <a:endParaRPr lang="en-US"/>
        </a:p>
      </dgm:t>
    </dgm:pt>
    <dgm:pt modelId="{29169BE0-8683-45D6-AFDF-63EC940A9F10}" type="sibTrans" cxnId="{855505D0-2B0E-4E3C-9766-A6CFC2BAC3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AF6C43-FCDF-49E3-8731-5FA6022BF4C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Потребность в раннем выявлении: ВСР позволяет оценить адаптационные резервы до появления симптомов.</a:t>
          </a:r>
          <a:endParaRPr lang="en-US"/>
        </a:p>
      </dgm:t>
    </dgm:pt>
    <dgm:pt modelId="{72B941C0-EBED-4AC3-8034-5EF7A981C265}" type="parTrans" cxnId="{1AE88917-9154-4A0C-9B12-88D3FB087570}">
      <dgm:prSet/>
      <dgm:spPr/>
      <dgm:t>
        <a:bodyPr/>
        <a:lstStyle/>
        <a:p>
          <a:endParaRPr lang="en-US"/>
        </a:p>
      </dgm:t>
    </dgm:pt>
    <dgm:pt modelId="{517324E7-1D5E-4D27-92FF-8134502B98A0}" type="sibTrans" cxnId="{1AE88917-9154-4A0C-9B12-88D3FB0875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9A32F0-8B17-4D7D-84BE-F65A1853A3A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Комплексный подход: Биоимпедансометрия даёт объективные данные о метаболическом здоровье (жировая/мышечная масса, гидратация).</a:t>
          </a:r>
          <a:endParaRPr lang="en-US" dirty="0"/>
        </a:p>
      </dgm:t>
    </dgm:pt>
    <dgm:pt modelId="{03F3E6D0-E051-4DBF-BE35-54FDB7139BB5}" type="parTrans" cxnId="{43C6865F-C7B5-4FD2-9514-B4EA4646E83A}">
      <dgm:prSet/>
      <dgm:spPr/>
      <dgm:t>
        <a:bodyPr/>
        <a:lstStyle/>
        <a:p>
          <a:endParaRPr lang="en-US"/>
        </a:p>
      </dgm:t>
    </dgm:pt>
    <dgm:pt modelId="{A832BC27-B7A9-4B45-935F-A5E712A36500}" type="sibTrans" cxnId="{43C6865F-C7B5-4FD2-9514-B4EA4646E83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20BA27-9AFE-439E-8CC0-2B86A5ECC38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Социально-экономический эффект: Профилактика на ранних стадиях снижает затраты на лечение и сохраняет трудоспособность.</a:t>
          </a:r>
          <a:endParaRPr lang="en-US"/>
        </a:p>
      </dgm:t>
    </dgm:pt>
    <dgm:pt modelId="{A9C594F1-CB32-4918-B31F-1BEC3E8EA7A9}" type="parTrans" cxnId="{64F57A87-6295-457B-AC96-0C69DFD15BE7}">
      <dgm:prSet/>
      <dgm:spPr/>
      <dgm:t>
        <a:bodyPr/>
        <a:lstStyle/>
        <a:p>
          <a:endParaRPr lang="en-US"/>
        </a:p>
      </dgm:t>
    </dgm:pt>
    <dgm:pt modelId="{AD9F6372-1F56-42C7-94BB-5E60059095F7}" type="sibTrans" cxnId="{64F57A87-6295-457B-AC96-0C69DFD15B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116079-B475-4E50-80CA-155348157B3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Импортозамещение: Отечественный АПК «Варикард» — доступный и научно признанный инструмент.</a:t>
          </a:r>
          <a:endParaRPr lang="en-US"/>
        </a:p>
      </dgm:t>
    </dgm:pt>
    <dgm:pt modelId="{AC6AE07D-3D5F-498E-8074-D129385001A3}" type="parTrans" cxnId="{AE56A18C-3E66-4386-994D-4BDF8ABB32CB}">
      <dgm:prSet/>
      <dgm:spPr/>
      <dgm:t>
        <a:bodyPr/>
        <a:lstStyle/>
        <a:p>
          <a:endParaRPr lang="en-US"/>
        </a:p>
      </dgm:t>
    </dgm:pt>
    <dgm:pt modelId="{01C6A526-3F66-4F3B-AD5D-4B83B2B5AB1B}" type="sibTrans" cxnId="{AE56A18C-3E66-4386-994D-4BDF8ABB32CB}">
      <dgm:prSet/>
      <dgm:spPr/>
      <dgm:t>
        <a:bodyPr/>
        <a:lstStyle/>
        <a:p>
          <a:endParaRPr lang="en-US"/>
        </a:p>
      </dgm:t>
    </dgm:pt>
    <dgm:pt modelId="{4F5FAE23-5D3B-4559-A681-EFC21CB5F776}" type="pres">
      <dgm:prSet presAssocID="{4582C507-D481-4844-AC1F-4B175DEBA2D4}" presName="root" presStyleCnt="0">
        <dgm:presLayoutVars>
          <dgm:dir/>
          <dgm:resizeHandles val="exact"/>
        </dgm:presLayoutVars>
      </dgm:prSet>
      <dgm:spPr/>
    </dgm:pt>
    <dgm:pt modelId="{9B868762-FC3A-4820-A419-BE3B17C509FA}" type="pres">
      <dgm:prSet presAssocID="{4582C507-D481-4844-AC1F-4B175DEBA2D4}" presName="container" presStyleCnt="0">
        <dgm:presLayoutVars>
          <dgm:dir/>
          <dgm:resizeHandles val="exact"/>
        </dgm:presLayoutVars>
      </dgm:prSet>
      <dgm:spPr/>
    </dgm:pt>
    <dgm:pt modelId="{15754405-A957-4635-BA5D-BB54F26A3030}" type="pres">
      <dgm:prSet presAssocID="{AC210DF4-A6A8-4266-97D9-B605A00D8DD2}" presName="compNode" presStyleCnt="0"/>
      <dgm:spPr/>
    </dgm:pt>
    <dgm:pt modelId="{FB9825A0-BB8F-49E1-8709-800FB60BABC4}" type="pres">
      <dgm:prSet presAssocID="{AC210DF4-A6A8-4266-97D9-B605A00D8DD2}" presName="iconBgRect" presStyleLbl="bgShp" presStyleIdx="0" presStyleCnt="6"/>
      <dgm:spPr/>
    </dgm:pt>
    <dgm:pt modelId="{DFB44F2E-009B-44FE-9D22-D8DA38C1C0A8}" type="pres">
      <dgm:prSet presAssocID="{AC210DF4-A6A8-4266-97D9-B605A00D8DD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96F8AA-4493-4486-85CF-65D1638A627C}" type="pres">
      <dgm:prSet presAssocID="{AC210DF4-A6A8-4266-97D9-B605A00D8DD2}" presName="spaceRect" presStyleCnt="0"/>
      <dgm:spPr/>
    </dgm:pt>
    <dgm:pt modelId="{9434E585-30BC-4F99-AEBB-36B317DDF206}" type="pres">
      <dgm:prSet presAssocID="{AC210DF4-A6A8-4266-97D9-B605A00D8DD2}" presName="textRect" presStyleLbl="revTx" presStyleIdx="0" presStyleCnt="6">
        <dgm:presLayoutVars>
          <dgm:chMax val="1"/>
          <dgm:chPref val="1"/>
        </dgm:presLayoutVars>
      </dgm:prSet>
      <dgm:spPr/>
    </dgm:pt>
    <dgm:pt modelId="{CE8BED38-F6B2-4D85-802F-6D3BAEE7597A}" type="pres">
      <dgm:prSet presAssocID="{103A1D7D-7CA6-4797-9BB4-C0D906FE42EF}" presName="sibTrans" presStyleLbl="sibTrans2D1" presStyleIdx="0" presStyleCnt="0"/>
      <dgm:spPr/>
    </dgm:pt>
    <dgm:pt modelId="{28431C53-8CD7-4877-B6D9-AE6C40D93493}" type="pres">
      <dgm:prSet presAssocID="{80C816B5-D68B-4B97-8188-1E9D9BB8E2CB}" presName="compNode" presStyleCnt="0"/>
      <dgm:spPr/>
    </dgm:pt>
    <dgm:pt modelId="{61F4DF66-00ED-461A-964A-5AFF8C0E57CB}" type="pres">
      <dgm:prSet presAssocID="{80C816B5-D68B-4B97-8188-1E9D9BB8E2CB}" presName="iconBgRect" presStyleLbl="bgShp" presStyleIdx="1" presStyleCnt="6"/>
      <dgm:spPr/>
    </dgm:pt>
    <dgm:pt modelId="{63B88444-CBC5-4171-87A4-D702EB5766C0}" type="pres">
      <dgm:prSet presAssocID="{80C816B5-D68B-4B97-8188-1E9D9BB8E2C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F2B33CA4-DE62-427D-A96F-2D14C14016CE}" type="pres">
      <dgm:prSet presAssocID="{80C816B5-D68B-4B97-8188-1E9D9BB8E2CB}" presName="spaceRect" presStyleCnt="0"/>
      <dgm:spPr/>
    </dgm:pt>
    <dgm:pt modelId="{A2C95D6B-B17B-4FF8-8D93-B893F5FD55EA}" type="pres">
      <dgm:prSet presAssocID="{80C816B5-D68B-4B97-8188-1E9D9BB8E2CB}" presName="textRect" presStyleLbl="revTx" presStyleIdx="1" presStyleCnt="6">
        <dgm:presLayoutVars>
          <dgm:chMax val="1"/>
          <dgm:chPref val="1"/>
        </dgm:presLayoutVars>
      </dgm:prSet>
      <dgm:spPr/>
    </dgm:pt>
    <dgm:pt modelId="{4C79878F-405E-401F-9DB6-94995DEFEEE0}" type="pres">
      <dgm:prSet presAssocID="{29169BE0-8683-45D6-AFDF-63EC940A9F10}" presName="sibTrans" presStyleLbl="sibTrans2D1" presStyleIdx="0" presStyleCnt="0"/>
      <dgm:spPr/>
    </dgm:pt>
    <dgm:pt modelId="{DD96F60A-285F-4FB8-817D-8CFC8CD062B7}" type="pres">
      <dgm:prSet presAssocID="{D0AF6C43-FCDF-49E3-8731-5FA6022BF4C2}" presName="compNode" presStyleCnt="0"/>
      <dgm:spPr/>
    </dgm:pt>
    <dgm:pt modelId="{F05901E5-6860-48A4-9BE9-FDA495535397}" type="pres">
      <dgm:prSet presAssocID="{D0AF6C43-FCDF-49E3-8731-5FA6022BF4C2}" presName="iconBgRect" presStyleLbl="bgShp" presStyleIdx="2" presStyleCnt="6"/>
      <dgm:spPr/>
    </dgm:pt>
    <dgm:pt modelId="{C062D1A7-0FD9-469C-A93F-D1A8215DBE56}" type="pres">
      <dgm:prSet presAssocID="{D0AF6C43-FCDF-49E3-8731-5FA6022BF4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ензурка"/>
        </a:ext>
      </dgm:extLst>
    </dgm:pt>
    <dgm:pt modelId="{F4478EB3-0526-4E1B-9CA4-1B4DEEEB701F}" type="pres">
      <dgm:prSet presAssocID="{D0AF6C43-FCDF-49E3-8731-5FA6022BF4C2}" presName="spaceRect" presStyleCnt="0"/>
      <dgm:spPr/>
    </dgm:pt>
    <dgm:pt modelId="{97ED5173-BD63-4F48-8031-26B49EB0C693}" type="pres">
      <dgm:prSet presAssocID="{D0AF6C43-FCDF-49E3-8731-5FA6022BF4C2}" presName="textRect" presStyleLbl="revTx" presStyleIdx="2" presStyleCnt="6">
        <dgm:presLayoutVars>
          <dgm:chMax val="1"/>
          <dgm:chPref val="1"/>
        </dgm:presLayoutVars>
      </dgm:prSet>
      <dgm:spPr/>
    </dgm:pt>
    <dgm:pt modelId="{DB322D81-7FC9-4BB2-A1BA-34A43696BA7A}" type="pres">
      <dgm:prSet presAssocID="{517324E7-1D5E-4D27-92FF-8134502B98A0}" presName="sibTrans" presStyleLbl="sibTrans2D1" presStyleIdx="0" presStyleCnt="0"/>
      <dgm:spPr/>
    </dgm:pt>
    <dgm:pt modelId="{056CC57C-E2B2-4EE7-8321-6AFBEFCB0231}" type="pres">
      <dgm:prSet presAssocID="{919A32F0-8B17-4D7D-84BE-F65A1853A3A8}" presName="compNode" presStyleCnt="0"/>
      <dgm:spPr/>
    </dgm:pt>
    <dgm:pt modelId="{5DA7DD58-AB96-45D5-86B2-1C8DE2B871E4}" type="pres">
      <dgm:prSet presAssocID="{919A32F0-8B17-4D7D-84BE-F65A1853A3A8}" presName="iconBgRect" presStyleLbl="bgShp" presStyleIdx="3" presStyleCnt="6"/>
      <dgm:spPr/>
    </dgm:pt>
    <dgm:pt modelId="{7B7CC556-08B5-4F5A-9F8C-2ED2D72CD6BB}" type="pres">
      <dgm:prSet presAssocID="{919A32F0-8B17-4D7D-84BE-F65A1853A3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Чоканье"/>
        </a:ext>
      </dgm:extLst>
    </dgm:pt>
    <dgm:pt modelId="{98E95F74-35EE-4EDE-9EAA-917B7ACBB068}" type="pres">
      <dgm:prSet presAssocID="{919A32F0-8B17-4D7D-84BE-F65A1853A3A8}" presName="spaceRect" presStyleCnt="0"/>
      <dgm:spPr/>
    </dgm:pt>
    <dgm:pt modelId="{3FF7DF1C-1471-4D7D-8BD7-6EFE3BC7190D}" type="pres">
      <dgm:prSet presAssocID="{919A32F0-8B17-4D7D-84BE-F65A1853A3A8}" presName="textRect" presStyleLbl="revTx" presStyleIdx="3" presStyleCnt="6">
        <dgm:presLayoutVars>
          <dgm:chMax val="1"/>
          <dgm:chPref val="1"/>
        </dgm:presLayoutVars>
      </dgm:prSet>
      <dgm:spPr/>
    </dgm:pt>
    <dgm:pt modelId="{53E6B57B-7E85-4B37-A6C7-B5943B6B8C7C}" type="pres">
      <dgm:prSet presAssocID="{A832BC27-B7A9-4B45-935F-A5E712A36500}" presName="sibTrans" presStyleLbl="sibTrans2D1" presStyleIdx="0" presStyleCnt="0"/>
      <dgm:spPr/>
    </dgm:pt>
    <dgm:pt modelId="{144403CF-7D94-402C-B5D3-397695B1C2DC}" type="pres">
      <dgm:prSet presAssocID="{6A20BA27-9AFE-439E-8CC0-2B86A5ECC389}" presName="compNode" presStyleCnt="0"/>
      <dgm:spPr/>
    </dgm:pt>
    <dgm:pt modelId="{8451D42D-8B00-4FA2-A316-F1D32AE50274}" type="pres">
      <dgm:prSet presAssocID="{6A20BA27-9AFE-439E-8CC0-2B86A5ECC389}" presName="iconBgRect" presStyleLbl="bgShp" presStyleIdx="4" presStyleCnt="6"/>
      <dgm:spPr/>
    </dgm:pt>
    <dgm:pt modelId="{6C947D9C-FC10-4974-993B-45034B690E94}" type="pres">
      <dgm:prSet presAssocID="{6A20BA27-9AFE-439E-8CC0-2B86A5ECC38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265AE806-BB75-4680-ABF2-8C0D08F4E074}" type="pres">
      <dgm:prSet presAssocID="{6A20BA27-9AFE-439E-8CC0-2B86A5ECC389}" presName="spaceRect" presStyleCnt="0"/>
      <dgm:spPr/>
    </dgm:pt>
    <dgm:pt modelId="{964ED512-007B-451E-A254-3E56E809A2FD}" type="pres">
      <dgm:prSet presAssocID="{6A20BA27-9AFE-439E-8CC0-2B86A5ECC389}" presName="textRect" presStyleLbl="revTx" presStyleIdx="4" presStyleCnt="6">
        <dgm:presLayoutVars>
          <dgm:chMax val="1"/>
          <dgm:chPref val="1"/>
        </dgm:presLayoutVars>
      </dgm:prSet>
      <dgm:spPr/>
    </dgm:pt>
    <dgm:pt modelId="{E37F23C9-67C1-478C-880B-08C6AE393A72}" type="pres">
      <dgm:prSet presAssocID="{AD9F6372-1F56-42C7-94BB-5E60059095F7}" presName="sibTrans" presStyleLbl="sibTrans2D1" presStyleIdx="0" presStyleCnt="0"/>
      <dgm:spPr/>
    </dgm:pt>
    <dgm:pt modelId="{2B909B29-708B-48EE-B5E5-6C1CC610E3FD}" type="pres">
      <dgm:prSet presAssocID="{7E116079-B475-4E50-80CA-155348157B34}" presName="compNode" presStyleCnt="0"/>
      <dgm:spPr/>
    </dgm:pt>
    <dgm:pt modelId="{D9F0D596-D1B9-475B-8391-801839003A62}" type="pres">
      <dgm:prSet presAssocID="{7E116079-B475-4E50-80CA-155348157B34}" presName="iconBgRect" presStyleLbl="bgShp" presStyleIdx="5" presStyleCnt="6"/>
      <dgm:spPr/>
    </dgm:pt>
    <dgm:pt modelId="{9B5D077F-DCEA-43A5-83B4-DEEA3A93487C}" type="pres">
      <dgm:prSet presAssocID="{7E116079-B475-4E50-80CA-155348157B3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08A4D713-80DB-445F-AC95-D2905E0B2772}" type="pres">
      <dgm:prSet presAssocID="{7E116079-B475-4E50-80CA-155348157B34}" presName="spaceRect" presStyleCnt="0"/>
      <dgm:spPr/>
    </dgm:pt>
    <dgm:pt modelId="{E5D505F4-5108-42AC-8699-092D8318A067}" type="pres">
      <dgm:prSet presAssocID="{7E116079-B475-4E50-80CA-155348157B3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0C67E08-D3E9-4ED5-8F89-D213903754C1}" type="presOf" srcId="{7E116079-B475-4E50-80CA-155348157B34}" destId="{E5D505F4-5108-42AC-8699-092D8318A067}" srcOrd="0" destOrd="0" presId="urn:microsoft.com/office/officeart/2018/2/layout/IconCircleList"/>
    <dgm:cxn modelId="{5508DE16-E841-4325-B031-18F7071DF8CA}" type="presOf" srcId="{AC210DF4-A6A8-4266-97D9-B605A00D8DD2}" destId="{9434E585-30BC-4F99-AEBB-36B317DDF206}" srcOrd="0" destOrd="0" presId="urn:microsoft.com/office/officeart/2018/2/layout/IconCircleList"/>
    <dgm:cxn modelId="{1AE88917-9154-4A0C-9B12-88D3FB087570}" srcId="{4582C507-D481-4844-AC1F-4B175DEBA2D4}" destId="{D0AF6C43-FCDF-49E3-8731-5FA6022BF4C2}" srcOrd="2" destOrd="0" parTransId="{72B941C0-EBED-4AC3-8034-5EF7A981C265}" sibTransId="{517324E7-1D5E-4D27-92FF-8134502B98A0}"/>
    <dgm:cxn modelId="{B375AD1C-85DD-49FF-BAD8-04158370AC36}" type="presOf" srcId="{6A20BA27-9AFE-439E-8CC0-2B86A5ECC389}" destId="{964ED512-007B-451E-A254-3E56E809A2FD}" srcOrd="0" destOrd="0" presId="urn:microsoft.com/office/officeart/2018/2/layout/IconCircleList"/>
    <dgm:cxn modelId="{3D070130-6FE3-42F7-95F9-0C22503ED031}" type="presOf" srcId="{D0AF6C43-FCDF-49E3-8731-5FA6022BF4C2}" destId="{97ED5173-BD63-4F48-8031-26B49EB0C693}" srcOrd="0" destOrd="0" presId="urn:microsoft.com/office/officeart/2018/2/layout/IconCircleList"/>
    <dgm:cxn modelId="{EEC0A530-3370-47A0-9394-8A1FD967F3C4}" srcId="{4582C507-D481-4844-AC1F-4B175DEBA2D4}" destId="{AC210DF4-A6A8-4266-97D9-B605A00D8DD2}" srcOrd="0" destOrd="0" parTransId="{05C506DF-70BB-44AC-8E32-01B0FA1567FE}" sibTransId="{103A1D7D-7CA6-4797-9BB4-C0D906FE42EF}"/>
    <dgm:cxn modelId="{DE5DAC30-41D0-4F10-919B-414553A065BA}" type="presOf" srcId="{AD9F6372-1F56-42C7-94BB-5E60059095F7}" destId="{E37F23C9-67C1-478C-880B-08C6AE393A72}" srcOrd="0" destOrd="0" presId="urn:microsoft.com/office/officeart/2018/2/layout/IconCircleList"/>
    <dgm:cxn modelId="{43C6865F-C7B5-4FD2-9514-B4EA4646E83A}" srcId="{4582C507-D481-4844-AC1F-4B175DEBA2D4}" destId="{919A32F0-8B17-4D7D-84BE-F65A1853A3A8}" srcOrd="3" destOrd="0" parTransId="{03F3E6D0-E051-4DBF-BE35-54FDB7139BB5}" sibTransId="{A832BC27-B7A9-4B45-935F-A5E712A36500}"/>
    <dgm:cxn modelId="{0EBA0269-48D1-4054-9460-EEB30B486AEB}" type="presOf" srcId="{4582C507-D481-4844-AC1F-4B175DEBA2D4}" destId="{4F5FAE23-5D3B-4559-A681-EFC21CB5F776}" srcOrd="0" destOrd="0" presId="urn:microsoft.com/office/officeart/2018/2/layout/IconCircleList"/>
    <dgm:cxn modelId="{C6F0966F-4867-4051-9899-F05CC4478BCB}" type="presOf" srcId="{80C816B5-D68B-4B97-8188-1E9D9BB8E2CB}" destId="{A2C95D6B-B17B-4FF8-8D93-B893F5FD55EA}" srcOrd="0" destOrd="0" presId="urn:microsoft.com/office/officeart/2018/2/layout/IconCircleList"/>
    <dgm:cxn modelId="{64F57A87-6295-457B-AC96-0C69DFD15BE7}" srcId="{4582C507-D481-4844-AC1F-4B175DEBA2D4}" destId="{6A20BA27-9AFE-439E-8CC0-2B86A5ECC389}" srcOrd="4" destOrd="0" parTransId="{A9C594F1-CB32-4918-B31F-1BEC3E8EA7A9}" sibTransId="{AD9F6372-1F56-42C7-94BB-5E60059095F7}"/>
    <dgm:cxn modelId="{7ED1FF88-7059-4E20-90F2-714974342422}" type="presOf" srcId="{A832BC27-B7A9-4B45-935F-A5E712A36500}" destId="{53E6B57B-7E85-4B37-A6C7-B5943B6B8C7C}" srcOrd="0" destOrd="0" presId="urn:microsoft.com/office/officeart/2018/2/layout/IconCircleList"/>
    <dgm:cxn modelId="{C6525B8C-9508-4CFB-8930-0B45EC053BDE}" type="presOf" srcId="{29169BE0-8683-45D6-AFDF-63EC940A9F10}" destId="{4C79878F-405E-401F-9DB6-94995DEFEEE0}" srcOrd="0" destOrd="0" presId="urn:microsoft.com/office/officeart/2018/2/layout/IconCircleList"/>
    <dgm:cxn modelId="{AE56A18C-3E66-4386-994D-4BDF8ABB32CB}" srcId="{4582C507-D481-4844-AC1F-4B175DEBA2D4}" destId="{7E116079-B475-4E50-80CA-155348157B34}" srcOrd="5" destOrd="0" parTransId="{AC6AE07D-3D5F-498E-8074-D129385001A3}" sibTransId="{01C6A526-3F66-4F3B-AD5D-4B83B2B5AB1B}"/>
    <dgm:cxn modelId="{8BEA9D9D-D6D6-4CBC-B5C9-1EED58DFD8C1}" type="presOf" srcId="{919A32F0-8B17-4D7D-84BE-F65A1853A3A8}" destId="{3FF7DF1C-1471-4D7D-8BD7-6EFE3BC7190D}" srcOrd="0" destOrd="0" presId="urn:microsoft.com/office/officeart/2018/2/layout/IconCircleList"/>
    <dgm:cxn modelId="{65A9D4CF-10AB-41C1-A971-22E4AD3E78A6}" type="presOf" srcId="{517324E7-1D5E-4D27-92FF-8134502B98A0}" destId="{DB322D81-7FC9-4BB2-A1BA-34A43696BA7A}" srcOrd="0" destOrd="0" presId="urn:microsoft.com/office/officeart/2018/2/layout/IconCircleList"/>
    <dgm:cxn modelId="{855505D0-2B0E-4E3C-9766-A6CFC2BAC3C4}" srcId="{4582C507-D481-4844-AC1F-4B175DEBA2D4}" destId="{80C816B5-D68B-4B97-8188-1E9D9BB8E2CB}" srcOrd="1" destOrd="0" parTransId="{B3BE8EC4-91EF-44B9-B547-CF80C7D0D505}" sibTransId="{29169BE0-8683-45D6-AFDF-63EC940A9F10}"/>
    <dgm:cxn modelId="{F40D18F0-21B5-40B3-AC80-D73F5C78C887}" type="presOf" srcId="{103A1D7D-7CA6-4797-9BB4-C0D906FE42EF}" destId="{CE8BED38-F6B2-4D85-802F-6D3BAEE7597A}" srcOrd="0" destOrd="0" presId="urn:microsoft.com/office/officeart/2018/2/layout/IconCircleList"/>
    <dgm:cxn modelId="{115DE21C-464F-4574-BC5D-A1CBEC877543}" type="presParOf" srcId="{4F5FAE23-5D3B-4559-A681-EFC21CB5F776}" destId="{9B868762-FC3A-4820-A419-BE3B17C509FA}" srcOrd="0" destOrd="0" presId="urn:microsoft.com/office/officeart/2018/2/layout/IconCircleList"/>
    <dgm:cxn modelId="{DEDEF0D7-A4C1-485D-85AD-DD7E35D466AE}" type="presParOf" srcId="{9B868762-FC3A-4820-A419-BE3B17C509FA}" destId="{15754405-A957-4635-BA5D-BB54F26A3030}" srcOrd="0" destOrd="0" presId="urn:microsoft.com/office/officeart/2018/2/layout/IconCircleList"/>
    <dgm:cxn modelId="{12300DCC-1A9D-4CD2-8E27-7A18A3DECB73}" type="presParOf" srcId="{15754405-A957-4635-BA5D-BB54F26A3030}" destId="{FB9825A0-BB8F-49E1-8709-800FB60BABC4}" srcOrd="0" destOrd="0" presId="urn:microsoft.com/office/officeart/2018/2/layout/IconCircleList"/>
    <dgm:cxn modelId="{889C1749-25BC-4EBB-A98B-35629EBB6D72}" type="presParOf" srcId="{15754405-A957-4635-BA5D-BB54F26A3030}" destId="{DFB44F2E-009B-44FE-9D22-D8DA38C1C0A8}" srcOrd="1" destOrd="0" presId="urn:microsoft.com/office/officeart/2018/2/layout/IconCircleList"/>
    <dgm:cxn modelId="{D8B61B17-F6D0-4E1E-9EFD-3E6DD80D5305}" type="presParOf" srcId="{15754405-A957-4635-BA5D-BB54F26A3030}" destId="{6796F8AA-4493-4486-85CF-65D1638A627C}" srcOrd="2" destOrd="0" presId="urn:microsoft.com/office/officeart/2018/2/layout/IconCircleList"/>
    <dgm:cxn modelId="{086C9EDF-17DF-4713-8F5B-2CC5AF0D0A33}" type="presParOf" srcId="{15754405-A957-4635-BA5D-BB54F26A3030}" destId="{9434E585-30BC-4F99-AEBB-36B317DDF206}" srcOrd="3" destOrd="0" presId="urn:microsoft.com/office/officeart/2018/2/layout/IconCircleList"/>
    <dgm:cxn modelId="{1B2673E0-2548-4264-A2A6-5B09EB45D01D}" type="presParOf" srcId="{9B868762-FC3A-4820-A419-BE3B17C509FA}" destId="{CE8BED38-F6B2-4D85-802F-6D3BAEE7597A}" srcOrd="1" destOrd="0" presId="urn:microsoft.com/office/officeart/2018/2/layout/IconCircleList"/>
    <dgm:cxn modelId="{77EC287D-EEC6-493B-BCF2-ED8ACCCB6928}" type="presParOf" srcId="{9B868762-FC3A-4820-A419-BE3B17C509FA}" destId="{28431C53-8CD7-4877-B6D9-AE6C40D93493}" srcOrd="2" destOrd="0" presId="urn:microsoft.com/office/officeart/2018/2/layout/IconCircleList"/>
    <dgm:cxn modelId="{691AB114-ED66-48C0-AD62-979C8E567A8B}" type="presParOf" srcId="{28431C53-8CD7-4877-B6D9-AE6C40D93493}" destId="{61F4DF66-00ED-461A-964A-5AFF8C0E57CB}" srcOrd="0" destOrd="0" presId="urn:microsoft.com/office/officeart/2018/2/layout/IconCircleList"/>
    <dgm:cxn modelId="{E45E73DC-5B25-4637-A51B-896B4F2637E7}" type="presParOf" srcId="{28431C53-8CD7-4877-B6D9-AE6C40D93493}" destId="{63B88444-CBC5-4171-87A4-D702EB5766C0}" srcOrd="1" destOrd="0" presId="urn:microsoft.com/office/officeart/2018/2/layout/IconCircleList"/>
    <dgm:cxn modelId="{A249DEDF-2E7E-4688-8713-5C2634F94C8E}" type="presParOf" srcId="{28431C53-8CD7-4877-B6D9-AE6C40D93493}" destId="{F2B33CA4-DE62-427D-A96F-2D14C14016CE}" srcOrd="2" destOrd="0" presId="urn:microsoft.com/office/officeart/2018/2/layout/IconCircleList"/>
    <dgm:cxn modelId="{FB441C8F-1F01-41DA-8F75-CDCDE0012C77}" type="presParOf" srcId="{28431C53-8CD7-4877-B6D9-AE6C40D93493}" destId="{A2C95D6B-B17B-4FF8-8D93-B893F5FD55EA}" srcOrd="3" destOrd="0" presId="urn:microsoft.com/office/officeart/2018/2/layout/IconCircleList"/>
    <dgm:cxn modelId="{2549CC13-ADF4-42DA-AB2F-CB9915107F0E}" type="presParOf" srcId="{9B868762-FC3A-4820-A419-BE3B17C509FA}" destId="{4C79878F-405E-401F-9DB6-94995DEFEEE0}" srcOrd="3" destOrd="0" presId="urn:microsoft.com/office/officeart/2018/2/layout/IconCircleList"/>
    <dgm:cxn modelId="{AB2FF06E-75C5-4F9D-B4C7-3AF0CB572461}" type="presParOf" srcId="{9B868762-FC3A-4820-A419-BE3B17C509FA}" destId="{DD96F60A-285F-4FB8-817D-8CFC8CD062B7}" srcOrd="4" destOrd="0" presId="urn:microsoft.com/office/officeart/2018/2/layout/IconCircleList"/>
    <dgm:cxn modelId="{01C08C93-3ED4-478E-8F70-E3F22DF2AAA4}" type="presParOf" srcId="{DD96F60A-285F-4FB8-817D-8CFC8CD062B7}" destId="{F05901E5-6860-48A4-9BE9-FDA495535397}" srcOrd="0" destOrd="0" presId="urn:microsoft.com/office/officeart/2018/2/layout/IconCircleList"/>
    <dgm:cxn modelId="{55043750-E1C1-432B-927F-2FEFCF843A77}" type="presParOf" srcId="{DD96F60A-285F-4FB8-817D-8CFC8CD062B7}" destId="{C062D1A7-0FD9-469C-A93F-D1A8215DBE56}" srcOrd="1" destOrd="0" presId="urn:microsoft.com/office/officeart/2018/2/layout/IconCircleList"/>
    <dgm:cxn modelId="{C63ECF62-869D-49E4-A29E-9EACEC5492E2}" type="presParOf" srcId="{DD96F60A-285F-4FB8-817D-8CFC8CD062B7}" destId="{F4478EB3-0526-4E1B-9CA4-1B4DEEEB701F}" srcOrd="2" destOrd="0" presId="urn:microsoft.com/office/officeart/2018/2/layout/IconCircleList"/>
    <dgm:cxn modelId="{A0D40B94-FEBD-4BBC-AFCD-F650F3426FA4}" type="presParOf" srcId="{DD96F60A-285F-4FB8-817D-8CFC8CD062B7}" destId="{97ED5173-BD63-4F48-8031-26B49EB0C693}" srcOrd="3" destOrd="0" presId="urn:microsoft.com/office/officeart/2018/2/layout/IconCircleList"/>
    <dgm:cxn modelId="{9F0643EC-923C-4465-B1FA-FAA67DF46A1E}" type="presParOf" srcId="{9B868762-FC3A-4820-A419-BE3B17C509FA}" destId="{DB322D81-7FC9-4BB2-A1BA-34A43696BA7A}" srcOrd="5" destOrd="0" presId="urn:microsoft.com/office/officeart/2018/2/layout/IconCircleList"/>
    <dgm:cxn modelId="{07AF9435-08E0-4A43-98CF-5754F806C90C}" type="presParOf" srcId="{9B868762-FC3A-4820-A419-BE3B17C509FA}" destId="{056CC57C-E2B2-4EE7-8321-6AFBEFCB0231}" srcOrd="6" destOrd="0" presId="urn:microsoft.com/office/officeart/2018/2/layout/IconCircleList"/>
    <dgm:cxn modelId="{BD9573F1-4EC0-4003-9F9B-FFE0EBFC76C2}" type="presParOf" srcId="{056CC57C-E2B2-4EE7-8321-6AFBEFCB0231}" destId="{5DA7DD58-AB96-45D5-86B2-1C8DE2B871E4}" srcOrd="0" destOrd="0" presId="urn:microsoft.com/office/officeart/2018/2/layout/IconCircleList"/>
    <dgm:cxn modelId="{FFD533D4-5EE0-40CE-9F53-1E87D0A4F72B}" type="presParOf" srcId="{056CC57C-E2B2-4EE7-8321-6AFBEFCB0231}" destId="{7B7CC556-08B5-4F5A-9F8C-2ED2D72CD6BB}" srcOrd="1" destOrd="0" presId="urn:microsoft.com/office/officeart/2018/2/layout/IconCircleList"/>
    <dgm:cxn modelId="{C7BB2E8E-4617-40F1-8515-E1951C35B190}" type="presParOf" srcId="{056CC57C-E2B2-4EE7-8321-6AFBEFCB0231}" destId="{98E95F74-35EE-4EDE-9EAA-917B7ACBB068}" srcOrd="2" destOrd="0" presId="urn:microsoft.com/office/officeart/2018/2/layout/IconCircleList"/>
    <dgm:cxn modelId="{D563C30D-0241-475E-AEA8-299D36EDB97A}" type="presParOf" srcId="{056CC57C-E2B2-4EE7-8321-6AFBEFCB0231}" destId="{3FF7DF1C-1471-4D7D-8BD7-6EFE3BC7190D}" srcOrd="3" destOrd="0" presId="urn:microsoft.com/office/officeart/2018/2/layout/IconCircleList"/>
    <dgm:cxn modelId="{6C1FDECC-CA07-48C9-811B-3782914C328E}" type="presParOf" srcId="{9B868762-FC3A-4820-A419-BE3B17C509FA}" destId="{53E6B57B-7E85-4B37-A6C7-B5943B6B8C7C}" srcOrd="7" destOrd="0" presId="urn:microsoft.com/office/officeart/2018/2/layout/IconCircleList"/>
    <dgm:cxn modelId="{CA42AE7D-6B64-4E5C-B599-C8DC4CA7E496}" type="presParOf" srcId="{9B868762-FC3A-4820-A419-BE3B17C509FA}" destId="{144403CF-7D94-402C-B5D3-397695B1C2DC}" srcOrd="8" destOrd="0" presId="urn:microsoft.com/office/officeart/2018/2/layout/IconCircleList"/>
    <dgm:cxn modelId="{922DFCE7-CF17-464E-8B3D-B88F469EA3A1}" type="presParOf" srcId="{144403CF-7D94-402C-B5D3-397695B1C2DC}" destId="{8451D42D-8B00-4FA2-A316-F1D32AE50274}" srcOrd="0" destOrd="0" presId="urn:microsoft.com/office/officeart/2018/2/layout/IconCircleList"/>
    <dgm:cxn modelId="{4E8A7767-6766-45AE-ABA3-99F51ECAB91D}" type="presParOf" srcId="{144403CF-7D94-402C-B5D3-397695B1C2DC}" destId="{6C947D9C-FC10-4974-993B-45034B690E94}" srcOrd="1" destOrd="0" presId="urn:microsoft.com/office/officeart/2018/2/layout/IconCircleList"/>
    <dgm:cxn modelId="{A94C65B4-8547-4510-9125-4F9950152D3F}" type="presParOf" srcId="{144403CF-7D94-402C-B5D3-397695B1C2DC}" destId="{265AE806-BB75-4680-ABF2-8C0D08F4E074}" srcOrd="2" destOrd="0" presId="urn:microsoft.com/office/officeart/2018/2/layout/IconCircleList"/>
    <dgm:cxn modelId="{6819B452-A14C-4F4F-A313-4EEE35E0EB0A}" type="presParOf" srcId="{144403CF-7D94-402C-B5D3-397695B1C2DC}" destId="{964ED512-007B-451E-A254-3E56E809A2FD}" srcOrd="3" destOrd="0" presId="urn:microsoft.com/office/officeart/2018/2/layout/IconCircleList"/>
    <dgm:cxn modelId="{59D346AD-D59A-4AFD-A248-97D0946681E4}" type="presParOf" srcId="{9B868762-FC3A-4820-A419-BE3B17C509FA}" destId="{E37F23C9-67C1-478C-880B-08C6AE393A72}" srcOrd="9" destOrd="0" presId="urn:microsoft.com/office/officeart/2018/2/layout/IconCircleList"/>
    <dgm:cxn modelId="{5B8BE074-1DB0-4E3F-BB04-DDCD12288F01}" type="presParOf" srcId="{9B868762-FC3A-4820-A419-BE3B17C509FA}" destId="{2B909B29-708B-48EE-B5E5-6C1CC610E3FD}" srcOrd="10" destOrd="0" presId="urn:microsoft.com/office/officeart/2018/2/layout/IconCircleList"/>
    <dgm:cxn modelId="{582A01C5-7900-4BD2-AB32-1EF5DF06CD58}" type="presParOf" srcId="{2B909B29-708B-48EE-B5E5-6C1CC610E3FD}" destId="{D9F0D596-D1B9-475B-8391-801839003A62}" srcOrd="0" destOrd="0" presId="urn:microsoft.com/office/officeart/2018/2/layout/IconCircleList"/>
    <dgm:cxn modelId="{FCBCC275-48C6-4CE8-A35F-C32F6F1222C2}" type="presParOf" srcId="{2B909B29-708B-48EE-B5E5-6C1CC610E3FD}" destId="{9B5D077F-DCEA-43A5-83B4-DEEA3A93487C}" srcOrd="1" destOrd="0" presId="urn:microsoft.com/office/officeart/2018/2/layout/IconCircleList"/>
    <dgm:cxn modelId="{87D74063-D3FE-4A4F-979C-F1C52386F310}" type="presParOf" srcId="{2B909B29-708B-48EE-B5E5-6C1CC610E3FD}" destId="{08A4D713-80DB-445F-AC95-D2905E0B2772}" srcOrd="2" destOrd="0" presId="urn:microsoft.com/office/officeart/2018/2/layout/IconCircleList"/>
    <dgm:cxn modelId="{BFAC4697-368F-4905-9C9A-5D2605500DB8}" type="presParOf" srcId="{2B909B29-708B-48EE-B5E5-6C1CC610E3FD}" destId="{E5D505F4-5108-42AC-8699-092D8318A06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825A0-BB8F-49E1-8709-800FB60BABC4}">
      <dsp:nvSpPr>
        <dsp:cNvPr id="0" name=""/>
        <dsp:cNvSpPr/>
      </dsp:nvSpPr>
      <dsp:spPr>
        <a:xfrm>
          <a:off x="134983" y="88428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44F2E-009B-44FE-9D22-D8DA38C1C0A8}">
      <dsp:nvSpPr>
        <dsp:cNvPr id="0" name=""/>
        <dsp:cNvSpPr/>
      </dsp:nvSpPr>
      <dsp:spPr>
        <a:xfrm>
          <a:off x="324696" y="1073995"/>
          <a:ext cx="523968" cy="523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E585-30BC-4F99-AEBB-36B317DDF206}">
      <dsp:nvSpPr>
        <dsp:cNvPr id="0" name=""/>
        <dsp:cNvSpPr/>
      </dsp:nvSpPr>
      <dsp:spPr>
        <a:xfrm>
          <a:off x="1231962" y="88428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Рост стресс-индуцированных состояний: Хронический стресс, синдром эмоционального выгорания и вегетативные дисфункции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</a:t>
          </a:r>
          <a:r>
            <a:rPr lang="ru-RU" sz="1100" kern="1200" dirty="0"/>
            <a:t> ведущими факторами снижения трудоспособности, особенно у работников бюджетной сферы. </a:t>
          </a:r>
          <a:endParaRPr lang="en-US" sz="1100" kern="1200" dirty="0"/>
        </a:p>
      </dsp:txBody>
      <dsp:txXfrm>
        <a:off x="1231962" y="884282"/>
        <a:ext cx="2129429" cy="903394"/>
      </dsp:txXfrm>
    </dsp:sp>
    <dsp:sp modelId="{61F4DF66-00ED-461A-964A-5AFF8C0E57CB}">
      <dsp:nvSpPr>
        <dsp:cNvPr id="0" name=""/>
        <dsp:cNvSpPr/>
      </dsp:nvSpPr>
      <dsp:spPr>
        <a:xfrm>
          <a:off x="3732428" y="88428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88444-CBC5-4171-87A4-D702EB5766C0}">
      <dsp:nvSpPr>
        <dsp:cNvPr id="0" name=""/>
        <dsp:cNvSpPr/>
      </dsp:nvSpPr>
      <dsp:spPr>
        <a:xfrm>
          <a:off x="3922141" y="1073995"/>
          <a:ext cx="523968" cy="523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95D6B-B17B-4FF8-8D93-B893F5FD55EA}">
      <dsp:nvSpPr>
        <dsp:cNvPr id="0" name=""/>
        <dsp:cNvSpPr/>
      </dsp:nvSpPr>
      <dsp:spPr>
        <a:xfrm>
          <a:off x="4829407" y="88428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Ограниченность традиционной диагностики: Функциональные нарушения выявляются поздно, когда болезнь уже сформировалась.</a:t>
          </a:r>
          <a:endParaRPr lang="en-US" sz="1100" kern="1200"/>
        </a:p>
      </dsp:txBody>
      <dsp:txXfrm>
        <a:off x="4829407" y="884282"/>
        <a:ext cx="2129429" cy="903394"/>
      </dsp:txXfrm>
    </dsp:sp>
    <dsp:sp modelId="{F05901E5-6860-48A4-9BE9-FDA495535397}">
      <dsp:nvSpPr>
        <dsp:cNvPr id="0" name=""/>
        <dsp:cNvSpPr/>
      </dsp:nvSpPr>
      <dsp:spPr>
        <a:xfrm>
          <a:off x="7329873" y="884282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2D1A7-0FD9-469C-A93F-D1A8215DBE56}">
      <dsp:nvSpPr>
        <dsp:cNvPr id="0" name=""/>
        <dsp:cNvSpPr/>
      </dsp:nvSpPr>
      <dsp:spPr>
        <a:xfrm>
          <a:off x="7519586" y="1073995"/>
          <a:ext cx="523968" cy="523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D5173-BD63-4F48-8031-26B49EB0C693}">
      <dsp:nvSpPr>
        <dsp:cNvPr id="0" name=""/>
        <dsp:cNvSpPr/>
      </dsp:nvSpPr>
      <dsp:spPr>
        <a:xfrm>
          <a:off x="8426852" y="884282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Потребность в раннем выявлении: ВСР позволяет оценить адаптационные резервы до появления симптомов.</a:t>
          </a:r>
          <a:endParaRPr lang="en-US" sz="1100" kern="1200"/>
        </a:p>
      </dsp:txBody>
      <dsp:txXfrm>
        <a:off x="8426852" y="884282"/>
        <a:ext cx="2129429" cy="903394"/>
      </dsp:txXfrm>
    </dsp:sp>
    <dsp:sp modelId="{5DA7DD58-AB96-45D5-86B2-1C8DE2B871E4}">
      <dsp:nvSpPr>
        <dsp:cNvPr id="0" name=""/>
        <dsp:cNvSpPr/>
      </dsp:nvSpPr>
      <dsp:spPr>
        <a:xfrm>
          <a:off x="134983" y="2519978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CC556-08B5-4F5A-9F8C-2ED2D72CD6BB}">
      <dsp:nvSpPr>
        <dsp:cNvPr id="0" name=""/>
        <dsp:cNvSpPr/>
      </dsp:nvSpPr>
      <dsp:spPr>
        <a:xfrm>
          <a:off x="324696" y="2709690"/>
          <a:ext cx="523968" cy="523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7DF1C-1471-4D7D-8BD7-6EFE3BC7190D}">
      <dsp:nvSpPr>
        <dsp:cNvPr id="0" name=""/>
        <dsp:cNvSpPr/>
      </dsp:nvSpPr>
      <dsp:spPr>
        <a:xfrm>
          <a:off x="1231962" y="2519978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Комплексный подход: Биоимпедансометрия даёт объективные данные о метаболическом здоровье (жировая/мышечная масса, гидратация).</a:t>
          </a:r>
          <a:endParaRPr lang="en-US" sz="1100" kern="1200" dirty="0"/>
        </a:p>
      </dsp:txBody>
      <dsp:txXfrm>
        <a:off x="1231962" y="2519978"/>
        <a:ext cx="2129429" cy="903394"/>
      </dsp:txXfrm>
    </dsp:sp>
    <dsp:sp modelId="{8451D42D-8B00-4FA2-A316-F1D32AE50274}">
      <dsp:nvSpPr>
        <dsp:cNvPr id="0" name=""/>
        <dsp:cNvSpPr/>
      </dsp:nvSpPr>
      <dsp:spPr>
        <a:xfrm>
          <a:off x="3732428" y="2519978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7D9C-FC10-4974-993B-45034B690E94}">
      <dsp:nvSpPr>
        <dsp:cNvPr id="0" name=""/>
        <dsp:cNvSpPr/>
      </dsp:nvSpPr>
      <dsp:spPr>
        <a:xfrm>
          <a:off x="3922141" y="2709690"/>
          <a:ext cx="523968" cy="5239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ED512-007B-451E-A254-3E56E809A2FD}">
      <dsp:nvSpPr>
        <dsp:cNvPr id="0" name=""/>
        <dsp:cNvSpPr/>
      </dsp:nvSpPr>
      <dsp:spPr>
        <a:xfrm>
          <a:off x="4829407" y="2519978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Социально-экономический эффект: Профилактика на ранних стадиях снижает затраты на лечение и сохраняет трудоспособность.</a:t>
          </a:r>
          <a:endParaRPr lang="en-US" sz="1100" kern="1200"/>
        </a:p>
      </dsp:txBody>
      <dsp:txXfrm>
        <a:off x="4829407" y="2519978"/>
        <a:ext cx="2129429" cy="903394"/>
      </dsp:txXfrm>
    </dsp:sp>
    <dsp:sp modelId="{D9F0D596-D1B9-475B-8391-801839003A62}">
      <dsp:nvSpPr>
        <dsp:cNvPr id="0" name=""/>
        <dsp:cNvSpPr/>
      </dsp:nvSpPr>
      <dsp:spPr>
        <a:xfrm>
          <a:off x="7329873" y="2519978"/>
          <a:ext cx="903394" cy="90339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D077F-DCEA-43A5-83B4-DEEA3A93487C}">
      <dsp:nvSpPr>
        <dsp:cNvPr id="0" name=""/>
        <dsp:cNvSpPr/>
      </dsp:nvSpPr>
      <dsp:spPr>
        <a:xfrm>
          <a:off x="7519586" y="2709690"/>
          <a:ext cx="523968" cy="5239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505F4-5108-42AC-8699-092D8318A067}">
      <dsp:nvSpPr>
        <dsp:cNvPr id="0" name=""/>
        <dsp:cNvSpPr/>
      </dsp:nvSpPr>
      <dsp:spPr>
        <a:xfrm>
          <a:off x="8426852" y="2519978"/>
          <a:ext cx="2129429" cy="903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Импортозамещение: Отечественный АПК «Варикард» — доступный и научно признанный инструмент.</a:t>
          </a:r>
          <a:endParaRPr lang="en-US" sz="1100" kern="1200"/>
        </a:p>
      </dsp:txBody>
      <dsp:txXfrm>
        <a:off x="8426852" y="2519978"/>
        <a:ext cx="2129429" cy="903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7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32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0FD54-DA57-157F-092B-AC8AFADC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529049"/>
            <a:ext cx="10791266" cy="116320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скрининговой диагностики на основе вариабельности сердечного ритма и биоимпедансометрии в центре «Солнечный»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C03DD8-C4D7-FB16-38CF-AA2AFB6C1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1771217"/>
            <a:ext cx="10791266" cy="440654"/>
          </a:xfrm>
        </p:spPr>
        <p:txBody>
          <a:bodyPr anchor="t">
            <a:normAutofit/>
          </a:bodyPr>
          <a:lstStyle/>
          <a:p>
            <a:pPr algn="ctr"/>
            <a:r>
              <a:rPr lang="ru-RU" sz="1800"/>
              <a:t>Г.Набережные Челны, РТ 2026г.</a:t>
            </a:r>
          </a:p>
        </p:txBody>
      </p:sp>
      <p:cxnSp>
        <p:nvCxnSpPr>
          <p:cNvPr id="64" name="Straight Connector 34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58817" y="2454085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4460A-4ED8-97BD-71F5-0FB185BB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>
            <a:fillRect/>
          </a:stretch>
        </p:blipFill>
        <p:spPr>
          <a:xfrm>
            <a:off x="1223309" y="3043562"/>
            <a:ext cx="4872691" cy="27408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5A108-ADE7-8B19-3040-C93CB41E9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9934" y="3142696"/>
            <a:ext cx="4872691" cy="25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3D0AD61-C4EE-4A0B-8733-BAE046F6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F325B-59BF-4D6F-74DA-249C4A9A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/>
              <a:t>ВЫВОДЫ</a:t>
            </a:r>
            <a:br>
              <a:rPr lang="ru-RU" sz="2500"/>
            </a:br>
            <a:endParaRPr lang="ru-RU" sz="250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627202-EFF9-43AD-A17D-9C0A5835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C4C8DE-30DC-EE7D-1D5E-AEED2FF4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4667"/>
          <a:stretch>
            <a:fillRect/>
          </a:stretch>
        </p:blipFill>
        <p:spPr>
          <a:xfrm>
            <a:off x="1670412" y="1855075"/>
            <a:ext cx="1323063" cy="19456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1E4630-A60E-1488-BE81-9E739EEB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983516"/>
            <a:ext cx="3063688" cy="160188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210A321-A5CB-F09E-7801-2B8BD69C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234700"/>
            <a:ext cx="7092936" cy="4694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000" dirty="0"/>
          </a:p>
          <a:p>
            <a:pPr>
              <a:lnSpc>
                <a:spcPct val="100000"/>
              </a:lnSpc>
            </a:pPr>
            <a:r>
              <a:rPr lang="ru-RU" sz="1200" dirty="0"/>
              <a:t>Проект отвечает вызовам времени: Хронический стресс и снижение адаптационных резервов стали массовым явлением, требующим новых подходов к профилактике.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1200" dirty="0"/>
              <a:t>Технологическая база позволяет решать задачи на современном уровне: Сочетание анализа ВСР («золотой стандарт» оценки адаптации) и биоимпедансометрии даёт врачу полную картину функционального и метаболического здоровья.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1200" dirty="0"/>
              <a:t>Проект полностью соответствует концепции 4П-медицины: </a:t>
            </a:r>
            <a:r>
              <a:rPr lang="ru-RU" sz="1200" dirty="0" err="1"/>
              <a:t>Предиктивность</a:t>
            </a:r>
            <a:r>
              <a:rPr lang="ru-RU" sz="1200" dirty="0"/>
              <a:t>, превентивность, персонализация и </a:t>
            </a:r>
            <a:r>
              <a:rPr lang="ru-RU" sz="1200" dirty="0" err="1"/>
              <a:t>партисипативность</a:t>
            </a:r>
            <a:r>
              <a:rPr lang="ru-RU" sz="1200" dirty="0"/>
              <a:t> (вовлечение пациента) реализованы через инструментальную диагностику и обучение навыкам самоконтроля.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1200" dirty="0"/>
              <a:t>Экономическая эффективность: Раннее выявление нарушений позволяет снизить риски развития хронических заболеваний и сократить затраты системы здравоохранения на поздние стадии лечения.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r>
              <a:rPr lang="ru-RU" sz="1200" dirty="0"/>
              <a:t>Готовность к масштабированию: Проект базируется на отечественном оборудовании («</a:t>
            </a:r>
            <a:r>
              <a:rPr lang="ru-RU" sz="1200" dirty="0" err="1"/>
              <a:t>Варикард</a:t>
            </a:r>
            <a:r>
              <a:rPr lang="ru-RU" sz="1200" dirty="0"/>
              <a:t>»), прост в организации и может быть тиражирован в других регионах при поддержке местных органов здравоохранения.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122FEF2-9343-4D52-A0EA-3EB03CB8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8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B9FC3-97E3-FF93-3FFE-67304E6A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897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11BF9583-18C3-D870-BB1D-B1DAFD84D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187126"/>
              </p:ext>
            </p:extLst>
          </p:nvPr>
        </p:nvGraphicFramePr>
        <p:xfrm>
          <a:off x="700635" y="1654233"/>
          <a:ext cx="10691265" cy="430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6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73E46E-EF45-4294-4D84-437B3A0E3209}"/>
              </a:ext>
            </a:extLst>
          </p:cNvPr>
          <p:cNvSpPr txBox="1"/>
          <p:nvPr/>
        </p:nvSpPr>
        <p:spPr>
          <a:xfrm>
            <a:off x="704088" y="1086418"/>
            <a:ext cx="6001512" cy="507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ЦЕЛЬ ПРОЕКТА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Внедрение</a:t>
            </a:r>
            <a:r>
              <a:rPr lang="en-US" dirty="0"/>
              <a:t> </a:t>
            </a:r>
            <a:r>
              <a:rPr lang="en-US" dirty="0" err="1"/>
              <a:t>комплексной</a:t>
            </a:r>
            <a:r>
              <a:rPr lang="en-US" dirty="0"/>
              <a:t> </a:t>
            </a:r>
            <a:r>
              <a:rPr lang="en-US" dirty="0" err="1"/>
              <a:t>программы</a:t>
            </a:r>
            <a:r>
              <a:rPr lang="en-US" dirty="0"/>
              <a:t> </a:t>
            </a:r>
            <a:r>
              <a:rPr lang="en-US" dirty="0" err="1"/>
              <a:t>скрининговой</a:t>
            </a:r>
            <a:r>
              <a:rPr lang="en-US" dirty="0"/>
              <a:t> </a:t>
            </a:r>
            <a:r>
              <a:rPr lang="en-US" dirty="0" err="1"/>
              <a:t>диагностики</a:t>
            </a:r>
            <a:r>
              <a:rPr lang="en-US" dirty="0"/>
              <a:t> и </a:t>
            </a:r>
            <a:r>
              <a:rPr lang="en-US" dirty="0" err="1"/>
              <a:t>персонализированной</a:t>
            </a:r>
            <a:r>
              <a:rPr lang="en-US" dirty="0"/>
              <a:t> </a:t>
            </a:r>
            <a:r>
              <a:rPr lang="en-US" dirty="0" err="1"/>
              <a:t>профилактики</a:t>
            </a:r>
            <a:r>
              <a:rPr lang="en-US" dirty="0"/>
              <a:t> </a:t>
            </a:r>
            <a:r>
              <a:rPr lang="en-US" dirty="0" err="1"/>
              <a:t>функциональных</a:t>
            </a:r>
            <a:r>
              <a:rPr lang="en-US" dirty="0"/>
              <a:t> </a:t>
            </a:r>
            <a:r>
              <a:rPr lang="en-US" dirty="0" err="1"/>
              <a:t>нарушений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анализа</a:t>
            </a:r>
            <a:r>
              <a:rPr lang="en-US" dirty="0"/>
              <a:t> </a:t>
            </a:r>
            <a:r>
              <a:rPr lang="en-US" dirty="0" err="1"/>
              <a:t>вариабельности</a:t>
            </a:r>
            <a:r>
              <a:rPr lang="en-US" dirty="0"/>
              <a:t> </a:t>
            </a:r>
            <a:r>
              <a:rPr lang="en-US" dirty="0" err="1"/>
              <a:t>сердечного</a:t>
            </a:r>
            <a:r>
              <a:rPr lang="en-US" dirty="0"/>
              <a:t> </a:t>
            </a:r>
            <a:r>
              <a:rPr lang="en-US" dirty="0" err="1"/>
              <a:t>ритма</a:t>
            </a:r>
            <a:r>
              <a:rPr lang="en-US" dirty="0"/>
              <a:t> (АПК «</a:t>
            </a:r>
            <a:r>
              <a:rPr lang="en-US" dirty="0" err="1"/>
              <a:t>Варикард</a:t>
            </a:r>
            <a:r>
              <a:rPr lang="en-US" dirty="0"/>
              <a:t>») и </a:t>
            </a:r>
            <a:r>
              <a:rPr lang="en-US" dirty="0" err="1"/>
              <a:t>биоимпедансометрии</a:t>
            </a:r>
            <a:r>
              <a:rPr lang="en-US" dirty="0"/>
              <a:t> (InBody)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повышения</a:t>
            </a:r>
            <a:r>
              <a:rPr lang="en-US" dirty="0"/>
              <a:t> </a:t>
            </a:r>
            <a:r>
              <a:rPr lang="en-US" dirty="0" err="1"/>
              <a:t>адаптационных</a:t>
            </a:r>
            <a:r>
              <a:rPr lang="en-US" dirty="0"/>
              <a:t> </a:t>
            </a:r>
            <a:r>
              <a:rPr lang="en-US" dirty="0" err="1"/>
              <a:t>резервов</a:t>
            </a:r>
            <a:r>
              <a:rPr lang="en-US" dirty="0"/>
              <a:t> </a:t>
            </a:r>
            <a:r>
              <a:rPr lang="en-US" dirty="0" err="1"/>
              <a:t>организма</a:t>
            </a:r>
            <a:r>
              <a:rPr lang="en-US" dirty="0"/>
              <a:t> и </a:t>
            </a:r>
            <a:r>
              <a:rPr lang="en-US" dirty="0" err="1"/>
              <a:t>качества</a:t>
            </a:r>
            <a:r>
              <a:rPr lang="en-US" dirty="0"/>
              <a:t> </a:t>
            </a:r>
            <a:r>
              <a:rPr lang="en-US" dirty="0" err="1"/>
              <a:t>жизни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 (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базе</a:t>
            </a:r>
            <a:r>
              <a:rPr lang="en-US" dirty="0"/>
              <a:t> </a:t>
            </a:r>
            <a:r>
              <a:rPr lang="en-US" dirty="0" err="1"/>
              <a:t>Центра</a:t>
            </a:r>
            <a:r>
              <a:rPr lang="en-US" dirty="0"/>
              <a:t> </a:t>
            </a:r>
            <a:r>
              <a:rPr lang="en-US" dirty="0" err="1"/>
              <a:t>интегративной</a:t>
            </a:r>
            <a:r>
              <a:rPr lang="en-US" dirty="0"/>
              <a:t> </a:t>
            </a:r>
            <a:r>
              <a:rPr lang="en-US" dirty="0" err="1"/>
              <a:t>медицины</a:t>
            </a:r>
            <a:r>
              <a:rPr lang="en-US" dirty="0"/>
              <a:t> «</a:t>
            </a:r>
            <a:r>
              <a:rPr lang="en-US" dirty="0" err="1"/>
              <a:t>Солнечный</a:t>
            </a:r>
            <a:r>
              <a:rPr lang="en-US" dirty="0"/>
              <a:t>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C5A082-11D2-FF99-ADE2-61E1195B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77" r="1" b="1"/>
          <a:stretch>
            <a:fillRect/>
          </a:stretch>
        </p:blipFill>
        <p:spPr>
          <a:xfrm>
            <a:off x="7274560" y="1086418"/>
            <a:ext cx="4202057" cy="50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00607-C128-908C-CD03-C4174A91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399"/>
            <a:ext cx="5239272" cy="1621147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</a:t>
            </a:r>
            <a:br>
              <a:rPr lang="ru-RU"/>
            </a:br>
            <a:endParaRPr lang="ru-RU"/>
          </a:p>
        </p:txBody>
      </p:sp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7D3DF08D-8EDA-0FB3-59D9-B692F2ADD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96CAB4-770C-0B84-F774-10FEC892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672" y="3481624"/>
            <a:ext cx="3596847" cy="23405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4ABA004-A989-5079-0E4A-C44354F7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071" y="619933"/>
            <a:ext cx="6039793" cy="5543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100" dirty="0"/>
              <a:t>Организовать скрининговое обследование: Провести оценку функционального состояния и адаптационных резервов организма у целевых групп (женщины, работники бюджетной сферы) с использованием методов ВСР и биоимпедансометрии.</a:t>
            </a:r>
          </a:p>
          <a:p>
            <a:pPr>
              <a:lnSpc>
                <a:spcPct val="100000"/>
              </a:lnSpc>
            </a:pPr>
            <a:endParaRPr lang="ru-RU" sz="1100" dirty="0"/>
          </a:p>
          <a:p>
            <a:pPr>
              <a:lnSpc>
                <a:spcPct val="100000"/>
              </a:lnSpc>
            </a:pPr>
            <a:r>
              <a:rPr lang="ru-RU" sz="1100" dirty="0"/>
              <a:t>Внедрить персонализированные программы коррекции: Разработать и применить индивидуальные схемы немедикаментозной и медикаментозной коррекции (адаптогены, дыхательные техники, </a:t>
            </a:r>
            <a:r>
              <a:rPr lang="ru-RU" sz="1100" dirty="0" err="1"/>
              <a:t>гипокситерапия</a:t>
            </a:r>
            <a:r>
              <a:rPr lang="ru-RU" sz="1100" dirty="0"/>
              <a:t>) на основе выявленных нарушений (вегетативный дисбаланс, снижение резервов, метаболические отклонения).</a:t>
            </a:r>
          </a:p>
          <a:p>
            <a:pPr>
              <a:lnSpc>
                <a:spcPct val="100000"/>
              </a:lnSpc>
            </a:pPr>
            <a:endParaRPr lang="ru-RU" sz="1100" dirty="0"/>
          </a:p>
          <a:p>
            <a:pPr>
              <a:lnSpc>
                <a:spcPct val="100000"/>
              </a:lnSpc>
            </a:pPr>
            <a:r>
              <a:rPr lang="ru-RU" sz="1100" dirty="0"/>
              <a:t>Создать цифровой контур сопровождения: Обеспечить отслеживание динамики состояния пациентов с помощью бланков самоконтроля и повторной диагностики для оценки эффективности коррекции.</a:t>
            </a:r>
          </a:p>
          <a:p>
            <a:pPr>
              <a:lnSpc>
                <a:spcPct val="100000"/>
              </a:lnSpc>
            </a:pPr>
            <a:endParaRPr lang="ru-RU" sz="1100" dirty="0"/>
          </a:p>
          <a:p>
            <a:pPr>
              <a:lnSpc>
                <a:spcPct val="100000"/>
              </a:lnSpc>
            </a:pPr>
            <a:r>
              <a:rPr lang="ru-RU" sz="1100" dirty="0"/>
              <a:t>Разработать корпоративные профилактические программы: Адаптировать технологию для выездных скринингов сотрудников стрессогенных профессий с целью снижения рисков профессионального выгорания.</a:t>
            </a:r>
          </a:p>
          <a:p>
            <a:pPr>
              <a:lnSpc>
                <a:spcPct val="100000"/>
              </a:lnSpc>
            </a:pPr>
            <a:endParaRPr lang="ru-RU" sz="1100" dirty="0"/>
          </a:p>
          <a:p>
            <a:pPr>
              <a:lnSpc>
                <a:spcPct val="100000"/>
              </a:lnSpc>
            </a:pPr>
            <a:r>
              <a:rPr lang="ru-RU" sz="1100" dirty="0"/>
              <a:t>Повысить грамотность населения в вопросах самоконтроля: Провести цикл образовательных семинаров и мастер-классов по обучению навыкам саморегуляции (дыхательные техники) и культуре отслеживания показателей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90692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75220-E473-0E20-DEF3-3B7AF6C9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C3D0AD61-C4EE-4A0B-8733-BAE046F6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85729-47C0-C8C6-1BEF-05DCC19F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r>
              <a:rPr lang="ru-RU" dirty="0"/>
              <a:t>РЕАЛИЗАЦИЯ ПРОЕКТА </a:t>
            </a:r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B0627202-EFF9-43AD-A17D-9C0A5835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B358C-3370-1567-8A35-5E40D6D3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8" y="1855075"/>
            <a:ext cx="1459272" cy="1945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7BBF0-6073-8CC0-61B5-0550AF59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3983516"/>
            <a:ext cx="3063688" cy="1598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A8B0CAD-305C-3D0E-B40F-E6950BDC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855074"/>
            <a:ext cx="7092936" cy="40741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Этап 1. Подготовительный (январь – март 2026)</a:t>
            </a:r>
          </a:p>
          <a:p>
            <a:pPr>
              <a:lnSpc>
                <a:spcPct val="100000"/>
              </a:lnSpc>
            </a:pPr>
            <a:endParaRPr lang="ru-RU" b="1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Закупка и настройка оборудования (АПК «</a:t>
            </a:r>
            <a:r>
              <a:rPr lang="ru-RU" dirty="0" err="1"/>
              <a:t>Варикард</a:t>
            </a:r>
            <a:r>
              <a:rPr lang="ru-RU" dirty="0"/>
              <a:t>», </a:t>
            </a:r>
            <a:r>
              <a:rPr lang="ru-RU" dirty="0" err="1"/>
              <a:t>InBody</a:t>
            </a:r>
            <a:r>
              <a:rPr lang="ru-RU" dirty="0"/>
              <a:t>, </a:t>
            </a:r>
            <a:r>
              <a:rPr lang="ru-RU" dirty="0" err="1"/>
              <a:t>гипоксикатор</a:t>
            </a:r>
            <a:r>
              <a:rPr lang="ru-RU" dirty="0"/>
              <a:t>).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Обучение персонала работе с методами ВСР и биоимпедансометрии.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Разработка методических материалов и бланков самоконтроля.</a:t>
            </a:r>
          </a:p>
        </p:txBody>
      </p:sp>
      <p:cxnSp>
        <p:nvCxnSpPr>
          <p:cNvPr id="36" name="Straight Connector 31">
            <a:extLst>
              <a:ext uri="{FF2B5EF4-FFF2-40B4-BE49-F238E27FC236}">
                <a16:creationId xmlns:a16="http://schemas.microsoft.com/office/drawing/2014/main" id="{A122FEF2-9343-4D52-A0EA-3EB03CB8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2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2A499-7239-423B-ED8C-94E0A5B9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3D0AD61-C4EE-4A0B-8733-BAE046F6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77C1B-1D85-D59E-1ED0-EF8FB315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r>
              <a:rPr lang="ru-RU" dirty="0"/>
              <a:t>РЕАЛИЗАЦИЯ ПРОЕКТА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0627202-EFF9-43AD-A17D-9C0A5835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694DB6-DDCC-49A0-E139-768E535E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8" y="1855075"/>
            <a:ext cx="1459272" cy="1945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5AA31-E6DF-25CC-381B-B4B4E9B43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3983516"/>
            <a:ext cx="3063688" cy="1598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F2D5C7F-0A7A-9769-17C7-84FB30C9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855074"/>
            <a:ext cx="7092936" cy="40741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Этап 2. Пилотное внедрение (апрель – август 2026)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Проведение скрининговых обследований среди пациентов центра «Солнечный».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Отработка алгоритмов коррекции (назначение адаптогенов, обучение дыхательным техникам, </a:t>
            </a:r>
            <a:r>
              <a:rPr lang="ru-RU" dirty="0" err="1"/>
              <a:t>гипокситерапия</a:t>
            </a:r>
            <a:r>
              <a:rPr lang="ru-RU" dirty="0"/>
              <a:t>).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Сбор обратной связи и корректировка протоколов.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22FEF2-9343-4D52-A0EA-3EB03CB8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3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75DEB-1E4C-BD0B-F92D-FCE8A996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3D0AD61-C4EE-4A0B-8733-BAE046F6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5C6FC-8B0C-1917-C9E5-43BB3487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r>
              <a:rPr lang="ru-RU" dirty="0"/>
              <a:t>РЕАЛИЗАЦИЯ ПРОЕКТА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0627202-EFF9-43AD-A17D-9C0A5835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2E1A6E-C8BF-5FAB-B30A-FE57EC8E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8" y="1855075"/>
            <a:ext cx="1459272" cy="1945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DF53AC-C2F6-8960-DCC0-FF8BFAD97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3983516"/>
            <a:ext cx="3063688" cy="1598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DCB1DE-F1D2-F03B-2B76-37AFC3D03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855074"/>
            <a:ext cx="7092936" cy="40741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Этап 3. Масштабирование (сентябрь – декабрь 2026)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Запуск выездных скринингов для корпоративных клиентов (медики, педагоги).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Внедрение цифрового контура сопровождения (дневники самоконтроля, отслеживание динамики).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Проведение образовательных семинаров по культуре самоконтроля и стрессоустойчивости.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122FEF2-9343-4D52-A0EA-3EB03CB8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2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FFD39-C354-8787-0180-37D5C5C5B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3D0AD61-C4EE-4A0B-8733-BAE046F63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818C2-D406-C88F-8C81-F25432A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r>
              <a:rPr lang="ru-RU" dirty="0"/>
              <a:t>РЕАЛИЗАЦИЯ ПРОЕКТА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0627202-EFF9-43AD-A17D-9C0A5835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FE803B-A057-E989-1567-54016DBF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8" y="1855075"/>
            <a:ext cx="1459272" cy="1945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DC065-52AF-E580-4748-8CE50E2BB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3983516"/>
            <a:ext cx="3063688" cy="1598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CECED7-92EC-3295-ED53-0DA591F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855074"/>
            <a:ext cx="7092936" cy="40741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Этап 4. Развитие и тиражирование (2027 и далее)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Расширение географии проекта (выезды в районы Республики Татарстан).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Подготовка публикаций и методических рекомендаций для тиражирования в других регионах.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Интеграция с региональными программами диспансеризации и профилактики.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22FEF2-9343-4D52-A0EA-3EB03CB8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09B841-00AB-8722-02E9-85D229BF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BABC2F9-6FEB-4DF2-6DB9-6D6C1ED9A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26192-328A-0C57-98BD-79DAFD2A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803485" cy="845674"/>
          </a:xfrm>
        </p:spPr>
        <p:txBody>
          <a:bodyPr>
            <a:normAutofit/>
          </a:bodyPr>
          <a:lstStyle/>
          <a:p>
            <a:r>
              <a:rPr lang="ru-RU" dirty="0"/>
              <a:t>РЕАЛИЗАЦИЯ ПРОЕКТА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0F57064-AB8D-007E-628E-A3DA0D934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4F3F6-AB9C-D229-BA14-9148F184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8" y="1855075"/>
            <a:ext cx="1459272" cy="1945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732BE-6FB1-CF83-94F6-96592A1A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0" y="3983516"/>
            <a:ext cx="3063688" cy="1598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64BB7D-15F9-9087-71A6-C356AFE8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36" y="1855074"/>
            <a:ext cx="7092936" cy="40741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Этап 4. Развитие и тиражирование (2027 и далее)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Расширение географии проекта (выезды в районы Республики Татарстан).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Подготовка публикаций и методических рекомендаций для тиражирования в других регионах.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Интеграция с региональными программами диспансеризации и профилактики.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E8EC2E5-80E5-54BC-2FEE-18808AE7B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5208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646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Times New Roman</vt:lpstr>
      <vt:lpstr>Univers Condensed</vt:lpstr>
      <vt:lpstr>ChronicleVTI</vt:lpstr>
      <vt:lpstr>Программа скрининговой диагностики на основе вариабельности сердечного ритма и биоимпедансометрии в центре «Солнечный»</vt:lpstr>
      <vt:lpstr>АКТУАЛЬНОСТЬ</vt:lpstr>
      <vt:lpstr>Презентация PowerPoint</vt:lpstr>
      <vt:lpstr>ЗАДАЧИ ПРОЕКТА  </vt:lpstr>
      <vt:lpstr>РЕАЛИЗАЦИЯ ПРОЕКТА </vt:lpstr>
      <vt:lpstr>РЕАЛИЗАЦИЯ ПРОЕКТА </vt:lpstr>
      <vt:lpstr>РЕАЛИЗАЦИЯ ПРОЕКТА </vt:lpstr>
      <vt:lpstr>РЕАЛИЗАЦИЯ ПРОЕКТА </vt:lpstr>
      <vt:lpstr>РЕАЛИЗАЦИЯ ПРОЕКТА </vt:lpstr>
      <vt:lpstr>ВЫВОДЫ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Буланова</dc:creator>
  <cp:lastModifiedBy>Ольга Буланова</cp:lastModifiedBy>
  <cp:revision>1</cp:revision>
  <dcterms:created xsi:type="dcterms:W3CDTF">2026-03-18T20:47:25Z</dcterms:created>
  <dcterms:modified xsi:type="dcterms:W3CDTF">2026-03-18T21:59:49Z</dcterms:modified>
</cp:coreProperties>
</file>