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54EB8-F9E5-44EF-8AAC-8378A7BD2860}" type="datetimeFigureOut">
              <a:rPr lang="ru-RU" smtClean="0"/>
              <a:t>09.08.2024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9E61E526-E2FE-43A7-9C32-E50469A369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7934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54EB8-F9E5-44EF-8AAC-8378A7BD2860}" type="datetimeFigureOut">
              <a:rPr lang="ru-RU" smtClean="0"/>
              <a:t>09.08.2024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E61E526-E2FE-43A7-9C32-E50469A369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00883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54EB8-F9E5-44EF-8AAC-8378A7BD2860}" type="datetimeFigureOut">
              <a:rPr lang="ru-RU" smtClean="0"/>
              <a:t>09.08.2024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E61E526-E2FE-43A7-9C32-E50469A36948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984883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54EB8-F9E5-44EF-8AAC-8378A7BD2860}" type="datetimeFigureOut">
              <a:rPr lang="ru-RU" smtClean="0"/>
              <a:t>09.08.2024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E61E526-E2FE-43A7-9C32-E50469A369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59519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54EB8-F9E5-44EF-8AAC-8378A7BD2860}" type="datetimeFigureOut">
              <a:rPr lang="ru-RU" smtClean="0"/>
              <a:t>09.08.2024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E61E526-E2FE-43A7-9C32-E50469A36948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358671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54EB8-F9E5-44EF-8AAC-8378A7BD2860}" type="datetimeFigureOut">
              <a:rPr lang="ru-RU" smtClean="0"/>
              <a:t>09.08.2024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E61E526-E2FE-43A7-9C32-E50469A369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788823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54EB8-F9E5-44EF-8AAC-8378A7BD2860}" type="datetimeFigureOut">
              <a:rPr lang="ru-RU" smtClean="0"/>
              <a:t>09.08.2024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1E526-E2FE-43A7-9C32-E50469A369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652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54EB8-F9E5-44EF-8AAC-8378A7BD2860}" type="datetimeFigureOut">
              <a:rPr lang="ru-RU" smtClean="0"/>
              <a:t>09.08.2024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1E526-E2FE-43A7-9C32-E50469A369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7925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54EB8-F9E5-44EF-8AAC-8378A7BD2860}" type="datetimeFigureOut">
              <a:rPr lang="ru-RU" smtClean="0"/>
              <a:t>09.08.2024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1E526-E2FE-43A7-9C32-E50469A369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80310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54EB8-F9E5-44EF-8AAC-8378A7BD2860}" type="datetimeFigureOut">
              <a:rPr lang="ru-RU" smtClean="0"/>
              <a:t>09.08.2024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E61E526-E2FE-43A7-9C32-E50469A369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557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54EB8-F9E5-44EF-8AAC-8378A7BD2860}" type="datetimeFigureOut">
              <a:rPr lang="ru-RU" smtClean="0"/>
              <a:t>09.08.2024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E61E526-E2FE-43A7-9C32-E50469A369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4238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54EB8-F9E5-44EF-8AAC-8378A7BD2860}" type="datetimeFigureOut">
              <a:rPr lang="ru-RU" smtClean="0"/>
              <a:t>09.08.2024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E61E526-E2FE-43A7-9C32-E50469A369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69525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54EB8-F9E5-44EF-8AAC-8378A7BD2860}" type="datetimeFigureOut">
              <a:rPr lang="ru-RU" smtClean="0"/>
              <a:t>09.08.2024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1E526-E2FE-43A7-9C32-E50469A369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72293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54EB8-F9E5-44EF-8AAC-8378A7BD2860}" type="datetimeFigureOut">
              <a:rPr lang="ru-RU" smtClean="0"/>
              <a:t>09.08.2024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1E526-E2FE-43A7-9C32-E50469A369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86292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54EB8-F9E5-44EF-8AAC-8378A7BD2860}" type="datetimeFigureOut">
              <a:rPr lang="ru-RU" smtClean="0"/>
              <a:t>09.08.2024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1E526-E2FE-43A7-9C32-E50469A369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84166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54EB8-F9E5-44EF-8AAC-8378A7BD2860}" type="datetimeFigureOut">
              <a:rPr lang="ru-RU" smtClean="0"/>
              <a:t>09.08.2024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E61E526-E2FE-43A7-9C32-E50469A369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23242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054EB8-F9E5-44EF-8AAC-8378A7BD2860}" type="datetimeFigureOut">
              <a:rPr lang="ru-RU" smtClean="0"/>
              <a:t>09.08.2024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9E61E526-E2FE-43A7-9C32-E50469A3694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5576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Семинары по духовно-нравственному воспитанию молодежи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048000" y="5202238"/>
            <a:ext cx="9144000" cy="1655762"/>
          </a:xfrm>
        </p:spPr>
        <p:txBody>
          <a:bodyPr>
            <a:normAutofit/>
          </a:bodyPr>
          <a:lstStyle/>
          <a:p>
            <a:pPr algn="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Автор проекта:</a:t>
            </a:r>
          </a:p>
          <a:p>
            <a:pPr algn="r"/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Курманаева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Гульназ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Фаиловна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генеральный директор автономной некоммерческой организации «Центр защиты семьи, материнства и детства Нурсултан»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18141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Цели и задачи проекта: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Повышение роли и престижа семьи в обществе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Улучшение демографической ситуации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47649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775" y="160338"/>
            <a:ext cx="10515600" cy="1325563"/>
          </a:xfrm>
        </p:spPr>
        <p:txBody>
          <a:bodyPr/>
          <a:lstStyle/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Участники проекта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0352" y="1358265"/>
            <a:ext cx="6648594" cy="4351338"/>
          </a:xfrm>
        </p:spPr>
        <p:txBody>
          <a:bodyPr/>
          <a:lstStyle/>
          <a:p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Благополучателями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проекта выступят представители молодежи в возрасте от 14 до 18 лет, родители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AutoShape 2" descr="blob:https://web.telegram.org/ccf48d2e-fcfa-40a2-a6a5-2747e17aef11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AutoShape 4" descr="blob:https://web.telegram.org/ccf48d2e-fcfa-40a2-a6a5-2747e17aef11"/>
          <p:cNvSpPr>
            <a:spLocks noChangeAspect="1" noChangeArrowheads="1"/>
          </p:cNvSpPr>
          <p:nvPr/>
        </p:nvSpPr>
        <p:spPr bwMode="auto">
          <a:xfrm>
            <a:off x="387927" y="7938"/>
            <a:ext cx="224848" cy="818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1841" y="3268517"/>
            <a:ext cx="4810743" cy="3190876"/>
          </a:xfrm>
          <a:prstGeom prst="rect">
            <a:avLst/>
          </a:prstGeom>
        </p:spPr>
      </p:pic>
      <p:pic>
        <p:nvPicPr>
          <p:cNvPr id="7" name="Рисунок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5810" y="2769609"/>
            <a:ext cx="2850573" cy="3800764"/>
          </a:xfrm>
          <a:prstGeom prst="rect">
            <a:avLst/>
          </a:prstGeom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67213" y="160338"/>
            <a:ext cx="3742073" cy="28065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602221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15</TotalTime>
  <Words>57</Words>
  <Application>Microsoft Office PowerPoint</Application>
  <PresentationFormat>Широкоэкранный</PresentationFormat>
  <Paragraphs>9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8" baseType="lpstr">
      <vt:lpstr>Arial</vt:lpstr>
      <vt:lpstr>Century Gothic</vt:lpstr>
      <vt:lpstr>Times New Roman</vt:lpstr>
      <vt:lpstr>Wingdings 3</vt:lpstr>
      <vt:lpstr>Легкий дым</vt:lpstr>
      <vt:lpstr>Семинары по духовно-нравственному воспитанию молодежи</vt:lpstr>
      <vt:lpstr>Цели и задачи проекта:</vt:lpstr>
      <vt:lpstr>Участники проекта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Семинары по духовно-нравственному воспитанию молодежи</dc:title>
  <dc:creator>HUAWEI</dc:creator>
  <cp:lastModifiedBy>HUAWEI</cp:lastModifiedBy>
  <cp:revision>2</cp:revision>
  <dcterms:created xsi:type="dcterms:W3CDTF">2024-08-09T11:52:15Z</dcterms:created>
  <dcterms:modified xsi:type="dcterms:W3CDTF">2024-08-09T12:07:57Z</dcterms:modified>
</cp:coreProperties>
</file>