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62" r:id="rId2"/>
    <p:sldId id="264" r:id="rId3"/>
    <p:sldId id="256" r:id="rId4"/>
    <p:sldId id="260" r:id="rId5"/>
    <p:sldId id="257" r:id="rId6"/>
    <p:sldId id="258" r:id="rId7"/>
    <p:sldId id="261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-83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A8F4-B101-486B-AB0C-EC67298CB083}" type="datetimeFigureOut">
              <a:rPr lang="ru-RU" smtClean="0"/>
              <a:pPr/>
              <a:t>пт 21.02.25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A021F-0AC0-4909-BB36-4ACE07A4CE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3809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A8F4-B101-486B-AB0C-EC67298CB083}" type="datetimeFigureOut">
              <a:rPr lang="ru-RU" smtClean="0"/>
              <a:pPr/>
              <a:t>пт 21.02.25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A021F-0AC0-4909-BB36-4ACE07A4CE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3426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A8F4-B101-486B-AB0C-EC67298CB083}" type="datetimeFigureOut">
              <a:rPr lang="ru-RU" smtClean="0"/>
              <a:pPr/>
              <a:t>пт 21.02.25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A021F-0AC0-4909-BB36-4ACE07A4CE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860949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A8F4-B101-486B-AB0C-EC67298CB083}" type="datetimeFigureOut">
              <a:rPr lang="ru-RU" smtClean="0"/>
              <a:pPr/>
              <a:t>пт 21.02.25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A021F-0AC0-4909-BB36-4ACE07A4CE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4633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A8F4-B101-486B-AB0C-EC67298CB083}" type="datetimeFigureOut">
              <a:rPr lang="ru-RU" smtClean="0"/>
              <a:pPr/>
              <a:t>пт 21.02.25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A021F-0AC0-4909-BB36-4ACE07A4CE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580814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A8F4-B101-486B-AB0C-EC67298CB083}" type="datetimeFigureOut">
              <a:rPr lang="ru-RU" smtClean="0"/>
              <a:pPr/>
              <a:t>пт 21.02.25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A021F-0AC0-4909-BB36-4ACE07A4CE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81912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A8F4-B101-486B-AB0C-EC67298CB083}" type="datetimeFigureOut">
              <a:rPr lang="ru-RU" smtClean="0"/>
              <a:pPr/>
              <a:t>пт 21.02.25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A021F-0AC0-4909-BB36-4ACE07A4CE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3724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A8F4-B101-486B-AB0C-EC67298CB083}" type="datetimeFigureOut">
              <a:rPr lang="ru-RU" smtClean="0"/>
              <a:pPr/>
              <a:t>пт 21.02.25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A021F-0AC0-4909-BB36-4ACE07A4CE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482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A8F4-B101-486B-AB0C-EC67298CB083}" type="datetimeFigureOut">
              <a:rPr lang="ru-RU" smtClean="0"/>
              <a:pPr/>
              <a:t>пт 21.02.25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A021F-0AC0-4909-BB36-4ACE07A4CE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807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A8F4-B101-486B-AB0C-EC67298CB083}" type="datetimeFigureOut">
              <a:rPr lang="ru-RU" smtClean="0"/>
              <a:pPr/>
              <a:t>пт 21.02.25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A021F-0AC0-4909-BB36-4ACE07A4CE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621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A8F4-B101-486B-AB0C-EC67298CB083}" type="datetimeFigureOut">
              <a:rPr lang="ru-RU" smtClean="0"/>
              <a:pPr/>
              <a:t>пт 21.02.25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A021F-0AC0-4909-BB36-4ACE07A4CE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568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A8F4-B101-486B-AB0C-EC67298CB083}" type="datetimeFigureOut">
              <a:rPr lang="ru-RU" smtClean="0"/>
              <a:pPr/>
              <a:t>пт 21.02.25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A021F-0AC0-4909-BB36-4ACE07A4CE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6314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A8F4-B101-486B-AB0C-EC67298CB083}" type="datetimeFigureOut">
              <a:rPr lang="ru-RU" smtClean="0"/>
              <a:pPr/>
              <a:t>пт 21.02.25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A021F-0AC0-4909-BB36-4ACE07A4CE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343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A8F4-B101-486B-AB0C-EC67298CB083}" type="datetimeFigureOut">
              <a:rPr lang="ru-RU" smtClean="0"/>
              <a:pPr/>
              <a:t>пт 21.02.25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A021F-0AC0-4909-BB36-4ACE07A4CE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199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A8F4-B101-486B-AB0C-EC67298CB083}" type="datetimeFigureOut">
              <a:rPr lang="ru-RU" smtClean="0"/>
              <a:pPr/>
              <a:t>пт 21.02.25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A021F-0AC0-4909-BB36-4ACE07A4CE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1430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A8F4-B101-486B-AB0C-EC67298CB083}" type="datetimeFigureOut">
              <a:rPr lang="ru-RU" smtClean="0"/>
              <a:pPr/>
              <a:t>пт 21.02.25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A021F-0AC0-4909-BB36-4ACE07A4CE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1006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8A8F4-B101-486B-AB0C-EC67298CB083}" type="datetimeFigureOut">
              <a:rPr lang="ru-RU" smtClean="0"/>
              <a:pPr/>
              <a:t>пт 21.02.25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54A021F-0AC0-4909-BB36-4ACE07A4CE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7056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3492" y="204781"/>
            <a:ext cx="86263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Новобурасский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филиал</a:t>
            </a: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Государственное автономное профессиональное образовательное учреждение Саратовской области</a:t>
            </a: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Базарнокарабулакский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техникум агробизнеса»</a:t>
            </a:r>
          </a:p>
          <a:p>
            <a:pPr algn="ctr"/>
            <a:r>
              <a:rPr lang="ru-RU" sz="1600" dirty="0"/>
              <a:t>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11680" y="5002823"/>
            <a:ext cx="146053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                                                            Разработала</a:t>
            </a:r>
            <a:r>
              <a:rPr lang="ru-RU" sz="2400" b="1" dirty="0"/>
              <a:t>:                                </a:t>
            </a:r>
            <a:endParaRPr lang="ru-RU" sz="2400" dirty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ru-RU" sz="2400" b="1" dirty="0"/>
              <a:t>                                                            </a:t>
            </a:r>
            <a:r>
              <a:rPr lang="ru-RU" sz="2400" b="1" dirty="0" err="1"/>
              <a:t>Шалакова</a:t>
            </a:r>
            <a:r>
              <a:rPr lang="ru-RU" sz="2400" b="1" dirty="0"/>
              <a:t> Ольга Васильевна, </a:t>
            </a:r>
            <a:endParaRPr lang="ru-RU" sz="2400" dirty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ru-RU" sz="2400" b="1" dirty="0" smtClean="0"/>
              <a:t>                                                            преподаватель </a:t>
            </a:r>
            <a:endParaRPr lang="ru-RU" sz="2400" dirty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ru-RU" sz="2400" b="1" dirty="0" smtClean="0"/>
              <a:t>                                                            русского </a:t>
            </a:r>
            <a:r>
              <a:rPr lang="ru-RU" sz="2400" b="1" dirty="0"/>
              <a:t>языка и литературы</a:t>
            </a:r>
            <a:endParaRPr lang="ru-RU" sz="2400" dirty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ru-RU" sz="2400" dirty="0"/>
              <a:t>  </a:t>
            </a:r>
            <a:endParaRPr lang="ru-RU" sz="2400" dirty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48000" y="2828836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Проектная работа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Тема: «Применение </a:t>
            </a:r>
            <a:r>
              <a:rPr lang="ru-RU" sz="2400" b="1" dirty="0" err="1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здоровьесберегающих</a:t>
            </a:r>
            <a:r>
              <a:rPr lang="ru-RU" sz="2400" b="1" dirty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технологий обучения»</a:t>
            </a:r>
            <a:endParaRPr lang="ru-RU" sz="2400" dirty="0"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/>
              <a:t> </a:t>
            </a:r>
            <a:endParaRPr lang="ru-RU" sz="2400" dirty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29970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0" y="2586462"/>
            <a:ext cx="6096000" cy="1685077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228600">
              <a:lnSpc>
                <a:spcPct val="115000"/>
              </a:lnSpc>
              <a:spcAft>
                <a:spcPts val="0"/>
              </a:spcAft>
            </a:pP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Исследовательская компетенция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педагога заключается в умении применять в практической деятельности исследовательских и опытно-экспериментальных методов организации образовательного процесса. 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250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1849" y="975944"/>
            <a:ext cx="9312104" cy="5055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Здоровьесберегающая технология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системный подход к обучению и воспитанию, построенный на стремлении педагога не нанести ущерб здоровью обучающихся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50000"/>
              </a:lnSpc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здоровьесберегающих технологий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 способствовать поддержанию обучающимся высокого уровня здоровья: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обеспечивая его знаниями, необходимыми для ведения здорового образа жизни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воспитывая у него культуру здоровья</a:t>
            </a:r>
          </a:p>
        </p:txBody>
      </p:sp>
    </p:spTree>
    <p:extLst>
      <p:ext uri="{BB962C8B-B14F-4D97-AF65-F5344CB8AC3E}">
        <p14:creationId xmlns:p14="http://schemas.microsoft.com/office/powerpoint/2010/main" val="3373618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26330" y="288089"/>
            <a:ext cx="7451655" cy="24776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здоровьесберегающих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Охрана здоровья обучающихся;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культуры здоровья;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Поддержание стремления к здоровому образу жизни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801" y="3123082"/>
            <a:ext cx="6939453" cy="336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002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386856" y="848252"/>
            <a:ext cx="90648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применения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здоровьесберегающих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технологий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799" y="2215661"/>
            <a:ext cx="924950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Обстановка и гигиенические условия в учебном кабинете;</a:t>
            </a:r>
          </a:p>
          <a:p>
            <a:pPr algn="just">
              <a:lnSpc>
                <a:spcPct val="15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Положительный эмоциональный настрой и отсутствие стресса;</a:t>
            </a:r>
          </a:p>
          <a:p>
            <a:pPr algn="just">
              <a:lnSpc>
                <a:spcPct val="15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Рациональная организация учебного процесса в соответствии с      возрастными, половыми, индивидуальными особенностями;</a:t>
            </a:r>
          </a:p>
          <a:p>
            <a:pPr algn="just">
              <a:lnSpc>
                <a:spcPct val="15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Смена вида деятельности;</a:t>
            </a:r>
          </a:p>
          <a:p>
            <a:pPr algn="just">
              <a:lnSpc>
                <a:spcPct val="15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Подача материала доступным рациональным способом;</a:t>
            </a:r>
          </a:p>
          <a:p>
            <a:pPr algn="just">
              <a:lnSpc>
                <a:spcPct val="15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Соблюдение умеренного темпа урока</a:t>
            </a:r>
          </a:p>
        </p:txBody>
      </p:sp>
    </p:spTree>
    <p:extLst>
      <p:ext uri="{BB962C8B-B14F-4D97-AF65-F5344CB8AC3E}">
        <p14:creationId xmlns:p14="http://schemas.microsoft.com/office/powerpoint/2010/main" val="326974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97131" y="1028358"/>
            <a:ext cx="45777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Элементы структуры урока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67153" y="2154115"/>
            <a:ext cx="8643585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Дифференцированный подход в обучении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Активные методы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Воспитательные методы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Эмоциональная разрядка во время урока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мотивации обучающихся к учебной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20887224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94944" y="846212"/>
            <a:ext cx="8988672" cy="4785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 algn="just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Здоровьесберегающие технологии – ресурс повышения результативности и качества нашего образования;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Ожидаемый результат их применения – формирование отношения обучающихся к своему здоровью как к основному фактору успеха на последующих этапах жизни.</a:t>
            </a:r>
          </a:p>
        </p:txBody>
      </p:sp>
    </p:spTree>
    <p:extLst>
      <p:ext uri="{BB962C8B-B14F-4D97-AF65-F5344CB8AC3E}">
        <p14:creationId xmlns:p14="http://schemas.microsoft.com/office/powerpoint/2010/main" val="3602651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3499" y="2365131"/>
            <a:ext cx="71134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776787642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171</TotalTime>
  <Words>206</Words>
  <Application>Microsoft Office PowerPoint</Application>
  <PresentationFormat>Произвольный</PresentationFormat>
  <Paragraphs>39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2022</cp:lastModifiedBy>
  <cp:revision>19</cp:revision>
  <dcterms:created xsi:type="dcterms:W3CDTF">2018-01-09T17:36:28Z</dcterms:created>
  <dcterms:modified xsi:type="dcterms:W3CDTF">2025-02-21T09:13:38Z</dcterms:modified>
</cp:coreProperties>
</file>