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_rels/presentation.xml.rels" ContentType="application/vnd.openxmlformats-package.relationships+xml"/>
  <Override PartName="/ppt/media/image1.jpeg" ContentType="image/jpeg"/>
  <Override PartName="/ppt/media/image6.png" ContentType="image/png"/>
  <Override PartName="/ppt/media/image10.png" ContentType="image/png"/>
  <Override PartName="/ppt/media/image2.jpeg" ContentType="image/jpeg"/>
  <Override PartName="/ppt/media/image4.png" ContentType="image/png"/>
  <Override PartName="/ppt/media/image3.png" ContentType="image/png"/>
  <Override PartName="/ppt/media/image5.png" ContentType="image/png"/>
  <Override PartName="/ppt/media/image7.png" ContentType="image/png"/>
  <Override PartName="/ppt/media/image8.png" ContentType="image/png"/>
  <Override PartName="/ppt/media/image9.png" ContentType="image/png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  <p:sldId id="257" r:id="rId14"/>
    <p:sldId id="258" r:id="rId15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45480" y="-100080"/>
            <a:ext cx="786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2E5FDCA-ADB8-4939-A1A1-AF93006D5B4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DD6B8AA0-4598-464F-908C-C546C994760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9EA2E989-681C-40E5-83A7-10B5C842FFA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A50DC5E-77C2-42FA-A3EE-0BAED5048B6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87617D2-2F31-4D2C-98B1-B8A3D368819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45480" y="-100080"/>
            <a:ext cx="786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59A0BFDE-E5DD-4C0F-AAB8-902810FB9FE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80FA16AB-EE6D-4002-AEE0-0EA19FF85E3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45480" y="-100080"/>
            <a:ext cx="786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F452EB1B-B876-489A-8235-61D975420A6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CF8BA52B-75C0-423E-8115-23DAEDAFC5E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45480" y="-100080"/>
            <a:ext cx="786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B27DDF8F-4826-4674-8ABC-4158FE68695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E3B3E3BE-EF0A-4DC1-8F3C-A62E7F9B25B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36" descr=""/>
          <p:cNvPicPr/>
          <p:nvPr/>
        </p:nvPicPr>
        <p:blipFill>
          <a:blip r:embed="rId2"/>
          <a:srcRect l="0" t="24884" r="0" b="0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45480" y="163080"/>
            <a:ext cx="7869240" cy="99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ftr" idx="1"/>
          </p:nvPr>
        </p:nvSpPr>
        <p:spPr>
          <a:xfrm>
            <a:off x="3029040" y="6356520"/>
            <a:ext cx="30855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sldNum" idx="2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8948B73-F1C6-4303-A4AE-04C97F69DFC2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dt" idx="3"/>
          </p:nvPr>
        </p:nvSpPr>
        <p:spPr>
          <a:xfrm>
            <a:off x="62856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Open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Open Sans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36" descr=""/>
          <p:cNvPicPr/>
          <p:nvPr/>
        </p:nvPicPr>
        <p:blipFill>
          <a:blip r:embed="rId2"/>
          <a:srcRect l="0" t="24884" r="0" b="0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54" name="PlaceHolder 1"/>
          <p:cNvSpPr>
            <a:spLocks noGrp="1"/>
          </p:cNvSpPr>
          <p:nvPr>
            <p:ph type="ftr" idx="28"/>
          </p:nvPr>
        </p:nvSpPr>
        <p:spPr>
          <a:xfrm>
            <a:off x="3029040" y="6356520"/>
            <a:ext cx="30855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ldNum" idx="29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39B63A1-0ADE-4A7E-B90D-05C893C9F353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dt" idx="30"/>
          </p:nvPr>
        </p:nvSpPr>
        <p:spPr>
          <a:xfrm>
            <a:off x="62856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36" descr=""/>
          <p:cNvPicPr/>
          <p:nvPr/>
        </p:nvPicPr>
        <p:blipFill>
          <a:blip r:embed="rId2"/>
          <a:srcRect l="0" t="24884" r="0" b="0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58" name="PlaceHolder 1"/>
          <p:cNvSpPr>
            <a:spLocks noGrp="1"/>
          </p:cNvSpPr>
          <p:nvPr>
            <p:ph type="ftr" idx="31"/>
          </p:nvPr>
        </p:nvSpPr>
        <p:spPr>
          <a:xfrm>
            <a:off x="3029040" y="6356520"/>
            <a:ext cx="30855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ldNum" idx="32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7D148AD-F8A3-449A-8CAF-5CD63860836E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dt" idx="33"/>
          </p:nvPr>
        </p:nvSpPr>
        <p:spPr>
          <a:xfrm>
            <a:off x="62856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6" descr=""/>
          <p:cNvPicPr/>
          <p:nvPr/>
        </p:nvPicPr>
        <p:blipFill>
          <a:blip r:embed="rId2"/>
          <a:srcRect l="0" t="24884" r="0" b="0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9" name="PlaceHolder 1"/>
          <p:cNvSpPr>
            <a:spLocks noGrp="1"/>
          </p:cNvSpPr>
          <p:nvPr>
            <p:ph type="ftr" idx="4"/>
          </p:nvPr>
        </p:nvSpPr>
        <p:spPr>
          <a:xfrm>
            <a:off x="3029040" y="6356520"/>
            <a:ext cx="30855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ldNum" idx="5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74ECB5F-5783-42D0-AE21-EA5294F8195A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6"/>
          </p:nvPr>
        </p:nvSpPr>
        <p:spPr>
          <a:xfrm>
            <a:off x="62856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6" descr=""/>
          <p:cNvPicPr/>
          <p:nvPr/>
        </p:nvPicPr>
        <p:blipFill>
          <a:blip r:embed="rId2"/>
          <a:srcRect l="0" t="24884" r="0" b="0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13" name="PlaceHolder 1"/>
          <p:cNvSpPr>
            <a:spLocks noGrp="1"/>
          </p:cNvSpPr>
          <p:nvPr>
            <p:ph type="ftr" idx="7"/>
          </p:nvPr>
        </p:nvSpPr>
        <p:spPr>
          <a:xfrm>
            <a:off x="3029040" y="6356520"/>
            <a:ext cx="30855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ldNum" idx="8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334EEEA-3319-49C2-A81A-70E1CA2C8384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dt" idx="9"/>
          </p:nvPr>
        </p:nvSpPr>
        <p:spPr>
          <a:xfrm>
            <a:off x="62856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6" descr=""/>
          <p:cNvPicPr/>
          <p:nvPr/>
        </p:nvPicPr>
        <p:blipFill>
          <a:blip r:embed="rId2"/>
          <a:srcRect l="0" t="24884" r="0" b="0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45480" y="163080"/>
            <a:ext cx="7869240" cy="99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ftr" idx="10"/>
          </p:nvPr>
        </p:nvSpPr>
        <p:spPr>
          <a:xfrm>
            <a:off x="3029040" y="6356520"/>
            <a:ext cx="30855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sldNum" idx="11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82D7B56-A46C-4239-AC3A-AF72AD3074E6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dt" idx="12"/>
          </p:nvPr>
        </p:nvSpPr>
        <p:spPr>
          <a:xfrm>
            <a:off x="62856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6" descr=""/>
          <p:cNvPicPr/>
          <p:nvPr/>
        </p:nvPicPr>
        <p:blipFill>
          <a:blip r:embed="rId2"/>
          <a:srcRect l="0" t="24884" r="0" b="0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25" name="PlaceHolder 1"/>
          <p:cNvSpPr>
            <a:spLocks noGrp="1"/>
          </p:cNvSpPr>
          <p:nvPr>
            <p:ph type="ftr" idx="13"/>
          </p:nvPr>
        </p:nvSpPr>
        <p:spPr>
          <a:xfrm>
            <a:off x="3029040" y="6356520"/>
            <a:ext cx="30855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sldNum" idx="14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09461E7-1654-45B8-B623-0CED138FBC7B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dt" idx="15"/>
          </p:nvPr>
        </p:nvSpPr>
        <p:spPr>
          <a:xfrm>
            <a:off x="62856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6" descr=""/>
          <p:cNvPicPr/>
          <p:nvPr/>
        </p:nvPicPr>
        <p:blipFill>
          <a:blip r:embed="rId2"/>
          <a:srcRect l="0" t="24884" r="0" b="0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45480" y="163080"/>
            <a:ext cx="7869240" cy="99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ftr" idx="16"/>
          </p:nvPr>
        </p:nvSpPr>
        <p:spPr>
          <a:xfrm>
            <a:off x="3029040" y="6356520"/>
            <a:ext cx="30855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sldNum" idx="17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C8221F6-8967-45BA-AA5F-A0C6DF9A2FB2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dt" idx="18"/>
          </p:nvPr>
        </p:nvSpPr>
        <p:spPr>
          <a:xfrm>
            <a:off x="62856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6" descr=""/>
          <p:cNvPicPr/>
          <p:nvPr/>
        </p:nvPicPr>
        <p:blipFill>
          <a:blip r:embed="rId2"/>
          <a:srcRect l="0" t="24884" r="0" b="0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ftr" idx="19"/>
          </p:nvPr>
        </p:nvSpPr>
        <p:spPr>
          <a:xfrm>
            <a:off x="3029040" y="6356520"/>
            <a:ext cx="30855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ldNum" idx="20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37E90E1-2E9C-45F2-9E23-EED071E02A7B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 idx="21"/>
          </p:nvPr>
        </p:nvSpPr>
        <p:spPr>
          <a:xfrm>
            <a:off x="62856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36" descr=""/>
          <p:cNvPicPr/>
          <p:nvPr/>
        </p:nvPicPr>
        <p:blipFill>
          <a:blip r:embed="rId2"/>
          <a:srcRect l="0" t="24884" r="0" b="0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45480" y="163080"/>
            <a:ext cx="7869240" cy="99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ftr" idx="22"/>
          </p:nvPr>
        </p:nvSpPr>
        <p:spPr>
          <a:xfrm>
            <a:off x="3029040" y="6356520"/>
            <a:ext cx="30855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sldNum" idx="23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2C88557-4C7A-4F54-A9E7-2ED91A39FBF0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dt" idx="24"/>
          </p:nvPr>
        </p:nvSpPr>
        <p:spPr>
          <a:xfrm>
            <a:off x="62856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Open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Open Sans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36" descr=""/>
          <p:cNvPicPr/>
          <p:nvPr/>
        </p:nvPicPr>
        <p:blipFill>
          <a:blip r:embed="rId2"/>
          <a:srcRect l="0" t="24884" r="0" b="0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50" name="PlaceHolder 1"/>
          <p:cNvSpPr>
            <a:spLocks noGrp="1"/>
          </p:cNvSpPr>
          <p:nvPr>
            <p:ph type="ftr" idx="25"/>
          </p:nvPr>
        </p:nvSpPr>
        <p:spPr>
          <a:xfrm>
            <a:off x="3029040" y="6356520"/>
            <a:ext cx="30855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ldNum" idx="26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FA71504-0E25-437E-B250-01A94C6659C9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dt" idx="27"/>
          </p:nvPr>
        </p:nvSpPr>
        <p:spPr>
          <a:xfrm>
            <a:off x="62856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8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slideLayout" Target="../slideLayouts/slideLayout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3f0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5" descr=""/>
          <p:cNvPicPr/>
          <p:nvPr/>
        </p:nvPicPr>
        <p:blipFill>
          <a:blip r:embed="rId1"/>
          <a:srcRect l="0" t="0" r="0" b="25223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62" name="Title 1"/>
          <p:cNvSpPr/>
          <p:nvPr/>
        </p:nvSpPr>
        <p:spPr>
          <a:xfrm>
            <a:off x="191160" y="494640"/>
            <a:ext cx="8955360" cy="166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 defTabSz="914400">
              <a:lnSpc>
                <a:spcPct val="90000"/>
              </a:lnSpc>
            </a:pPr>
            <a:r>
              <a:rPr b="1" lang="ru-RU" sz="5400" spc="-1" strike="noStrike">
                <a:solidFill>
                  <a:srgbClr val="c00000"/>
                </a:solidFill>
                <a:latin typeface="Bookman Old Style"/>
              </a:rPr>
              <a:t>Неактивная </a:t>
            </a:r>
            <a:endParaRPr b="1" lang="ru-RU" sz="5400" spc="-1" strike="noStrike">
              <a:solidFill>
                <a:srgbClr val="000000"/>
              </a:solidFill>
              <a:latin typeface="Open Sans"/>
            </a:endParaRPr>
          </a:p>
          <a:p>
            <a:pPr algn="ctr" defTabSz="914400">
              <a:lnSpc>
                <a:spcPct val="90000"/>
              </a:lnSpc>
            </a:pPr>
            <a:r>
              <a:rPr b="1" lang="ru-RU" sz="5400" spc="-1" strike="noStrike">
                <a:solidFill>
                  <a:srgbClr val="c00000"/>
                </a:solidFill>
                <a:latin typeface="Bookman Old Style"/>
              </a:rPr>
              <a:t>физическая активность</a:t>
            </a:r>
            <a:endParaRPr b="1" lang="ru-RU" sz="5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7793640" y="6520320"/>
            <a:ext cx="1281240" cy="25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100" spc="-1" strike="noStrike">
                <a:solidFill>
                  <a:schemeClr val="dk1"/>
                </a:solidFill>
                <a:latin typeface="Bookman Old Style"/>
              </a:rPr>
              <a:t>©М.Е. Лапина</a:t>
            </a:r>
            <a:endParaRPr b="0" lang="ru-RU" sz="11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4" name="Picture 2"/>
          <p:cNvSpPr/>
          <p:nvPr/>
        </p:nvSpPr>
        <p:spPr>
          <a:xfrm>
            <a:off x="1968480" y="3381480"/>
            <a:ext cx="5310720" cy="3475800"/>
          </a:xfrm>
          <a:prstGeom prst="ellipse">
            <a:avLst/>
          </a:prstGeom>
          <a:blipFill rotWithShape="0">
            <a:blip r:embed="rId2"/>
            <a:srcRect/>
            <a:stretch/>
          </a:blipFill>
          <a:ln w="0">
            <a:noFill/>
          </a:ln>
          <a:effectLst>
            <a:softEdge rad="11268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45440" y="312120"/>
            <a:ext cx="8844120" cy="645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3333"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2200" spc="-1" strike="noStrike">
                <a:solidFill>
                  <a:schemeClr val="dk1"/>
                </a:solidFill>
                <a:latin typeface="Bookman Old Style"/>
              </a:rPr>
              <a:t>Цель проекта </a:t>
            </a:r>
            <a:r>
              <a:rPr b="0" lang="ru-RU" sz="2200" spc="-1" strike="noStrike">
                <a:solidFill>
                  <a:schemeClr val="dk1"/>
                </a:solidFill>
                <a:latin typeface="Bookman Old Style"/>
              </a:rPr>
              <a:t>- помочь человеку любого возраста, пола, физической активности заниматься умеренной физической нагрузкой систематически через использование комплекса физических упражнений.</a:t>
            </a:r>
            <a:br>
              <a:rPr sz="2200"/>
            </a:br>
            <a:r>
              <a:rPr b="1" lang="ru-RU" sz="2200" spc="-1" strike="noStrike">
                <a:solidFill>
                  <a:schemeClr val="dk1"/>
                </a:solidFill>
                <a:latin typeface="Bookman Old Style"/>
              </a:rPr>
              <a:t>Краткое описание проекта:</a:t>
            </a:r>
            <a:br>
              <a:rPr sz="2200"/>
            </a:br>
            <a:r>
              <a:rPr b="0" lang="ru-RU" sz="2200" spc="-1" strike="noStrike">
                <a:solidFill>
                  <a:schemeClr val="dk1"/>
                </a:solidFill>
                <a:latin typeface="Bookman Old Style"/>
              </a:rPr>
              <a:t>Физическая активность необходима в любом возрасте, причем, чем старше человек, тем она для него важнее.</a:t>
            </a:r>
            <a:br>
              <a:rPr sz="2200"/>
            </a:br>
            <a:r>
              <a:rPr b="0" lang="ru-RU" sz="2200" spc="-1" strike="noStrike">
                <a:solidFill>
                  <a:schemeClr val="dk1"/>
                </a:solidFill>
                <a:latin typeface="Bookman Old Style"/>
              </a:rPr>
              <a:t>Мною составлен комплекс физических упражнений, названный «Неактивная физическая активность», который может использовать человек любого возраста, физической активности и наличия у него заболеваний. </a:t>
            </a:r>
            <a:br>
              <a:rPr sz="2200"/>
            </a:br>
            <a:r>
              <a:rPr b="0" lang="ru-RU" sz="2200" spc="-1" strike="noStrike">
                <a:solidFill>
                  <a:schemeClr val="dk1"/>
                </a:solidFill>
                <a:latin typeface="Bookman Old Style"/>
              </a:rPr>
              <a:t>Физическая активность и физические упражнения средней и низкой интенсивности (то есть «неактивная физическая активность») являются лечебно-профилактическим средством стратегического назначения у граждан, имеющих ограничения в состоянии здоровья; необходимы для укрепления здоровья и профилактики.</a:t>
            </a:r>
            <a:br>
              <a:rPr sz="2200"/>
            </a:br>
            <a:r>
              <a:rPr b="0" lang="ru-RU" sz="2200" spc="-1" strike="noStrike">
                <a:solidFill>
                  <a:schemeClr val="dk1"/>
                </a:solidFill>
                <a:latin typeface="Bookman Old Style"/>
              </a:rPr>
              <a:t>Еще в XVII веке французский врач </a:t>
            </a:r>
            <a:br>
              <a:rPr sz="2200"/>
            </a:br>
            <a:r>
              <a:rPr b="0" lang="ru-RU" sz="2200" spc="-1" strike="noStrike">
                <a:solidFill>
                  <a:schemeClr val="dk1"/>
                </a:solidFill>
                <a:latin typeface="Bookman Old Style"/>
              </a:rPr>
              <a:t>Клемент Джозеф Тиссо говорил, что </a:t>
            </a:r>
            <a:br>
              <a:rPr sz="2200"/>
            </a:br>
            <a:r>
              <a:rPr b="0" lang="ru-RU" sz="2200" spc="-1" strike="noStrike">
                <a:solidFill>
                  <a:schemeClr val="dk1"/>
                </a:solidFill>
                <a:latin typeface="Bookman Old Style"/>
              </a:rPr>
              <a:t>«движение как таковое может по </a:t>
            </a:r>
            <a:br>
              <a:rPr sz="2200"/>
            </a:br>
            <a:r>
              <a:rPr b="0" lang="ru-RU" sz="2200" spc="-1" strike="noStrike">
                <a:solidFill>
                  <a:schemeClr val="dk1"/>
                </a:solidFill>
                <a:latin typeface="Bookman Old Style"/>
              </a:rPr>
              <a:t>своему действию заменить любое </a:t>
            </a:r>
            <a:br>
              <a:rPr sz="2200"/>
            </a:br>
            <a:r>
              <a:rPr b="0" lang="ru-RU" sz="2200" spc="-1" strike="noStrike">
                <a:solidFill>
                  <a:schemeClr val="dk1"/>
                </a:solidFill>
                <a:latin typeface="Bookman Old Style"/>
              </a:rPr>
              <a:t>лекарство, но все лечебные средства </a:t>
            </a:r>
            <a:br>
              <a:rPr sz="2200"/>
            </a:br>
            <a:r>
              <a:rPr b="0" lang="ru-RU" sz="2200" spc="-1" strike="noStrike">
                <a:solidFill>
                  <a:schemeClr val="dk1"/>
                </a:solidFill>
                <a:latin typeface="Bookman Old Style"/>
              </a:rPr>
              <a:t>мира не в состоянии заменить </a:t>
            </a:r>
            <a:br>
              <a:rPr sz="2200"/>
            </a:br>
            <a:r>
              <a:rPr b="0" lang="ru-RU" sz="2200" spc="-1" strike="noStrike">
                <a:solidFill>
                  <a:schemeClr val="dk1"/>
                </a:solidFill>
                <a:latin typeface="Bookman Old Style"/>
              </a:rPr>
              <a:t>действие движения».</a:t>
            </a:r>
            <a:br>
              <a:rPr sz="2200"/>
            </a:br>
            <a:endParaRPr b="0" lang="ru-RU" sz="22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66" name="Picture 3" descr=""/>
          <p:cNvPicPr/>
          <p:nvPr/>
        </p:nvPicPr>
        <p:blipFill>
          <a:blip r:embed="rId1"/>
          <a:srcRect l="0" t="0" r="0" b="51731"/>
          <a:stretch/>
        </p:blipFill>
        <p:spPr>
          <a:xfrm>
            <a:off x="5110560" y="4235400"/>
            <a:ext cx="3923280" cy="253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45440" y="163080"/>
            <a:ext cx="8844120" cy="94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27777"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br>
              <a:rPr sz="2200"/>
            </a:br>
            <a:br>
              <a:rPr sz="2200"/>
            </a:br>
            <a:br>
              <a:rPr sz="2200"/>
            </a:br>
            <a:br>
              <a:rPr sz="2200"/>
            </a:br>
            <a:br>
              <a:rPr sz="2200"/>
            </a:br>
            <a:br>
              <a:rPr sz="2200"/>
            </a:br>
            <a:br>
              <a:rPr sz="2400"/>
            </a:br>
            <a:br>
              <a:rPr sz="2400"/>
            </a:br>
            <a:br>
              <a:rPr sz="2200"/>
            </a:br>
            <a:endParaRPr b="0" lang="ru-RU" sz="2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8" name="Прямоугольник 3"/>
          <p:cNvSpPr/>
          <p:nvPr/>
        </p:nvSpPr>
        <p:spPr>
          <a:xfrm>
            <a:off x="0" y="107280"/>
            <a:ext cx="91432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800" spc="-1" strike="noStrike">
                <a:solidFill>
                  <a:schemeClr val="dk1"/>
                </a:solidFill>
                <a:latin typeface="Bookman Old Style"/>
              </a:rPr>
              <a:t>Комплекс физических упражнений 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800" spc="-1" strike="noStrike">
                <a:solidFill>
                  <a:schemeClr val="dk1"/>
                </a:solidFill>
                <a:latin typeface="Bookman Old Style"/>
              </a:rPr>
              <a:t>«Неактивная физическая активность» 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800" spc="-1" strike="noStrike">
                <a:solidFill>
                  <a:schemeClr val="dk1"/>
                </a:solidFill>
                <a:latin typeface="Bookman Old Style"/>
              </a:rPr>
              <a:t>(более подробно – в приложении к проекту)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69" name="Picture 3" descr="F:\торент\qrcode_goodlooker.ru.png"/>
          <p:cNvPicPr/>
          <p:nvPr/>
        </p:nvPicPr>
        <p:blipFill>
          <a:blip r:embed="rId1"/>
          <a:stretch/>
        </p:blipFill>
        <p:spPr>
          <a:xfrm>
            <a:off x="262080" y="1256400"/>
            <a:ext cx="2588040" cy="2588040"/>
          </a:xfrm>
          <a:prstGeom prst="rect">
            <a:avLst/>
          </a:prstGeom>
          <a:ln w="0">
            <a:noFill/>
          </a:ln>
        </p:spPr>
      </p:pic>
      <p:pic>
        <p:nvPicPr>
          <p:cNvPr id="70" name="Picture 4" descr="F:\торент\qrcode_goodlooker.ru.png"/>
          <p:cNvPicPr/>
          <p:nvPr/>
        </p:nvPicPr>
        <p:blipFill>
          <a:blip r:embed="rId2"/>
          <a:stretch/>
        </p:blipFill>
        <p:spPr>
          <a:xfrm>
            <a:off x="3277800" y="1256400"/>
            <a:ext cx="2588040" cy="2588040"/>
          </a:xfrm>
          <a:prstGeom prst="rect">
            <a:avLst/>
          </a:prstGeom>
          <a:ln w="0">
            <a:noFill/>
          </a:ln>
        </p:spPr>
      </p:pic>
      <p:pic>
        <p:nvPicPr>
          <p:cNvPr id="71" name="Picture 5" descr="F:\торент\qrcode_goodlooker.ru (1).png"/>
          <p:cNvPicPr/>
          <p:nvPr/>
        </p:nvPicPr>
        <p:blipFill>
          <a:blip r:embed="rId3"/>
          <a:stretch/>
        </p:blipFill>
        <p:spPr>
          <a:xfrm>
            <a:off x="6260040" y="1256400"/>
            <a:ext cx="2588040" cy="2588040"/>
          </a:xfrm>
          <a:prstGeom prst="rect">
            <a:avLst/>
          </a:prstGeom>
          <a:ln w="0">
            <a:noFill/>
          </a:ln>
        </p:spPr>
      </p:pic>
      <p:pic>
        <p:nvPicPr>
          <p:cNvPr id="72" name="Picture 6" descr="F:\торент\qrcode_goodlooker.ru (2).png"/>
          <p:cNvPicPr/>
          <p:nvPr/>
        </p:nvPicPr>
        <p:blipFill>
          <a:blip r:embed="rId4"/>
          <a:stretch/>
        </p:blipFill>
        <p:spPr>
          <a:xfrm>
            <a:off x="276480" y="4109400"/>
            <a:ext cx="2573280" cy="2573280"/>
          </a:xfrm>
          <a:prstGeom prst="rect">
            <a:avLst/>
          </a:prstGeom>
          <a:ln w="0">
            <a:noFill/>
          </a:ln>
        </p:spPr>
      </p:pic>
      <p:pic>
        <p:nvPicPr>
          <p:cNvPr id="73" name="Picture 7" descr="F:\торент\qrcode_goodlooker.ru.png"/>
          <p:cNvPicPr/>
          <p:nvPr/>
        </p:nvPicPr>
        <p:blipFill>
          <a:blip r:embed="rId5"/>
          <a:stretch/>
        </p:blipFill>
        <p:spPr>
          <a:xfrm>
            <a:off x="3277800" y="4105440"/>
            <a:ext cx="2588040" cy="2588040"/>
          </a:xfrm>
          <a:prstGeom prst="rect">
            <a:avLst/>
          </a:prstGeom>
          <a:ln w="0">
            <a:noFill/>
          </a:ln>
        </p:spPr>
      </p:pic>
      <p:pic>
        <p:nvPicPr>
          <p:cNvPr id="74" name="Picture 8" descr=""/>
          <p:cNvPicPr/>
          <p:nvPr/>
        </p:nvPicPr>
        <p:blipFill>
          <a:blip r:embed="rId6"/>
          <a:stretch/>
        </p:blipFill>
        <p:spPr>
          <a:xfrm>
            <a:off x="5820840" y="4303080"/>
            <a:ext cx="3173040" cy="2390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882</TotalTime>
  <Application>LibreOffice/7.6.7.2$Linux_X86_64 LibreOffice_project/60$Build-2</Application>
  <AppVersion>15.0000</AppVersion>
  <Words>52</Words>
  <Paragraphs>9</Paragraphs>
  <Company>PJSC "New Engineering Technologies"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2016-11-18T14:12:19Z</dcterms:created>
  <dc:creator>Markasian, Pavel (KIEVH)</dc:creator>
  <dc:description/>
  <dc:language>ru-RU</dc:language>
  <cp:lastModifiedBy/>
  <dcterms:modified xsi:type="dcterms:W3CDTF">2024-07-16T09:53:39Z</dcterms:modified>
  <cp:revision>176</cp:revision>
  <dc:subject/>
  <dc:title>Name of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3</vt:i4>
  </property>
</Properties>
</file>