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D318-56BC-42B2-855D-BD9708A8529F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BC5A-3418-4BB2-9708-660F895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177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D318-56BC-42B2-855D-BD9708A8529F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BC5A-3418-4BB2-9708-660F895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99508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D318-56BC-42B2-855D-BD9708A8529F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BC5A-3418-4BB2-9708-660F895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385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D318-56BC-42B2-855D-BD9708A8529F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BC5A-3418-4BB2-9708-660F895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116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D318-56BC-42B2-855D-BD9708A8529F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BC5A-3418-4BB2-9708-660F895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1838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D318-56BC-42B2-855D-BD9708A8529F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BC5A-3418-4BB2-9708-660F895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928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D318-56BC-42B2-855D-BD9708A8529F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BC5A-3418-4BB2-9708-660F895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96726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D318-56BC-42B2-855D-BD9708A8529F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BC5A-3418-4BB2-9708-660F895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9478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D318-56BC-42B2-855D-BD9708A8529F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BC5A-3418-4BB2-9708-660F895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96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D318-56BC-42B2-855D-BD9708A8529F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BC5A-3418-4BB2-9708-660F895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6054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D318-56BC-42B2-855D-BD9708A8529F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BC5A-3418-4BB2-9708-660F895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15262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FD318-56BC-42B2-855D-BD9708A8529F}" type="datetimeFigureOut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8BC5A-3418-4BB2-9708-660F895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4662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30614"/>
            <a:ext cx="9144000" cy="1045059"/>
          </a:xfrm>
        </p:spPr>
        <p:txBody>
          <a:bodyPr/>
          <a:lstStyle/>
          <a:p>
            <a:r>
              <a:rPr lang="ru-RU" b="1" dirty="0" smtClean="0"/>
              <a:t>АЗБУКА ЗДОРОВЬЯ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375673"/>
            <a:ext cx="9144000" cy="545892"/>
          </a:xfrm>
        </p:spPr>
        <p:txBody>
          <a:bodyPr/>
          <a:lstStyle/>
          <a:p>
            <a:r>
              <a:rPr lang="ru-RU" b="1" dirty="0" smtClean="0"/>
              <a:t>ГОУ ЛНР «Чмыровская СШ»</a:t>
            </a:r>
            <a:endParaRPr lang="ru-RU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2003" b="17396"/>
          <a:stretch/>
        </p:blipFill>
        <p:spPr>
          <a:xfrm>
            <a:off x="754380" y="2407920"/>
            <a:ext cx="10683240" cy="422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147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Женщины за здоровое общество\ЗОЖ работа\7627da06ffe0c58e1b81d87226712103.jpg"/>
          <p:cNvPicPr>
            <a:picLocks noChangeAspect="1" noChangeArrowheads="1"/>
          </p:cNvPicPr>
          <p:nvPr/>
        </p:nvPicPr>
        <p:blipFill>
          <a:blip r:embed="rId2" cstate="print"/>
          <a:srcRect t="2198" b="5194"/>
          <a:stretch>
            <a:fillRect/>
          </a:stretch>
        </p:blipFill>
        <p:spPr bwMode="auto">
          <a:xfrm>
            <a:off x="0" y="963637"/>
            <a:ext cx="12192000" cy="589436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>Цель проекта: </a:t>
            </a:r>
            <a:r>
              <a:rPr lang="ru-RU" sz="2700" dirty="0" smtClean="0"/>
              <a:t>ф</a:t>
            </a:r>
            <a:r>
              <a:rPr lang="ru-RU" sz="2700" dirty="0" smtClean="0"/>
              <a:t>ормирование </a:t>
            </a:r>
            <a:r>
              <a:rPr lang="ru-RU" sz="2700" dirty="0" smtClean="0"/>
              <a:t>в участников образовательного процесса стремления к здоровому образу жизни, понимания значительности и необходимости здоровья, обучение способам его сохранения и укрепления.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74844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E:\Женщины за здоровое общество\ЗОЖ работа\c1be13a9166f479c42e57a131462bf5b.jpg"/>
          <p:cNvPicPr>
            <a:picLocks noChangeAspect="1" noChangeArrowheads="1"/>
          </p:cNvPicPr>
          <p:nvPr/>
        </p:nvPicPr>
        <p:blipFill>
          <a:blip r:embed="rId2" cstate="print"/>
          <a:srcRect b="8198"/>
          <a:stretch>
            <a:fillRect/>
          </a:stretch>
        </p:blipFill>
        <p:spPr bwMode="auto">
          <a:xfrm>
            <a:off x="8806082" y="0"/>
            <a:ext cx="3385918" cy="334745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869702" cy="173096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Целевая аудитория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Все участники образовательного процесса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ГОУ </a:t>
            </a:r>
            <a:r>
              <a:rPr lang="ru-RU" sz="2700" dirty="0" smtClean="0"/>
              <a:t>ЛНР «Чмыровская СШ»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235526" y="4389120"/>
            <a:ext cx="5990492" cy="1561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0000" lnSpcReduction="20000"/>
          </a:bodyPr>
          <a:lstStyle/>
          <a:p>
            <a:r>
              <a:rPr lang="ru-RU" sz="8000" b="1" dirty="0" smtClean="0">
                <a:latin typeface="+mj-lt"/>
              </a:rPr>
              <a:t>«Зрелость проекта»</a:t>
            </a:r>
            <a:endParaRPr lang="ru-RU" sz="8000" dirty="0" smtClean="0">
              <a:latin typeface="+mj-lt"/>
            </a:endParaRPr>
          </a:p>
          <a:p>
            <a:r>
              <a:rPr lang="ru-RU" sz="8000" dirty="0" smtClean="0">
                <a:latin typeface="+mj-lt"/>
              </a:rPr>
              <a:t>Реализован в одной социальной группе (организации) – ГОУ ЛНР «Чмыровская СШ»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4" name="Picture 6" descr="E:\Женщины за здоровое общество\ЗОЖ работа\4bc3380a53a2a03be665ca7f39123e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81386"/>
            <a:ext cx="3976614" cy="39766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Женщины за здоровое общество\ЗОЖ работа\0da36626871f2e609effd42bbe73f9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1446" y="0"/>
            <a:ext cx="532435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8854"/>
            <a:ext cx="7680960" cy="6246691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Результаты проекта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*</a:t>
            </a:r>
            <a:r>
              <a:rPr lang="ru-RU" sz="2200" dirty="0" smtClean="0"/>
              <a:t>Повышение </a:t>
            </a:r>
            <a:r>
              <a:rPr lang="ru-RU" sz="2200" dirty="0" smtClean="0"/>
              <a:t>мотивации здорового образа жизни, </a:t>
            </a:r>
            <a:br>
              <a:rPr lang="ru-RU" sz="2200" dirty="0" smtClean="0"/>
            </a:br>
            <a:r>
              <a:rPr lang="ru-RU" sz="2200" dirty="0" smtClean="0"/>
              <a:t>*Формирование </a:t>
            </a:r>
            <a:r>
              <a:rPr lang="ru-RU" sz="2200" dirty="0" smtClean="0"/>
              <a:t>культуры здоровья посредством активного участия в деятельности по пропаганде здорового образа жизни,</a:t>
            </a:r>
            <a:br>
              <a:rPr lang="ru-RU" sz="2200" dirty="0" smtClean="0"/>
            </a:br>
            <a:r>
              <a:rPr lang="ru-RU" sz="2200" dirty="0" smtClean="0"/>
              <a:t>*Формирование </a:t>
            </a:r>
            <a:r>
              <a:rPr lang="ru-RU" sz="2200" dirty="0" smtClean="0"/>
              <a:t>индивидуального способа физического самосовершенствования;</a:t>
            </a:r>
            <a:br>
              <a:rPr lang="ru-RU" sz="2200" dirty="0" smtClean="0"/>
            </a:br>
            <a:r>
              <a:rPr lang="ru-RU" sz="2200" dirty="0" smtClean="0"/>
              <a:t>*Профилактика</a:t>
            </a:r>
            <a:r>
              <a:rPr lang="ru-RU" sz="2200" dirty="0" smtClean="0"/>
              <a:t> вредных привычек;</a:t>
            </a:r>
            <a:br>
              <a:rPr lang="ru-RU" sz="2200" dirty="0" smtClean="0"/>
            </a:br>
            <a:r>
              <a:rPr lang="ru-RU" sz="2200" dirty="0" smtClean="0"/>
              <a:t>*Создание </a:t>
            </a:r>
            <a:r>
              <a:rPr lang="ru-RU" sz="2200" dirty="0" smtClean="0"/>
              <a:t>благоприятных условий для формирования ценностного отношения к ЗОЖ, как к одному из главных путей в достижении успеха;</a:t>
            </a:r>
            <a:br>
              <a:rPr lang="ru-RU" sz="2200" dirty="0" smtClean="0"/>
            </a:br>
            <a:r>
              <a:rPr lang="ru-RU" sz="2200" dirty="0" smtClean="0"/>
              <a:t>*Воспитание </a:t>
            </a:r>
            <a:r>
              <a:rPr lang="ru-RU" sz="2200" dirty="0" smtClean="0"/>
              <a:t>активной жизненной позиции, ответственное отношение к своему здоровью;</a:t>
            </a:r>
            <a:br>
              <a:rPr lang="ru-RU" sz="2200" dirty="0" smtClean="0"/>
            </a:br>
            <a:r>
              <a:rPr lang="ru-RU" sz="2200" dirty="0" smtClean="0"/>
              <a:t>*Сохранение </a:t>
            </a:r>
            <a:r>
              <a:rPr lang="ru-RU" sz="2200" dirty="0" smtClean="0"/>
              <a:t>и укрепление физического здоровья участников образовательного процесса</a:t>
            </a:r>
            <a:br>
              <a:rPr lang="ru-RU" sz="2200" dirty="0" smtClean="0"/>
            </a:br>
            <a:r>
              <a:rPr lang="ru-RU" sz="2200" dirty="0" smtClean="0"/>
              <a:t>*Коллективное </a:t>
            </a:r>
            <a:r>
              <a:rPr lang="ru-RU" sz="2200" dirty="0" smtClean="0"/>
              <a:t>создание творческого социально значимого продукта (фотокалендаря «Азбука здоровья»).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81127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Реализация проекта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Было проведено тренинговые занятия «Мы выбираем здоровье!» о здоровом образе жизни.</a:t>
            </a:r>
            <a:br>
              <a:rPr lang="ru-RU" sz="2700" dirty="0" smtClean="0"/>
            </a:br>
            <a:r>
              <a:rPr lang="ru-RU" sz="2700" dirty="0" smtClean="0"/>
              <a:t>Организована работа «Студии женского здоровья» - фитнес, секреты ухода за кожей и волосами.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E:\Женщины за здоровое общество\ЗОЖ работа\4ce4acadbccca1df8e52b3137e7e433b.jpg"/>
          <p:cNvPicPr>
            <a:picLocks noChangeAspect="1" noChangeArrowheads="1"/>
          </p:cNvPicPr>
          <p:nvPr/>
        </p:nvPicPr>
        <p:blipFill>
          <a:blip r:embed="rId2" cstate="print"/>
          <a:srcRect t="80000"/>
          <a:stretch>
            <a:fillRect/>
          </a:stretch>
        </p:blipFill>
        <p:spPr bwMode="auto">
          <a:xfrm>
            <a:off x="0" y="2503714"/>
            <a:ext cx="12192000" cy="43542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60</Words>
  <Application>Microsoft Office PowerPoint</Application>
  <PresentationFormat>Произвольный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АЗБУКА ЗДОРОВЬЯ</vt:lpstr>
      <vt:lpstr>Цель проекта: формирование в участников образовательного процесса стремления к здоровому образу жизни, понимания значительности и необходимости здоровья, обучение способам его сохранения и укрепления. </vt:lpstr>
      <vt:lpstr>Целевая аудитория Все участники образовательного процесса  ГОУ ЛНР «Чмыровская СШ» </vt:lpstr>
      <vt:lpstr>Результаты проекта *Повышение мотивации здорового образа жизни,  *Формирование культуры здоровья посредством активного участия в деятельности по пропаганде здорового образа жизни, *Формирование индивидуального способа физического самосовершенствования; *Профилактика вредных привычек; *Создание благоприятных условий для формирования ценностного отношения к ЗОЖ, как к одному из главных путей в достижении успеха; *Воспитание активной жизненной позиции, ответственное отношение к своему здоровью; *Сохранение и укрепление физического здоровья участников образовательного процесса *Коллективное создание творческого социально значимого продукта (фотокалендаря «Азбука здоровья»). </vt:lpstr>
      <vt:lpstr>Реализация проекта Было проведено тренинговые занятия «Мы выбираем здоровье!» о здоровом образе жизни. Организована работа «Студии женского здоровья» - фитнес, секреты ухода за кожей и волосами.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АЗБУКА ЗДОРОВЬЯ</dc:title>
  <dc:creator>User</dc:creator>
  <cp:lastModifiedBy>Пользователь Windows</cp:lastModifiedBy>
  <cp:revision>10</cp:revision>
  <dcterms:created xsi:type="dcterms:W3CDTF">2023-03-30T14:34:52Z</dcterms:created>
  <dcterms:modified xsi:type="dcterms:W3CDTF">2023-03-30T15:25:21Z</dcterms:modified>
</cp:coreProperties>
</file>