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АДАПТИВНАЯ ФИЗИЧЕСКАЯ КУЛЬТУРА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58723" y="4901737"/>
            <a:ext cx="5114778" cy="1101248"/>
          </a:xfrm>
        </p:spPr>
        <p:txBody>
          <a:bodyPr>
            <a:normAutofit/>
          </a:bodyPr>
          <a:lstStyle/>
          <a:p>
            <a:r>
              <a:rPr lang="ru-RU" dirty="0" smtClean="0"/>
              <a:t>И.П. Панина Ирина Николаевна</a:t>
            </a:r>
          </a:p>
          <a:p>
            <a:r>
              <a:rPr lang="ru-RU" dirty="0" smtClean="0"/>
              <a:t>Республика Коми, </a:t>
            </a:r>
            <a:r>
              <a:rPr lang="ru-RU" dirty="0" err="1" smtClean="0"/>
              <a:t>Усть</a:t>
            </a:r>
            <a:r>
              <a:rPr lang="ru-RU" dirty="0" smtClean="0"/>
              <a:t>- </a:t>
            </a:r>
            <a:r>
              <a:rPr lang="ru-RU" dirty="0" err="1" smtClean="0"/>
              <a:t>Вымский</a:t>
            </a:r>
            <a:r>
              <a:rPr lang="ru-RU" dirty="0" smtClean="0"/>
              <a:t> р-н, </a:t>
            </a:r>
            <a:r>
              <a:rPr lang="ru-RU" dirty="0" err="1" smtClean="0"/>
              <a:t>гп</a:t>
            </a:r>
            <a:r>
              <a:rPr lang="ru-RU" dirty="0" smtClean="0"/>
              <a:t>. Микунь</a:t>
            </a:r>
            <a:endParaRPr lang="ru-RU" dirty="0"/>
          </a:p>
        </p:txBody>
      </p:sp>
      <p:pic>
        <p:nvPicPr>
          <p:cNvPr id="4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проблемы</a:t>
            </a:r>
            <a:endParaRPr lang="ru-RU" dirty="0"/>
          </a:p>
        </p:txBody>
      </p:sp>
      <p:pic>
        <p:nvPicPr>
          <p:cNvPr id="4" name="Содержимое 3" descr="174465403669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8596" y="1571612"/>
            <a:ext cx="7572428" cy="45259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j-lt"/>
              </a:rPr>
              <a:t>В </a:t>
            </a:r>
            <a:r>
              <a:rPr lang="ru-RU" sz="2000" dirty="0" err="1" smtClean="0">
                <a:latin typeface="+mj-lt"/>
              </a:rPr>
              <a:t>Усть-Вымском</a:t>
            </a:r>
            <a:r>
              <a:rPr lang="ru-RU" sz="2000" dirty="0" smtClean="0">
                <a:latin typeface="+mj-lt"/>
              </a:rPr>
              <a:t> районе наблюдается рост ортопедических и невралгических нарушений, а именно:</a:t>
            </a:r>
          </a:p>
          <a:p>
            <a:pPr lvl="1"/>
            <a:r>
              <a:rPr lang="ru-RU" sz="1400" dirty="0" smtClean="0">
                <a:latin typeface="+mj-lt"/>
              </a:rPr>
              <a:t>Сколиоз</a:t>
            </a:r>
          </a:p>
          <a:p>
            <a:pPr lvl="1"/>
            <a:r>
              <a:rPr lang="ru-RU" sz="1400" dirty="0" smtClean="0">
                <a:latin typeface="+mj-lt"/>
              </a:rPr>
              <a:t>Кривошея</a:t>
            </a:r>
          </a:p>
          <a:p>
            <a:pPr lvl="1"/>
            <a:r>
              <a:rPr lang="ru-RU" sz="1400" dirty="0" smtClean="0">
                <a:latin typeface="+mj-lt"/>
              </a:rPr>
              <a:t>Нарушение стоп (</a:t>
            </a:r>
            <a:r>
              <a:rPr lang="ru-RU" sz="1400" dirty="0" err="1" smtClean="0">
                <a:latin typeface="+mj-lt"/>
              </a:rPr>
              <a:t>вальгусная</a:t>
            </a:r>
            <a:r>
              <a:rPr lang="ru-RU" sz="1400" dirty="0" smtClean="0">
                <a:latin typeface="+mj-lt"/>
              </a:rPr>
              <a:t> установка)</a:t>
            </a:r>
          </a:p>
          <a:p>
            <a:pPr lvl="1"/>
            <a:r>
              <a:rPr lang="ru-RU" sz="1400" dirty="0" smtClean="0">
                <a:latin typeface="+mj-lt"/>
              </a:rPr>
              <a:t>ДЦП</a:t>
            </a:r>
          </a:p>
          <a:p>
            <a:pPr lvl="1"/>
            <a:r>
              <a:rPr lang="ru-RU" sz="1400" dirty="0" smtClean="0">
                <a:latin typeface="+mj-lt"/>
              </a:rPr>
              <a:t>Болевые синдромы опорно-двигательного аппарата</a:t>
            </a:r>
          </a:p>
          <a:p>
            <a:pPr lvl="1"/>
            <a:r>
              <a:rPr lang="ru-RU" sz="1400" dirty="0" smtClean="0">
                <a:latin typeface="+mj-lt"/>
              </a:rPr>
              <a:t>Функциональные проблемы речи</a:t>
            </a:r>
          </a:p>
          <a:p>
            <a:pPr lvl="1"/>
            <a:endParaRPr lang="ru-RU" sz="14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Целевая аудитория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043758" cy="4525963"/>
          </a:xfrm>
        </p:spPr>
        <p:txBody>
          <a:bodyPr/>
          <a:lstStyle/>
          <a:p>
            <a:r>
              <a:rPr lang="ru-RU" dirty="0" smtClean="0"/>
              <a:t>Основная целевая аудитория:	</a:t>
            </a:r>
          </a:p>
          <a:p>
            <a:pPr lvl="1"/>
            <a:r>
              <a:rPr lang="ru-RU" dirty="0" smtClean="0"/>
              <a:t>Все возрастные категории</a:t>
            </a:r>
          </a:p>
          <a:p>
            <a:pPr lvl="1"/>
            <a:endParaRPr lang="ru-RU" dirty="0"/>
          </a:p>
        </p:txBody>
      </p:sp>
      <p:pic>
        <p:nvPicPr>
          <p:cNvPr id="5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Стадия проекта. Зрелость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543824" cy="4525963"/>
          </a:xfrm>
        </p:spPr>
        <p:txBody>
          <a:bodyPr/>
          <a:lstStyle/>
          <a:p>
            <a:r>
              <a:rPr lang="ru-RU" dirty="0" smtClean="0"/>
              <a:t>Успешная практика (проект внедрен в г. Микунь, прошел внедрение на целевой аудитории, может быть использован как «лучшая практика» для масштабирования на других площадках</a:t>
            </a:r>
            <a:endParaRPr lang="ru-RU" dirty="0"/>
          </a:p>
        </p:txBody>
      </p:sp>
      <p:pic>
        <p:nvPicPr>
          <p:cNvPr id="5" name="Содержимое 3" descr="174465403669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Суть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615262" cy="45259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Занятия АФК – это комплекс современных методик и техник, различных упражнений, включающие в себя мягкие мануальные техники для стимуляции нервной системы для восстановления утраченных двигательных функций и приобретения моторных навыков.</a:t>
            </a:r>
            <a:endParaRPr lang="ru-RU" sz="2400" dirty="0"/>
          </a:p>
        </p:txBody>
      </p:sp>
      <p:pic>
        <p:nvPicPr>
          <p:cNvPr id="5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Миссия проекта. Цели и задачи</a:t>
            </a:r>
            <a:br>
              <a:rPr lang="ru-RU" sz="3200" dirty="0" smtClean="0"/>
            </a:br>
            <a:r>
              <a:rPr lang="ru-RU" sz="3200" dirty="0" smtClean="0"/>
              <a:t>проекта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2071679"/>
            <a:ext cx="3877630" cy="2928958"/>
          </a:xfrm>
        </p:spPr>
        <p:txBody>
          <a:bodyPr/>
          <a:lstStyle/>
          <a:p>
            <a:r>
              <a:rPr lang="ru-RU" dirty="0" smtClean="0"/>
              <a:t>Цели: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Раскрыть физический потенциал пациента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Восстановление утраченных функций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Стимуляция нервной системы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2071679"/>
            <a:ext cx="3929090" cy="2928957"/>
          </a:xfrm>
        </p:spPr>
        <p:txBody>
          <a:bodyPr/>
          <a:lstStyle/>
          <a:p>
            <a:r>
              <a:rPr lang="ru-RU" dirty="0" smtClean="0"/>
              <a:t>Задачи: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Изучение новых методик реабилитации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Увеличение эффективности занятий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/>
              <a:t>Работать с более «сложными» пациентами</a:t>
            </a:r>
            <a:endParaRPr lang="ru-RU" sz="2000" dirty="0"/>
          </a:p>
        </p:txBody>
      </p:sp>
      <p:pic>
        <p:nvPicPr>
          <p:cNvPr id="5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Механика проекта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00496" y="1785926"/>
            <a:ext cx="3726120" cy="2471742"/>
          </a:xfrm>
        </p:spPr>
        <p:txBody>
          <a:bodyPr>
            <a:normAutofit/>
          </a:bodyPr>
          <a:lstStyle/>
          <a:p>
            <a:r>
              <a:rPr lang="ru-RU" sz="2000" u="sng" dirty="0" smtClean="0"/>
              <a:t>Инструменты: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-методика </a:t>
            </a:r>
            <a:r>
              <a:rPr lang="ru-RU" sz="2000" dirty="0" err="1" smtClean="0"/>
              <a:t>Экзарта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-методика </a:t>
            </a:r>
            <a:r>
              <a:rPr lang="ru-RU" sz="2000" dirty="0" err="1" smtClean="0"/>
              <a:t>ПНф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-медицинские ножи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-</a:t>
            </a:r>
            <a:r>
              <a:rPr lang="ru-RU" sz="2000" dirty="0" err="1" smtClean="0"/>
              <a:t>кинезиотепировнаие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-вакуумные баночки </a:t>
            </a:r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85918" y="4214818"/>
            <a:ext cx="6500890" cy="4525963"/>
          </a:xfrm>
        </p:spPr>
        <p:txBody>
          <a:bodyPr>
            <a:normAutofit/>
          </a:bodyPr>
          <a:lstStyle/>
          <a:p>
            <a:r>
              <a:rPr lang="ru-RU" sz="2000" u="sng" dirty="0" smtClean="0"/>
              <a:t>Последовательность</a:t>
            </a:r>
            <a:r>
              <a:rPr lang="ru-RU" sz="2000" u="sng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Прохождение курсов, изучение методик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Приобретение необходимого оборудования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Практическое использование </a:t>
            </a:r>
            <a:r>
              <a:rPr lang="ru-RU" sz="2000" dirty="0" smtClean="0"/>
              <a:t>методик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Совершенствование знаний и навыков, изучение новых методик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endParaRPr lang="ru-RU" sz="2000" u="sng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285720" y="1714488"/>
            <a:ext cx="36433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Запуск проекта происходит по принципу «сарафанного радио», страница в соц. сети «</a:t>
            </a:r>
            <a:r>
              <a:rPr lang="ru-RU" sz="2000" dirty="0" err="1" smtClean="0"/>
              <a:t>Вконтакте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154458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результаты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32951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Достигнутые результаты: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Выполнено обучение различным методикам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Приобретено необходимое оборудование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Выполнен набор пациентов, с появлением положительной динамики от занятий АФК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398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 descr="1744654036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012079"/>
            <a:ext cx="1828784" cy="18459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42048" cy="677246"/>
          </a:xfrm>
        </p:spPr>
        <p:txBody>
          <a:bodyPr/>
          <a:lstStyle/>
          <a:p>
            <a:r>
              <a:rPr lang="ru-RU" dirty="0" smtClean="0"/>
              <a:t>Команда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285860"/>
            <a:ext cx="7472386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Руководитель проекта </a:t>
            </a:r>
            <a:endParaRPr lang="ru-RU" dirty="0"/>
          </a:p>
        </p:txBody>
      </p:sp>
      <p:pic>
        <p:nvPicPr>
          <p:cNvPr id="1026" name="Picture 2" descr="C:\Users\cube\Desktop\1744828445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071678"/>
            <a:ext cx="1922596" cy="27860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00364" y="2357430"/>
            <a:ext cx="50006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Панина Ирина Николаевна</a:t>
            </a:r>
          </a:p>
          <a:p>
            <a:r>
              <a:rPr lang="ru-RU" dirty="0" smtClean="0"/>
              <a:t>Россия, </a:t>
            </a:r>
            <a:r>
              <a:rPr lang="ru-RU" dirty="0" err="1" smtClean="0"/>
              <a:t>респ.Коми</a:t>
            </a:r>
            <a:r>
              <a:rPr lang="ru-RU" dirty="0" smtClean="0"/>
              <a:t>, </a:t>
            </a:r>
            <a:r>
              <a:rPr lang="ru-RU" dirty="0" err="1" smtClean="0"/>
              <a:t>гп.Микунь</a:t>
            </a:r>
            <a:endParaRPr lang="ru-RU" dirty="0" smtClean="0"/>
          </a:p>
          <a:p>
            <a:r>
              <a:rPr lang="ru-RU" dirty="0" smtClean="0"/>
              <a:t>1988г.р.</a:t>
            </a:r>
          </a:p>
          <a:p>
            <a:r>
              <a:rPr lang="ru-RU" dirty="0" smtClean="0"/>
              <a:t>Интересы: Волейбол, являюсь действующим игроком в сборной команды </a:t>
            </a:r>
            <a:r>
              <a:rPr lang="ru-RU" dirty="0" err="1" smtClean="0"/>
              <a:t>Усть-Вымского</a:t>
            </a:r>
            <a:r>
              <a:rPr lang="ru-RU" dirty="0" smtClean="0"/>
              <a:t> района</a:t>
            </a:r>
          </a:p>
          <a:p>
            <a:r>
              <a:rPr lang="ru-RU" dirty="0" smtClean="0"/>
              <a:t>Анатомия, биомеханика человека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130</TotalTime>
  <Words>268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АДАПТИВНАЯ ФИЗИЧЕСКАЯ КУЛЬТУРА</vt:lpstr>
      <vt:lpstr>Актуальность проблемы</vt:lpstr>
      <vt:lpstr>Целевая аудитория</vt:lpstr>
      <vt:lpstr>Стадия проекта. Зрелость проекта</vt:lpstr>
      <vt:lpstr>Суть проекта</vt:lpstr>
      <vt:lpstr>Миссия проекта. Цели и задачи проекта</vt:lpstr>
      <vt:lpstr>Механика проекта</vt:lpstr>
      <vt:lpstr>Основные результаты проекта</vt:lpstr>
      <vt:lpstr>Команда проекта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АДАПТИВНАЯ ФИЗИЧЕСКАЯ КУЛЬТУРА</dc:title>
  <dc:creator>cube</dc:creator>
  <cp:lastModifiedBy>IVPan</cp:lastModifiedBy>
  <cp:revision>17</cp:revision>
  <dcterms:created xsi:type="dcterms:W3CDTF">2025-04-11T17:00:49Z</dcterms:created>
  <dcterms:modified xsi:type="dcterms:W3CDTF">2025-04-16T18:48:18Z</dcterms:modified>
</cp:coreProperties>
</file>