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8" r:id="rId3"/>
    <p:sldId id="260" r:id="rId4"/>
    <p:sldId id="257" r:id="rId5"/>
    <p:sldId id="264" r:id="rId6"/>
    <p:sldId id="265" r:id="rId7"/>
    <p:sldId id="25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FF"/>
    <a:srgbClr val="CC99FF"/>
    <a:srgbClr val="CC66FF"/>
    <a:srgbClr val="9933FF"/>
    <a:srgbClr val="CCECFF"/>
    <a:srgbClr val="CCCCFF"/>
    <a:srgbClr val="0033CC"/>
    <a:srgbClr val="3333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441E2-462F-481F-9A1A-E02E34DADE70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412B-D68F-4A21-954D-F3404A2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412B-D68F-4A21-954D-F3404A2959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4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412B-D68F-4A21-954D-F3404A2959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0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0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7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4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8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0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CC99FF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CD5B-6389-4012-AA1B-5A726221BBC4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7E3C-013C-4D91-8375-8E80A994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3016" y="5085184"/>
            <a:ext cx="7992888" cy="1224136"/>
          </a:xfrm>
          <a:prstGeom prst="roundRect">
            <a:avLst/>
          </a:prstGeom>
          <a:solidFill>
            <a:srgbClr val="CCEC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Амурской области «Райчихинский центр содействия семейному устройству детей, оставшихся без попечения родителей, подготовки и сопровождения замещающих семей «Шанс»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41040"/>
            <a:ext cx="8250368" cy="1215752"/>
          </a:xfrm>
          <a:prstGeom prst="roundRect">
            <a:avLst/>
          </a:prstGeom>
          <a:solidFill>
            <a:srgbClr val="CCEC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Конкурс региональных социально-ориентированных проектов</a:t>
            </a:r>
          </a:p>
          <a:p>
            <a:pPr algn="ctr"/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052" y="184482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Номинация 2: «Материнство и детство»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5904" y="2708920"/>
            <a:ext cx="6984776" cy="1368152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Проект  профильной смены для детей воспитывающихся в замещающих семьях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«МЫ – ДАЛЬНИЙ ВОСТОК»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69410" y="325840"/>
            <a:ext cx="6298934" cy="942920"/>
          </a:xfrm>
          <a:prstGeom prst="roundRect">
            <a:avLst/>
          </a:prstGeom>
          <a:solidFill>
            <a:srgbClr val="FF9999"/>
          </a:solidFill>
          <a:ln w="444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9532" y="1468757"/>
            <a:ext cx="8208912" cy="1456187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404664"/>
            <a:ext cx="6047931" cy="5426524"/>
            <a:chOff x="1787191" y="386740"/>
            <a:chExt cx="5841455" cy="542652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87191" y="386740"/>
              <a:ext cx="5743578" cy="7159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927006" y="5139268"/>
              <a:ext cx="5701640" cy="67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619672" y="404664"/>
            <a:ext cx="58326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родителей, воспитываемые в замещающих семьях и замещающие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620786"/>
            <a:ext cx="7776864" cy="1152128"/>
          </a:xfrm>
          <a:prstGeom prst="roundRect">
            <a:avLst/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при организации досуговой деятельности детей-сирот и детей, оставшихся без попечения родителей из замещающих семей, направленных на укрепление здоровья, на приобщение к культуре и традициям народов Дальнего Востока во время летней профильной смены.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3068960"/>
            <a:ext cx="118813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3" y="3645024"/>
            <a:ext cx="2088232" cy="2448272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 интереса, содействие в усвоении социальных норм приобщение к культуре традициям народов Дальнего Востока;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3645024"/>
            <a:ext cx="2124236" cy="2232248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сохранения и приумножения знаний о традициях и культурных ценностях  многонационального народа Российской Федерации;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3645024"/>
            <a:ext cx="2232248" cy="2592288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сферу общения детей и родителей через сотворчество и включение в различные виды совместной деятельности, укрепить духовное и физическое здоровье детей и взрослых;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3638128"/>
            <a:ext cx="1800200" cy="2193060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усилий и возможностей детей и подростков для формирования и развития у них этнической толерантности</a:t>
            </a:r>
          </a:p>
        </p:txBody>
      </p:sp>
    </p:spTree>
    <p:extLst>
      <p:ext uri="{BB962C8B-B14F-4D97-AF65-F5344CB8AC3E}">
        <p14:creationId xmlns:p14="http://schemas.microsoft.com/office/powerpoint/2010/main" val="2421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27648"/>
            <a:ext cx="2232248" cy="2937456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этап.</a:t>
            </a:r>
          </a:p>
          <a:p>
            <a:pPr algn="ctr"/>
            <a:r>
              <a:rPr lang="ru-RU" sz="1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Организационно – подготовительный</a:t>
            </a:r>
            <a:endParaRPr lang="ru-RU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15.07.2024 –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11.08.2024</a:t>
            </a:r>
          </a:p>
          <a:p>
            <a:pPr algn="ctr"/>
            <a:endParaRPr lang="ru-RU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рабочей и целевой  групп для реализации проекта</a:t>
            </a:r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2276872"/>
            <a:ext cx="2088232" cy="2808312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этап. Практический </a:t>
            </a:r>
            <a:endParaRPr lang="ru-RU" sz="1600" b="1" u="sng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12.08.2024 – 23.08.2024</a:t>
            </a: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Проведение профильной смены </a:t>
            </a:r>
          </a:p>
          <a:p>
            <a:pPr algn="ctr"/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«Мы – Дальний Восток»</a:t>
            </a:r>
          </a:p>
          <a:p>
            <a:pPr algn="ctr"/>
            <a:endParaRPr lang="ru-RU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3573016"/>
            <a:ext cx="2088232" cy="2664296"/>
          </a:xfrm>
          <a:prstGeom prst="roundRect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16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Аналитический</a:t>
            </a:r>
            <a:endParaRPr lang="ru-RU" sz="1600" b="1" u="sng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23.08.2024 – 30.08.2024</a:t>
            </a:r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целью перспектив дальнейшего </a:t>
            </a:r>
            <a:r>
              <a:rPr lang="ru-RU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проект\СЖР\коря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5907"/>
          <a:stretch/>
        </p:blipFill>
        <p:spPr bwMode="auto">
          <a:xfrm>
            <a:off x="2483768" y="2485836"/>
            <a:ext cx="3566160" cy="3148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оект\СЖР\якуты матрех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441" r="4880" b="3927"/>
          <a:stretch/>
        </p:blipFill>
        <p:spPr bwMode="auto">
          <a:xfrm>
            <a:off x="179512" y="260648"/>
            <a:ext cx="3328416" cy="2268268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роект\СЖР\эвен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72" y="728700"/>
            <a:ext cx="3821063" cy="2952328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4318000" cy="53276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Тематические дни 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2164316"/>
            <a:ext cx="2376264" cy="2054696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республики САХА (Якутия)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 err="1">
                <a:solidFill>
                  <a:srgbClr val="800080"/>
                </a:solidFill>
              </a:rPr>
              <a:t>Ысыах</a:t>
            </a:r>
            <a:r>
              <a:rPr lang="ru-RU" b="1" i="1" u="sng" dirty="0">
                <a:solidFill>
                  <a:srgbClr val="800080"/>
                </a:solidFill>
              </a:rPr>
              <a:t> - якутский праздник лета.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156176" y="3429000"/>
            <a:ext cx="2592288" cy="2107640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Амурской области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 smtClean="0">
                <a:solidFill>
                  <a:srgbClr val="800080"/>
                </a:solidFill>
              </a:rPr>
              <a:t>«Край далекий с лесами да сопками!»</a:t>
            </a:r>
            <a:endParaRPr lang="ru-RU" u="sng" dirty="0">
              <a:solidFill>
                <a:srgbClr val="80008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83768" y="4985792"/>
            <a:ext cx="2016224" cy="1872208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Камчатки</a:t>
            </a:r>
          </a:p>
          <a:p>
            <a:pPr algn="ctr"/>
            <a:r>
              <a:rPr lang="ru-RU" b="1" i="1" u="sng" dirty="0">
                <a:solidFill>
                  <a:srgbClr val="800080"/>
                </a:solidFill>
              </a:rPr>
              <a:t>«Край вулканов и гейзеров»</a:t>
            </a:r>
            <a:endParaRPr lang="ru-RU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роект\СЖР\удэгейц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332305" cy="2709812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оект\СЖР\чукча матре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" y="205408"/>
            <a:ext cx="2486744" cy="2486744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251856" y="2692152"/>
            <a:ext cx="2276848" cy="1905744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Приморья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>
                <a:solidFill>
                  <a:srgbClr val="800080"/>
                </a:solidFill>
              </a:rPr>
              <a:t>«Край страны, где начинается Россия</a:t>
            </a:r>
            <a:r>
              <a:rPr lang="ru-RU" b="1" i="1" u="sng" dirty="0" smtClean="0">
                <a:solidFill>
                  <a:srgbClr val="800080"/>
                </a:solidFill>
              </a:rPr>
              <a:t>»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048" y="2564904"/>
            <a:ext cx="2016224" cy="1872208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Чукотки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>
                <a:solidFill>
                  <a:srgbClr val="800080"/>
                </a:solidFill>
              </a:rPr>
              <a:t>«Земля,  где рождается новый день»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4414216"/>
            <a:ext cx="2160240" cy="1977752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острова Сахалин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 err="1">
                <a:solidFill>
                  <a:srgbClr val="800080"/>
                </a:solidFill>
              </a:rPr>
              <a:t>Карафуто</a:t>
            </a:r>
            <a:r>
              <a:rPr lang="ru-RU" b="1" i="1" u="sng" dirty="0">
                <a:solidFill>
                  <a:srgbClr val="800080"/>
                </a:solidFill>
              </a:rPr>
              <a:t> -  «земля бога устья»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2052" name="Picture 4" descr="C:\Users\User\Desktop\проект\СЖР\нивх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14950" r="5540" b="11069"/>
          <a:stretch/>
        </p:blipFill>
        <p:spPr bwMode="auto">
          <a:xfrm>
            <a:off x="2771800" y="2029969"/>
            <a:ext cx="3026664" cy="2407144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проект\СЖР\еврейская семь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477" r="3785" b="6450"/>
          <a:stretch/>
        </p:blipFill>
        <p:spPr bwMode="auto">
          <a:xfrm>
            <a:off x="2195736" y="3637968"/>
            <a:ext cx="3379832" cy="3191488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роект\СЖР\дюче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84" y="3861048"/>
            <a:ext cx="3352230" cy="2903456"/>
          </a:xfrm>
          <a:prstGeom prst="ellipse">
            <a:avLst/>
          </a:prstGeom>
          <a:ln w="63500" cap="rnd">
            <a:solidFill>
              <a:srgbClr val="800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23528" y="332656"/>
            <a:ext cx="2376264" cy="1872208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Хабаровского края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>
                <a:solidFill>
                  <a:srgbClr val="800080"/>
                </a:solidFill>
              </a:rPr>
              <a:t>«Хабаровск - дуга боевого лука».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2701864"/>
            <a:ext cx="2592288" cy="1872208"/>
          </a:xfrm>
          <a:prstGeom prst="ellipse">
            <a:avLst/>
          </a:prstGeom>
          <a:solidFill>
            <a:srgbClr val="CCCCFF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День Еврейской автономии</a:t>
            </a:r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b="1" i="1" u="sng" dirty="0">
                <a:solidFill>
                  <a:srgbClr val="800080"/>
                </a:solidFill>
              </a:rPr>
              <a:t>«Из сказки реки здесь, Тунгуска и </a:t>
            </a:r>
            <a:r>
              <a:rPr lang="ru-RU" b="1" i="1" u="sng" dirty="0" err="1">
                <a:solidFill>
                  <a:srgbClr val="800080"/>
                </a:solidFill>
              </a:rPr>
              <a:t>Бира</a:t>
            </a:r>
            <a:r>
              <a:rPr lang="ru-RU" b="1" i="1" u="sng" dirty="0">
                <a:solidFill>
                  <a:srgbClr val="800080"/>
                </a:solidFill>
              </a:rPr>
              <a:t>…»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4101" name="Picture 5" descr="C:\Users\User\Desktop\проект\СЖР\нана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64" y="59530"/>
            <a:ext cx="3728354" cy="241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1368152" cy="6336704"/>
          </a:xfrm>
          <a:prstGeom prst="roundRect">
            <a:avLst/>
          </a:prstGeom>
          <a:solidFill>
            <a:srgbClr val="FFCCFF"/>
          </a:solidFill>
          <a:ln w="444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907704" y="203536"/>
            <a:ext cx="3024336" cy="792088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938600" y="1199872"/>
            <a:ext cx="3096344" cy="936104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Спортивные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907704" y="3284984"/>
            <a:ext cx="3024336" cy="864096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18408" y="2420888"/>
            <a:ext cx="3024336" cy="792088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Обрядовые праздники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07704" y="5589240"/>
            <a:ext cx="3024336" cy="792088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Просмотр видеороликов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29848" y="4365104"/>
            <a:ext cx="3024336" cy="945280"/>
          </a:xfrm>
          <a:prstGeom prst="rightArrow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Литературные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508104" y="188640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Изготовление национальных орнаментов, украшений, игрушек, элементов костюма, макетов, оригами.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519504" y="1221576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Квест «Безопасное лето»,  национальные игры, прогулки по терренкуру.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508104" y="2292528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Праздник лета, обновления природы, первой рыбы.  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519504" y="3429000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Мозаика, рисование </a:t>
            </a:r>
            <a:r>
              <a:rPr lang="ru-RU" sz="1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работа с природным материалом, камнями, пластилином,  соленым тестом. 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508104" y="4499944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мотивам еврейских, нанайских сказок. Знакомство с произведениями дальневосточных писателей.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508104" y="5619016"/>
            <a:ext cx="3384376" cy="914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Мой Дальний Восток, Семь чудес Амурской области, мультфильмы.</a:t>
            </a:r>
            <a:endParaRPr lang="ru-RU" sz="1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СМЕТА РАСХОДОВ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78309"/>
              </p:ext>
            </p:extLst>
          </p:nvPr>
        </p:nvGraphicFramePr>
        <p:xfrm>
          <a:off x="323528" y="980728"/>
          <a:ext cx="8496945" cy="5288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259"/>
                <a:gridCol w="2386931"/>
                <a:gridCol w="530104"/>
                <a:gridCol w="1142212"/>
                <a:gridCol w="1538230"/>
                <a:gridCol w="1872209"/>
              </a:tblGrid>
              <a:tr h="5773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расходов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и н а н с и р о в а н и 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СЖР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6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 детей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17960,85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17960,85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94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 (доставка Райчихинск – Широкий - Райчихинск)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19595,80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19595,80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2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Канцелярские товары и спортинвентарь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5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водителя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3449.60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3449.60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2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воспитателя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14242,80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14242,80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2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культорганизатора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3432,0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3432,0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5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психолога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3972,80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3972,80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2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руководителя кружка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3432,0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3432,0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5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повара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3150,20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3150,20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5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47556,65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31679,40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79236,05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528</Words>
  <Application>Microsoft Office PowerPoint</Application>
  <PresentationFormat>Экран (4:3)</PresentationFormat>
  <Paragraphs>141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ЭТАПЫ РЕАЛИЗАЦИИ ПРОЕКТА</vt:lpstr>
      <vt:lpstr>         Тематические дни </vt:lpstr>
      <vt:lpstr>Презентация PowerPoint</vt:lpstr>
      <vt:lpstr>Презентация PowerPoint</vt:lpstr>
      <vt:lpstr>Презентация PowerPoint</vt:lpstr>
      <vt:lpstr>СМЕТА РАСХОДОВ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2024-05-28T06:33:51Z</dcterms:created>
  <dcterms:modified xsi:type="dcterms:W3CDTF">2025-03-13T01:59:42Z</dcterms:modified>
</cp:coreProperties>
</file>