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9" r:id="rId1"/>
    <p:sldMasterId id="2147483721" r:id="rId2"/>
  </p:sldMasterIdLst>
  <p:sldIdLst>
    <p:sldId id="256" r:id="rId3"/>
    <p:sldId id="289" r:id="rId4"/>
    <p:sldId id="294" r:id="rId5"/>
    <p:sldId id="293" r:id="rId6"/>
    <p:sldId id="295" r:id="rId7"/>
    <p:sldId id="288" r:id="rId8"/>
  </p:sldIdLst>
  <p:sldSz cx="11522075" cy="64801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80" d="100"/>
          <a:sy n="80" d="100"/>
        </p:scale>
        <p:origin x="-1794" y="-756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407187"/>
            <a:ext cx="1153100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64156" y="1656046"/>
            <a:ext cx="9793764" cy="1728955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864156" y="3412634"/>
            <a:ext cx="9793764" cy="1133609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4743" y="4680126"/>
            <a:ext cx="11526819" cy="180674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6FBD23-316B-433B-8D32-31AFD67B7DC7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1BE99A-5497-4D51-A23D-668616F96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1399719"/>
            <a:ext cx="10369868" cy="414443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23931" y="259510"/>
            <a:ext cx="2239736" cy="528464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259510"/>
            <a:ext cx="7969435" cy="528464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407187"/>
            <a:ext cx="1153100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64156" y="1656046"/>
            <a:ext cx="9793764" cy="1728955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864156" y="3412634"/>
            <a:ext cx="9793764" cy="1133609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4743" y="4680126"/>
            <a:ext cx="11526819" cy="180674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6FBD23-316B-433B-8D32-31AFD67B7DC7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1BE99A-5497-4D51-A23D-668616F96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1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>
                <a:solidFill>
                  <a:prstClr val="black"/>
                </a:solidFill>
              </a:rPr>
              <a:pPr/>
              <a:t>05.03.2026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05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244" y="1001330"/>
            <a:ext cx="9793764" cy="1728047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2891" y="2770197"/>
            <a:ext cx="5761038" cy="1374734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>
                <a:solidFill>
                  <a:prstClr val="white"/>
                </a:solidFill>
              </a:rPr>
              <a:pPr/>
              <a:t>05.03.2026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582469" y="2839893"/>
            <a:ext cx="230442" cy="216006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4347572" y="2839893"/>
            <a:ext cx="230442" cy="216006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14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4" y="1399718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5" y="1399718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>
                <a:solidFill>
                  <a:prstClr val="white"/>
                </a:solidFill>
              </a:rPr>
              <a:pPr/>
              <a:t>05.03.2026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931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8007"/>
            <a:ext cx="10369868" cy="1080029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5112138"/>
            <a:ext cx="5090917" cy="720019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853056" y="5112138"/>
            <a:ext cx="5092917" cy="720019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76104" y="1364725"/>
            <a:ext cx="5090917" cy="372460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55" y="1364725"/>
            <a:ext cx="5092917" cy="372460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>
                <a:solidFill>
                  <a:prstClr val="black"/>
                </a:solidFill>
              </a:rPr>
              <a:pPr/>
              <a:t>05.03.2026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79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>
                <a:solidFill>
                  <a:prstClr val="white"/>
                </a:solidFill>
              </a:rPr>
              <a:pPr/>
              <a:t>05.03.2026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4794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>
                <a:solidFill>
                  <a:prstClr val="black"/>
                </a:solidFill>
              </a:rPr>
              <a:pPr/>
              <a:t>05.03.2026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94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208" y="4608124"/>
            <a:ext cx="9427557" cy="432012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69003" y="5060076"/>
            <a:ext cx="5008262" cy="864023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52208" y="259207"/>
            <a:ext cx="9425057" cy="43201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476527" y="6054914"/>
            <a:ext cx="2419636" cy="345609"/>
          </a:xfrm>
        </p:spPr>
        <p:txBody>
          <a:bodyPr/>
          <a:lstStyle/>
          <a:p>
            <a:fld id="{606FBD23-316B-433B-8D32-31AFD67B7DC7}" type="datetimeFigureOut">
              <a:rPr lang="ru-RU" smtClean="0">
                <a:solidFill>
                  <a:prstClr val="black"/>
                </a:solidFill>
              </a:rPr>
              <a:pPr/>
              <a:t>05.03.2026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8032" y="5143511"/>
            <a:ext cx="9025625" cy="61251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8052" y="179502"/>
            <a:ext cx="10945971" cy="41473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6FBD23-316B-433B-8D32-31AFD67B7DC7}" type="datetimeFigureOut">
              <a:rPr lang="ru-RU" smtClean="0">
                <a:solidFill>
                  <a:prstClr val="white"/>
                </a:solidFill>
              </a:rPr>
              <a:pPr/>
              <a:t>05.03.2026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19196" y="6054914"/>
            <a:ext cx="2962021" cy="3450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1BE99A-5497-4D51-A23D-668616F9699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4597090"/>
            <a:ext cx="10175605" cy="531673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02760" y="4726421"/>
            <a:ext cx="4790788" cy="136360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67490" y="5466311"/>
            <a:ext cx="4790788" cy="79202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7613" y="5472198"/>
            <a:ext cx="4287152" cy="1021320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1639" y="5468877"/>
            <a:ext cx="4291178" cy="102464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0917383" y="4713614"/>
            <a:ext cx="230442" cy="216006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0682485" y="4713614"/>
            <a:ext cx="230442" cy="216006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69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1399719"/>
            <a:ext cx="10369868" cy="414443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>
                <a:solidFill>
                  <a:prstClr val="black"/>
                </a:solidFill>
              </a:rPr>
              <a:pPr/>
              <a:t>05.03.2026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2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23931" y="259510"/>
            <a:ext cx="2239736" cy="528464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259510"/>
            <a:ext cx="7969435" cy="528464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>
                <a:solidFill>
                  <a:prstClr val="black"/>
                </a:solidFill>
              </a:rPr>
              <a:pPr/>
              <a:t>05.03.2026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3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244" y="1001330"/>
            <a:ext cx="9793764" cy="1728047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2891" y="2770197"/>
            <a:ext cx="5761038" cy="1374734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582469" y="2839893"/>
            <a:ext cx="230442" cy="216006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347572" y="2839893"/>
            <a:ext cx="230442" cy="216006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4" y="1399718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5" y="1399718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8007"/>
            <a:ext cx="10369868" cy="1080029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5112138"/>
            <a:ext cx="5090917" cy="720019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853056" y="5112138"/>
            <a:ext cx="5092917" cy="720019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76104" y="1364725"/>
            <a:ext cx="5090917" cy="372460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55" y="1364725"/>
            <a:ext cx="5092917" cy="372460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BD23-316B-433B-8D32-31AFD67B7DC7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208" y="4608124"/>
            <a:ext cx="9427557" cy="432012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69003" y="5060076"/>
            <a:ext cx="5008262" cy="864023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52208" y="259207"/>
            <a:ext cx="9425057" cy="43201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476527" y="6054914"/>
            <a:ext cx="2419636" cy="345609"/>
          </a:xfrm>
        </p:spPr>
        <p:txBody>
          <a:bodyPr/>
          <a:lstStyle/>
          <a:p>
            <a:fld id="{606FBD23-316B-433B-8D32-31AFD67B7DC7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E99A-5497-4D51-A23D-668616F96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8032" y="5143511"/>
            <a:ext cx="9025625" cy="61251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8052" y="179502"/>
            <a:ext cx="10945971" cy="41473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6FBD23-316B-433B-8D32-31AFD67B7DC7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19196" y="6054914"/>
            <a:ext cx="2962021" cy="3450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1BE99A-5497-4D51-A23D-668616F969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4597090"/>
            <a:ext cx="10175605" cy="531673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02760" y="4726421"/>
            <a:ext cx="4790788" cy="136360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67490" y="5466311"/>
            <a:ext cx="4790788" cy="79202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7613" y="5472198"/>
            <a:ext cx="4287152" cy="1021320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1639" y="5468877"/>
            <a:ext cx="4291178" cy="102464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0917383" y="4713614"/>
            <a:ext cx="230442" cy="216006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0682485" y="4713614"/>
            <a:ext cx="230442" cy="216006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02760" y="4726421"/>
            <a:ext cx="4790788" cy="136360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67490" y="5466311"/>
            <a:ext cx="4790788" cy="79202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7613" y="5472198"/>
            <a:ext cx="4287152" cy="1021320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1639" y="5468877"/>
            <a:ext cx="4291178" cy="102464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76104" y="1399718"/>
            <a:ext cx="10369868" cy="4276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476527" y="6054914"/>
            <a:ext cx="2419636" cy="345609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6FBD23-316B-433B-8D32-31AFD67B7DC7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519196" y="6054914"/>
            <a:ext cx="2962021" cy="34500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96163" y="6054914"/>
            <a:ext cx="460883" cy="34500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1BE99A-5497-4D51-A23D-668616F96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02760" y="4726421"/>
            <a:ext cx="4790788" cy="136360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67490" y="5466311"/>
            <a:ext cx="4790788" cy="79202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7613" y="5472198"/>
            <a:ext cx="4287152" cy="1021320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1639" y="5468877"/>
            <a:ext cx="4291178" cy="102464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76104" y="1399718"/>
            <a:ext cx="10369868" cy="4276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476527" y="6054914"/>
            <a:ext cx="2419636" cy="345609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6FBD23-316B-433B-8D32-31AFD67B7DC7}" type="datetimeFigureOut">
              <a:rPr lang="ru-RU" smtClean="0">
                <a:solidFill>
                  <a:prstClr val="black"/>
                </a:solidFill>
              </a:rPr>
              <a:pPr/>
              <a:t>05.03.2026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519196" y="6054914"/>
            <a:ext cx="2962021" cy="34500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96163" y="6054914"/>
            <a:ext cx="460883" cy="34500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1BE99A-5497-4D51-A23D-668616F969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0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.fursova\Desktop\кккк.jpg">
            <a:extLst>
              <a:ext uri="{FF2B5EF4-FFF2-40B4-BE49-F238E27FC236}">
                <a16:creationId xmlns="" xmlns:a16="http://schemas.microsoft.com/office/drawing/2014/main" id="{73576895-E040-C347-946F-8F338A9BA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/>
          <a:stretch/>
        </p:blipFill>
        <p:spPr bwMode="auto">
          <a:xfrm>
            <a:off x="5878577" y="1538031"/>
            <a:ext cx="5616624" cy="49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CustomShape 1"/>
          <p:cNvSpPr/>
          <p:nvPr/>
        </p:nvSpPr>
        <p:spPr>
          <a:xfrm>
            <a:off x="1512565" y="2015951"/>
            <a:ext cx="7776864" cy="1993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ru-RU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Тисульский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муниципальный  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округ</a:t>
            </a:r>
          </a:p>
          <a:p>
            <a:pPr algn="ctr">
              <a:lnSpc>
                <a:spcPct val="100000"/>
              </a:lnSpc>
            </a:pPr>
            <a:endParaRPr lang="ru-RU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«Футбол в валенках»</a:t>
            </a:r>
          </a:p>
          <a:p>
            <a:pPr>
              <a:lnSpc>
                <a:spcPct val="100000"/>
              </a:lnSpc>
            </a:pP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144582" y="1569357"/>
            <a:ext cx="8656961" cy="220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Рисунок 1">
            <a:extLst>
              <a:ext uri="{FF2B5EF4-FFF2-40B4-BE49-F238E27FC236}">
                <a16:creationId xmlns="" xmlns:a16="http://schemas.microsoft.com/office/drawing/2014/main" id="{60AFAC99-B4A4-4B52-820C-73D21600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" y="244475"/>
            <a:ext cx="1331411" cy="177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print"/>
          <a:stretch/>
        </p:blipFill>
        <p:spPr>
          <a:xfrm>
            <a:off x="-8817" y="0"/>
            <a:ext cx="776879" cy="1158603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241" cy="58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1671615" y="870494"/>
            <a:ext cx="7603921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2260575" y="525443"/>
            <a:ext cx="6888660" cy="103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768062" y="3600127"/>
            <a:ext cx="3336791" cy="2182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/>
            <a:endParaRPr lang="ru-RU" sz="24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/>
            <a:endParaRPr lang="ru-RU" sz="24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/>
            <a:endParaRPr lang="ru-RU" sz="2000" dirty="0">
              <a:solidFill>
                <a:prstClr val="black"/>
              </a:solidFill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72605" y="420849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endParaRPr lang="ru-RU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61" y="1158603"/>
            <a:ext cx="5785063" cy="421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5660" y="5612930"/>
            <a:ext cx="514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 </a:t>
            </a:r>
            <a:r>
              <a:rPr lang="ru-RU" sz="1600" b="1" dirty="0" smtClean="0"/>
              <a:t> Победители соревнований 03.02.2024 г.</a:t>
            </a:r>
            <a:endParaRPr lang="ru-RU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9188" y="1099080"/>
            <a:ext cx="3188901" cy="427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96931" y="311639"/>
            <a:ext cx="8321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Соревнования «Футбол в валенках»</a:t>
            </a:r>
            <a:endParaRPr lang="ru-RU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4127" y="5353580"/>
            <a:ext cx="459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66167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print"/>
          <a:stretch/>
        </p:blipFill>
        <p:spPr>
          <a:xfrm>
            <a:off x="-8817" y="0"/>
            <a:ext cx="776879" cy="1158603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241" cy="58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1671615" y="870494"/>
            <a:ext cx="7603921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2260575" y="525443"/>
            <a:ext cx="6888660" cy="103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768062" y="3600127"/>
            <a:ext cx="3336791" cy="2182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/>
            <a:endParaRPr lang="ru-RU" sz="24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/>
            <a:endParaRPr lang="ru-RU" sz="24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/>
            <a:endParaRPr lang="ru-RU" sz="2000" dirty="0">
              <a:solidFill>
                <a:prstClr val="black"/>
              </a:solidFill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72605" y="420849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endParaRPr lang="ru-RU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622" y="1158603"/>
            <a:ext cx="6544506" cy="395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3071" y="5353580"/>
            <a:ext cx="514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 </a:t>
            </a:r>
            <a:r>
              <a:rPr lang="ru-RU" sz="1600" b="1" dirty="0" smtClean="0"/>
              <a:t> Открытие </a:t>
            </a:r>
            <a:r>
              <a:rPr lang="ru-RU" sz="1600" b="1" smtClean="0"/>
              <a:t>соревнований 29.12.2024 </a:t>
            </a:r>
            <a:r>
              <a:rPr lang="ru-RU" sz="1600" b="1" dirty="0" smtClean="0"/>
              <a:t>г.</a:t>
            </a:r>
            <a:endParaRPr lang="ru-RU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1858" y="1147191"/>
            <a:ext cx="3934754" cy="396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96931" y="311639"/>
            <a:ext cx="8321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Соревнования «Футбол в валенках»</a:t>
            </a:r>
            <a:endParaRPr lang="ru-RU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4127" y="5353580"/>
            <a:ext cx="459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Команда </a:t>
            </a:r>
            <a:r>
              <a:rPr lang="ru-RU" sz="1600" b="1" dirty="0" err="1" smtClean="0"/>
              <a:t>Утинского</a:t>
            </a:r>
            <a:r>
              <a:rPr lang="ru-RU" sz="1600" b="1" dirty="0" smtClean="0"/>
              <a:t> </a:t>
            </a:r>
            <a:r>
              <a:rPr lang="ru-RU" sz="1600" b="1" dirty="0"/>
              <a:t> </a:t>
            </a:r>
            <a:r>
              <a:rPr lang="ru-RU" sz="1600" b="1" dirty="0" smtClean="0"/>
              <a:t>поселения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94324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print"/>
          <a:stretch/>
        </p:blipFill>
        <p:spPr>
          <a:xfrm>
            <a:off x="-8817" y="0"/>
            <a:ext cx="776879" cy="1158603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241" cy="58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1671615" y="870494"/>
            <a:ext cx="7603921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2260575" y="525443"/>
            <a:ext cx="6888660" cy="103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768062" y="3600127"/>
            <a:ext cx="3336791" cy="2182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/>
            <a:endParaRPr lang="ru-RU" sz="24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/>
            <a:endParaRPr lang="ru-RU" sz="24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/>
            <a:endParaRPr lang="ru-RU" sz="2000" dirty="0">
              <a:solidFill>
                <a:prstClr val="black"/>
              </a:solidFill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72605" y="420849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endParaRPr lang="ru-RU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175" y="1172916"/>
            <a:ext cx="5050374" cy="37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584" y="5184303"/>
            <a:ext cx="514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 </a:t>
            </a:r>
            <a:r>
              <a:rPr lang="ru-RU" sz="1600" b="1" dirty="0" smtClean="0"/>
              <a:t>  Победители соревнований на Кубок памяти </a:t>
            </a:r>
          </a:p>
          <a:p>
            <a:pPr algn="ctr"/>
            <a:r>
              <a:rPr lang="ru-RU" sz="1600" b="1" dirty="0" smtClean="0"/>
              <a:t>     участника СВО  </a:t>
            </a:r>
            <a:r>
              <a:rPr lang="ru-RU" sz="1600" b="1" dirty="0" err="1" smtClean="0"/>
              <a:t>Погрецкого</a:t>
            </a:r>
            <a:r>
              <a:rPr lang="ru-RU" sz="1600" b="1" dirty="0" smtClean="0"/>
              <a:t> Л.С</a:t>
            </a:r>
            <a:endParaRPr lang="ru-RU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2168" y="1128555"/>
            <a:ext cx="5017466" cy="387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96931" y="311639"/>
            <a:ext cx="8321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«Футбол в валенках» 2024 год</a:t>
            </a:r>
            <a:endParaRPr lang="ru-RU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2168" y="5197432"/>
            <a:ext cx="514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Семья  </a:t>
            </a:r>
            <a:r>
              <a:rPr lang="ru-RU" sz="1600" b="1" dirty="0" err="1"/>
              <a:t>К</a:t>
            </a:r>
            <a:r>
              <a:rPr lang="ru-RU" sz="1600" b="1" dirty="0" err="1" smtClean="0"/>
              <a:t>урбангалеевых-Погрецких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09795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print"/>
          <a:stretch/>
        </p:blipFill>
        <p:spPr>
          <a:xfrm>
            <a:off x="-8817" y="0"/>
            <a:ext cx="776879" cy="1158603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241" cy="58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1671615" y="870494"/>
            <a:ext cx="7603921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2260575" y="525443"/>
            <a:ext cx="6888660" cy="103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768062" y="3600127"/>
            <a:ext cx="3336791" cy="2182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/>
            <a:endParaRPr lang="ru-RU" sz="24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/>
            <a:endParaRPr lang="ru-RU" sz="24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/>
            <a:endParaRPr lang="ru-RU" sz="2000" dirty="0">
              <a:solidFill>
                <a:prstClr val="black"/>
              </a:solidFill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72605" y="420849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endParaRPr lang="ru-RU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175" y="1174101"/>
            <a:ext cx="5050374" cy="378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584" y="5184303"/>
            <a:ext cx="514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 </a:t>
            </a:r>
            <a:r>
              <a:rPr lang="ru-RU" sz="1600" b="1" dirty="0" smtClean="0"/>
              <a:t>  Победители соревнований  2025 года</a:t>
            </a:r>
            <a:endParaRPr lang="ru-RU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324" y="1128555"/>
            <a:ext cx="2909153" cy="387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96931" y="311639"/>
            <a:ext cx="8321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" dirty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«Футбол в валенках»</a:t>
            </a:r>
            <a:endParaRPr lang="ru-RU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2168" y="5197432"/>
            <a:ext cx="514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Кубок </a:t>
            </a:r>
            <a:r>
              <a:rPr lang="ru-RU" sz="1600" b="1" dirty="0" err="1" smtClean="0"/>
              <a:t>Погрецкого</a:t>
            </a:r>
            <a:r>
              <a:rPr lang="ru-RU" sz="1600" b="1" dirty="0" smtClean="0"/>
              <a:t> Л.С.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08863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print"/>
          <a:stretch/>
        </p:blipFill>
        <p:spPr>
          <a:xfrm>
            <a:off x="-8817" y="0"/>
            <a:ext cx="776879" cy="1158603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241" cy="58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2520677" y="870854"/>
            <a:ext cx="7603921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2260575" y="525443"/>
            <a:ext cx="6888660" cy="103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768062" y="3600127"/>
            <a:ext cx="3336791" cy="2182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/>
            <a:endParaRPr lang="ru-RU" sz="24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/>
            <a:endParaRPr lang="ru-RU" sz="2400" spc="-1" dirty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/>
            <a:endParaRPr lang="ru-RU" sz="2000" dirty="0">
              <a:solidFill>
                <a:prstClr val="black"/>
              </a:solidFill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72605" y="420849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endParaRPr lang="ru-RU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1117" y="1390680"/>
            <a:ext cx="4578112" cy="343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0010" y="508495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 </a:t>
            </a:r>
            <a:r>
              <a:rPr lang="ru-RU" sz="1600" b="1" dirty="0" smtClean="0"/>
              <a:t>           15 марта 2025 года</a:t>
            </a:r>
            <a:endParaRPr lang="ru-RU" sz="1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346" y="1397120"/>
            <a:ext cx="5767583" cy="343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96931" y="311639"/>
            <a:ext cx="8321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«Хоккей с мячом на валенках»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3689" y="5084952"/>
            <a:ext cx="496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 </a:t>
            </a:r>
            <a:r>
              <a:rPr lang="ru-RU" sz="1600" b="1" dirty="0" smtClean="0"/>
              <a:t>Товарищеская встреча команд </a:t>
            </a:r>
          </a:p>
          <a:p>
            <a:pPr algn="ctr"/>
            <a:r>
              <a:rPr lang="ru-RU" sz="1600" b="1" dirty="0" err="1" smtClean="0"/>
              <a:t>п.Утинка</a:t>
            </a:r>
            <a:r>
              <a:rPr lang="ru-RU" sz="1600" b="1" dirty="0" smtClean="0"/>
              <a:t> и </a:t>
            </a:r>
            <a:r>
              <a:rPr lang="ru-RU" sz="1600" b="1" dirty="0" err="1" smtClean="0"/>
              <a:t>п.Комсомольск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1083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4437</TotalTime>
  <Words>102</Words>
  <Application>Microsoft Office PowerPoint</Application>
  <PresentationFormat>Произвольный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Открытая</vt:lpstr>
      <vt:lpstr>1_Открытая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otdelmol4</cp:lastModifiedBy>
  <cp:revision>366</cp:revision>
  <dcterms:created xsi:type="dcterms:W3CDTF">2018-10-19T07:56:24Z</dcterms:created>
  <dcterms:modified xsi:type="dcterms:W3CDTF">2026-03-05T04:29:15Z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