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694"/>
    <a:srgbClr val="A72E87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4" d="100"/>
          <a:sy n="84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132393" cy="15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Центр для беременных женщин </a:t>
            </a:r>
          </a:p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с эндокринопатиями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258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Батрак Наталия Владимировна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Россия, Ивановская область, г. Иваново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Материнство и детство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sz="2400" b="1" dirty="0"/>
              <a:t>Сайт медицинской организации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400" b="1" dirty="0"/>
              <a:t>Изложение информации о работе Центра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sz="2400" b="1" dirty="0"/>
              <a:t>Канал в социальной сети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400" b="1" dirty="0"/>
              <a:t>Дублирование информации о работе Центра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sz="2400" b="1" dirty="0"/>
              <a:t>Сайт вуза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400" b="1" dirty="0"/>
              <a:t>Проведение санитарно-просветительской работы с пациентами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549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Имеющиеся 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03903" y="184484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603903" y="316593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03903" y="4364051"/>
            <a:ext cx="74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1965742"/>
            <a:ext cx="4699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Рабочая команда: врачи, преподаватели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79088" y="3270775"/>
            <a:ext cx="469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Информационные: брошюры, памятки для пациентов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70284" y="4493850"/>
            <a:ext cx="4699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Методические: рабочие программы для врачей, пациентов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6023345" y="1886302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5971032" y="1270454"/>
            <a:ext cx="414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Требующиеся ресурсы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903746" y="1978113"/>
            <a:ext cx="4752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База для организации Центра для беременных с эндокринопатиями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6" y="313013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715768" y="2258568"/>
            <a:ext cx="3707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Батрак Наталия Владимировна, Россия, Ивановская область, г. Иваново, 1987 г.р., репродуктивное здоровье, организация здравоохранения и общественное здоровье, эндокринная патология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362260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294431" y="136226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0D727A-3204-4FF0-B2DE-FE95D5BFB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6" r="13424"/>
          <a:stretch/>
        </p:blipFill>
        <p:spPr>
          <a:xfrm>
            <a:off x="524316" y="2999231"/>
            <a:ext cx="1992958" cy="1859589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2E6815-E9D5-43CB-939B-554EBF00E44E}"/>
              </a:ext>
            </a:extLst>
          </p:cNvPr>
          <p:cNvSpPr txBox="1"/>
          <p:nvPr/>
        </p:nvSpPr>
        <p:spPr>
          <a:xfrm>
            <a:off x="7856150" y="2206810"/>
            <a:ext cx="3707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Батрак Галина Алексеевна, Россия, Ивановская область, г. Иваново, 1958 г.р., эндокринология, репродуктивное здоровье,</a:t>
            </a:r>
          </a:p>
          <a:p>
            <a:r>
              <a:rPr lang="ru-RU" sz="2400" dirty="0"/>
              <a:t>диетология </a:t>
            </a:r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362457"/>
            <a:ext cx="10731062" cy="4807116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12533" y="1666822"/>
            <a:ext cx="9295656" cy="138499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Эндокринные заболевания могут неблагоприятно отразиться как на состоянии матери, так и на развитии плода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12097" y="3176635"/>
            <a:ext cx="929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Высокая распространенность эндокринных заболеваний среди беременных ставит перед акушером-гинекологом новую задачу - оптимизация перинатального ведения пациенток с заболеваниями эндокринных органов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43149" y="5102023"/>
            <a:ext cx="926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Планируется реализация проекта на территории Ивановской области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76402" y="154711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0138" y="308226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111796"/>
            <a:ext cx="109938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A23694"/>
                </a:solidFill>
              </a:rPr>
              <a:t>Беременные женщины с различными </a:t>
            </a:r>
          </a:p>
          <a:p>
            <a:r>
              <a:rPr lang="ru-RU" sz="4000" b="1" dirty="0">
                <a:solidFill>
                  <a:srgbClr val="A23694"/>
                </a:solidFill>
              </a:rPr>
              <a:t>эндокринными расстройствами: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Гестационный сахарный диабет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Сахарный диабет 1 типа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Сахарный диабет 2 типа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Заболевания щитовидной железы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Ожирение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Метаболический синдром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err="1"/>
              <a:t>Пролактиномы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Заболевания надпочечников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600" dirty="0"/>
              <a:t>Инициатива (хорошая, продуманная идея, но проект еще не реализован)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22225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23694"/>
                </a:solidFill>
              </a:rPr>
              <a:t>Миссия проекта: </a:t>
            </a:r>
            <a:r>
              <a:rPr lang="ru-RU" sz="2400" b="1" dirty="0"/>
              <a:t>снижение частоты неблагоприятных исходов беременности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76735" y="2351253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9090" y="381001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9090" y="461879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01061" y="547983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81949" y="1895953"/>
            <a:ext cx="9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33033" y="2597006"/>
            <a:ext cx="106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Оптимизация перинатального ведения пациенток с эндокринопатиями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229230" y="4062878"/>
            <a:ext cx="354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Прегравидарная</a:t>
            </a:r>
            <a:r>
              <a:rPr lang="ru-RU" sz="2000" dirty="0"/>
              <a:t> подготовка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1229229" y="4754545"/>
            <a:ext cx="451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Выявление факторов риска развития эндокринной патологии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1274275" y="5741446"/>
            <a:ext cx="437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Ранняя диагностика эндокринопатии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D11CF-4FDA-4882-9B54-7A4360B59B27}"/>
              </a:ext>
            </a:extLst>
          </p:cNvPr>
          <p:cNvSpPr txBox="1"/>
          <p:nvPr/>
        </p:nvSpPr>
        <p:spPr>
          <a:xfrm>
            <a:off x="599090" y="3257375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Задачи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9CA10C-1AEC-49ED-80B3-4669081140E1}"/>
              </a:ext>
            </a:extLst>
          </p:cNvPr>
          <p:cNvSpPr txBox="1"/>
          <p:nvPr/>
        </p:nvSpPr>
        <p:spPr>
          <a:xfrm>
            <a:off x="5895607" y="3780595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8F0C1-ED50-458E-BC30-18B61CC46D41}"/>
              </a:ext>
            </a:extLst>
          </p:cNvPr>
          <p:cNvSpPr txBox="1"/>
          <p:nvPr/>
        </p:nvSpPr>
        <p:spPr>
          <a:xfrm>
            <a:off x="5904632" y="4607913"/>
            <a:ext cx="71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932C8-201B-4EEB-B59C-AC98DFE2BBC4}"/>
              </a:ext>
            </a:extLst>
          </p:cNvPr>
          <p:cNvSpPr txBox="1"/>
          <p:nvPr/>
        </p:nvSpPr>
        <p:spPr>
          <a:xfrm>
            <a:off x="5895608" y="5429972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55CA4-F77B-4B5F-9114-91DD453DD502}"/>
              </a:ext>
            </a:extLst>
          </p:cNvPr>
          <p:cNvSpPr txBox="1"/>
          <p:nvPr/>
        </p:nvSpPr>
        <p:spPr>
          <a:xfrm>
            <a:off x="6611113" y="4087368"/>
            <a:ext cx="482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Компенсация эндокринных расстройств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FD569F-588F-4245-86FD-4ABDC347B662}"/>
              </a:ext>
            </a:extLst>
          </p:cNvPr>
          <p:cNvSpPr txBox="1"/>
          <p:nvPr/>
        </p:nvSpPr>
        <p:spPr>
          <a:xfrm>
            <a:off x="6628197" y="4770147"/>
            <a:ext cx="496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Профилактики и лечения осложнений беременности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4CE49-DA46-4CF9-815C-0A85C337D8CE}"/>
              </a:ext>
            </a:extLst>
          </p:cNvPr>
          <p:cNvSpPr txBox="1"/>
          <p:nvPr/>
        </p:nvSpPr>
        <p:spPr>
          <a:xfrm>
            <a:off x="6606059" y="5759700"/>
            <a:ext cx="431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Ведение послеродового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базе медицинской организации проведение консультирования беременных женщин врачами и специалистами: акушером-гинекологом, эндокринологом, диетологом, врачом лечебной физкультуры, клиническим психологом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санитарно-просветительской работы для беременных женщин в очном и дистанционном форматах в виде лекций, практических занятий по вопросам питания, физической активности, ведения здорового образа жизни, психологических практик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во время консультирования и занятий демонстрационного и информационного материалов 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проекта: информирование врачей женских консультаций о работе Центра для беременных женщин с эндокринными расстройствами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Работа с электронной информационной системой</a:t>
            </a:r>
          </a:p>
          <a:p>
            <a:r>
              <a:rPr lang="ru-RU" dirty="0"/>
              <a:t>2. Реклама</a:t>
            </a:r>
          </a:p>
          <a:p>
            <a:r>
              <a:rPr lang="ru-RU" dirty="0"/>
              <a:t>3.Информационный раздаточный материал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1.Консультирование пациентов специалистами на всех этапах (с этапа планирования беременности и до послеродового периода)</a:t>
            </a:r>
          </a:p>
          <a:p>
            <a:r>
              <a:rPr lang="ru-RU" dirty="0"/>
              <a:t>2.Санитарно-просветительская работа </a:t>
            </a:r>
          </a:p>
          <a:p>
            <a:r>
              <a:rPr lang="ru-RU" dirty="0"/>
              <a:t>3.Дистанционное взаимодействие с пациентами в удаленных районах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675790" y="202426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973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1" y="397040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94348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2" y="591655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87318" y="1823998"/>
            <a:ext cx="1032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 результат: проведение </a:t>
            </a:r>
            <a:r>
              <a:rPr lang="ru-RU" sz="3200" dirty="0" err="1"/>
              <a:t>прегравидарной</a:t>
            </a:r>
            <a:r>
              <a:rPr lang="ru-RU" sz="3200" dirty="0"/>
              <a:t> подготовки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616959"/>
            <a:ext cx="1034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 результат: выявление и коррекция факторов риска развития эндокринопатии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462" y="3614355"/>
            <a:ext cx="1032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 результат: ранняя диагностика и лечение эндокринопатии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87727" y="4611751"/>
            <a:ext cx="1035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 результат: профилактика и лечение осложнений беременности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124712" y="5733288"/>
            <a:ext cx="1028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 результат: ведение послеродового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1627632"/>
            <a:ext cx="4845269" cy="2726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ru-RU" sz="2000" b="1" dirty="0"/>
              <a:t>Работа Школы для беременных с </a:t>
            </a:r>
            <a:r>
              <a:rPr lang="ru-RU" sz="2000" b="1" dirty="0" err="1"/>
              <a:t>гестационным</a:t>
            </a:r>
            <a:r>
              <a:rPr lang="ru-RU" sz="2000" b="1" dirty="0"/>
              <a:t> сахарным диабетом в г. Иваново подтверждает необходимость расширения оказания медицинской помощи для беременных женщин с различными эндокринными расстройствами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2" y="1738721"/>
            <a:ext cx="6032938" cy="125209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US" sz="2000" b="1" dirty="0"/>
              <a:t>https://rutube.ru/video/ae273c8acc21665e328400592ceaa18f/</a:t>
            </a:r>
            <a:endParaRPr lang="ru-RU" sz="2000" b="1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0"/>
            <a:ext cx="10993820" cy="2102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ru-RU" sz="2000" b="1" dirty="0"/>
              <a:t>Проанализированы течение и исходы беременности у 2465 женщин с различными эндокринными расстройствами. Выявлено увеличение частоты угрожающего выкидыша, </a:t>
            </a:r>
            <a:r>
              <a:rPr lang="ru-RU" sz="2000" b="1" dirty="0" err="1"/>
              <a:t>фетоплацентарной</a:t>
            </a:r>
            <a:r>
              <a:rPr lang="ru-RU" sz="2000" b="1" dirty="0"/>
              <a:t> недостаточности, преэклампсии, преждевременных родов, оперативного родоразрешения, диабетической </a:t>
            </a:r>
            <a:r>
              <a:rPr lang="ru-RU" sz="2000" b="1" dirty="0" err="1"/>
              <a:t>фетопатии</a:t>
            </a:r>
            <a:r>
              <a:rPr lang="ru-RU" sz="2000" b="1" dirty="0"/>
              <a:t>, респираторного дистресс-синдрома, что свидетельствует о необходимости усовершенствования оказания медицинской помощи данному контингенту пациентов.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055463"/>
            <a:ext cx="6032938" cy="12985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numCol="1" rtlCol="0" anchor="ctr"/>
          <a:lstStyle/>
          <a:p>
            <a:r>
              <a:rPr lang="en-US" sz="1600" b="1" dirty="0"/>
              <a:t>https://niimid.ru/about/news/10645/</a:t>
            </a:r>
          </a:p>
          <a:p>
            <a:r>
              <a:rPr lang="en-US" sz="1600" b="1" dirty="0"/>
              <a:t>https://niimid.ru/about/news/10664/</a:t>
            </a:r>
          </a:p>
          <a:p>
            <a:r>
              <a:rPr lang="en-US" sz="1600" b="1" dirty="0"/>
              <a:t>https://niimid.ru/about/news/10610/ </a:t>
            </a:r>
            <a:r>
              <a:rPr lang="ru-RU" sz="1600" b="1" dirty="0"/>
              <a:t> </a:t>
            </a:r>
            <a:r>
              <a:rPr lang="en-US" sz="1600" b="1" dirty="0"/>
              <a:t>https://niimid.ru/about/news/10901/</a:t>
            </a:r>
          </a:p>
          <a:p>
            <a:r>
              <a:rPr lang="en-US" sz="1600" b="1" dirty="0"/>
              <a:t>https://niimid.ru/about/news/10885/</a:t>
            </a: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640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Наталия</cp:lastModifiedBy>
  <cp:revision>15</cp:revision>
  <dcterms:created xsi:type="dcterms:W3CDTF">2025-03-26T12:04:55Z</dcterms:created>
  <dcterms:modified xsi:type="dcterms:W3CDTF">2025-04-12T16:09:47Z</dcterms:modified>
</cp:coreProperties>
</file>