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75" d="100"/>
          <a:sy n="75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05/20/2025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nskgkcs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730994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Здоровая забота</a:t>
            </a: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6108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Олексенко Татьяна Сергеевна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4708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Здоровый образ жизни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Интернет-ресурсы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Информация о реализации проекта будет освещаться в </a:t>
            </a:r>
            <a:r>
              <a:rPr lang="ru-RU" dirty="0" err="1"/>
              <a:t>госпаблике</a:t>
            </a:r>
            <a:r>
              <a:rPr lang="ru-RU" dirty="0"/>
              <a:t> Учреждения в социальной сети </a:t>
            </a:r>
            <a:r>
              <a:rPr lang="ru-RU" dirty="0" err="1"/>
              <a:t>Вконтакте</a:t>
            </a:r>
            <a:endParaRPr lang="ru-RU" dirty="0"/>
          </a:p>
          <a:p>
            <a:r>
              <a:rPr lang="en-US" dirty="0">
                <a:hlinkClick r:id="rId3"/>
              </a:rPr>
              <a:t>https://vk.com/nskgkcson</a:t>
            </a:r>
            <a:r>
              <a:rPr lang="ru-RU" dirty="0"/>
              <a:t> 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1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Телеграмм-канал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65289" y="3392745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Групповой чат в формате телеграмм-канала для сотрудников, принимающих участие в проекте, на стадии разработки</a:t>
            </a:r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264946" y="2099909"/>
            <a:ext cx="399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Имеются помещения спортивных залов в каждом филиале Учреждения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612C6-676E-3449-8945-F356D1293AB0}"/>
              </a:ext>
            </a:extLst>
          </p:cNvPr>
          <p:cNvSpPr txBox="1"/>
          <p:nvPr/>
        </p:nvSpPr>
        <p:spPr>
          <a:xfrm>
            <a:off x="1264946" y="342900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Частично в Учреждении имеется оборудование для тренировок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64946" y="4880581"/>
            <a:ext cx="3992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Образование одного из сотрудников Учреждения соответствует </a:t>
            </a:r>
            <a:r>
              <a:rPr lang="ru-RU" dirty="0" err="1"/>
              <a:t>профстандарту</a:t>
            </a:r>
            <a:r>
              <a:rPr lang="ru-RU" dirty="0"/>
              <a:t> «Фитнес тренер» и проходит обучение по направлению «Нутрициология»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C6BCC-4033-BA49-82B0-5C88AD80D52D}"/>
              </a:ext>
            </a:extLst>
          </p:cNvPr>
          <p:cNvSpPr txBox="1"/>
          <p:nvPr/>
        </p:nvSpPr>
        <p:spPr>
          <a:xfrm>
            <a:off x="5407233" y="1952331"/>
            <a:ext cx="668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FA4F9-94E1-1144-8DE5-0D8925FF38C7}"/>
              </a:ext>
            </a:extLst>
          </p:cNvPr>
          <p:cNvSpPr txBox="1"/>
          <p:nvPr/>
        </p:nvSpPr>
        <p:spPr>
          <a:xfrm>
            <a:off x="5430144" y="3258533"/>
            <a:ext cx="710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  <a:latin typeface="Dita Sweet" panose="02000503090000020004" pitchFamily="50" charset="0"/>
              </a:rPr>
              <a:t>5.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BEFB7-12E9-3A4E-9AA1-6E4D32AD633C}"/>
              </a:ext>
            </a:extLst>
          </p:cNvPr>
          <p:cNvSpPr txBox="1"/>
          <p:nvPr/>
        </p:nvSpPr>
        <p:spPr>
          <a:xfrm>
            <a:off x="6049906" y="2099909"/>
            <a:ext cx="5697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Информация о реализации проекта будет освещаться в </a:t>
            </a:r>
            <a:r>
              <a:rPr lang="ru-RU" dirty="0" err="1"/>
              <a:t>госпаблике</a:t>
            </a:r>
            <a:r>
              <a:rPr lang="ru-RU" dirty="0"/>
              <a:t> Учреждения в социальной сети </a:t>
            </a:r>
            <a:r>
              <a:rPr lang="ru-RU" dirty="0" err="1"/>
              <a:t>Вконтакте</a:t>
            </a:r>
            <a:endParaRPr lang="ru-RU" dirty="0"/>
          </a:p>
          <a:p>
            <a:r>
              <a:rPr lang="ru-RU" dirty="0"/>
              <a:t>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D5F436-7DDA-D64A-A811-BF722EC6DE01}"/>
              </a:ext>
            </a:extLst>
          </p:cNvPr>
          <p:cNvSpPr txBox="1"/>
          <p:nvPr/>
        </p:nvSpPr>
        <p:spPr>
          <a:xfrm>
            <a:off x="6096000" y="3429000"/>
            <a:ext cx="511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Необходимо подать заявку на грант, чтобы обеспечить оплату работы тренера и приобретение спортивного и мультимедийного оборудования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81288" y="259711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23416" y="1798756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3251837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149234" y="1751853"/>
            <a:ext cx="4080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Олексенко Татьяна Сергеевна, заведующий отделением контроля качества предоставления социальных услуг о организационно-методической работы МБУ «ГКЦСОН», РФ, город Новосибирск, 1981 г.р., интересы: ЗОЖ, тренировки, социальная активность – исполнитель проекта, фитнес тренер, специалист по ЗОЖ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8114727" y="1907448"/>
            <a:ext cx="3426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Сотрудник отдела информационной безопасности МБУ «ГКЦСОН», РФ, город Новосибирск (по согласованию) – для обеспечения трансляций тренировок и лекций между филиалами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14727" y="3389900"/>
            <a:ext cx="3426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Сотрудник бухгалтерии МБУ «ГКЦСОН», РФ, город Новосибирск (по согласованию) для обеспечения финансовой отчетности по проекту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660636" y="1141045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988499" y="1237564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CF9E4B-DF09-1992-FB3B-A289DA66C5D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4044" t="12849" r="2146" b="29760"/>
          <a:stretch/>
        </p:blipFill>
        <p:spPr>
          <a:xfrm>
            <a:off x="608469" y="1565127"/>
            <a:ext cx="1473515" cy="1758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33B43B0-5129-DECA-116B-A1224878AC57}"/>
              </a:ext>
            </a:extLst>
          </p:cNvPr>
          <p:cNvSpPr txBox="1"/>
          <p:nvPr/>
        </p:nvSpPr>
        <p:spPr>
          <a:xfrm>
            <a:off x="8114727" y="4866898"/>
            <a:ext cx="3426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Сотрудник МБУ «ГКЦСОН», РФ, город Новосибирск (по согласованию) для обеспечения информационной составляющей проекта </a:t>
            </a:r>
          </a:p>
        </p:txBody>
      </p:sp>
      <p:sp>
        <p:nvSpPr>
          <p:cNvPr id="19" name="Овал 44">
            <a:extLst>
              <a:ext uri="{FF2B5EF4-FFF2-40B4-BE49-F238E27FC236}">
                <a16:creationId xmlns:a16="http://schemas.microsoft.com/office/drawing/2014/main" id="{AA8EEDA1-DC45-A435-0822-9D2071972E5C}"/>
              </a:ext>
            </a:extLst>
          </p:cNvPr>
          <p:cNvSpPr/>
          <p:nvPr/>
        </p:nvSpPr>
        <p:spPr>
          <a:xfrm>
            <a:off x="6423415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88578" y="20584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D322-CBE5-544C-9576-5AB63A8F2DAD}"/>
              </a:ext>
            </a:extLst>
          </p:cNvPr>
          <p:cNvSpPr txBox="1"/>
          <p:nvPr/>
        </p:nvSpPr>
        <p:spPr>
          <a:xfrm>
            <a:off x="325821" y="945931"/>
            <a:ext cx="111589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Предполагается, что желающие посещать занятия будут оплачивать Учреждению символическую плату (к примеру, 200 рублей/занятие), а на вырученные средства Учреждение будет приобретать канцелярию, одежду, обувь, средства личной гигиены для детей из семей, находящихся в социально опасном положении, состоящих на социальном обслуживании в Учреждении.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Желающие заниматься получают возможность посещать тренировки и консультации специалиста, равные по качеству тренировкам в </a:t>
            </a:r>
            <a:r>
              <a:rPr lang="ru-RU" sz="2000" b="1" dirty="0" err="1">
                <a:solidFill>
                  <a:srgbClr val="7030A0"/>
                </a:solidFill>
              </a:rPr>
              <a:t>фитнесклубах</a:t>
            </a:r>
            <a:r>
              <a:rPr lang="ru-RU" sz="2000" b="1" dirty="0">
                <a:solidFill>
                  <a:srgbClr val="7030A0"/>
                </a:solidFill>
              </a:rPr>
              <a:t> (силовые тренировки, растяжка и пр.), но по льготной цене, поэтому при формировании групп в приоритете будут сотрудники учреждений, подведомственных департаменту по социальной политике мэрии города Новосибирска.</a:t>
            </a:r>
            <a:br>
              <a:rPr lang="ru-RU" sz="2000" b="1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629571" y="3845251"/>
            <a:ext cx="10731062" cy="2848303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526999" y="3961889"/>
            <a:ext cx="929565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Доступная стоимость для сотрудников Учреждения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526999" y="4719644"/>
            <a:ext cx="929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Доступность по времени и месту посещения – трансляция тренировки в режиме онлайн во всех филиалах Учреждения города Новосибирска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526999" y="5696855"/>
            <a:ext cx="929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Формирование материальной базы для развития благотворительности в Учреждении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629571" y="3701129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629571" y="4536766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628768" y="534544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90" y="1545021"/>
            <a:ext cx="7707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Проект призван стать глотком свежего воздуха для сотрудников учреждений, подведомственных департаменту по социальной политике мэрии города Новосибирска. </a:t>
            </a:r>
          </a:p>
          <a:p>
            <a:endParaRPr lang="ru-RU" sz="2000" dirty="0"/>
          </a:p>
          <a:p>
            <a:r>
              <a:rPr lang="ru-RU" sz="2000" dirty="0"/>
              <a:t>Он адресован тем, кто мечтает о фитнесе и личном нутрициологе, но чьи стремления упираются в неприступную стену цен на абонементы и консультации.</a:t>
            </a:r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39528" y="1918069"/>
            <a:ext cx="10290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Инициатива (хорошая, продуманная идея, но проект еще не реализован)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07844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44456" y="3018000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64348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55019" y="506476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5592442" y="2713665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5656245" y="34796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5699142" y="429092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39533" y="3029329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Улучшение физической формы сотрудников путем внедрения корпоративных занятий фитнесом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A45BA0-D4B1-6C43-A815-242F5EBF451D}"/>
              </a:ext>
            </a:extLst>
          </p:cNvPr>
          <p:cNvSpPr txBox="1"/>
          <p:nvPr/>
        </p:nvSpPr>
        <p:spPr>
          <a:xfrm>
            <a:off x="1439533" y="4024257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Формирование культуры здорового образа жизни среди персонала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430204" y="5084110"/>
            <a:ext cx="354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Оказание профессиональной поддержки в вопросах питания и составления индивидуальных рационов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6380578" y="2852165"/>
            <a:ext cx="506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Обустройство специализированного помещения внутри учреждения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6380579" y="3641325"/>
            <a:ext cx="548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Подбор необходимого оборудования: коврики для йоги и пилатеса, гантели и другой инвентарь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6412690" y="4466574"/>
            <a:ext cx="4179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Найм профессионального инструктора и нутрициолога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0E70F-F771-2C2F-8696-E82FBD6DFD19}"/>
              </a:ext>
            </a:extLst>
          </p:cNvPr>
          <p:cNvSpPr txBox="1"/>
          <p:nvPr/>
        </p:nvSpPr>
        <p:spPr>
          <a:xfrm>
            <a:off x="5720888" y="5162814"/>
            <a:ext cx="710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683B2B-CAD8-FC48-DCA6-DF434668BE10}"/>
              </a:ext>
            </a:extLst>
          </p:cNvPr>
          <p:cNvSpPr txBox="1"/>
          <p:nvPr/>
        </p:nvSpPr>
        <p:spPr>
          <a:xfrm>
            <a:off x="6412690" y="5291423"/>
            <a:ext cx="5056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Обеспечение материальной базы для развития благотворительности в Учреждении за счёт средств от участников проекта – целевой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Суть проекта заключается в идее получить услугу по фитнесу, при этом внести посильный вклад в помощь детям из неблагополучных семей</a:t>
            </a:r>
            <a:endParaRPr lang="ru-RU" sz="2000" dirty="0"/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266718" y="2497663"/>
            <a:ext cx="9658564" cy="162154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Проект по внедрению здоровьесберегающих технологий в учреждении направлен на улучшение физического и психоэмоционального состояния сотрудников, что положительно сказывается на производительности труда, снижении уровня стресса и укреплении командного духа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266718" y="4430033"/>
            <a:ext cx="9658564" cy="162154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Суть проекта заключается в создании условий для регулярных физических нагрузок и правильного питания среди работников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99090" y="2475552"/>
            <a:ext cx="10993821" cy="311553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73F23A-41EF-0BE7-F5D7-492C85ACA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2475552"/>
            <a:ext cx="1060625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Обеспечить доступ к оборудованным помещениям для занятий спортом внутри учреждения.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Организовать регулярные тренировки с квалифицированным инструктором.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Повысить мотивацию сотрудников к регулярным физическим нагрузкам.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Создать атмосферу командного взаимодействия и корпоративного духа посредством совместных спортивных активностей.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Улучшить здоровье сотрудников, снизить риск заболеваний и повысить общую работоспособность коллектива.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405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Планируемые результаты проекта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697129" y="222411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707844" y="293718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707844" y="355573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id="{D73557A0-38A9-CB4B-B14C-F1430907911C}"/>
              </a:ext>
            </a:extLst>
          </p:cNvPr>
          <p:cNvSpPr/>
          <p:nvPr/>
        </p:nvSpPr>
        <p:spPr>
          <a:xfrm>
            <a:off x="707844" y="479903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1989813"/>
            <a:ext cx="1032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Повышение уровня физической активности и укрепление здоровья сотрудников. Вовлечение сотрудников составит до 60%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1096871" y="2844500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Снижение заболеваемости и количества больничных листов – до 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96871" y="3469207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Увеличение мотивации и вовлеченности сотрудников в рабочий процесс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1" y="4093914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Укрепление корпоративной культуры и улучшение психологического климата в коллективе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096871" y="4718621"/>
            <a:ext cx="1032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Детям, нуждающимся в поддержке и находящимся под опекой учреждения, оказывается действенная и искренняя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99090" y="2525404"/>
            <a:ext cx="10322910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Анкетирование сотрудников Учреждения на предмет потребности в проекте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599090" y="4503591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Из 1100 опрошенных сотрудников: </a:t>
            </a:r>
          </a:p>
          <a:p>
            <a:pPr marL="285750" indent="-285750">
              <a:buFontTx/>
              <a:buChar char="-"/>
            </a:pPr>
            <a:r>
              <a:rPr lang="ru-RU" dirty="0"/>
              <a:t>95% проявили интерес по направлению ЗОЖ,</a:t>
            </a:r>
          </a:p>
          <a:p>
            <a:pPr marL="285750" indent="-285750">
              <a:buFontTx/>
              <a:buChar char="-"/>
            </a:pPr>
            <a:r>
              <a:rPr lang="ru-RU" dirty="0"/>
              <a:t>68% готовы присоединиться к проекту в части фитнеса </a:t>
            </a:r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775</Words>
  <Application>Microsoft Office PowerPoint</Application>
  <PresentationFormat>Широкоэкранный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Dita Sweet</vt:lpstr>
      <vt:lpstr>Playfair Display</vt:lpstr>
      <vt:lpstr>Playfair Display SemiBold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Олексенко Татьяна Сергеевна</cp:lastModifiedBy>
  <cp:revision>3</cp:revision>
  <dcterms:created xsi:type="dcterms:W3CDTF">2025-03-26T12:04:55Z</dcterms:created>
  <dcterms:modified xsi:type="dcterms:W3CDTF">2025-05-20T07:03:10Z</dcterms:modified>
</cp:coreProperties>
</file>