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64" r:id="rId6"/>
    <p:sldId id="266" r:id="rId7"/>
    <p:sldId id="265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23" autoAdjust="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A0EA5-B95A-4596-A327-CB27EAE529C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43315-7D84-402D-B915-5A2BAC9A9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43315-7D84-402D-B915-5A2BAC9A97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6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43315-7D84-402D-B915-5A2BAC9A97F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9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43315-7D84-402D-B915-5A2BAC9A97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4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43315-7D84-402D-B915-5A2BAC9A97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9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5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9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18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4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2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3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1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5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FBB93A-A16F-423D-9EDE-D16FD509A3E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E501C5-3161-453E-AEA3-0555CF9E4AB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97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k19m-sk@yandex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по формированию культуры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пищевого поведения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“Осторожно, еда!”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МБОУ СОШ №19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1470" r="21470"/>
          <a:stretch>
            <a:fillRect/>
          </a:stretch>
        </p:blipFill>
        <p:spPr>
          <a:xfrm>
            <a:off x="8181875" y="505098"/>
            <a:ext cx="3444692" cy="388526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51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055" y="295564"/>
            <a:ext cx="10684625" cy="5809672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создание в МБОУ СОШ №19 условий для формирования правильных пищевых привычек и повышение уровня культуры пищевого поведения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обучающихся МБОУ СОШ №19 посредством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их в тематические мероприятия разных форм: станционные игры, агитационные конкурсы «Правильно питаться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вкусно!», кулинарные мастер-классы, разработка тематического видео ролика, памяток для ребят и родителей и т.д..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МБОУ СОШ №19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условий для формирования культуры пищевого поведения школьников.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у учеников школы знания о продуктах здорового и нездорового питания;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учеников интерес и готовность к соблюдению правил рационального и здорового питания;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родителей учеников школы к проблеме неправильного питания и его негативном влиянии на подрастающее поколение;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учеников школы со значением витаминов, минеральных веществ и употребления чистой питьевой воды в жизни человека.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МБОУ СОШ №19 г. Междуреченска с 1 по 9 класс и их родители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организации / инициативной группе (авторе проекта) и их деятельности: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разработан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руководством педагога-организатора МБОУ СОШ №19 Митрофановой Надежды Олеговны.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745" y="628073"/>
            <a:ext cx="10813935" cy="36970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решает проблему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пищевого поведения школьников. Как известно, последствия неправильного питания оказывают отрицательное влияние на подрастающий детский организм и это может вылиться в ряд страшных болезней, таких как: сахарный диабет, ожирение, булимия, анорексия, дистрофия, язва, гастрит и многие другие. Мероприятия проекта «Осторожно, еда!» позволят не только привлечь внимание ребят и родителей к выше обозначенной проблеме, но и позволят сформировать представление о роли правильного питания для здоровья человека, о важности соблюдении режима питания, о связи рациона питания и образа жизни, о значении витаминов,  минеральных веществ и жидкости в жизни человека и , конечно же, сформируют знания о неправильном питании и его отрицательном влиянии на организм человека.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2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294" t="25659" r="19846" b="9094"/>
          <a:stretch/>
        </p:blipFill>
        <p:spPr>
          <a:xfrm>
            <a:off x="1536568" y="240987"/>
            <a:ext cx="9502220" cy="60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4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8764" t="27659" r="18172" b="14994"/>
          <a:stretch/>
        </p:blipFill>
        <p:spPr>
          <a:xfrm>
            <a:off x="973702" y="154551"/>
            <a:ext cx="9704438" cy="5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408" t="28041" r="18601" b="14898"/>
          <a:stretch/>
        </p:blipFill>
        <p:spPr>
          <a:xfrm>
            <a:off x="1268669" y="231058"/>
            <a:ext cx="9507793" cy="58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065" t="27754" r="18333" b="9450"/>
          <a:stretch/>
        </p:blipFill>
        <p:spPr>
          <a:xfrm>
            <a:off x="1288026" y="0"/>
            <a:ext cx="9802762" cy="64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2390775"/>
            <a:ext cx="10815551" cy="320784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(38475)3-91-36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ctrTitle"/>
          </p:nvPr>
        </p:nvSpPr>
        <p:spPr>
          <a:xfrm>
            <a:off x="552450" y="381000"/>
            <a:ext cx="10603230" cy="162877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sk19m-sk@yandex.ru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2724257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</TotalTime>
  <Words>217</Words>
  <Application>Microsoft Office PowerPoint</Application>
  <PresentationFormat>Широкоэкранный</PresentationFormat>
  <Paragraphs>10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Ретро</vt:lpstr>
      <vt:lpstr>Курс по формированию культуры  пищевого поведения обучающихся  “Осторожно, еда!”  </vt:lpstr>
      <vt:lpstr>Краткое описание проекта- проект направлен на создание в МБОУ СОШ №19 условий для формирования правильных пищевых привычек и повышение уровня культуры пищевого поведения у населения и обучающихся МБОУ СОШ №19 посредством вовлечения их в тематические мероприятия разных форм: станционные игры, агитационные конкурсы «Правильно питаться -  это вкусно!», кулинарные мастер-классы, разработка тематического видео ролика, памяток для ребят и родителей и т.д.. Цель проекта- Создание в МБОУ СОШ №19 в 2025-2026 учебном году условий для формирования культуры пищевого поведения школьников. Задачи проекта: Расширить у учеников школы знания о продуктах здорового и нездорового питания; Сформировать у учеников интерес и готовность к соблюдению правил рационального и здорового питания; Привлечь внимание родителей учеников школы к проблеме неправильного питания и его негативном влиянии на подрастающее поколение; Познакомить учеников школы со значением витаминов, минеральных веществ и употребления чистой питьевой воды в жизни человека. Целевая аудитория: Обучающиеся МБОУ СОШ №19 г. Междуреченска с 1 по 9 класс и их родители Информация об организации / инициативной группе (авторе проекта) и их деятельности:  проект разработан под руководством педагога-организатора МБОУ СОШ №19 Митрофановой Надежды Олеговны. </vt:lpstr>
      <vt:lpstr>Описание проекта: проект решает проблему несформированности культуры пищевого поведения школьников. Как известно, последствия неправильного питания оказывают отрицательное влияние на подрастающий детский организм и это может вылиться в ряд страшных болезней, таких как: сахарный диабет, ожирение, булимия, анорексия, дистрофия, язва, гастрит и многие другие. Мероприятия проекта «Осторожно, еда!» позволят не только привлечь внимание ребят и родителей к выше обозначенной проблеме, но и позволят сформировать представление о роли правильного питания для здоровья человека, о важности соблюдении режима питания, о связи рациона питания и образа жизни, о значении витаминов,  минеральных веществ и жидкости в жизни человека и , конечно же, сформируют знания о неправильном питании и его отрицательном влиянии на организм человека. </vt:lpstr>
      <vt:lpstr>Презентация PowerPoint</vt:lpstr>
      <vt:lpstr>Презентация PowerPoint</vt:lpstr>
      <vt:lpstr>Презентация PowerPoint</vt:lpstr>
      <vt:lpstr>Презентация PowerPoint</vt:lpstr>
      <vt:lpstr>sk19m-sk@yandex.ru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по формированию культуры  пищевого поведения обучающихся  “Осторожно, еда!”  </dc:title>
  <dc:creator>паркур</dc:creator>
  <cp:lastModifiedBy>паркур</cp:lastModifiedBy>
  <cp:revision>9</cp:revision>
  <dcterms:created xsi:type="dcterms:W3CDTF">2026-02-24T02:04:19Z</dcterms:created>
  <dcterms:modified xsi:type="dcterms:W3CDTF">2026-02-24T06:13:05Z</dcterms:modified>
</cp:coreProperties>
</file>