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6"/>
  </p:notesMasterIdLst>
  <p:sldIdLst>
    <p:sldId id="463" r:id="rId2"/>
    <p:sldId id="408" r:id="rId3"/>
    <p:sldId id="404" r:id="rId4"/>
    <p:sldId id="464" r:id="rId5"/>
    <p:sldId id="465" r:id="rId6"/>
    <p:sldId id="496" r:id="rId7"/>
    <p:sldId id="466" r:id="rId8"/>
    <p:sldId id="469" r:id="rId9"/>
    <p:sldId id="471" r:id="rId10"/>
    <p:sldId id="472" r:id="rId11"/>
    <p:sldId id="473" r:id="rId12"/>
    <p:sldId id="495" r:id="rId13"/>
    <p:sldId id="475" r:id="rId14"/>
    <p:sldId id="43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4"/>
    <a:srgbClr val="FE8407"/>
    <a:srgbClr val="5D6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9540" autoAdjust="0"/>
  </p:normalViewPr>
  <p:slideViewPr>
    <p:cSldViewPr snapToGrid="0"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E083F-E241-7941-A4B4-EBE9F505F6BA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72AC4-BEFA-D745-BF56-84E3A15F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7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58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80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63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41A8A-2955-4B81-8746-C737E24BFE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0828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396000" y="432000"/>
            <a:ext cx="54612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de-DE" noProof="0" dirty="0"/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999" y="972000"/>
            <a:ext cx="5461200" cy="5400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Inhalt"/>
          <p:cNvSpPr>
            <a:spLocks noGrp="1"/>
          </p:cNvSpPr>
          <p:nvPr>
            <p:ph sz="half" idx="1" hasCustomPrompt="1"/>
          </p:nvPr>
        </p:nvSpPr>
        <p:spPr bwMode="gray">
          <a:xfrm>
            <a:off x="395999" y="1512000"/>
            <a:ext cx="5461200" cy="4298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noProof="0" dirty="0"/>
          </a:p>
        </p:txBody>
      </p:sp>
      <p:sp>
        <p:nvSpPr>
          <p:cNvPr id="11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6181200" y="0"/>
            <a:ext cx="29628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>
          <a:xfrm>
            <a:off x="7667859" y="6084000"/>
            <a:ext cx="1080141" cy="360000"/>
          </a:xfrm>
        </p:spPr>
        <p:txBody>
          <a:bodyPr/>
          <a:lstStyle/>
          <a:p>
            <a:fld id="{65AB7404-8760-4007-892A-8D32B85DD755}" type="datetime1">
              <a:rPr lang="de-DE" noProof="0" smtClean="0"/>
              <a:pPr/>
              <a:t>24.04.2023</a:t>
            </a:fld>
            <a:endParaRPr lang="de-DE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726796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396000" y="432000"/>
            <a:ext cx="451529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endParaRPr lang="de-DE" noProof="0" dirty="0"/>
          </a:p>
        </p:txBody>
      </p:sp>
      <p:sp>
        <p:nvSpPr>
          <p:cNvPr id="9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972000"/>
            <a:ext cx="451529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8" name="Inhalt"/>
          <p:cNvSpPr>
            <a:spLocks noGrp="1"/>
          </p:cNvSpPr>
          <p:nvPr>
            <p:ph sz="half" idx="1" hasCustomPrompt="1"/>
          </p:nvPr>
        </p:nvSpPr>
        <p:spPr bwMode="gray">
          <a:xfrm>
            <a:off x="396000" y="1929160"/>
            <a:ext cx="4515290" cy="388123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noProof="0" dirty="0"/>
          </a:p>
        </p:txBody>
      </p:sp>
      <p:sp>
        <p:nvSpPr>
          <p:cNvPr id="11" name="Bild 1"/>
          <p:cNvSpPr>
            <a:spLocks noGrp="1"/>
          </p:cNvSpPr>
          <p:nvPr>
            <p:ph type="pic" sz="quarter" idx="16"/>
          </p:nvPr>
        </p:nvSpPr>
        <p:spPr bwMode="gray">
          <a:xfrm>
            <a:off x="5254171" y="0"/>
            <a:ext cx="3889828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405053" y="6084000"/>
            <a:ext cx="675088" cy="360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348266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de-DE" noProof="0" dirty="0"/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D956B27-A718-472A-BFEA-1EFC617DE9F2}" type="datetime1">
              <a:rPr lang="de-DE" noProof="0" smtClean="0"/>
              <a:pPr/>
              <a:t>24.04.2023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201374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396000" y="432000"/>
            <a:ext cx="8352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de-DE" noProof="0" dirty="0"/>
          </a:p>
        </p:txBody>
      </p:sp>
      <p:sp>
        <p:nvSpPr>
          <p:cNvPr id="7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972000"/>
            <a:ext cx="8352000" cy="5400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685F054-098C-48C7-842C-A8C641C94D9A}" type="datetime1">
              <a:rPr lang="de-DE" noProof="0" smtClean="0"/>
              <a:pPr/>
              <a:t>24.04.2023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6104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396000" y="432000"/>
            <a:ext cx="5449309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de-DE" noProof="0" dirty="0"/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972000"/>
            <a:ext cx="5449309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176314" y="0"/>
            <a:ext cx="2967686" cy="6858000"/>
          </a:xfrm>
          <a:solidFill>
            <a:schemeClr val="accent1">
              <a:lumMod val="75000"/>
            </a:schemeClr>
          </a:solidFill>
        </p:spPr>
        <p:txBody>
          <a:bodyPr lIns="540000" tIns="1512000" rIns="54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noProof="0" dirty="0"/>
          </a:p>
        </p:txBody>
      </p:sp>
      <p:sp>
        <p:nvSpPr>
          <p:cNvPr id="3" name="Inhalt"/>
          <p:cNvSpPr>
            <a:spLocks noGrp="1"/>
          </p:cNvSpPr>
          <p:nvPr>
            <p:ph sz="half" idx="1" hasCustomPrompt="1"/>
          </p:nvPr>
        </p:nvSpPr>
        <p:spPr bwMode="gray">
          <a:xfrm>
            <a:off x="396000" y="1512000"/>
            <a:ext cx="5449309" cy="42984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noProof="0" dirty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83D7B-2C87-414A-AEEF-D7AC24AF4790}" type="datetime1">
              <a:rPr lang="de-DE" noProof="0" smtClean="0"/>
              <a:pPr/>
              <a:t>24.04.2023</a:t>
            </a:fld>
            <a:endParaRPr lang="de-DE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017952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</a:t>
            </a:r>
          </a:p>
        </p:txBody>
      </p:sp>
      <p:sp>
        <p:nvSpPr>
          <p:cNvPr id="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396000" y="432000"/>
            <a:ext cx="8352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de-DE" noProof="0" dirty="0"/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999" y="972000"/>
            <a:ext cx="8352000" cy="54000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04C97A-866B-4DEA-BD0B-CB4CF4851F14}" type="datetime1">
              <a:rPr lang="de-DE" noProof="0" smtClean="0"/>
              <a:pPr/>
              <a:t>24.04.2023</a:t>
            </a:fld>
            <a:endParaRPr lang="de-DE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 dirty="0"/>
              <a:t>Präsentationstitel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304574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6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282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50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403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956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40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68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653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6" r:id="rId12"/>
    <p:sldLayoutId id="2147483701" r:id="rId13"/>
    <p:sldLayoutId id="2147483703" r:id="rId14"/>
    <p:sldLayoutId id="2147483705" r:id="rId15"/>
    <p:sldLayoutId id="2147483706" r:id="rId16"/>
    <p:sldLayoutId id="2147483707" r:id="rId17"/>
    <p:sldLayoutId id="2147483708" r:id="rId18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" y="3725166"/>
            <a:ext cx="9145271" cy="3132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3916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2000">
                <a:schemeClr val="accent1">
                  <a:shade val="67500"/>
                  <a:satMod val="115000"/>
                </a:schemeClr>
              </a:gs>
              <a:gs pos="100000">
                <a:srgbClr val="0078B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200" y="4765158"/>
            <a:ext cx="8745087" cy="1719378"/>
          </a:xfrm>
          <a:noFill/>
        </p:spPr>
        <p:txBody>
          <a:bodyPr anchor="ctr" anchorCtr="0"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Киреева Наталья Александровна,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директор АНО «ЦСОН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Сызранский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1652" y="101600"/>
            <a:ext cx="8825345" cy="308186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кадрами. </a:t>
            </a:r>
          </a:p>
          <a:p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Корпоративный проект «Стиль жизни», как технология формирования имиджа организации. Опыт работы с новыми сотрудниками.</a:t>
            </a:r>
          </a:p>
          <a:p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2" name="Рисунок 11" descr="C:\Users\404-1\Desktop\АНО ЦСО\ЛОГОТИП\логотип Сызрански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169" y="25400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8799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4000" y="1032934"/>
            <a:ext cx="4241800" cy="2147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Методический час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56267" y="3937001"/>
            <a:ext cx="4038600" cy="40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Неконференция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«Практика успеха»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43400" y="807720"/>
            <a:ext cx="3276600" cy="796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Цикл семинаров 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«Школа ухода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77800"/>
            <a:ext cx="7526867" cy="500063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Платформа</a:t>
            </a:r>
            <a:r>
              <a:rPr lang="ru-RU" sz="2000" dirty="0"/>
              <a:t> </a:t>
            </a:r>
            <a:r>
              <a:rPr lang="ru-RU" sz="2000" b="1" dirty="0"/>
              <a:t>«Архитектура профессионального роста».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69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Users\User\Desktop\Проектная деятельность\школа ухода\GMqjDe60q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062" y="1727200"/>
            <a:ext cx="2299914" cy="3066552"/>
          </a:xfrm>
          <a:prstGeom prst="rect">
            <a:avLst/>
          </a:prstGeom>
          <a:noFill/>
        </p:spPr>
      </p:pic>
      <p:pic>
        <p:nvPicPr>
          <p:cNvPr id="12" name="Picture 6" descr="d:\Users\User\Desktop\Проектная деятельность\школа ухода\h01KRuj12T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933" y="1925692"/>
            <a:ext cx="2564521" cy="1931405"/>
          </a:xfrm>
          <a:prstGeom prst="rect">
            <a:avLst/>
          </a:prstGeom>
          <a:noFill/>
        </p:spPr>
      </p:pic>
      <p:pic>
        <p:nvPicPr>
          <p:cNvPr id="31749" name="Picture 5" descr="d:\Users\User\Desktop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934" y="4318157"/>
            <a:ext cx="3090373" cy="2311244"/>
          </a:xfrm>
          <a:prstGeom prst="rect">
            <a:avLst/>
          </a:prstGeom>
          <a:noFill/>
        </p:spPr>
      </p:pic>
      <p:pic>
        <p:nvPicPr>
          <p:cNvPr id="31751" name="Picture 7" descr="d:\Users\User\Desktop\IMG-4e7a0b382457386abac99a077afd22d1-V-768x5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398" y="4351867"/>
            <a:ext cx="2917599" cy="2184400"/>
          </a:xfrm>
          <a:prstGeom prst="rect">
            <a:avLst/>
          </a:prstGeom>
          <a:noFill/>
        </p:spPr>
      </p:pic>
      <p:pic>
        <p:nvPicPr>
          <p:cNvPr id="18" name="Picture 4" descr="d:\Users\User\Desktop\DSC6180-350x2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466" y="1447799"/>
            <a:ext cx="3245743" cy="2159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4000" y="1032934"/>
            <a:ext cx="3572933" cy="685799"/>
          </a:xfrm>
        </p:spPr>
        <p:txBody>
          <a:bodyPr>
            <a:normAutofit lnSpcReduction="10000"/>
          </a:bodyPr>
          <a:lstStyle/>
          <a:p>
            <a:pPr marL="3175" indent="12700" algn="ctr">
              <a:buNone/>
            </a:pPr>
            <a:r>
              <a:rPr lang="ru-RU" sz="2000" dirty="0">
                <a:latin typeface="Times New Roman"/>
                <a:ea typeface="Calibri"/>
              </a:rPr>
              <a:t>Церемонии посвящения в профессию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38667" y="3894667"/>
            <a:ext cx="2997200" cy="381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>
                <a:latin typeface="Times New Roman"/>
                <a:ea typeface="Calibri"/>
              </a:rPr>
              <a:t>«Маршрут  знаний»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77800"/>
            <a:ext cx="7526867" cy="500063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Платформа</a:t>
            </a:r>
            <a:r>
              <a:rPr lang="ru-RU" sz="2000" dirty="0"/>
              <a:t> </a:t>
            </a:r>
            <a:r>
              <a:rPr lang="ru-RU" sz="2000" b="1" dirty="0"/>
              <a:t>«Архитектура профессионального роста»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69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08346" y="1051468"/>
            <a:ext cx="3619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 «Профессионал года» </a:t>
            </a:r>
          </a:p>
        </p:txBody>
      </p:sp>
      <p:pic>
        <p:nvPicPr>
          <p:cNvPr id="34818" name="Picture 2" descr="d:\Users\User\Desktop\Новая папка (2)\DSC5349-800x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66" y="1897570"/>
            <a:ext cx="2963334" cy="1647583"/>
          </a:xfrm>
          <a:prstGeom prst="rect">
            <a:avLst/>
          </a:prstGeom>
          <a:noFill/>
        </p:spPr>
      </p:pic>
      <p:pic>
        <p:nvPicPr>
          <p:cNvPr id="15" name="Picture 4" descr="d:\Users\User\Desktop\_DSC5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35" y="4441739"/>
            <a:ext cx="2697291" cy="1798194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799" y="1491458"/>
            <a:ext cx="4310943" cy="24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8667" y="4158190"/>
            <a:ext cx="4182536" cy="23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77800"/>
            <a:ext cx="7526867" cy="500063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Платформа</a:t>
            </a:r>
            <a:r>
              <a:rPr lang="ru-RU" sz="2000" dirty="0"/>
              <a:t> </a:t>
            </a:r>
            <a:r>
              <a:rPr lang="ru-RU" sz="2000" b="1" dirty="0"/>
              <a:t>«Архитектура профессионального роста»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69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d:\Users\User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2129" y="1120184"/>
            <a:ext cx="3508314" cy="4961152"/>
          </a:xfrm>
          <a:prstGeom prst="rect">
            <a:avLst/>
          </a:prstGeom>
          <a:noFill/>
        </p:spPr>
      </p:pic>
      <p:pic>
        <p:nvPicPr>
          <p:cNvPr id="31747" name="Picture 3" descr="d:\Users\User\Desktop\24-11-2022_07-45-34\11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945" y="910215"/>
            <a:ext cx="3912682" cy="55321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43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результате работы удалось: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увеличить эффективность расходов на персонал;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расширить пакет компенсаций и льгот работников, усилив его социальную составляющую;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сохранить имидж привлекательного работодателя, принимать и удерживать лучших работников.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0" y="139171"/>
            <a:ext cx="7374467" cy="580495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Платформа</a:t>
            </a:r>
            <a:r>
              <a:rPr lang="ru-RU" sz="2000" dirty="0"/>
              <a:t> </a:t>
            </a:r>
            <a:r>
              <a:rPr lang="ru-RU" sz="2000" b="1" dirty="0"/>
              <a:t>«Архитектура профессионального роста»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036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853715" y="155183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517"/>
            <a:ext cx="6671256" cy="618186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60217" y="3244754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6400" y="2413338"/>
            <a:ext cx="6096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Контакты: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г. Сызрань, ул. К. Маркса, д. 19,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тел./факс: 8(8464) 37-31-05, 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сайт: </a:t>
            </a:r>
            <a:r>
              <a:rPr lang="ru-RU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цсосызранский.рф</a:t>
            </a:r>
            <a:r>
              <a:rPr 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АНО "ЦСОН "</a:t>
            </a:r>
            <a:r>
              <a:rPr lang="ru-RU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Сызранский</a:t>
            </a:r>
            <a:r>
              <a:rPr 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" | </a:t>
            </a:r>
            <a:r>
              <a:rPr lang="ru-RU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ВКонтакте</a:t>
            </a:r>
            <a:endParaRPr lang="ru-RU"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8367" y="1637206"/>
            <a:ext cx="495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Благодарим за внимание!</a:t>
            </a:r>
          </a:p>
        </p:txBody>
      </p:sp>
      <p:pic>
        <p:nvPicPr>
          <p:cNvPr id="11" name="Рисунок 10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770" y="321733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9293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321732"/>
            <a:ext cx="7535333" cy="846667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5575 граждан состоят на социальном обслуживании, из них </a:t>
            </a:r>
          </a:p>
          <a:p>
            <a:pPr algn="ctr"/>
            <a:r>
              <a:rPr lang="ru-RU" sz="2000" b="1" dirty="0"/>
              <a:t>1817 подопечных проживают в сельской местности.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404-1\Desktop\Inkedкарта_LI.jpg"/>
          <p:cNvPicPr>
            <a:picLocks noChangeAspect="1" noChangeArrowheads="1"/>
          </p:cNvPicPr>
          <p:nvPr/>
        </p:nvPicPr>
        <p:blipFill>
          <a:blip r:embed="rId2" cstate="print"/>
          <a:srcRect t="1518"/>
          <a:stretch>
            <a:fillRect/>
          </a:stretch>
        </p:blipFill>
        <p:spPr bwMode="auto">
          <a:xfrm>
            <a:off x="101600" y="1346200"/>
            <a:ext cx="4790954" cy="4665132"/>
          </a:xfrm>
          <a:prstGeom prst="rect">
            <a:avLst/>
          </a:prstGeom>
          <a:noFill/>
        </p:spPr>
      </p:pic>
      <p:pic>
        <p:nvPicPr>
          <p:cNvPr id="7" name="Рисунок 6" descr="C:\Users\404-1\Desktop\АНО ЦСО\ЛОГОТИП\логотип Сызрански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503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" y="296332"/>
            <a:ext cx="7484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83667" y="2600747"/>
          <a:ext cx="4199468" cy="3640074"/>
        </p:xfrm>
        <a:graphic>
          <a:graphicData uri="http://schemas.openxmlformats.org/drawingml/2006/table">
            <a:tbl>
              <a:tblPr/>
              <a:tblGrid>
                <a:gridCol w="149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Отделы</a:t>
                      </a:r>
                      <a:r>
                        <a:rPr lang="ru-RU" sz="1300" b="1" baseline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 социальным вопросам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 на дому,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максимально приближены к месту проживания получателей социальных услуг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г.о. Сызрань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16 ОСО на дому,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отделение социального обслуживания и ухода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г.о. Октябрьск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793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 ОСО на дому</a:t>
                      </a:r>
                    </a:p>
                    <a:p>
                      <a:pPr marL="0" indent="793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м.р. 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Сызранский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8 ОСО на дому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м.р.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Шигонский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lain" startAt="7"/>
                        <a:tabLst>
                          <a:tab pos="271463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ОСО на дому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71463" algn="l"/>
                        </a:tabLs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9293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97516"/>
            <a:ext cx="7128933" cy="810017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Количество работников - 591 человек, </a:t>
            </a:r>
          </a:p>
          <a:p>
            <a:r>
              <a:rPr lang="ru-RU" sz="2000" b="1" dirty="0"/>
              <a:t>Количество социальных работников женщин – 510 человек</a:t>
            </a:r>
            <a:r>
              <a:rPr lang="ru-RU" sz="2000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5170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d:\Users\User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35" y="1628316"/>
            <a:ext cx="7029957" cy="447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9293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517"/>
            <a:ext cx="6671256" cy="618186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 «Стиль жизни»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60217" y="3244754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58" name="Picture 2" descr="D:\Гусенкова\2022\Презентации\Проект Стиль жизни_page-0001.jpg"/>
          <p:cNvPicPr>
            <a:picLocks noChangeAspect="1" noChangeArrowheads="1"/>
          </p:cNvPicPr>
          <p:nvPr/>
        </p:nvPicPr>
        <p:blipFill>
          <a:blip r:embed="rId2" cstate="print"/>
          <a:srcRect r="8145"/>
          <a:stretch>
            <a:fillRect/>
          </a:stretch>
        </p:blipFill>
        <p:spPr bwMode="auto">
          <a:xfrm>
            <a:off x="4309533" y="1091915"/>
            <a:ext cx="4673600" cy="286202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40266" y="4411133"/>
            <a:ext cx="6671256" cy="2263503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ПЛАТФОРМЫ: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«Потенциал здоровья-исследования»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«Я и мое Здоровье»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«Территория психологического комфорта»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«Архитектура профессионального роста»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«Начни с культуры»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86267" y="1136058"/>
          <a:ext cx="3886200" cy="248374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Calibri"/>
                          <a:cs typeface="Times New Roman"/>
                        </a:rPr>
                        <a:t>В 2020 году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451 человек приняли участие в мероприятиях проекта, что составляет 70 %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Calibri"/>
                          <a:cs typeface="Times New Roman"/>
                        </a:rPr>
                        <a:t>В 2021 года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586 человек приняли участие в мероприятиях проекта, что составляет 94,5%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9293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517"/>
            <a:ext cx="6671256" cy="618186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«Потенциал здоровья-исследования»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«Я и мое Здоровье»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 descr="D:\Гусенкова\Проекты\Стиль жизни 2021\Благодарность за 1 место в номинации За формирование здорового образа жизни в организациях непроизводственной сферы (pdf.i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13" y="1124001"/>
            <a:ext cx="2582335" cy="36519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6600" y="83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821266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37933" y="1124001"/>
            <a:ext cx="6092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Применяется технология -  «Управление здоровьем».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Принята корпоративная программа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«Ступени здоровья - укрепление здоровья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рабочем месте» Создана «Школа здоровья»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09148" y="3043002"/>
            <a:ext cx="584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 «Профиль (паспорт) здоровья организации». Выявлены факторы риска развития хронических неинфекционных заболеваний.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4844054"/>
            <a:ext cx="2745952" cy="1830992"/>
          </a:xfrm>
          <a:prstGeom prst="rect">
            <a:avLst/>
          </a:prstGeom>
        </p:spPr>
      </p:pic>
      <p:pic>
        <p:nvPicPr>
          <p:cNvPr id="18" name="Picture 3" descr="d:\Users\User\Desktop\Совет директоров\20210120_105046-800x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70" y="4851400"/>
            <a:ext cx="3357178" cy="186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esktop\АКИМОВА\2019 год\Молодежный совет\Стиль жизни (мероприятия)\Глаукома\IMG_20190312_1405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/>
          <a:stretch>
            <a:fillRect/>
          </a:stretch>
        </p:blipFill>
        <p:spPr bwMode="auto">
          <a:xfrm>
            <a:off x="3569237" y="4826000"/>
            <a:ext cx="2501825" cy="186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404-1\Desktop\АНО ЦСО\ЛОГОТИП\логотип Сызранский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9036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9293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517"/>
            <a:ext cx="6671256" cy="618186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 «Стиль жизни»</a:t>
            </a:r>
            <a:endParaRPr lang="ru-RU" sz="2000" b="1" dirty="0">
              <a:ln w="10160">
                <a:noFill/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6600" y="83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821266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pic>
        <p:nvPicPr>
          <p:cNvPr id="13" name="Рисунок 12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036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77B3A-B95D-4AE3-8092-191F0DF7F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8" y="1198361"/>
            <a:ext cx="2095112" cy="29632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5E32A-8312-4840-AEC1-CC40166F9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85" y="4759193"/>
            <a:ext cx="2818502" cy="1884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28195B-3783-4126-8910-77640C034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00" y="1168060"/>
            <a:ext cx="4050570" cy="2863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ADADBA-83AD-4F24-9D12-4C228D870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0" y="4544272"/>
            <a:ext cx="2972499" cy="22222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AD1596-3178-4726-899B-632A887CF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69" y="4054478"/>
            <a:ext cx="2047905" cy="27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996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517"/>
            <a:ext cx="7577668" cy="618186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Платформа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«Территория психологического комфорта»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60217" y="3244754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6904" y="1270955"/>
            <a:ext cx="5654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«Профессиональное выгорание»</a:t>
            </a:r>
            <a:endParaRPr kumimoji="0" lang="ru-RU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«Новый сотрудник»</a:t>
            </a:r>
            <a:endParaRPr kumimoji="0" lang="ru-RU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Мы-команда</a:t>
            </a: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Психологическая диагностика  «</a:t>
            </a:r>
            <a:r>
              <a:rPr kumimoji="0" lang="ru-RU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Эффектон</a:t>
            </a:r>
            <a:r>
              <a:rPr kumimoji="0" 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Студио</a:t>
            </a:r>
            <a:r>
              <a:rPr kumimoji="0" 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6467" y="3125800"/>
            <a:ext cx="338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Кабинет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психологической разгрузки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33" y="3869266"/>
            <a:ext cx="4409514" cy="245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C:\Users\User\Desktop\Spn1i9Fkqc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71" y="3217746"/>
            <a:ext cx="2064271" cy="17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1576" y="1092841"/>
            <a:ext cx="2809585" cy="19771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067" y="2618058"/>
            <a:ext cx="3064933" cy="170487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25452" y="80699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Программы: </a:t>
            </a:r>
            <a:endParaRPr lang="ru-RU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4605866"/>
            <a:ext cx="3134369" cy="18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404-1\Desktop\АНО ЦСО\ЛОГОТИП\логотип Сызранский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9333" y="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9293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517"/>
            <a:ext cx="7120468" cy="618186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Исследовательская работа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60217" y="3244754"/>
            <a:ext cx="8409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3048000" y="1066800"/>
            <a:ext cx="5638800" cy="50593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«Исследование на определение типа трудовой мотивации».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«Исследование социально -психологического климата в трудовом коллективе».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«Исследование трудовых коллективов на предмет сплоченности».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«Исследование эффективности использования рабочего времени».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«Исследование психологической устойчивости  социальных работников».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«Изучение сотрудников по типу восприятия информации».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369" y="186266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Гусенкова\2022\Стиль жизни 2022\Я лидер\20220315_100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34" y="1862667"/>
            <a:ext cx="2914650" cy="2185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9293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685801"/>
            <a:ext cx="4241800" cy="44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Тренинг «Мой вклад в команду»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1517" y="668866"/>
            <a:ext cx="3071949" cy="4497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Технологии управления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571067" y="3455987"/>
            <a:ext cx="3572933" cy="7942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«Профсоюз соцзащита 2022: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Территория возможностей»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77800"/>
            <a:ext cx="7526867" cy="500063"/>
          </a:xfrm>
          <a:prstGeom prst="rect">
            <a:avLst/>
          </a:prstGeom>
          <a:gradFill flip="none" rotWithShape="1">
            <a:gsLst>
              <a:gs pos="0">
                <a:srgbClr val="0078B4">
                  <a:shade val="30000"/>
                  <a:satMod val="115000"/>
                </a:srgbClr>
              </a:gs>
              <a:gs pos="50000">
                <a:srgbClr val="0078B4">
                  <a:shade val="67500"/>
                  <a:satMod val="115000"/>
                </a:srgbClr>
              </a:gs>
              <a:gs pos="100000">
                <a:srgbClr val="0078B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Платформа</a:t>
            </a:r>
            <a:r>
              <a:rPr lang="ru-RU" sz="2000" dirty="0"/>
              <a:t> </a:t>
            </a:r>
            <a:r>
              <a:rPr lang="ru-RU" sz="2000" b="1" dirty="0"/>
              <a:t>«Архитектура профессионального роста».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53715" y="197517"/>
            <a:ext cx="290285" cy="618186"/>
          </a:xfrm>
          <a:prstGeom prst="rect">
            <a:avLst/>
          </a:prstGeom>
          <a:solidFill>
            <a:srgbClr val="FE8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404-1\Desktop\АНО ЦСО\ЛОГОТИП\логотип Сызрански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69" y="0"/>
            <a:ext cx="1235364" cy="1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Users\User\Desktop\Новая папка (2)\9fiH2TVC1fHl5i4-Ndkqxa89iT989D8P5qIb6ID-ika0vJa4h92rde_k1rqmFH3PX6cklpnqXrDvrBTrYHrdi9fY-1-300x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513" y="1037628"/>
            <a:ext cx="2356085" cy="1976505"/>
          </a:xfrm>
          <a:prstGeom prst="rect">
            <a:avLst/>
          </a:prstGeom>
          <a:noFill/>
        </p:spPr>
      </p:pic>
      <p:pic>
        <p:nvPicPr>
          <p:cNvPr id="13" name="Picture 2" descr="D:\Гусенкова\2022\Стиль жизни 2022\IMG-faf68df19377d8a49658e32f7582ae96-V-768x575.jpg"/>
          <p:cNvPicPr>
            <a:picLocks noChangeAspect="1" noChangeArrowheads="1"/>
          </p:cNvPicPr>
          <p:nvPr/>
        </p:nvPicPr>
        <p:blipFill>
          <a:blip r:embed="rId4" cstate="print"/>
          <a:srcRect t="23588" b="15809"/>
          <a:stretch>
            <a:fillRect/>
          </a:stretch>
        </p:blipFill>
        <p:spPr bwMode="auto">
          <a:xfrm>
            <a:off x="109550" y="1024466"/>
            <a:ext cx="3810517" cy="1728966"/>
          </a:xfrm>
          <a:prstGeom prst="rect">
            <a:avLst/>
          </a:prstGeom>
          <a:noFill/>
        </p:spPr>
      </p:pic>
      <p:sp>
        <p:nvSpPr>
          <p:cNvPr id="33796" name="AutoShape 4" descr="http://xn--80aneedrergbe6cxd.xn--p1ai/wp-content/uploads/2022/09/DSC5875-800x4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d:\Users\User\Desktop\I8RT-SagitM-768x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317" y="1617133"/>
            <a:ext cx="2473149" cy="1732493"/>
          </a:xfrm>
          <a:prstGeom prst="rect">
            <a:avLst/>
          </a:prstGeom>
          <a:noFill/>
        </p:spPr>
      </p:pic>
      <p:pic>
        <p:nvPicPr>
          <p:cNvPr id="14" name="Picture 6" descr="d:\Users\User\Desktop\DSC5875-800x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466" y="3191404"/>
            <a:ext cx="2879061" cy="1600728"/>
          </a:xfrm>
          <a:prstGeom prst="rect">
            <a:avLst/>
          </a:prstGeom>
          <a:noFill/>
        </p:spPr>
      </p:pic>
      <p:sp>
        <p:nvSpPr>
          <p:cNvPr id="15" name="Содержимое 4"/>
          <p:cNvSpPr txBox="1">
            <a:spLocks/>
          </p:cNvSpPr>
          <p:nvPr/>
        </p:nvSpPr>
        <p:spPr>
          <a:xfrm>
            <a:off x="110069" y="2795589"/>
            <a:ext cx="3191932" cy="46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Стратегическая сессия</a:t>
            </a:r>
          </a:p>
        </p:txBody>
      </p:sp>
      <p:pic>
        <p:nvPicPr>
          <p:cNvPr id="17" name="Picture 2" descr="d:\Users\User\Desktop\IMG-0187bf8bbd578a0617484fc70543496a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3999" y="4919133"/>
            <a:ext cx="2311666" cy="1733749"/>
          </a:xfrm>
          <a:prstGeom prst="rect">
            <a:avLst/>
          </a:prstGeom>
          <a:noFill/>
        </p:spPr>
      </p:pic>
      <p:pic>
        <p:nvPicPr>
          <p:cNvPr id="18" name="Picture 3" descr="d:\Users\User\Desktop\IMG-e5461dcdc7c0e015dce527e93d68e77e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0933" y="3115732"/>
            <a:ext cx="2311666" cy="1733749"/>
          </a:xfrm>
          <a:prstGeom prst="rect">
            <a:avLst/>
          </a:prstGeom>
          <a:noFill/>
        </p:spPr>
      </p:pic>
      <p:pic>
        <p:nvPicPr>
          <p:cNvPr id="20" name="Picture 5" descr="d:\Users\User\Desktop\IMG-2fbaea407564c1d7a64ba05527aea67c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25066" y="4548559"/>
            <a:ext cx="3148979" cy="2094071"/>
          </a:xfrm>
          <a:prstGeom prst="rect">
            <a:avLst/>
          </a:prstGeom>
          <a:noFill/>
        </p:spPr>
      </p:pic>
      <p:sp>
        <p:nvSpPr>
          <p:cNvPr id="21" name="Содержимое 4"/>
          <p:cNvSpPr txBox="1">
            <a:spLocks/>
          </p:cNvSpPr>
          <p:nvPr/>
        </p:nvSpPr>
        <p:spPr>
          <a:xfrm>
            <a:off x="7044266" y="1203855"/>
            <a:ext cx="1930400" cy="472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РосКвисс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</p:txBody>
      </p:sp>
      <p:pic>
        <p:nvPicPr>
          <p:cNvPr id="22" name="Picture 6" descr="d:\Users\User\Desktop\Совет директоров\DSC5949-768x5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568" y="4970960"/>
            <a:ext cx="2340864" cy="15605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5806</TotalTime>
  <Words>486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1_Тема Office</vt:lpstr>
      <vt:lpstr>Киреева Наталья Александровна,  директор АНО «ЦСОН «Сызранский»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Платформа «Архитектура профессионального роста».</vt:lpstr>
      <vt:lpstr>Платформа «Архитектура профессионального роста».</vt:lpstr>
      <vt:lpstr>Платформа «Архитектура профессионального роста»</vt:lpstr>
      <vt:lpstr>Платформа «Архитектура профессионального роста»</vt:lpstr>
      <vt:lpstr>Платформа «Архитектура профессионального роста»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мимывмаы</dc:title>
  <dc:creator>Аслан Батырбеков</dc:creator>
  <cp:lastModifiedBy>User</cp:lastModifiedBy>
  <cp:revision>350</cp:revision>
  <dcterms:created xsi:type="dcterms:W3CDTF">2015-09-20T07:31:54Z</dcterms:created>
  <dcterms:modified xsi:type="dcterms:W3CDTF">2023-04-24T10:12:48Z</dcterms:modified>
</cp:coreProperties>
</file>