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12547" r:id="rId3"/>
    <p:sldId id="12564" r:id="rId4"/>
    <p:sldId id="261" r:id="rId5"/>
    <p:sldId id="12607" r:id="rId6"/>
    <p:sldId id="12606" r:id="rId7"/>
    <p:sldId id="12608" r:id="rId8"/>
    <p:sldId id="12610" r:id="rId9"/>
    <p:sldId id="260" r:id="rId10"/>
    <p:sldId id="12544" r:id="rId11"/>
    <p:sldId id="12613" r:id="rId12"/>
    <p:sldId id="12597" r:id="rId13"/>
    <p:sldId id="12612" r:id="rId14"/>
    <p:sldId id="12602" r:id="rId15"/>
  </p:sldIdLst>
  <p:sldSz cx="12192000" cy="6858000"/>
  <p:notesSz cx="7104063" cy="10234613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280" autoAdjust="0"/>
  </p:normalViewPr>
  <p:slideViewPr>
    <p:cSldViewPr snapToGrid="0">
      <p:cViewPr>
        <p:scale>
          <a:sx n="74" d="100"/>
          <a:sy n="74" d="100"/>
        </p:scale>
        <p:origin x="-5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D5DAA2F-6E5C-4769-B551-6C1D1E09FBCD}" type="datetimeFigureOut">
              <a:rPr lang="zh-CN" altLang="en-US"/>
              <a:pPr>
                <a:defRPr/>
              </a:pPr>
              <a:t>2024/7/20</a:t>
            </a:fld>
            <a:endParaRPr lang="zh-CN" altLang="en-US"/>
          </a:p>
        </p:txBody>
      </p:sp>
      <p:sp>
        <p:nvSpPr>
          <p:cNvPr id="17412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D4FACE-A16C-43C7-9896-6D5E98D3CC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630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64683A-694B-4107-8066-3A5CDFC3BFE3}" type="slidenum">
              <a:rPr lang="zh-CN" altLang="en-US" smtClean="0"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1C3D7CB-0384-4D12-ABEF-118A14E6FC00}" type="slidenum">
              <a:rPr lang="zh-CN" altLang="en-US" smtClean="0"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E37806B-0BF1-47B4-BCD4-0A704931F4BC}" type="slidenum">
              <a:rPr lang="zh-CN" altLang="en-US" smtClean="0"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75620F9-D4C8-44C6-B208-8CAFA0FB0CA1}" type="slidenum">
              <a:rPr lang="zh-CN" altLang="en-US" smtClean="0"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3B7097-A19D-4CCE-9900-425276C84B31}" type="slidenum">
              <a:rPr lang="zh-CN" altLang="en-US" smtClean="0"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FC95397-8114-44D9-95D0-20F3DB8029DC}" type="slidenum">
              <a:rPr lang="zh-CN" altLang="en-US" smtClean="0"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6D2319A-BD3A-48C0-9A4A-EF4FAE0BEAA8}" type="slidenum">
              <a:rPr lang="zh-CN" altLang="en-US" smtClean="0"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339EB9-E2F1-4863-BCE4-E20307852E0B}" type="slidenum">
              <a:rPr lang="zh-CN" altLang="en-US" smtClean="0"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48D543-3A3E-4A57-8D94-5973A605690C}" type="slidenum">
              <a:rPr lang="zh-CN" altLang="en-US" smtClean="0"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A9F064E-E260-4F1A-ABA3-8B2F8E2D19DF}" type="slidenum">
              <a:rPr lang="zh-CN" altLang="en-US" smtClean="0"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777510-5A86-476A-A13C-789E3A5A42BD}" type="slidenum">
              <a:rPr lang="zh-CN" altLang="en-US" smtClean="0"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E28BA0-61A2-4168-8256-F4A796C060DE}" type="slidenum">
              <a:rPr lang="zh-CN" altLang="en-US" smtClean="0"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F306E4-7F8B-4561-87AB-8BF2C41104A5}" type="slidenum">
              <a:rPr lang="zh-CN" altLang="en-US" smtClean="0"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/>
                <a:ea typeface="等线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702FC7-DBFC-4983-8A57-552E6913D653}" type="slidenum">
              <a:rPr lang="zh-CN" altLang="en-US" smtClean="0"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106203"/>
      </p:ext>
    </p:extLst>
  </p:cSld>
  <p:clrMapOvr>
    <a:masterClrMapping/>
  </p:clrMapOvr>
  <p:transition spd="slow" advClick="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544732"/>
      </p:ext>
    </p:extLst>
  </p:cSld>
  <p:clrMapOvr>
    <a:masterClrMapping/>
  </p:clrMapOvr>
  <p:transition spd="slow" advClick="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8032631"/>
      </p:ext>
    </p:extLst>
  </p:cSld>
  <p:clrMapOvr>
    <a:masterClrMapping/>
  </p:clrMapOvr>
  <p:transition spd="med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8B990A-1CE7-4957-A78F-A40C102DDF41}" type="datetimeFigureOut">
              <a:rPr lang="en-US" altLang="en-US"/>
              <a:pPr>
                <a:defRPr/>
              </a:pPr>
              <a:t>7/20/2024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AC551D-A913-48F4-9562-32276305C75B}" type="slidenum">
              <a:rPr lang="en-US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735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98298" bIns="98298"/>
          <a:lstStyle/>
          <a:p>
            <a:r>
              <a:rPr lang="en-US" altLang="en-US"/>
              <a:t>Click here to edit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F222A2-27C7-44EB-A5F0-AC574FD71781}" type="datetimeFigureOut">
              <a:rPr lang="en-US" altLang="en-US"/>
              <a:pPr>
                <a:defRPr/>
              </a:pPr>
              <a:t>7/20/2024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69B90A-3407-4088-B6D8-8DC674FA3E2D}" type="slidenum">
              <a:rPr lang="en-US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6076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705367"/>
      </p:ext>
    </p:extLst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3349D"/>
            </a:gs>
            <a:gs pos="100000">
              <a:srgbClr val="040F3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ransition spd="slow" advClick="0"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cs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hyperlink" Target="mailto:ykorneyeva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951413" y="6937375"/>
            <a:ext cx="23018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919163" y="3746500"/>
            <a:ext cx="103536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kern="1500" spc="110" dirty="0">
              <a:solidFill>
                <a:schemeClr val="bg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1426653" y="3881877"/>
            <a:ext cx="9352550" cy="216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</a:rPr>
              <a:t>Центр творческого развития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</a:rPr>
              <a:t>и психофизиологической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</a:rPr>
              <a:t>коррекции человека</a:t>
            </a:r>
          </a:p>
        </p:txBody>
      </p:sp>
      <p:pic>
        <p:nvPicPr>
          <p:cNvPr id="16" name="Рисунок 1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75" y="370719"/>
            <a:ext cx="3418450" cy="3418450"/>
          </a:xfrm>
          <a:prstGeom prst="rect">
            <a:avLst/>
          </a:prstGeom>
          <a:effectLst>
            <a:glow rad="139700">
              <a:schemeClr val="accent4">
                <a:lumMod val="20000"/>
                <a:lumOff val="80000"/>
                <a:alpha val="40000"/>
              </a:schemeClr>
            </a:glow>
          </a:effectLst>
        </p:spPr>
      </p:pic>
      <p:pic>
        <p:nvPicPr>
          <p:cNvPr id="3079" name="动感节奏鼓点合成背景音乐_1分44秒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913" y="307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1765300" y="1435100"/>
            <a:ext cx="1922463" cy="4506913"/>
            <a:chOff x="1962766" y="1511980"/>
            <a:chExt cx="2028174" cy="4753214"/>
          </a:xfrm>
        </p:grpSpPr>
        <p:sp>
          <p:nvSpPr>
            <p:cNvPr id="47" name="Freeform 6"/>
            <p:cNvSpPr/>
            <p:nvPr/>
          </p:nvSpPr>
          <p:spPr bwMode="auto">
            <a:xfrm>
              <a:off x="1962766" y="3932955"/>
              <a:ext cx="2028174" cy="2332239"/>
            </a:xfrm>
            <a:custGeom>
              <a:avLst/>
              <a:gdLst>
                <a:gd name="T0" fmla="*/ 0 w 3117"/>
                <a:gd name="T1" fmla="*/ 2147483647 h 3585"/>
                <a:gd name="T2" fmla="*/ 2147483647 w 3117"/>
                <a:gd name="T3" fmla="*/ 2147483647 h 3585"/>
                <a:gd name="T4" fmla="*/ 2147483647 w 3117"/>
                <a:gd name="T5" fmla="*/ 2147483647 h 3585"/>
                <a:gd name="T6" fmla="*/ 2147483647 w 3117"/>
                <a:gd name="T7" fmla="*/ 2147483647 h 3585"/>
                <a:gd name="T8" fmla="*/ 2147483647 w 3117"/>
                <a:gd name="T9" fmla="*/ 2147483647 h 3585"/>
                <a:gd name="T10" fmla="*/ 2147483647 w 3117"/>
                <a:gd name="T11" fmla="*/ 2147483647 h 3585"/>
                <a:gd name="T12" fmla="*/ 2147483647 w 3117"/>
                <a:gd name="T13" fmla="*/ 2147483647 h 3585"/>
                <a:gd name="T14" fmla="*/ 2147483647 w 3117"/>
                <a:gd name="T15" fmla="*/ 2147483647 h 3585"/>
                <a:gd name="T16" fmla="*/ 2147483647 w 3117"/>
                <a:gd name="T17" fmla="*/ 2147483647 h 3585"/>
                <a:gd name="T18" fmla="*/ 2147483647 w 3117"/>
                <a:gd name="T19" fmla="*/ 2147483647 h 3585"/>
                <a:gd name="T20" fmla="*/ 2147483647 w 3117"/>
                <a:gd name="T21" fmla="*/ 2147483647 h 3585"/>
                <a:gd name="T22" fmla="*/ 2147483647 w 3117"/>
                <a:gd name="T23" fmla="*/ 2147483647 h 3585"/>
                <a:gd name="T24" fmla="*/ 2147483647 w 3117"/>
                <a:gd name="T25" fmla="*/ 2147483647 h 3585"/>
                <a:gd name="T26" fmla="*/ 2147483647 w 3117"/>
                <a:gd name="T27" fmla="*/ 2147483647 h 3585"/>
                <a:gd name="T28" fmla="*/ 2147483647 w 3117"/>
                <a:gd name="T29" fmla="*/ 2147483647 h 3585"/>
                <a:gd name="T30" fmla="*/ 2147483647 w 3117"/>
                <a:gd name="T31" fmla="*/ 2147483647 h 3585"/>
                <a:gd name="T32" fmla="*/ 2147483647 w 3117"/>
                <a:gd name="T33" fmla="*/ 2147483647 h 3585"/>
                <a:gd name="T34" fmla="*/ 2147483647 w 3117"/>
                <a:gd name="T35" fmla="*/ 2147483647 h 3585"/>
                <a:gd name="T36" fmla="*/ 2147483647 w 3117"/>
                <a:gd name="T37" fmla="*/ 2147483647 h 3585"/>
                <a:gd name="T38" fmla="*/ 2147483647 w 3117"/>
                <a:gd name="T39" fmla="*/ 2147483647 h 3585"/>
                <a:gd name="T40" fmla="*/ 2147483647 w 3117"/>
                <a:gd name="T41" fmla="*/ 2147483647 h 3585"/>
                <a:gd name="T42" fmla="*/ 2147483647 w 3117"/>
                <a:gd name="T43" fmla="*/ 2147483647 h 3585"/>
                <a:gd name="T44" fmla="*/ 2147483647 w 3117"/>
                <a:gd name="T45" fmla="*/ 2147483647 h 3585"/>
                <a:gd name="T46" fmla="*/ 2147483647 w 3117"/>
                <a:gd name="T47" fmla="*/ 2147483647 h 3585"/>
                <a:gd name="T48" fmla="*/ 2147483647 w 3117"/>
                <a:gd name="T49" fmla="*/ 2147483647 h 3585"/>
                <a:gd name="T50" fmla="*/ 2147483647 w 3117"/>
                <a:gd name="T51" fmla="*/ 2147483647 h 3585"/>
                <a:gd name="T52" fmla="*/ 2147483647 w 3117"/>
                <a:gd name="T53" fmla="*/ 2147483647 h 3585"/>
                <a:gd name="T54" fmla="*/ 2147483647 w 3117"/>
                <a:gd name="T55" fmla="*/ 2147483647 h 3585"/>
                <a:gd name="T56" fmla="*/ 2147483647 w 3117"/>
                <a:gd name="T57" fmla="*/ 2147483647 h 3585"/>
                <a:gd name="T58" fmla="*/ 2147483647 w 3117"/>
                <a:gd name="T59" fmla="*/ 2147483647 h 3585"/>
                <a:gd name="T60" fmla="*/ 2147483647 w 3117"/>
                <a:gd name="T61" fmla="*/ 2147483647 h 3585"/>
                <a:gd name="T62" fmla="*/ 2147483647 w 3117"/>
                <a:gd name="T63" fmla="*/ 2147483647 h 3585"/>
                <a:gd name="T64" fmla="*/ 2147483647 w 3117"/>
                <a:gd name="T65" fmla="*/ 2147483647 h 3585"/>
                <a:gd name="T66" fmla="*/ 2147483647 w 3117"/>
                <a:gd name="T67" fmla="*/ 2147483647 h 3585"/>
                <a:gd name="T68" fmla="*/ 2147483647 w 3117"/>
                <a:gd name="T69" fmla="*/ 2147483647 h 3585"/>
                <a:gd name="T70" fmla="*/ 2147483647 w 3117"/>
                <a:gd name="T71" fmla="*/ 2147483647 h 3585"/>
                <a:gd name="T72" fmla="*/ 2147483647 w 3117"/>
                <a:gd name="T73" fmla="*/ 2147483647 h 3585"/>
                <a:gd name="T74" fmla="*/ 2147483647 w 3117"/>
                <a:gd name="T75" fmla="*/ 2147483647 h 3585"/>
                <a:gd name="T76" fmla="*/ 2147483647 w 3117"/>
                <a:gd name="T77" fmla="*/ 2147483647 h 3585"/>
                <a:gd name="T78" fmla="*/ 2147483647 w 3117"/>
                <a:gd name="T79" fmla="*/ 2147483647 h 3585"/>
                <a:gd name="T80" fmla="*/ 2147483647 w 3117"/>
                <a:gd name="T81" fmla="*/ 2147483647 h 3585"/>
                <a:gd name="T82" fmla="*/ 2147483647 w 3117"/>
                <a:gd name="T83" fmla="*/ 2147483647 h 3585"/>
                <a:gd name="T84" fmla="*/ 2147483647 w 3117"/>
                <a:gd name="T85" fmla="*/ 2147483647 h 3585"/>
                <a:gd name="T86" fmla="*/ 2147483647 w 3117"/>
                <a:gd name="T87" fmla="*/ 2147483647 h 3585"/>
                <a:gd name="T88" fmla="*/ 2147483647 w 3117"/>
                <a:gd name="T89" fmla="*/ 2147483647 h 3585"/>
                <a:gd name="T90" fmla="*/ 2147483647 w 3117"/>
                <a:gd name="T91" fmla="*/ 2147483647 h 3585"/>
                <a:gd name="T92" fmla="*/ 2147483647 w 3117"/>
                <a:gd name="T93" fmla="*/ 2147483647 h 3585"/>
                <a:gd name="T94" fmla="*/ 2147483647 w 3117"/>
                <a:gd name="T95" fmla="*/ 2147483647 h 3585"/>
                <a:gd name="T96" fmla="*/ 2147483647 w 3117"/>
                <a:gd name="T97" fmla="*/ 2147483647 h 35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3585"/>
                <a:gd name="T149" fmla="*/ 3117 w 3117"/>
                <a:gd name="T150" fmla="*/ 3585 h 35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3585">
                  <a:moveTo>
                    <a:pt x="0" y="3585"/>
                  </a:moveTo>
                  <a:lnTo>
                    <a:pt x="0" y="3585"/>
                  </a:lnTo>
                  <a:lnTo>
                    <a:pt x="29" y="3481"/>
                  </a:lnTo>
                  <a:lnTo>
                    <a:pt x="57" y="3391"/>
                  </a:lnTo>
                  <a:lnTo>
                    <a:pt x="71" y="3350"/>
                  </a:lnTo>
                  <a:lnTo>
                    <a:pt x="82" y="3316"/>
                  </a:lnTo>
                  <a:lnTo>
                    <a:pt x="88" y="3303"/>
                  </a:lnTo>
                  <a:lnTo>
                    <a:pt x="100" y="3281"/>
                  </a:lnTo>
                  <a:lnTo>
                    <a:pt x="118" y="3248"/>
                  </a:lnTo>
                  <a:lnTo>
                    <a:pt x="145" y="3207"/>
                  </a:lnTo>
                  <a:lnTo>
                    <a:pt x="181" y="3153"/>
                  </a:lnTo>
                  <a:lnTo>
                    <a:pt x="226" y="3093"/>
                  </a:lnTo>
                  <a:lnTo>
                    <a:pt x="283" y="3022"/>
                  </a:lnTo>
                  <a:lnTo>
                    <a:pt x="353" y="2941"/>
                  </a:lnTo>
                  <a:lnTo>
                    <a:pt x="438" y="2853"/>
                  </a:lnTo>
                  <a:lnTo>
                    <a:pt x="487" y="2804"/>
                  </a:lnTo>
                  <a:lnTo>
                    <a:pt x="538" y="2755"/>
                  </a:lnTo>
                  <a:lnTo>
                    <a:pt x="595" y="2702"/>
                  </a:lnTo>
                  <a:lnTo>
                    <a:pt x="656" y="2647"/>
                  </a:lnTo>
                  <a:lnTo>
                    <a:pt x="720" y="2590"/>
                  </a:lnTo>
                  <a:lnTo>
                    <a:pt x="789" y="2531"/>
                  </a:lnTo>
                  <a:lnTo>
                    <a:pt x="864" y="2468"/>
                  </a:lnTo>
                  <a:lnTo>
                    <a:pt x="942" y="2405"/>
                  </a:lnTo>
                  <a:lnTo>
                    <a:pt x="1027" y="2339"/>
                  </a:lnTo>
                  <a:lnTo>
                    <a:pt x="1115" y="2272"/>
                  </a:lnTo>
                  <a:lnTo>
                    <a:pt x="1211" y="2201"/>
                  </a:lnTo>
                  <a:lnTo>
                    <a:pt x="1311" y="2129"/>
                  </a:lnTo>
                  <a:lnTo>
                    <a:pt x="1417" y="2054"/>
                  </a:lnTo>
                  <a:lnTo>
                    <a:pt x="1529" y="1977"/>
                  </a:lnTo>
                  <a:lnTo>
                    <a:pt x="1588" y="1934"/>
                  </a:lnTo>
                  <a:lnTo>
                    <a:pt x="1659" y="1883"/>
                  </a:lnTo>
                  <a:lnTo>
                    <a:pt x="1749" y="1814"/>
                  </a:lnTo>
                  <a:lnTo>
                    <a:pt x="1859" y="1730"/>
                  </a:lnTo>
                  <a:lnTo>
                    <a:pt x="1981" y="1628"/>
                  </a:lnTo>
                  <a:lnTo>
                    <a:pt x="2045" y="1571"/>
                  </a:lnTo>
                  <a:lnTo>
                    <a:pt x="2114" y="1512"/>
                  </a:lnTo>
                  <a:lnTo>
                    <a:pt x="2183" y="1447"/>
                  </a:lnTo>
                  <a:lnTo>
                    <a:pt x="2252" y="1381"/>
                  </a:lnTo>
                  <a:lnTo>
                    <a:pt x="2322" y="1312"/>
                  </a:lnTo>
                  <a:lnTo>
                    <a:pt x="2393" y="1239"/>
                  </a:lnTo>
                  <a:lnTo>
                    <a:pt x="2462" y="1165"/>
                  </a:lnTo>
                  <a:lnTo>
                    <a:pt x="2530" y="1086"/>
                  </a:lnTo>
                  <a:lnTo>
                    <a:pt x="2599" y="1005"/>
                  </a:lnTo>
                  <a:lnTo>
                    <a:pt x="2664" y="923"/>
                  </a:lnTo>
                  <a:lnTo>
                    <a:pt x="2729" y="839"/>
                  </a:lnTo>
                  <a:lnTo>
                    <a:pt x="2789" y="750"/>
                  </a:lnTo>
                  <a:lnTo>
                    <a:pt x="2846" y="662"/>
                  </a:lnTo>
                  <a:lnTo>
                    <a:pt x="2899" y="572"/>
                  </a:lnTo>
                  <a:lnTo>
                    <a:pt x="2950" y="479"/>
                  </a:lnTo>
                  <a:lnTo>
                    <a:pt x="2972" y="432"/>
                  </a:lnTo>
                  <a:lnTo>
                    <a:pt x="2996" y="385"/>
                  </a:lnTo>
                  <a:lnTo>
                    <a:pt x="3015" y="338"/>
                  </a:lnTo>
                  <a:lnTo>
                    <a:pt x="3035" y="291"/>
                  </a:lnTo>
                  <a:lnTo>
                    <a:pt x="3052" y="244"/>
                  </a:lnTo>
                  <a:lnTo>
                    <a:pt x="3068" y="195"/>
                  </a:lnTo>
                  <a:lnTo>
                    <a:pt x="3084" y="146"/>
                  </a:lnTo>
                  <a:lnTo>
                    <a:pt x="3096" y="98"/>
                  </a:lnTo>
                  <a:lnTo>
                    <a:pt x="3107" y="49"/>
                  </a:lnTo>
                  <a:lnTo>
                    <a:pt x="3117" y="0"/>
                  </a:lnTo>
                  <a:lnTo>
                    <a:pt x="3090" y="854"/>
                  </a:lnTo>
                  <a:lnTo>
                    <a:pt x="3090" y="864"/>
                  </a:lnTo>
                  <a:lnTo>
                    <a:pt x="3088" y="899"/>
                  </a:lnTo>
                  <a:lnTo>
                    <a:pt x="3084" y="925"/>
                  </a:lnTo>
                  <a:lnTo>
                    <a:pt x="3078" y="956"/>
                  </a:lnTo>
                  <a:lnTo>
                    <a:pt x="3070" y="992"/>
                  </a:lnTo>
                  <a:lnTo>
                    <a:pt x="3058" y="1035"/>
                  </a:lnTo>
                  <a:lnTo>
                    <a:pt x="3043" y="1082"/>
                  </a:lnTo>
                  <a:lnTo>
                    <a:pt x="3023" y="1135"/>
                  </a:lnTo>
                  <a:lnTo>
                    <a:pt x="2999" y="1192"/>
                  </a:lnTo>
                  <a:lnTo>
                    <a:pt x="2970" y="1255"/>
                  </a:lnTo>
                  <a:lnTo>
                    <a:pt x="2935" y="1324"/>
                  </a:lnTo>
                  <a:lnTo>
                    <a:pt x="2895" y="1396"/>
                  </a:lnTo>
                  <a:lnTo>
                    <a:pt x="2848" y="1475"/>
                  </a:lnTo>
                  <a:lnTo>
                    <a:pt x="2793" y="1559"/>
                  </a:lnTo>
                  <a:lnTo>
                    <a:pt x="2732" y="1648"/>
                  </a:lnTo>
                  <a:lnTo>
                    <a:pt x="2662" y="1742"/>
                  </a:lnTo>
                  <a:lnTo>
                    <a:pt x="2585" y="1840"/>
                  </a:lnTo>
                  <a:lnTo>
                    <a:pt x="2497" y="1942"/>
                  </a:lnTo>
                  <a:lnTo>
                    <a:pt x="2401" y="2050"/>
                  </a:lnTo>
                  <a:lnTo>
                    <a:pt x="2295" y="2162"/>
                  </a:lnTo>
                  <a:lnTo>
                    <a:pt x="2179" y="2280"/>
                  </a:lnTo>
                  <a:lnTo>
                    <a:pt x="2051" y="2401"/>
                  </a:lnTo>
                  <a:lnTo>
                    <a:pt x="1912" y="2527"/>
                  </a:lnTo>
                  <a:lnTo>
                    <a:pt x="1761" y="2659"/>
                  </a:lnTo>
                  <a:lnTo>
                    <a:pt x="1598" y="2792"/>
                  </a:lnTo>
                  <a:lnTo>
                    <a:pt x="1511" y="2863"/>
                  </a:lnTo>
                  <a:lnTo>
                    <a:pt x="1423" y="2934"/>
                  </a:lnTo>
                  <a:lnTo>
                    <a:pt x="1331" y="3004"/>
                  </a:lnTo>
                  <a:lnTo>
                    <a:pt x="1235" y="3077"/>
                  </a:lnTo>
                  <a:lnTo>
                    <a:pt x="1135" y="3150"/>
                  </a:lnTo>
                  <a:lnTo>
                    <a:pt x="1031" y="3224"/>
                  </a:lnTo>
                  <a:lnTo>
                    <a:pt x="925" y="3301"/>
                  </a:lnTo>
                  <a:lnTo>
                    <a:pt x="815" y="3377"/>
                  </a:lnTo>
                  <a:lnTo>
                    <a:pt x="699" y="3454"/>
                  </a:lnTo>
                  <a:lnTo>
                    <a:pt x="581" y="3532"/>
                  </a:lnTo>
                  <a:lnTo>
                    <a:pt x="0" y="35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id-ID" sz="1799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48" name="Freeform 8"/>
            <p:cNvSpPr/>
            <p:nvPr/>
          </p:nvSpPr>
          <p:spPr bwMode="auto">
            <a:xfrm>
              <a:off x="2249156" y="1511980"/>
              <a:ext cx="1730060" cy="2971805"/>
            </a:xfrm>
            <a:custGeom>
              <a:avLst/>
              <a:gdLst/>
              <a:ahLst/>
              <a:cxnLst>
                <a:cxn ang="0">
                  <a:pos x="2656" y="3717"/>
                </a:cxn>
                <a:cxn ang="0">
                  <a:pos x="2658" y="3705"/>
                </a:cxn>
                <a:cxn ang="0">
                  <a:pos x="2660" y="3646"/>
                </a:cxn>
                <a:cxn ang="0">
                  <a:pos x="2656" y="3579"/>
                </a:cxn>
                <a:cxn ang="0">
                  <a:pos x="2644" y="3487"/>
                </a:cxn>
                <a:cxn ang="0">
                  <a:pos x="2619" y="3375"/>
                </a:cxn>
                <a:cxn ang="0">
                  <a:pos x="2576" y="3238"/>
                </a:cxn>
                <a:cxn ang="0">
                  <a:pos x="2511" y="3077"/>
                </a:cxn>
                <a:cxn ang="0">
                  <a:pos x="2422" y="2894"/>
                </a:cxn>
                <a:cxn ang="0">
                  <a:pos x="2305" y="2686"/>
                </a:cxn>
                <a:cxn ang="0">
                  <a:pos x="2154" y="2454"/>
                </a:cxn>
                <a:cxn ang="0">
                  <a:pos x="1965" y="2199"/>
                </a:cxn>
                <a:cxn ang="0">
                  <a:pos x="1735" y="1920"/>
                </a:cxn>
                <a:cxn ang="0">
                  <a:pos x="1535" y="1694"/>
                </a:cxn>
                <a:cxn ang="0">
                  <a:pos x="1386" y="1535"/>
                </a:cxn>
                <a:cxn ang="0">
                  <a:pos x="1225" y="1372"/>
                </a:cxn>
                <a:cxn ang="0">
                  <a:pos x="1050" y="1202"/>
                </a:cxn>
                <a:cxn ang="0">
                  <a:pos x="862" y="1025"/>
                </a:cxn>
                <a:cxn ang="0">
                  <a:pos x="662" y="842"/>
                </a:cxn>
                <a:cxn ang="0">
                  <a:pos x="556" y="748"/>
                </a:cxn>
                <a:cxn ang="0">
                  <a:pos x="483" y="664"/>
                </a:cxn>
                <a:cxn ang="0">
                  <a:pos x="414" y="571"/>
                </a:cxn>
                <a:cxn ang="0">
                  <a:pos x="342" y="457"/>
                </a:cxn>
                <a:cxn ang="0">
                  <a:pos x="277" y="336"/>
                </a:cxn>
                <a:cxn ang="0">
                  <a:pos x="251" y="273"/>
                </a:cxn>
                <a:cxn ang="0">
                  <a:pos x="234" y="212"/>
                </a:cxn>
                <a:cxn ang="0">
                  <a:pos x="224" y="153"/>
                </a:cxn>
                <a:cxn ang="0">
                  <a:pos x="226" y="96"/>
                </a:cxn>
                <a:cxn ang="0">
                  <a:pos x="240" y="45"/>
                </a:cxn>
                <a:cxn ang="0">
                  <a:pos x="267" y="0"/>
                </a:cxn>
                <a:cxn ang="0">
                  <a:pos x="18" y="774"/>
                </a:cxn>
                <a:cxn ang="0">
                  <a:pos x="6" y="807"/>
                </a:cxn>
                <a:cxn ang="0">
                  <a:pos x="0" y="840"/>
                </a:cxn>
                <a:cxn ang="0">
                  <a:pos x="2" y="876"/>
                </a:cxn>
                <a:cxn ang="0">
                  <a:pos x="6" y="889"/>
                </a:cxn>
                <a:cxn ang="0">
                  <a:pos x="28" y="948"/>
                </a:cxn>
                <a:cxn ang="0">
                  <a:pos x="77" y="1048"/>
                </a:cxn>
                <a:cxn ang="0">
                  <a:pos x="161" y="1194"/>
                </a:cxn>
                <a:cxn ang="0">
                  <a:pos x="293" y="1382"/>
                </a:cxn>
                <a:cxn ang="0">
                  <a:pos x="379" y="1492"/>
                </a:cxn>
                <a:cxn ang="0">
                  <a:pos x="479" y="1614"/>
                </a:cxn>
                <a:cxn ang="0">
                  <a:pos x="597" y="1747"/>
                </a:cxn>
                <a:cxn ang="0">
                  <a:pos x="732" y="1893"/>
                </a:cxn>
                <a:cxn ang="0">
                  <a:pos x="887" y="2048"/>
                </a:cxn>
                <a:cxn ang="0">
                  <a:pos x="1062" y="2217"/>
                </a:cxn>
                <a:cxn ang="0">
                  <a:pos x="1256" y="2395"/>
                </a:cxn>
                <a:cxn ang="0">
                  <a:pos x="1311" y="2444"/>
                </a:cxn>
                <a:cxn ang="0">
                  <a:pos x="1455" y="2584"/>
                </a:cxn>
                <a:cxn ang="0">
                  <a:pos x="1659" y="2802"/>
                </a:cxn>
                <a:cxn ang="0">
                  <a:pos x="1775" y="2933"/>
                </a:cxn>
                <a:cxn ang="0">
                  <a:pos x="1894" y="3081"/>
                </a:cxn>
                <a:cxn ang="0">
                  <a:pos x="2014" y="3242"/>
                </a:cxn>
                <a:cxn ang="0">
                  <a:pos x="2132" y="3410"/>
                </a:cxn>
                <a:cxn ang="0">
                  <a:pos x="2244" y="3591"/>
                </a:cxn>
                <a:cxn ang="0">
                  <a:pos x="2344" y="3778"/>
                </a:cxn>
                <a:cxn ang="0">
                  <a:pos x="2430" y="3970"/>
                </a:cxn>
                <a:cxn ang="0">
                  <a:pos x="2483" y="4117"/>
                </a:cxn>
                <a:cxn ang="0">
                  <a:pos x="2513" y="4217"/>
                </a:cxn>
                <a:cxn ang="0">
                  <a:pos x="2536" y="4316"/>
                </a:cxn>
                <a:cxn ang="0">
                  <a:pos x="2554" y="4416"/>
                </a:cxn>
                <a:cxn ang="0">
                  <a:pos x="2566" y="4516"/>
                </a:cxn>
                <a:cxn ang="0">
                  <a:pos x="2570" y="4567"/>
                </a:cxn>
              </a:cxnLst>
              <a:rect l="0" t="0" r="r" b="b"/>
              <a:pathLst>
                <a:path w="2660" h="4567">
                  <a:moveTo>
                    <a:pt x="2570" y="4567"/>
                  </a:moveTo>
                  <a:lnTo>
                    <a:pt x="2656" y="3717"/>
                  </a:lnTo>
                  <a:lnTo>
                    <a:pt x="2656" y="3717"/>
                  </a:lnTo>
                  <a:lnTo>
                    <a:pt x="2658" y="3705"/>
                  </a:lnTo>
                  <a:lnTo>
                    <a:pt x="2660" y="3672"/>
                  </a:lnTo>
                  <a:lnTo>
                    <a:pt x="2660" y="3646"/>
                  </a:lnTo>
                  <a:lnTo>
                    <a:pt x="2660" y="3615"/>
                  </a:lnTo>
                  <a:lnTo>
                    <a:pt x="2656" y="3579"/>
                  </a:lnTo>
                  <a:lnTo>
                    <a:pt x="2652" y="3536"/>
                  </a:lnTo>
                  <a:lnTo>
                    <a:pt x="2644" y="3487"/>
                  </a:lnTo>
                  <a:lnTo>
                    <a:pt x="2633" y="3434"/>
                  </a:lnTo>
                  <a:lnTo>
                    <a:pt x="2619" y="3375"/>
                  </a:lnTo>
                  <a:lnTo>
                    <a:pt x="2599" y="3308"/>
                  </a:lnTo>
                  <a:lnTo>
                    <a:pt x="2576" y="3238"/>
                  </a:lnTo>
                  <a:lnTo>
                    <a:pt x="2546" y="3159"/>
                  </a:lnTo>
                  <a:lnTo>
                    <a:pt x="2511" y="3077"/>
                  </a:lnTo>
                  <a:lnTo>
                    <a:pt x="2470" y="2988"/>
                  </a:lnTo>
                  <a:lnTo>
                    <a:pt x="2422" y="2894"/>
                  </a:lnTo>
                  <a:lnTo>
                    <a:pt x="2368" y="2792"/>
                  </a:lnTo>
                  <a:lnTo>
                    <a:pt x="2305" y="2686"/>
                  </a:lnTo>
                  <a:lnTo>
                    <a:pt x="2232" y="2574"/>
                  </a:lnTo>
                  <a:lnTo>
                    <a:pt x="2154" y="2454"/>
                  </a:lnTo>
                  <a:lnTo>
                    <a:pt x="2063" y="2331"/>
                  </a:lnTo>
                  <a:lnTo>
                    <a:pt x="1965" y="2199"/>
                  </a:lnTo>
                  <a:lnTo>
                    <a:pt x="1855" y="2062"/>
                  </a:lnTo>
                  <a:lnTo>
                    <a:pt x="1735" y="1920"/>
                  </a:lnTo>
                  <a:lnTo>
                    <a:pt x="1606" y="1771"/>
                  </a:lnTo>
                  <a:lnTo>
                    <a:pt x="1535" y="1694"/>
                  </a:lnTo>
                  <a:lnTo>
                    <a:pt x="1463" y="1616"/>
                  </a:lnTo>
                  <a:lnTo>
                    <a:pt x="1386" y="1535"/>
                  </a:lnTo>
                  <a:lnTo>
                    <a:pt x="1308" y="1455"/>
                  </a:lnTo>
                  <a:lnTo>
                    <a:pt x="1225" y="1372"/>
                  </a:lnTo>
                  <a:lnTo>
                    <a:pt x="1139" y="1288"/>
                  </a:lnTo>
                  <a:lnTo>
                    <a:pt x="1050" y="1202"/>
                  </a:lnTo>
                  <a:lnTo>
                    <a:pt x="958" y="1113"/>
                  </a:lnTo>
                  <a:lnTo>
                    <a:pt x="862" y="1025"/>
                  </a:lnTo>
                  <a:lnTo>
                    <a:pt x="764" y="935"/>
                  </a:lnTo>
                  <a:lnTo>
                    <a:pt x="662" y="842"/>
                  </a:lnTo>
                  <a:lnTo>
                    <a:pt x="556" y="748"/>
                  </a:lnTo>
                  <a:lnTo>
                    <a:pt x="556" y="748"/>
                  </a:lnTo>
                  <a:lnTo>
                    <a:pt x="534" y="725"/>
                  </a:lnTo>
                  <a:lnTo>
                    <a:pt x="483" y="664"/>
                  </a:lnTo>
                  <a:lnTo>
                    <a:pt x="452" y="620"/>
                  </a:lnTo>
                  <a:lnTo>
                    <a:pt x="414" y="571"/>
                  </a:lnTo>
                  <a:lnTo>
                    <a:pt x="377" y="516"/>
                  </a:lnTo>
                  <a:lnTo>
                    <a:pt x="342" y="457"/>
                  </a:lnTo>
                  <a:lnTo>
                    <a:pt x="306" y="399"/>
                  </a:lnTo>
                  <a:lnTo>
                    <a:pt x="277" y="336"/>
                  </a:lnTo>
                  <a:lnTo>
                    <a:pt x="263" y="304"/>
                  </a:lnTo>
                  <a:lnTo>
                    <a:pt x="251" y="273"/>
                  </a:lnTo>
                  <a:lnTo>
                    <a:pt x="242" y="242"/>
                  </a:lnTo>
                  <a:lnTo>
                    <a:pt x="234" y="212"/>
                  </a:lnTo>
                  <a:lnTo>
                    <a:pt x="228" y="183"/>
                  </a:lnTo>
                  <a:lnTo>
                    <a:pt x="224" y="153"/>
                  </a:lnTo>
                  <a:lnTo>
                    <a:pt x="224" y="124"/>
                  </a:lnTo>
                  <a:lnTo>
                    <a:pt x="226" y="96"/>
                  </a:lnTo>
                  <a:lnTo>
                    <a:pt x="232" y="71"/>
                  </a:lnTo>
                  <a:lnTo>
                    <a:pt x="240" y="45"/>
                  </a:lnTo>
                  <a:lnTo>
                    <a:pt x="251" y="22"/>
                  </a:lnTo>
                  <a:lnTo>
                    <a:pt x="267" y="0"/>
                  </a:lnTo>
                  <a:lnTo>
                    <a:pt x="18" y="774"/>
                  </a:lnTo>
                  <a:lnTo>
                    <a:pt x="18" y="774"/>
                  </a:lnTo>
                  <a:lnTo>
                    <a:pt x="14" y="783"/>
                  </a:lnTo>
                  <a:lnTo>
                    <a:pt x="6" y="807"/>
                  </a:lnTo>
                  <a:lnTo>
                    <a:pt x="2" y="823"/>
                  </a:lnTo>
                  <a:lnTo>
                    <a:pt x="0" y="840"/>
                  </a:lnTo>
                  <a:lnTo>
                    <a:pt x="0" y="858"/>
                  </a:lnTo>
                  <a:lnTo>
                    <a:pt x="2" y="876"/>
                  </a:lnTo>
                  <a:lnTo>
                    <a:pt x="2" y="876"/>
                  </a:lnTo>
                  <a:lnTo>
                    <a:pt x="6" y="889"/>
                  </a:lnTo>
                  <a:lnTo>
                    <a:pt x="14" y="913"/>
                  </a:lnTo>
                  <a:lnTo>
                    <a:pt x="28" y="948"/>
                  </a:lnTo>
                  <a:lnTo>
                    <a:pt x="49" y="993"/>
                  </a:lnTo>
                  <a:lnTo>
                    <a:pt x="77" y="1048"/>
                  </a:lnTo>
                  <a:lnTo>
                    <a:pt x="114" y="1115"/>
                  </a:lnTo>
                  <a:lnTo>
                    <a:pt x="161" y="1194"/>
                  </a:lnTo>
                  <a:lnTo>
                    <a:pt x="220" y="1282"/>
                  </a:lnTo>
                  <a:lnTo>
                    <a:pt x="293" y="1382"/>
                  </a:lnTo>
                  <a:lnTo>
                    <a:pt x="334" y="1435"/>
                  </a:lnTo>
                  <a:lnTo>
                    <a:pt x="379" y="1492"/>
                  </a:lnTo>
                  <a:lnTo>
                    <a:pt x="428" y="1553"/>
                  </a:lnTo>
                  <a:lnTo>
                    <a:pt x="479" y="1614"/>
                  </a:lnTo>
                  <a:lnTo>
                    <a:pt x="536" y="1681"/>
                  </a:lnTo>
                  <a:lnTo>
                    <a:pt x="597" y="1747"/>
                  </a:lnTo>
                  <a:lnTo>
                    <a:pt x="664" y="1818"/>
                  </a:lnTo>
                  <a:lnTo>
                    <a:pt x="732" y="1893"/>
                  </a:lnTo>
                  <a:lnTo>
                    <a:pt x="807" y="1969"/>
                  </a:lnTo>
                  <a:lnTo>
                    <a:pt x="887" y="2048"/>
                  </a:lnTo>
                  <a:lnTo>
                    <a:pt x="972" y="2130"/>
                  </a:lnTo>
                  <a:lnTo>
                    <a:pt x="1062" y="2217"/>
                  </a:lnTo>
                  <a:lnTo>
                    <a:pt x="1156" y="2305"/>
                  </a:lnTo>
                  <a:lnTo>
                    <a:pt x="1256" y="2395"/>
                  </a:lnTo>
                  <a:lnTo>
                    <a:pt x="1256" y="2395"/>
                  </a:lnTo>
                  <a:lnTo>
                    <a:pt x="1311" y="2444"/>
                  </a:lnTo>
                  <a:lnTo>
                    <a:pt x="1374" y="2505"/>
                  </a:lnTo>
                  <a:lnTo>
                    <a:pt x="1455" y="2584"/>
                  </a:lnTo>
                  <a:lnTo>
                    <a:pt x="1551" y="2684"/>
                  </a:lnTo>
                  <a:lnTo>
                    <a:pt x="1659" y="2802"/>
                  </a:lnTo>
                  <a:lnTo>
                    <a:pt x="1716" y="2867"/>
                  </a:lnTo>
                  <a:lnTo>
                    <a:pt x="1775" y="2933"/>
                  </a:lnTo>
                  <a:lnTo>
                    <a:pt x="1834" y="3006"/>
                  </a:lnTo>
                  <a:lnTo>
                    <a:pt x="1894" y="3081"/>
                  </a:lnTo>
                  <a:lnTo>
                    <a:pt x="1955" y="3159"/>
                  </a:lnTo>
                  <a:lnTo>
                    <a:pt x="2014" y="3242"/>
                  </a:lnTo>
                  <a:lnTo>
                    <a:pt x="2075" y="3324"/>
                  </a:lnTo>
                  <a:lnTo>
                    <a:pt x="2132" y="3410"/>
                  </a:lnTo>
                  <a:lnTo>
                    <a:pt x="2189" y="3501"/>
                  </a:lnTo>
                  <a:lnTo>
                    <a:pt x="2244" y="3591"/>
                  </a:lnTo>
                  <a:lnTo>
                    <a:pt x="2295" y="3683"/>
                  </a:lnTo>
                  <a:lnTo>
                    <a:pt x="2344" y="3778"/>
                  </a:lnTo>
                  <a:lnTo>
                    <a:pt x="2389" y="3874"/>
                  </a:lnTo>
                  <a:lnTo>
                    <a:pt x="2430" y="3970"/>
                  </a:lnTo>
                  <a:lnTo>
                    <a:pt x="2466" y="4068"/>
                  </a:lnTo>
                  <a:lnTo>
                    <a:pt x="2483" y="4117"/>
                  </a:lnTo>
                  <a:lnTo>
                    <a:pt x="2499" y="4166"/>
                  </a:lnTo>
                  <a:lnTo>
                    <a:pt x="2513" y="4217"/>
                  </a:lnTo>
                  <a:lnTo>
                    <a:pt x="2525" y="4267"/>
                  </a:lnTo>
                  <a:lnTo>
                    <a:pt x="2536" y="4316"/>
                  </a:lnTo>
                  <a:lnTo>
                    <a:pt x="2546" y="4367"/>
                  </a:lnTo>
                  <a:lnTo>
                    <a:pt x="2554" y="4416"/>
                  </a:lnTo>
                  <a:lnTo>
                    <a:pt x="2560" y="4467"/>
                  </a:lnTo>
                  <a:lnTo>
                    <a:pt x="2566" y="4516"/>
                  </a:lnTo>
                  <a:lnTo>
                    <a:pt x="2570" y="4567"/>
                  </a:lnTo>
                  <a:lnTo>
                    <a:pt x="2570" y="456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052638" y="1927225"/>
            <a:ext cx="1582737" cy="3989388"/>
            <a:chOff x="2322338" y="2032964"/>
            <a:chExt cx="1670008" cy="4207750"/>
          </a:xfrm>
        </p:grpSpPr>
        <p:sp>
          <p:nvSpPr>
            <p:cNvPr id="74" name="Freeform 11"/>
            <p:cNvSpPr/>
            <p:nvPr/>
          </p:nvSpPr>
          <p:spPr bwMode="auto">
            <a:xfrm>
              <a:off x="2344113" y="4105862"/>
              <a:ext cx="1648233" cy="1205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" y="47"/>
                </a:cxn>
                <a:cxn ang="0">
                  <a:pos x="43" y="94"/>
                </a:cxn>
                <a:cxn ang="0">
                  <a:pos x="66" y="140"/>
                </a:cxn>
                <a:cxn ang="0">
                  <a:pos x="90" y="185"/>
                </a:cxn>
                <a:cxn ang="0">
                  <a:pos x="2512" y="185"/>
                </a:cxn>
                <a:cxn ang="0">
                  <a:pos x="2512" y="185"/>
                </a:cxn>
                <a:cxn ang="0">
                  <a:pos x="2544" y="118"/>
                </a:cxn>
                <a:cxn ang="0">
                  <a:pos x="2544" y="118"/>
                </a:cxn>
                <a:cxn ang="0">
                  <a:pos x="2522" y="59"/>
                </a:cxn>
                <a:cxn ang="0">
                  <a:pos x="2498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44" h="185">
                  <a:moveTo>
                    <a:pt x="0" y="0"/>
                  </a:moveTo>
                  <a:lnTo>
                    <a:pt x="0" y="0"/>
                  </a:lnTo>
                  <a:lnTo>
                    <a:pt x="19" y="47"/>
                  </a:lnTo>
                  <a:lnTo>
                    <a:pt x="43" y="94"/>
                  </a:lnTo>
                  <a:lnTo>
                    <a:pt x="66" y="140"/>
                  </a:lnTo>
                  <a:lnTo>
                    <a:pt x="90" y="185"/>
                  </a:lnTo>
                  <a:lnTo>
                    <a:pt x="2512" y="185"/>
                  </a:lnTo>
                  <a:lnTo>
                    <a:pt x="2512" y="185"/>
                  </a:lnTo>
                  <a:lnTo>
                    <a:pt x="2544" y="118"/>
                  </a:lnTo>
                  <a:lnTo>
                    <a:pt x="2544" y="118"/>
                  </a:lnTo>
                  <a:lnTo>
                    <a:pt x="2522" y="59"/>
                  </a:lnTo>
                  <a:lnTo>
                    <a:pt x="249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dirty="0">
                <a:solidFill>
                  <a:srgbClr val="FFFFFF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2575268" y="4487624"/>
              <a:ext cx="1335002" cy="120556"/>
            </a:xfrm>
            <a:custGeom>
              <a:avLst/>
              <a:gdLst/>
              <a:ahLst/>
              <a:cxnLst>
                <a:cxn ang="0">
                  <a:pos x="1959" y="0"/>
                </a:cxn>
                <a:cxn ang="0">
                  <a:pos x="189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8" y="92"/>
                </a:cxn>
                <a:cxn ang="0">
                  <a:pos x="159" y="185"/>
                </a:cxn>
                <a:cxn ang="0">
                  <a:pos x="1749" y="185"/>
                </a:cxn>
                <a:cxn ang="0">
                  <a:pos x="1959" y="185"/>
                </a:cxn>
                <a:cxn ang="0">
                  <a:pos x="1959" y="185"/>
                </a:cxn>
                <a:cxn ang="0">
                  <a:pos x="1978" y="183"/>
                </a:cxn>
                <a:cxn ang="0">
                  <a:pos x="1996" y="177"/>
                </a:cxn>
                <a:cxn ang="0">
                  <a:pos x="2012" y="169"/>
                </a:cxn>
                <a:cxn ang="0">
                  <a:pos x="2025" y="157"/>
                </a:cxn>
                <a:cxn ang="0">
                  <a:pos x="2037" y="144"/>
                </a:cxn>
                <a:cxn ang="0">
                  <a:pos x="2047" y="128"/>
                </a:cxn>
                <a:cxn ang="0">
                  <a:pos x="2051" y="110"/>
                </a:cxn>
                <a:cxn ang="0">
                  <a:pos x="2053" y="92"/>
                </a:cxn>
                <a:cxn ang="0">
                  <a:pos x="2053" y="92"/>
                </a:cxn>
                <a:cxn ang="0">
                  <a:pos x="2051" y="73"/>
                </a:cxn>
                <a:cxn ang="0">
                  <a:pos x="2047" y="57"/>
                </a:cxn>
                <a:cxn ang="0">
                  <a:pos x="2037" y="41"/>
                </a:cxn>
                <a:cxn ang="0">
                  <a:pos x="2025" y="28"/>
                </a:cxn>
                <a:cxn ang="0">
                  <a:pos x="2012" y="16"/>
                </a:cxn>
                <a:cxn ang="0">
                  <a:pos x="1996" y="8"/>
                </a:cxn>
                <a:cxn ang="0">
                  <a:pos x="1978" y="2"/>
                </a:cxn>
                <a:cxn ang="0">
                  <a:pos x="1959" y="0"/>
                </a:cxn>
                <a:cxn ang="0">
                  <a:pos x="1959" y="0"/>
                </a:cxn>
              </a:cxnLst>
              <a:rect l="0" t="0" r="r" b="b"/>
              <a:pathLst>
                <a:path w="2053" h="185">
                  <a:moveTo>
                    <a:pt x="1959" y="0"/>
                  </a:moveTo>
                  <a:lnTo>
                    <a:pt x="189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8" y="92"/>
                  </a:lnTo>
                  <a:lnTo>
                    <a:pt x="159" y="185"/>
                  </a:lnTo>
                  <a:lnTo>
                    <a:pt x="1749" y="185"/>
                  </a:lnTo>
                  <a:lnTo>
                    <a:pt x="1959" y="185"/>
                  </a:lnTo>
                  <a:lnTo>
                    <a:pt x="1959" y="185"/>
                  </a:lnTo>
                  <a:lnTo>
                    <a:pt x="1978" y="183"/>
                  </a:lnTo>
                  <a:lnTo>
                    <a:pt x="1996" y="177"/>
                  </a:lnTo>
                  <a:lnTo>
                    <a:pt x="2012" y="169"/>
                  </a:lnTo>
                  <a:lnTo>
                    <a:pt x="2025" y="157"/>
                  </a:lnTo>
                  <a:lnTo>
                    <a:pt x="2037" y="144"/>
                  </a:lnTo>
                  <a:lnTo>
                    <a:pt x="2047" y="128"/>
                  </a:lnTo>
                  <a:lnTo>
                    <a:pt x="2051" y="110"/>
                  </a:lnTo>
                  <a:lnTo>
                    <a:pt x="2053" y="92"/>
                  </a:lnTo>
                  <a:lnTo>
                    <a:pt x="2053" y="92"/>
                  </a:lnTo>
                  <a:lnTo>
                    <a:pt x="2051" y="73"/>
                  </a:lnTo>
                  <a:lnTo>
                    <a:pt x="2047" y="57"/>
                  </a:lnTo>
                  <a:lnTo>
                    <a:pt x="2037" y="41"/>
                  </a:lnTo>
                  <a:lnTo>
                    <a:pt x="2025" y="28"/>
                  </a:lnTo>
                  <a:lnTo>
                    <a:pt x="2012" y="16"/>
                  </a:lnTo>
                  <a:lnTo>
                    <a:pt x="1996" y="8"/>
                  </a:lnTo>
                  <a:lnTo>
                    <a:pt x="1978" y="2"/>
                  </a:lnTo>
                  <a:lnTo>
                    <a:pt x="1959" y="0"/>
                  </a:lnTo>
                  <a:lnTo>
                    <a:pt x="19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dirty="0">
                <a:solidFill>
                  <a:srgbClr val="FFFFFF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2908600" y="4832549"/>
              <a:ext cx="839191" cy="118882"/>
            </a:xfrm>
            <a:custGeom>
              <a:avLst/>
              <a:gdLst/>
              <a:ahLst/>
              <a:cxnLst>
                <a:cxn ang="0">
                  <a:pos x="1199" y="0"/>
                </a:cxn>
                <a:cxn ang="0">
                  <a:pos x="91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4" y="93"/>
                </a:cxn>
                <a:cxn ang="0">
                  <a:pos x="208" y="185"/>
                </a:cxn>
                <a:cxn ang="0">
                  <a:pos x="713" y="185"/>
                </a:cxn>
                <a:cxn ang="0">
                  <a:pos x="1199" y="185"/>
                </a:cxn>
                <a:cxn ang="0">
                  <a:pos x="1199" y="185"/>
                </a:cxn>
                <a:cxn ang="0">
                  <a:pos x="1217" y="183"/>
                </a:cxn>
                <a:cxn ang="0">
                  <a:pos x="1235" y="177"/>
                </a:cxn>
                <a:cxn ang="0">
                  <a:pos x="1250" y="169"/>
                </a:cxn>
                <a:cxn ang="0">
                  <a:pos x="1264" y="157"/>
                </a:cxn>
                <a:cxn ang="0">
                  <a:pos x="1276" y="144"/>
                </a:cxn>
                <a:cxn ang="0">
                  <a:pos x="1286" y="128"/>
                </a:cxn>
                <a:cxn ang="0">
                  <a:pos x="1292" y="110"/>
                </a:cxn>
                <a:cxn ang="0">
                  <a:pos x="1294" y="93"/>
                </a:cxn>
                <a:cxn ang="0">
                  <a:pos x="1294" y="93"/>
                </a:cxn>
                <a:cxn ang="0">
                  <a:pos x="1292" y="73"/>
                </a:cxn>
                <a:cxn ang="0">
                  <a:pos x="1286" y="55"/>
                </a:cxn>
                <a:cxn ang="0">
                  <a:pos x="1276" y="40"/>
                </a:cxn>
                <a:cxn ang="0">
                  <a:pos x="1264" y="28"/>
                </a:cxn>
                <a:cxn ang="0">
                  <a:pos x="1250" y="16"/>
                </a:cxn>
                <a:cxn ang="0">
                  <a:pos x="1235" y="6"/>
                </a:cxn>
                <a:cxn ang="0">
                  <a:pos x="1217" y="2"/>
                </a:cxn>
                <a:cxn ang="0">
                  <a:pos x="1199" y="0"/>
                </a:cxn>
                <a:cxn ang="0">
                  <a:pos x="1199" y="0"/>
                </a:cxn>
              </a:cxnLst>
              <a:rect l="0" t="0" r="r" b="b"/>
              <a:pathLst>
                <a:path w="1294" h="185">
                  <a:moveTo>
                    <a:pt x="1199" y="0"/>
                  </a:moveTo>
                  <a:lnTo>
                    <a:pt x="91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4" y="93"/>
                  </a:lnTo>
                  <a:lnTo>
                    <a:pt x="208" y="185"/>
                  </a:lnTo>
                  <a:lnTo>
                    <a:pt x="713" y="185"/>
                  </a:lnTo>
                  <a:lnTo>
                    <a:pt x="1199" y="185"/>
                  </a:lnTo>
                  <a:lnTo>
                    <a:pt x="1199" y="185"/>
                  </a:lnTo>
                  <a:lnTo>
                    <a:pt x="1217" y="183"/>
                  </a:lnTo>
                  <a:lnTo>
                    <a:pt x="1235" y="177"/>
                  </a:lnTo>
                  <a:lnTo>
                    <a:pt x="1250" y="169"/>
                  </a:lnTo>
                  <a:lnTo>
                    <a:pt x="1264" y="157"/>
                  </a:lnTo>
                  <a:lnTo>
                    <a:pt x="1276" y="144"/>
                  </a:lnTo>
                  <a:lnTo>
                    <a:pt x="1286" y="128"/>
                  </a:lnTo>
                  <a:lnTo>
                    <a:pt x="1292" y="110"/>
                  </a:lnTo>
                  <a:lnTo>
                    <a:pt x="1294" y="93"/>
                  </a:lnTo>
                  <a:lnTo>
                    <a:pt x="1294" y="93"/>
                  </a:lnTo>
                  <a:lnTo>
                    <a:pt x="1292" y="73"/>
                  </a:lnTo>
                  <a:lnTo>
                    <a:pt x="1286" y="55"/>
                  </a:lnTo>
                  <a:lnTo>
                    <a:pt x="1276" y="40"/>
                  </a:lnTo>
                  <a:lnTo>
                    <a:pt x="1264" y="28"/>
                  </a:lnTo>
                  <a:lnTo>
                    <a:pt x="1250" y="16"/>
                  </a:lnTo>
                  <a:lnTo>
                    <a:pt x="1235" y="6"/>
                  </a:lnTo>
                  <a:lnTo>
                    <a:pt x="1217" y="2"/>
                  </a:lnTo>
                  <a:lnTo>
                    <a:pt x="1199" y="0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dirty="0">
                <a:solidFill>
                  <a:srgbClr val="FFFFFF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2561867" y="3402617"/>
              <a:ext cx="1050247" cy="118882"/>
            </a:xfrm>
            <a:custGeom>
              <a:avLst/>
              <a:gdLst/>
              <a:ahLst/>
              <a:cxnLst>
                <a:cxn ang="0">
                  <a:pos x="1464" y="0"/>
                </a:cxn>
                <a:cxn ang="0">
                  <a:pos x="381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75" y="2"/>
                </a:cxn>
                <a:cxn ang="0">
                  <a:pos x="57" y="8"/>
                </a:cxn>
                <a:cxn ang="0">
                  <a:pos x="41" y="16"/>
                </a:cxn>
                <a:cxn ang="0">
                  <a:pos x="28" y="28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2" y="112"/>
                </a:cxn>
                <a:cxn ang="0">
                  <a:pos x="8" y="130"/>
                </a:cxn>
                <a:cxn ang="0">
                  <a:pos x="16" y="146"/>
                </a:cxn>
                <a:cxn ang="0">
                  <a:pos x="28" y="159"/>
                </a:cxn>
                <a:cxn ang="0">
                  <a:pos x="41" y="169"/>
                </a:cxn>
                <a:cxn ang="0">
                  <a:pos x="57" y="179"/>
                </a:cxn>
                <a:cxn ang="0">
                  <a:pos x="75" y="183"/>
                </a:cxn>
                <a:cxn ang="0">
                  <a:pos x="94" y="185"/>
                </a:cxn>
                <a:cxn ang="0">
                  <a:pos x="192" y="185"/>
                </a:cxn>
                <a:cxn ang="0">
                  <a:pos x="1618" y="185"/>
                </a:cxn>
                <a:cxn ang="0">
                  <a:pos x="1618" y="185"/>
                </a:cxn>
                <a:cxn ang="0">
                  <a:pos x="1541" y="91"/>
                </a:cxn>
                <a:cxn ang="0">
                  <a:pos x="1464" y="0"/>
                </a:cxn>
                <a:cxn ang="0">
                  <a:pos x="1464" y="0"/>
                </a:cxn>
              </a:cxnLst>
              <a:rect l="0" t="0" r="r" b="b"/>
              <a:pathLst>
                <a:path w="1618" h="185">
                  <a:moveTo>
                    <a:pt x="1464" y="0"/>
                  </a:moveTo>
                  <a:lnTo>
                    <a:pt x="381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7" y="8"/>
                  </a:lnTo>
                  <a:lnTo>
                    <a:pt x="41" y="16"/>
                  </a:lnTo>
                  <a:lnTo>
                    <a:pt x="28" y="28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2" y="112"/>
                  </a:lnTo>
                  <a:lnTo>
                    <a:pt x="8" y="130"/>
                  </a:lnTo>
                  <a:lnTo>
                    <a:pt x="16" y="146"/>
                  </a:lnTo>
                  <a:lnTo>
                    <a:pt x="28" y="159"/>
                  </a:lnTo>
                  <a:lnTo>
                    <a:pt x="41" y="169"/>
                  </a:lnTo>
                  <a:lnTo>
                    <a:pt x="57" y="179"/>
                  </a:lnTo>
                  <a:lnTo>
                    <a:pt x="75" y="183"/>
                  </a:lnTo>
                  <a:lnTo>
                    <a:pt x="94" y="185"/>
                  </a:lnTo>
                  <a:lnTo>
                    <a:pt x="192" y="185"/>
                  </a:lnTo>
                  <a:lnTo>
                    <a:pt x="1618" y="185"/>
                  </a:lnTo>
                  <a:lnTo>
                    <a:pt x="1618" y="185"/>
                  </a:lnTo>
                  <a:lnTo>
                    <a:pt x="1541" y="91"/>
                  </a:lnTo>
                  <a:lnTo>
                    <a:pt x="1464" y="0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dirty="0">
                <a:solidFill>
                  <a:srgbClr val="FFFFFF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2322338" y="3772659"/>
              <a:ext cx="1537681" cy="118881"/>
            </a:xfrm>
            <a:custGeom>
              <a:avLst/>
              <a:gdLst/>
              <a:ahLst/>
              <a:cxnLst>
                <a:cxn ang="0">
                  <a:pos x="2253" y="0"/>
                </a:cxn>
                <a:cxn ang="0">
                  <a:pos x="239" y="0"/>
                </a:cxn>
                <a:cxn ang="0">
                  <a:pos x="104" y="0"/>
                </a:cxn>
                <a:cxn ang="0">
                  <a:pos x="104" y="0"/>
                </a:cxn>
                <a:cxn ang="0">
                  <a:pos x="82" y="2"/>
                </a:cxn>
                <a:cxn ang="0">
                  <a:pos x="63" y="8"/>
                </a:cxn>
                <a:cxn ang="0">
                  <a:pos x="45" y="17"/>
                </a:cxn>
                <a:cxn ang="0">
                  <a:pos x="29" y="27"/>
                </a:cxn>
                <a:cxn ang="0">
                  <a:pos x="18" y="41"/>
                </a:cxn>
                <a:cxn ang="0">
                  <a:pos x="8" y="57"/>
                </a:cxn>
                <a:cxn ang="0">
                  <a:pos x="2" y="74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112"/>
                </a:cxn>
                <a:cxn ang="0">
                  <a:pos x="8" y="129"/>
                </a:cxn>
                <a:cxn ang="0">
                  <a:pos x="18" y="145"/>
                </a:cxn>
                <a:cxn ang="0">
                  <a:pos x="29" y="159"/>
                </a:cxn>
                <a:cxn ang="0">
                  <a:pos x="45" y="169"/>
                </a:cxn>
                <a:cxn ang="0">
                  <a:pos x="63" y="178"/>
                </a:cxn>
                <a:cxn ang="0">
                  <a:pos x="82" y="184"/>
                </a:cxn>
                <a:cxn ang="0">
                  <a:pos x="104" y="184"/>
                </a:cxn>
                <a:cxn ang="0">
                  <a:pos x="120" y="184"/>
                </a:cxn>
                <a:cxn ang="0">
                  <a:pos x="2363" y="184"/>
                </a:cxn>
                <a:cxn ang="0">
                  <a:pos x="2363" y="184"/>
                </a:cxn>
                <a:cxn ang="0">
                  <a:pos x="2308" y="92"/>
                </a:cxn>
                <a:cxn ang="0">
                  <a:pos x="2253" y="0"/>
                </a:cxn>
                <a:cxn ang="0">
                  <a:pos x="2253" y="0"/>
                </a:cxn>
              </a:cxnLst>
              <a:rect l="0" t="0" r="r" b="b"/>
              <a:pathLst>
                <a:path w="2363" h="184">
                  <a:moveTo>
                    <a:pt x="2253" y="0"/>
                  </a:moveTo>
                  <a:lnTo>
                    <a:pt x="239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82" y="2"/>
                  </a:lnTo>
                  <a:lnTo>
                    <a:pt x="63" y="8"/>
                  </a:lnTo>
                  <a:lnTo>
                    <a:pt x="45" y="17"/>
                  </a:lnTo>
                  <a:lnTo>
                    <a:pt x="29" y="27"/>
                  </a:lnTo>
                  <a:lnTo>
                    <a:pt x="18" y="41"/>
                  </a:lnTo>
                  <a:lnTo>
                    <a:pt x="8" y="57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112"/>
                  </a:lnTo>
                  <a:lnTo>
                    <a:pt x="8" y="129"/>
                  </a:lnTo>
                  <a:lnTo>
                    <a:pt x="18" y="145"/>
                  </a:lnTo>
                  <a:lnTo>
                    <a:pt x="29" y="159"/>
                  </a:lnTo>
                  <a:lnTo>
                    <a:pt x="45" y="169"/>
                  </a:lnTo>
                  <a:lnTo>
                    <a:pt x="63" y="178"/>
                  </a:lnTo>
                  <a:lnTo>
                    <a:pt x="82" y="184"/>
                  </a:lnTo>
                  <a:lnTo>
                    <a:pt x="104" y="184"/>
                  </a:lnTo>
                  <a:lnTo>
                    <a:pt x="120" y="184"/>
                  </a:lnTo>
                  <a:lnTo>
                    <a:pt x="2363" y="184"/>
                  </a:lnTo>
                  <a:lnTo>
                    <a:pt x="2363" y="184"/>
                  </a:lnTo>
                  <a:lnTo>
                    <a:pt x="2308" y="92"/>
                  </a:lnTo>
                  <a:lnTo>
                    <a:pt x="2253" y="0"/>
                  </a:lnTo>
                  <a:lnTo>
                    <a:pt x="22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dirty="0">
                <a:solidFill>
                  <a:srgbClr val="FFFFFF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2618818" y="2032964"/>
              <a:ext cx="1259625" cy="118882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71" y="2"/>
                </a:cxn>
                <a:cxn ang="0">
                  <a:pos x="53" y="8"/>
                </a:cxn>
                <a:cxn ang="0">
                  <a:pos x="40" y="16"/>
                </a:cxn>
                <a:cxn ang="0">
                  <a:pos x="26" y="28"/>
                </a:cxn>
                <a:cxn ang="0">
                  <a:pos x="14" y="42"/>
                </a:cxn>
                <a:cxn ang="0">
                  <a:pos x="6" y="57"/>
                </a:cxn>
                <a:cxn ang="0">
                  <a:pos x="0" y="73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110"/>
                </a:cxn>
                <a:cxn ang="0">
                  <a:pos x="6" y="128"/>
                </a:cxn>
                <a:cxn ang="0">
                  <a:pos x="14" y="144"/>
                </a:cxn>
                <a:cxn ang="0">
                  <a:pos x="26" y="157"/>
                </a:cxn>
                <a:cxn ang="0">
                  <a:pos x="40" y="169"/>
                </a:cxn>
                <a:cxn ang="0">
                  <a:pos x="53" y="177"/>
                </a:cxn>
                <a:cxn ang="0">
                  <a:pos x="71" y="183"/>
                </a:cxn>
                <a:cxn ang="0">
                  <a:pos x="89" y="185"/>
                </a:cxn>
                <a:cxn ang="0">
                  <a:pos x="287" y="185"/>
                </a:cxn>
                <a:cxn ang="0">
                  <a:pos x="1736" y="185"/>
                </a:cxn>
                <a:cxn ang="0">
                  <a:pos x="1736" y="185"/>
                </a:cxn>
                <a:cxn ang="0">
                  <a:pos x="1846" y="89"/>
                </a:cxn>
                <a:cxn ang="0">
                  <a:pos x="1942" y="0"/>
                </a:cxn>
                <a:cxn ang="0">
                  <a:pos x="150" y="0"/>
                </a:cxn>
              </a:cxnLst>
              <a:rect l="0" t="0" r="r" b="b"/>
              <a:pathLst>
                <a:path w="1942" h="185">
                  <a:moveTo>
                    <a:pt x="150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71" y="2"/>
                  </a:lnTo>
                  <a:lnTo>
                    <a:pt x="53" y="8"/>
                  </a:lnTo>
                  <a:lnTo>
                    <a:pt x="40" y="16"/>
                  </a:lnTo>
                  <a:lnTo>
                    <a:pt x="26" y="28"/>
                  </a:lnTo>
                  <a:lnTo>
                    <a:pt x="14" y="42"/>
                  </a:lnTo>
                  <a:lnTo>
                    <a:pt x="6" y="57"/>
                  </a:lnTo>
                  <a:lnTo>
                    <a:pt x="0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10"/>
                  </a:lnTo>
                  <a:lnTo>
                    <a:pt x="6" y="128"/>
                  </a:lnTo>
                  <a:lnTo>
                    <a:pt x="14" y="144"/>
                  </a:lnTo>
                  <a:lnTo>
                    <a:pt x="26" y="157"/>
                  </a:lnTo>
                  <a:lnTo>
                    <a:pt x="40" y="169"/>
                  </a:lnTo>
                  <a:lnTo>
                    <a:pt x="53" y="177"/>
                  </a:lnTo>
                  <a:lnTo>
                    <a:pt x="71" y="183"/>
                  </a:lnTo>
                  <a:lnTo>
                    <a:pt x="89" y="185"/>
                  </a:lnTo>
                  <a:lnTo>
                    <a:pt x="287" y="185"/>
                  </a:lnTo>
                  <a:lnTo>
                    <a:pt x="1736" y="185"/>
                  </a:lnTo>
                  <a:lnTo>
                    <a:pt x="1736" y="185"/>
                  </a:lnTo>
                  <a:lnTo>
                    <a:pt x="1846" y="89"/>
                  </a:lnTo>
                  <a:lnTo>
                    <a:pt x="1942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dirty="0">
                <a:solidFill>
                  <a:srgbClr val="FFFFFF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2759521" y="2379564"/>
              <a:ext cx="705190" cy="120556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71" y="1"/>
                </a:cxn>
                <a:cxn ang="0">
                  <a:pos x="53" y="5"/>
                </a:cxn>
                <a:cxn ang="0">
                  <a:pos x="39" y="15"/>
                </a:cxn>
                <a:cxn ang="0">
                  <a:pos x="25" y="27"/>
                </a:cxn>
                <a:cxn ang="0">
                  <a:pos x="14" y="39"/>
                </a:cxn>
                <a:cxn ang="0">
                  <a:pos x="6" y="54"/>
                </a:cxn>
                <a:cxn ang="0">
                  <a:pos x="2" y="7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109"/>
                </a:cxn>
                <a:cxn ang="0">
                  <a:pos x="6" y="127"/>
                </a:cxn>
                <a:cxn ang="0">
                  <a:pos x="14" y="143"/>
                </a:cxn>
                <a:cxn ang="0">
                  <a:pos x="25" y="157"/>
                </a:cxn>
                <a:cxn ang="0">
                  <a:pos x="39" y="168"/>
                </a:cxn>
                <a:cxn ang="0">
                  <a:pos x="53" y="176"/>
                </a:cxn>
                <a:cxn ang="0">
                  <a:pos x="71" y="182"/>
                </a:cxn>
                <a:cxn ang="0">
                  <a:pos x="88" y="184"/>
                </a:cxn>
                <a:cxn ang="0">
                  <a:pos x="548" y="184"/>
                </a:cxn>
                <a:cxn ang="0">
                  <a:pos x="856" y="184"/>
                </a:cxn>
                <a:cxn ang="0">
                  <a:pos x="856" y="184"/>
                </a:cxn>
                <a:cxn ang="0">
                  <a:pos x="1084" y="0"/>
                </a:cxn>
                <a:cxn ang="0">
                  <a:pos x="357" y="0"/>
                </a:cxn>
              </a:cxnLst>
              <a:rect l="0" t="0" r="r" b="b"/>
              <a:pathLst>
                <a:path w="1084" h="184">
                  <a:moveTo>
                    <a:pt x="357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71" y="1"/>
                  </a:lnTo>
                  <a:lnTo>
                    <a:pt x="53" y="5"/>
                  </a:lnTo>
                  <a:lnTo>
                    <a:pt x="39" y="15"/>
                  </a:lnTo>
                  <a:lnTo>
                    <a:pt x="25" y="27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109"/>
                  </a:lnTo>
                  <a:lnTo>
                    <a:pt x="6" y="127"/>
                  </a:lnTo>
                  <a:lnTo>
                    <a:pt x="14" y="143"/>
                  </a:lnTo>
                  <a:lnTo>
                    <a:pt x="25" y="157"/>
                  </a:lnTo>
                  <a:lnTo>
                    <a:pt x="39" y="168"/>
                  </a:lnTo>
                  <a:lnTo>
                    <a:pt x="53" y="176"/>
                  </a:lnTo>
                  <a:lnTo>
                    <a:pt x="71" y="182"/>
                  </a:lnTo>
                  <a:lnTo>
                    <a:pt x="88" y="184"/>
                  </a:lnTo>
                  <a:lnTo>
                    <a:pt x="548" y="184"/>
                  </a:lnTo>
                  <a:lnTo>
                    <a:pt x="856" y="184"/>
                  </a:lnTo>
                  <a:lnTo>
                    <a:pt x="856" y="184"/>
                  </a:lnTo>
                  <a:lnTo>
                    <a:pt x="1084" y="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dirty="0">
                <a:solidFill>
                  <a:srgbClr val="FFFFFF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83" name="Freeform 20"/>
            <p:cNvSpPr/>
            <p:nvPr/>
          </p:nvSpPr>
          <p:spPr bwMode="auto">
            <a:xfrm>
              <a:off x="2339088" y="6120158"/>
              <a:ext cx="1423779" cy="120556"/>
            </a:xfrm>
            <a:custGeom>
              <a:avLst/>
              <a:gdLst/>
              <a:ahLst/>
              <a:cxnLst>
                <a:cxn ang="0">
                  <a:pos x="390" y="0"/>
                </a:cxn>
                <a:cxn ang="0">
                  <a:pos x="121" y="0"/>
                </a:cxn>
                <a:cxn ang="0">
                  <a:pos x="121" y="0"/>
                </a:cxn>
                <a:cxn ang="0">
                  <a:pos x="96" y="2"/>
                </a:cxn>
                <a:cxn ang="0">
                  <a:pos x="74" y="6"/>
                </a:cxn>
                <a:cxn ang="0">
                  <a:pos x="53" y="16"/>
                </a:cxn>
                <a:cxn ang="0">
                  <a:pos x="35" y="28"/>
                </a:cxn>
                <a:cxn ang="0">
                  <a:pos x="19" y="40"/>
                </a:cxn>
                <a:cxn ang="0">
                  <a:pos x="9" y="55"/>
                </a:cxn>
                <a:cxn ang="0">
                  <a:pos x="1" y="73"/>
                </a:cxn>
                <a:cxn ang="0">
                  <a:pos x="0" y="83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103"/>
                </a:cxn>
                <a:cxn ang="0">
                  <a:pos x="1" y="110"/>
                </a:cxn>
                <a:cxn ang="0">
                  <a:pos x="9" y="128"/>
                </a:cxn>
                <a:cxn ang="0">
                  <a:pos x="19" y="144"/>
                </a:cxn>
                <a:cxn ang="0">
                  <a:pos x="35" y="158"/>
                </a:cxn>
                <a:cxn ang="0">
                  <a:pos x="53" y="169"/>
                </a:cxn>
                <a:cxn ang="0">
                  <a:pos x="74" y="177"/>
                </a:cxn>
                <a:cxn ang="0">
                  <a:pos x="96" y="183"/>
                </a:cxn>
                <a:cxn ang="0">
                  <a:pos x="121" y="185"/>
                </a:cxn>
                <a:cxn ang="0">
                  <a:pos x="204" y="185"/>
                </a:cxn>
                <a:cxn ang="0">
                  <a:pos x="2192" y="185"/>
                </a:cxn>
                <a:cxn ang="0">
                  <a:pos x="2192" y="185"/>
                </a:cxn>
                <a:cxn ang="0">
                  <a:pos x="2120" y="97"/>
                </a:cxn>
                <a:cxn ang="0">
                  <a:pos x="2037" y="0"/>
                </a:cxn>
                <a:cxn ang="0">
                  <a:pos x="390" y="0"/>
                </a:cxn>
              </a:cxnLst>
              <a:rect l="0" t="0" r="r" b="b"/>
              <a:pathLst>
                <a:path w="2192" h="185">
                  <a:moveTo>
                    <a:pt x="390" y="0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6"/>
                  </a:lnTo>
                  <a:lnTo>
                    <a:pt x="53" y="16"/>
                  </a:lnTo>
                  <a:lnTo>
                    <a:pt x="35" y="28"/>
                  </a:lnTo>
                  <a:lnTo>
                    <a:pt x="19" y="40"/>
                  </a:lnTo>
                  <a:lnTo>
                    <a:pt x="9" y="55"/>
                  </a:lnTo>
                  <a:lnTo>
                    <a:pt x="1" y="73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1" y="110"/>
                  </a:lnTo>
                  <a:lnTo>
                    <a:pt x="9" y="128"/>
                  </a:lnTo>
                  <a:lnTo>
                    <a:pt x="19" y="144"/>
                  </a:lnTo>
                  <a:lnTo>
                    <a:pt x="35" y="158"/>
                  </a:lnTo>
                  <a:lnTo>
                    <a:pt x="53" y="169"/>
                  </a:lnTo>
                  <a:lnTo>
                    <a:pt x="74" y="177"/>
                  </a:lnTo>
                  <a:lnTo>
                    <a:pt x="96" y="183"/>
                  </a:lnTo>
                  <a:lnTo>
                    <a:pt x="121" y="185"/>
                  </a:lnTo>
                  <a:lnTo>
                    <a:pt x="204" y="185"/>
                  </a:lnTo>
                  <a:lnTo>
                    <a:pt x="2192" y="185"/>
                  </a:lnTo>
                  <a:lnTo>
                    <a:pt x="2192" y="185"/>
                  </a:lnTo>
                  <a:lnTo>
                    <a:pt x="2120" y="97"/>
                  </a:lnTo>
                  <a:lnTo>
                    <a:pt x="2037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dirty="0">
                <a:solidFill>
                  <a:srgbClr val="FFFFFF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84" name="Freeform 21"/>
            <p:cNvSpPr/>
            <p:nvPr/>
          </p:nvSpPr>
          <p:spPr bwMode="auto">
            <a:xfrm>
              <a:off x="2576943" y="5776907"/>
              <a:ext cx="881068" cy="118882"/>
            </a:xfrm>
            <a:custGeom>
              <a:avLst/>
              <a:gdLst/>
              <a:ahLst/>
              <a:cxnLst>
                <a:cxn ang="0">
                  <a:pos x="1166" y="0"/>
                </a:cxn>
                <a:cxn ang="0">
                  <a:pos x="746" y="0"/>
                </a:cxn>
                <a:cxn ang="0">
                  <a:pos x="121" y="0"/>
                </a:cxn>
                <a:cxn ang="0">
                  <a:pos x="121" y="0"/>
                </a:cxn>
                <a:cxn ang="0">
                  <a:pos x="98" y="2"/>
                </a:cxn>
                <a:cxn ang="0">
                  <a:pos x="74" y="8"/>
                </a:cxn>
                <a:cxn ang="0">
                  <a:pos x="55" y="16"/>
                </a:cxn>
                <a:cxn ang="0">
                  <a:pos x="35" y="28"/>
                </a:cxn>
                <a:cxn ang="0">
                  <a:pos x="21" y="42"/>
                </a:cxn>
                <a:cxn ang="0">
                  <a:pos x="10" y="57"/>
                </a:cxn>
                <a:cxn ang="0">
                  <a:pos x="4" y="73"/>
                </a:cxn>
                <a:cxn ang="0">
                  <a:pos x="2" y="83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2" y="102"/>
                </a:cxn>
                <a:cxn ang="0">
                  <a:pos x="4" y="110"/>
                </a:cxn>
                <a:cxn ang="0">
                  <a:pos x="10" y="128"/>
                </a:cxn>
                <a:cxn ang="0">
                  <a:pos x="21" y="144"/>
                </a:cxn>
                <a:cxn ang="0">
                  <a:pos x="35" y="157"/>
                </a:cxn>
                <a:cxn ang="0">
                  <a:pos x="55" y="169"/>
                </a:cxn>
                <a:cxn ang="0">
                  <a:pos x="74" y="177"/>
                </a:cxn>
                <a:cxn ang="0">
                  <a:pos x="98" y="183"/>
                </a:cxn>
                <a:cxn ang="0">
                  <a:pos x="121" y="185"/>
                </a:cxn>
                <a:cxn ang="0">
                  <a:pos x="488" y="185"/>
                </a:cxn>
                <a:cxn ang="0">
                  <a:pos x="1350" y="185"/>
                </a:cxn>
                <a:cxn ang="0">
                  <a:pos x="1350" y="185"/>
                </a:cxn>
                <a:cxn ang="0">
                  <a:pos x="1166" y="0"/>
                </a:cxn>
                <a:cxn ang="0">
                  <a:pos x="1166" y="0"/>
                </a:cxn>
              </a:cxnLst>
              <a:rect l="0" t="0" r="r" b="b"/>
              <a:pathLst>
                <a:path w="1350" h="185">
                  <a:moveTo>
                    <a:pt x="1166" y="0"/>
                  </a:moveTo>
                  <a:lnTo>
                    <a:pt x="746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98" y="2"/>
                  </a:lnTo>
                  <a:lnTo>
                    <a:pt x="74" y="8"/>
                  </a:lnTo>
                  <a:lnTo>
                    <a:pt x="55" y="16"/>
                  </a:lnTo>
                  <a:lnTo>
                    <a:pt x="35" y="28"/>
                  </a:lnTo>
                  <a:lnTo>
                    <a:pt x="21" y="42"/>
                  </a:lnTo>
                  <a:lnTo>
                    <a:pt x="10" y="57"/>
                  </a:lnTo>
                  <a:lnTo>
                    <a:pt x="4" y="73"/>
                  </a:lnTo>
                  <a:lnTo>
                    <a:pt x="2" y="8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2" y="102"/>
                  </a:lnTo>
                  <a:lnTo>
                    <a:pt x="4" y="110"/>
                  </a:lnTo>
                  <a:lnTo>
                    <a:pt x="10" y="128"/>
                  </a:lnTo>
                  <a:lnTo>
                    <a:pt x="21" y="144"/>
                  </a:lnTo>
                  <a:lnTo>
                    <a:pt x="35" y="157"/>
                  </a:lnTo>
                  <a:lnTo>
                    <a:pt x="55" y="169"/>
                  </a:lnTo>
                  <a:lnTo>
                    <a:pt x="74" y="177"/>
                  </a:lnTo>
                  <a:lnTo>
                    <a:pt x="98" y="183"/>
                  </a:lnTo>
                  <a:lnTo>
                    <a:pt x="121" y="185"/>
                  </a:lnTo>
                  <a:lnTo>
                    <a:pt x="488" y="185"/>
                  </a:lnTo>
                  <a:lnTo>
                    <a:pt x="1350" y="185"/>
                  </a:lnTo>
                  <a:lnTo>
                    <a:pt x="1350" y="185"/>
                  </a:lnTo>
                  <a:lnTo>
                    <a:pt x="1166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dirty="0">
                <a:solidFill>
                  <a:srgbClr val="FFFFFF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grpSp>
        <p:nvGrpSpPr>
          <p:cNvPr id="59" name="Gruppe 52"/>
          <p:cNvGrpSpPr>
            <a:grpSpLocks/>
          </p:cNvGrpSpPr>
          <p:nvPr/>
        </p:nvGrpSpPr>
        <p:grpSpPr bwMode="auto">
          <a:xfrm>
            <a:off x="4321175" y="1176338"/>
            <a:ext cx="2044700" cy="309562"/>
            <a:chOff x="6217920" y="1391672"/>
            <a:chExt cx="2362200" cy="358152"/>
          </a:xfrm>
        </p:grpSpPr>
        <p:sp>
          <p:nvSpPr>
            <p:cNvPr id="64" name="Rektangel 36"/>
            <p:cNvSpPr>
              <a:spLocks noChangeArrowheads="1"/>
            </p:cNvSpPr>
            <p:nvPr/>
          </p:nvSpPr>
          <p:spPr bwMode="auto">
            <a:xfrm>
              <a:off x="6217920" y="1417386"/>
              <a:ext cx="331956" cy="332438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</a:ln>
            <a:effectLst/>
          </p:spPr>
          <p:txBody>
            <a:bodyPr anchor="ctr"/>
            <a:lstStyle/>
            <a:p>
              <a:pPr indent="-342827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Calibri" pitchFamily="-112" charset="0"/>
                <a:buAutoNum type="arabicPeriod"/>
                <a:defRPr/>
              </a:pPr>
              <a:endParaRPr lang="en-US" sz="1707" noProof="1">
                <a:solidFill>
                  <a:schemeClr val="tx1">
                    <a:lumMod val="65000"/>
                    <a:lumOff val="35000"/>
                  </a:scheme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65" name="Text Box 52"/>
            <p:cNvSpPr txBox="1">
              <a:spLocks noChangeArrowheads="1"/>
            </p:cNvSpPr>
            <p:nvPr/>
          </p:nvSpPr>
          <p:spPr bwMode="gray">
            <a:xfrm>
              <a:off x="6661750" y="1391672"/>
              <a:ext cx="1918370" cy="29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4917" rIns="0" bIns="24917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endParaRPr lang="id-ID" altLang="id-ID" sz="1327" noProof="1">
                <a:solidFill>
                  <a:schemeClr val="tx1">
                    <a:lumMod val="65000"/>
                    <a:lumOff val="35000"/>
                  </a:scheme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sp>
        <p:nvSpPr>
          <p:cNvPr id="86" name="Rektangel 36"/>
          <p:cNvSpPr>
            <a:spLocks noChangeArrowheads="1"/>
          </p:cNvSpPr>
          <p:nvPr/>
        </p:nvSpPr>
        <p:spPr bwMode="auto">
          <a:xfrm>
            <a:off x="7467600" y="1193800"/>
            <a:ext cx="288925" cy="288925"/>
          </a:xfrm>
          <a:prstGeom prst="rect">
            <a:avLst/>
          </a:prstGeom>
          <a:solidFill>
            <a:schemeClr val="accent2"/>
          </a:solidFill>
          <a:ln w="25400">
            <a:noFill/>
            <a:miter lim="800000"/>
          </a:ln>
          <a:effectLst/>
        </p:spPr>
        <p:txBody>
          <a:bodyPr anchor="ctr"/>
          <a:lstStyle/>
          <a:p>
            <a:pPr indent="-342827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itchFamily="-112" charset="0"/>
              <a:buAutoNum type="arabicPeriod"/>
              <a:defRPr/>
            </a:pPr>
            <a:endParaRPr lang="en-US" sz="1707" noProof="1">
              <a:solidFill>
                <a:schemeClr val="tx1">
                  <a:lumMod val="65000"/>
                  <a:lumOff val="35000"/>
                </a:schemeClr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grpSp>
        <p:nvGrpSpPr>
          <p:cNvPr id="88" name="Gruppe 52"/>
          <p:cNvGrpSpPr>
            <a:grpSpLocks/>
          </p:cNvGrpSpPr>
          <p:nvPr/>
        </p:nvGrpSpPr>
        <p:grpSpPr bwMode="auto">
          <a:xfrm>
            <a:off x="7545388" y="2451100"/>
            <a:ext cx="2044700" cy="311150"/>
            <a:chOff x="6217920" y="1391672"/>
            <a:chExt cx="2362200" cy="358152"/>
          </a:xfrm>
        </p:grpSpPr>
        <p:sp>
          <p:nvSpPr>
            <p:cNvPr id="89" name="Rektangel 36"/>
            <p:cNvSpPr>
              <a:spLocks noChangeArrowheads="1"/>
            </p:cNvSpPr>
            <p:nvPr/>
          </p:nvSpPr>
          <p:spPr bwMode="auto">
            <a:xfrm>
              <a:off x="6217920" y="1417254"/>
              <a:ext cx="331955" cy="332570"/>
            </a:xfrm>
            <a:prstGeom prst="rect">
              <a:avLst/>
            </a:prstGeom>
            <a:solidFill>
              <a:schemeClr val="accent4"/>
            </a:solidFill>
            <a:ln w="25400">
              <a:noFill/>
              <a:miter lim="800000"/>
            </a:ln>
            <a:effectLst/>
          </p:spPr>
          <p:txBody>
            <a:bodyPr anchor="ctr"/>
            <a:lstStyle/>
            <a:p>
              <a:pPr indent="-342827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Calibri" pitchFamily="-112" charset="0"/>
                <a:buAutoNum type="arabicPeriod"/>
                <a:defRPr/>
              </a:pPr>
              <a:endParaRPr lang="en-US" sz="1707" noProof="1">
                <a:solidFill>
                  <a:schemeClr val="tx1">
                    <a:lumMod val="65000"/>
                    <a:lumOff val="35000"/>
                  </a:scheme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90" name="Text Box 52"/>
            <p:cNvSpPr txBox="1">
              <a:spLocks noChangeArrowheads="1"/>
            </p:cNvSpPr>
            <p:nvPr/>
          </p:nvSpPr>
          <p:spPr bwMode="gray">
            <a:xfrm>
              <a:off x="6661750" y="1391672"/>
              <a:ext cx="1918370" cy="29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4917" rIns="0" bIns="24917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endParaRPr lang="id-ID" altLang="id-ID" sz="1327" noProof="1">
                <a:solidFill>
                  <a:schemeClr val="tx1">
                    <a:lumMod val="65000"/>
                    <a:lumOff val="35000"/>
                  </a:scheme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grpSp>
        <p:nvGrpSpPr>
          <p:cNvPr id="91" name="Gruppe 52"/>
          <p:cNvGrpSpPr>
            <a:grpSpLocks/>
          </p:cNvGrpSpPr>
          <p:nvPr/>
        </p:nvGrpSpPr>
        <p:grpSpPr bwMode="auto">
          <a:xfrm>
            <a:off x="4400550" y="3549650"/>
            <a:ext cx="2046288" cy="311150"/>
            <a:chOff x="6217920" y="1391672"/>
            <a:chExt cx="2362199" cy="358152"/>
          </a:xfrm>
        </p:grpSpPr>
        <p:sp>
          <p:nvSpPr>
            <p:cNvPr id="92" name="Rektangel 36"/>
            <p:cNvSpPr>
              <a:spLocks noChangeArrowheads="1"/>
            </p:cNvSpPr>
            <p:nvPr/>
          </p:nvSpPr>
          <p:spPr bwMode="auto">
            <a:xfrm>
              <a:off x="6217920" y="1417254"/>
              <a:ext cx="331698" cy="33257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</a:ln>
            <a:effectLst/>
          </p:spPr>
          <p:txBody>
            <a:bodyPr anchor="ctr"/>
            <a:lstStyle/>
            <a:p>
              <a:pPr indent="-342827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Calibri" pitchFamily="-112" charset="0"/>
                <a:buAutoNum type="arabicPeriod"/>
                <a:defRPr/>
              </a:pPr>
              <a:endParaRPr lang="en-US" sz="1707" noProof="1">
                <a:solidFill>
                  <a:schemeClr val="tx1">
                    <a:lumMod val="65000"/>
                    <a:lumOff val="35000"/>
                  </a:scheme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93" name="Text Box 52"/>
            <p:cNvSpPr txBox="1">
              <a:spLocks noChangeArrowheads="1"/>
            </p:cNvSpPr>
            <p:nvPr/>
          </p:nvSpPr>
          <p:spPr bwMode="gray">
            <a:xfrm>
              <a:off x="6663238" y="1391672"/>
              <a:ext cx="1916881" cy="29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4917" rIns="0" bIns="24917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endParaRPr lang="id-ID" altLang="id-ID" sz="1327" noProof="1">
                <a:solidFill>
                  <a:schemeClr val="tx1">
                    <a:lumMod val="65000"/>
                    <a:lumOff val="35000"/>
                  </a:scheme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grpSp>
        <p:nvGrpSpPr>
          <p:cNvPr id="94" name="Gruppe 52"/>
          <p:cNvGrpSpPr>
            <a:grpSpLocks/>
          </p:cNvGrpSpPr>
          <p:nvPr/>
        </p:nvGrpSpPr>
        <p:grpSpPr bwMode="auto">
          <a:xfrm>
            <a:off x="4394200" y="2462213"/>
            <a:ext cx="2284413" cy="598487"/>
            <a:chOff x="6217920" y="1391672"/>
            <a:chExt cx="2969391" cy="684104"/>
          </a:xfrm>
        </p:grpSpPr>
        <p:sp>
          <p:nvSpPr>
            <p:cNvPr id="95" name="Rektangel 36"/>
            <p:cNvSpPr>
              <a:spLocks noChangeArrowheads="1"/>
            </p:cNvSpPr>
            <p:nvPr/>
          </p:nvSpPr>
          <p:spPr bwMode="auto">
            <a:xfrm>
              <a:off x="6217920" y="1417076"/>
              <a:ext cx="2969391" cy="658700"/>
            </a:xfrm>
            <a:prstGeom prst="rect">
              <a:avLst/>
            </a:prstGeom>
            <a:solidFill>
              <a:schemeClr val="accent3"/>
            </a:solidFill>
            <a:ln w="25400">
              <a:noFill/>
              <a:miter lim="800000"/>
            </a:ln>
            <a:effectLst/>
          </p:spPr>
          <p:txBody>
            <a:bodyPr anchor="ctr"/>
            <a:lstStyle/>
            <a:p>
              <a:pPr indent="-342827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Calibri" pitchFamily="-112" charset="0"/>
                <a:buAutoNum type="arabicPeriod"/>
                <a:defRPr/>
              </a:pPr>
              <a:endParaRPr lang="en-US" sz="1707" noProof="1">
                <a:solidFill>
                  <a:schemeClr val="tx1">
                    <a:lumMod val="65000"/>
                    <a:lumOff val="35000"/>
                  </a:scheme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96" name="Text Box 52"/>
            <p:cNvSpPr txBox="1">
              <a:spLocks noChangeArrowheads="1"/>
            </p:cNvSpPr>
            <p:nvPr/>
          </p:nvSpPr>
          <p:spPr bwMode="gray">
            <a:xfrm>
              <a:off x="6661575" y="1391672"/>
              <a:ext cx="1919064" cy="293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4917" rIns="0" bIns="24917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endParaRPr lang="id-ID" altLang="id-ID" sz="1327" noProof="1">
                <a:solidFill>
                  <a:schemeClr val="tx1">
                    <a:lumMod val="65000"/>
                    <a:lumOff val="35000"/>
                  </a:scheme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grpSp>
        <p:nvGrpSpPr>
          <p:cNvPr id="97" name="Gruppe 52"/>
          <p:cNvGrpSpPr>
            <a:grpSpLocks/>
          </p:cNvGrpSpPr>
          <p:nvPr/>
        </p:nvGrpSpPr>
        <p:grpSpPr bwMode="auto">
          <a:xfrm>
            <a:off x="7612063" y="3771900"/>
            <a:ext cx="2046287" cy="311150"/>
            <a:chOff x="6217920" y="1391672"/>
            <a:chExt cx="2362199" cy="358152"/>
          </a:xfrm>
        </p:grpSpPr>
        <p:sp>
          <p:nvSpPr>
            <p:cNvPr id="98" name="Rektangel 36"/>
            <p:cNvSpPr>
              <a:spLocks noChangeArrowheads="1"/>
            </p:cNvSpPr>
            <p:nvPr/>
          </p:nvSpPr>
          <p:spPr bwMode="auto">
            <a:xfrm>
              <a:off x="6217920" y="1417254"/>
              <a:ext cx="331697" cy="332570"/>
            </a:xfrm>
            <a:prstGeom prst="rect">
              <a:avLst/>
            </a:prstGeom>
            <a:solidFill>
              <a:schemeClr val="accent6"/>
            </a:solidFill>
            <a:ln w="25400">
              <a:noFill/>
              <a:miter lim="800000"/>
            </a:ln>
            <a:effectLst/>
          </p:spPr>
          <p:txBody>
            <a:bodyPr anchor="ctr"/>
            <a:lstStyle/>
            <a:p>
              <a:pPr indent="-342827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Calibri" pitchFamily="-112" charset="0"/>
                <a:buAutoNum type="arabicPeriod"/>
                <a:defRPr/>
              </a:pPr>
              <a:endParaRPr lang="en-US" sz="1707" noProof="1">
                <a:solidFill>
                  <a:schemeClr val="tx1">
                    <a:lumMod val="65000"/>
                    <a:lumOff val="35000"/>
                  </a:scheme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99" name="Text Box 52"/>
            <p:cNvSpPr txBox="1">
              <a:spLocks noChangeArrowheads="1"/>
            </p:cNvSpPr>
            <p:nvPr/>
          </p:nvSpPr>
          <p:spPr bwMode="gray">
            <a:xfrm>
              <a:off x="6663237" y="1391672"/>
              <a:ext cx="1916882" cy="29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4917" rIns="0" bIns="24917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endParaRPr lang="id-ID" altLang="id-ID" sz="1327" noProof="1">
                <a:solidFill>
                  <a:schemeClr val="tx1">
                    <a:lumMod val="65000"/>
                    <a:lumOff val="35000"/>
                  </a:scheme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1922463" y="1522413"/>
            <a:ext cx="1958975" cy="4694237"/>
            <a:chOff x="2186142" y="1604768"/>
            <a:chExt cx="2065661" cy="4952067"/>
          </a:xfrm>
        </p:grpSpPr>
        <p:sp>
          <p:nvSpPr>
            <p:cNvPr id="50" name="Freeform 9"/>
            <p:cNvSpPr/>
            <p:nvPr/>
          </p:nvSpPr>
          <p:spPr bwMode="auto">
            <a:xfrm>
              <a:off x="2236361" y="1604768"/>
              <a:ext cx="2015442" cy="2739798"/>
            </a:xfrm>
            <a:custGeom>
              <a:avLst/>
              <a:gdLst/>
              <a:ahLst/>
              <a:cxnLst>
                <a:cxn ang="0">
                  <a:pos x="10" y="3383"/>
                </a:cxn>
                <a:cxn ang="0">
                  <a:pos x="8" y="3375"/>
                </a:cxn>
                <a:cxn ang="0">
                  <a:pos x="0" y="3316"/>
                </a:cxn>
                <a:cxn ang="0">
                  <a:pos x="0" y="3267"/>
                </a:cxn>
                <a:cxn ang="0">
                  <a:pos x="6" y="3202"/>
                </a:cxn>
                <a:cxn ang="0">
                  <a:pos x="20" y="3124"/>
                </a:cxn>
                <a:cxn ang="0">
                  <a:pos x="48" y="3033"/>
                </a:cxn>
                <a:cxn ang="0">
                  <a:pos x="87" y="2929"/>
                </a:cxn>
                <a:cxn ang="0">
                  <a:pos x="146" y="2811"/>
                </a:cxn>
                <a:cxn ang="0">
                  <a:pos x="222" y="2682"/>
                </a:cxn>
                <a:cxn ang="0">
                  <a:pos x="322" y="2540"/>
                </a:cxn>
                <a:cxn ang="0">
                  <a:pos x="446" y="2387"/>
                </a:cxn>
                <a:cxn ang="0">
                  <a:pos x="599" y="2222"/>
                </a:cxn>
                <a:cxn ang="0">
                  <a:pos x="784" y="2048"/>
                </a:cxn>
                <a:cxn ang="0">
                  <a:pos x="1002" y="1859"/>
                </a:cxn>
                <a:cxn ang="0">
                  <a:pos x="1255" y="1661"/>
                </a:cxn>
                <a:cxn ang="0">
                  <a:pos x="1514" y="1466"/>
                </a:cxn>
                <a:cxn ang="0">
                  <a:pos x="1963" y="1127"/>
                </a:cxn>
                <a:cxn ang="0">
                  <a:pos x="2323" y="844"/>
                </a:cxn>
                <a:cxn ang="0">
                  <a:pos x="2598" y="610"/>
                </a:cxn>
                <a:cxn ang="0">
                  <a:pos x="2707" y="512"/>
                </a:cxn>
                <a:cxn ang="0">
                  <a:pos x="2798" y="422"/>
                </a:cxn>
                <a:cxn ang="0">
                  <a:pos x="2870" y="343"/>
                </a:cxn>
                <a:cxn ang="0">
                  <a:pos x="2927" y="271"/>
                </a:cxn>
                <a:cxn ang="0">
                  <a:pos x="2969" y="206"/>
                </a:cxn>
                <a:cxn ang="0">
                  <a:pos x="2994" y="147"/>
                </a:cxn>
                <a:cxn ang="0">
                  <a:pos x="3006" y="94"/>
                </a:cxn>
                <a:cxn ang="0">
                  <a:pos x="3004" y="45"/>
                </a:cxn>
                <a:cxn ang="0">
                  <a:pos x="2990" y="0"/>
                </a:cxn>
                <a:cxn ang="0">
                  <a:pos x="3102" y="813"/>
                </a:cxn>
                <a:cxn ang="0">
                  <a:pos x="3080" y="860"/>
                </a:cxn>
                <a:cxn ang="0">
                  <a:pos x="3035" y="940"/>
                </a:cxn>
                <a:cxn ang="0">
                  <a:pos x="2963" y="1052"/>
                </a:cxn>
                <a:cxn ang="0">
                  <a:pos x="2859" y="1190"/>
                </a:cxn>
                <a:cxn ang="0">
                  <a:pos x="2717" y="1347"/>
                </a:cxn>
                <a:cxn ang="0">
                  <a:pos x="2633" y="1431"/>
                </a:cxn>
                <a:cxn ang="0">
                  <a:pos x="2537" y="1517"/>
                </a:cxn>
                <a:cxn ang="0">
                  <a:pos x="2431" y="1608"/>
                </a:cxn>
                <a:cxn ang="0">
                  <a:pos x="2313" y="1698"/>
                </a:cxn>
                <a:cxn ang="0">
                  <a:pos x="2183" y="1790"/>
                </a:cxn>
                <a:cxn ang="0">
                  <a:pos x="1889" y="1989"/>
                </a:cxn>
                <a:cxn ang="0">
                  <a:pos x="1561" y="2216"/>
                </a:cxn>
                <a:cxn ang="0">
                  <a:pos x="1390" y="2342"/>
                </a:cxn>
                <a:cxn ang="0">
                  <a:pos x="1219" y="2474"/>
                </a:cxn>
                <a:cxn ang="0">
                  <a:pos x="1049" y="2613"/>
                </a:cxn>
                <a:cxn ang="0">
                  <a:pos x="882" y="2760"/>
                </a:cxn>
                <a:cxn ang="0">
                  <a:pos x="723" y="2915"/>
                </a:cxn>
                <a:cxn ang="0">
                  <a:pos x="574" y="3076"/>
                </a:cxn>
                <a:cxn ang="0">
                  <a:pos x="434" y="3247"/>
                </a:cxn>
                <a:cxn ang="0">
                  <a:pos x="311" y="3424"/>
                </a:cxn>
                <a:cxn ang="0">
                  <a:pos x="254" y="3516"/>
                </a:cxn>
                <a:cxn ang="0">
                  <a:pos x="203" y="3610"/>
                </a:cxn>
                <a:cxn ang="0">
                  <a:pos x="156" y="3705"/>
                </a:cxn>
                <a:cxn ang="0">
                  <a:pos x="112" y="3803"/>
                </a:cxn>
                <a:cxn ang="0">
                  <a:pos x="77" y="3903"/>
                </a:cxn>
                <a:cxn ang="0">
                  <a:pos x="46" y="4003"/>
                </a:cxn>
                <a:cxn ang="0">
                  <a:pos x="20" y="4107"/>
                </a:cxn>
                <a:cxn ang="0">
                  <a:pos x="2" y="4211"/>
                </a:cxn>
              </a:cxnLst>
              <a:rect l="0" t="0" r="r" b="b"/>
              <a:pathLst>
                <a:path w="3102" h="4211">
                  <a:moveTo>
                    <a:pt x="2" y="4211"/>
                  </a:moveTo>
                  <a:lnTo>
                    <a:pt x="10" y="3383"/>
                  </a:lnTo>
                  <a:lnTo>
                    <a:pt x="10" y="3383"/>
                  </a:lnTo>
                  <a:lnTo>
                    <a:pt x="8" y="3375"/>
                  </a:lnTo>
                  <a:lnTo>
                    <a:pt x="4" y="3353"/>
                  </a:lnTo>
                  <a:lnTo>
                    <a:pt x="0" y="3316"/>
                  </a:lnTo>
                  <a:lnTo>
                    <a:pt x="0" y="3292"/>
                  </a:lnTo>
                  <a:lnTo>
                    <a:pt x="0" y="3267"/>
                  </a:lnTo>
                  <a:lnTo>
                    <a:pt x="2" y="3235"/>
                  </a:lnTo>
                  <a:lnTo>
                    <a:pt x="6" y="3202"/>
                  </a:lnTo>
                  <a:lnTo>
                    <a:pt x="12" y="3165"/>
                  </a:lnTo>
                  <a:lnTo>
                    <a:pt x="20" y="3124"/>
                  </a:lnTo>
                  <a:lnTo>
                    <a:pt x="32" y="3080"/>
                  </a:lnTo>
                  <a:lnTo>
                    <a:pt x="48" y="3033"/>
                  </a:lnTo>
                  <a:lnTo>
                    <a:pt x="65" y="2982"/>
                  </a:lnTo>
                  <a:lnTo>
                    <a:pt x="87" y="2929"/>
                  </a:lnTo>
                  <a:lnTo>
                    <a:pt x="114" y="2872"/>
                  </a:lnTo>
                  <a:lnTo>
                    <a:pt x="146" y="2811"/>
                  </a:lnTo>
                  <a:lnTo>
                    <a:pt x="181" y="2749"/>
                  </a:lnTo>
                  <a:lnTo>
                    <a:pt x="222" y="2682"/>
                  </a:lnTo>
                  <a:lnTo>
                    <a:pt x="269" y="2613"/>
                  </a:lnTo>
                  <a:lnTo>
                    <a:pt x="322" y="2540"/>
                  </a:lnTo>
                  <a:lnTo>
                    <a:pt x="381" y="2466"/>
                  </a:lnTo>
                  <a:lnTo>
                    <a:pt x="446" y="2387"/>
                  </a:lnTo>
                  <a:lnTo>
                    <a:pt x="521" y="2307"/>
                  </a:lnTo>
                  <a:lnTo>
                    <a:pt x="599" y="2222"/>
                  </a:lnTo>
                  <a:lnTo>
                    <a:pt x="688" y="2136"/>
                  </a:lnTo>
                  <a:lnTo>
                    <a:pt x="784" y="2048"/>
                  </a:lnTo>
                  <a:lnTo>
                    <a:pt x="888" y="1955"/>
                  </a:lnTo>
                  <a:lnTo>
                    <a:pt x="1002" y="1859"/>
                  </a:lnTo>
                  <a:lnTo>
                    <a:pt x="1123" y="1763"/>
                  </a:lnTo>
                  <a:lnTo>
                    <a:pt x="1255" y="1661"/>
                  </a:lnTo>
                  <a:lnTo>
                    <a:pt x="1255" y="1661"/>
                  </a:lnTo>
                  <a:lnTo>
                    <a:pt x="1514" y="1466"/>
                  </a:lnTo>
                  <a:lnTo>
                    <a:pt x="1751" y="1290"/>
                  </a:lnTo>
                  <a:lnTo>
                    <a:pt x="1963" y="1127"/>
                  </a:lnTo>
                  <a:lnTo>
                    <a:pt x="2154" y="977"/>
                  </a:lnTo>
                  <a:lnTo>
                    <a:pt x="2323" y="844"/>
                  </a:lnTo>
                  <a:lnTo>
                    <a:pt x="2470" y="722"/>
                  </a:lnTo>
                  <a:lnTo>
                    <a:pt x="2598" y="610"/>
                  </a:lnTo>
                  <a:lnTo>
                    <a:pt x="2654" y="561"/>
                  </a:lnTo>
                  <a:lnTo>
                    <a:pt x="2707" y="512"/>
                  </a:lnTo>
                  <a:lnTo>
                    <a:pt x="2755" y="467"/>
                  </a:lnTo>
                  <a:lnTo>
                    <a:pt x="2798" y="422"/>
                  </a:lnTo>
                  <a:lnTo>
                    <a:pt x="2835" y="381"/>
                  </a:lnTo>
                  <a:lnTo>
                    <a:pt x="2870" y="343"/>
                  </a:lnTo>
                  <a:lnTo>
                    <a:pt x="2900" y="306"/>
                  </a:lnTo>
                  <a:lnTo>
                    <a:pt x="2927" y="271"/>
                  </a:lnTo>
                  <a:lnTo>
                    <a:pt x="2949" y="237"/>
                  </a:lnTo>
                  <a:lnTo>
                    <a:pt x="2969" y="206"/>
                  </a:lnTo>
                  <a:lnTo>
                    <a:pt x="2982" y="176"/>
                  </a:lnTo>
                  <a:lnTo>
                    <a:pt x="2994" y="147"/>
                  </a:lnTo>
                  <a:lnTo>
                    <a:pt x="3002" y="119"/>
                  </a:lnTo>
                  <a:lnTo>
                    <a:pt x="3006" y="94"/>
                  </a:lnTo>
                  <a:lnTo>
                    <a:pt x="3006" y="68"/>
                  </a:lnTo>
                  <a:lnTo>
                    <a:pt x="3004" y="45"/>
                  </a:lnTo>
                  <a:lnTo>
                    <a:pt x="2998" y="23"/>
                  </a:lnTo>
                  <a:lnTo>
                    <a:pt x="2990" y="0"/>
                  </a:lnTo>
                  <a:lnTo>
                    <a:pt x="3102" y="813"/>
                  </a:lnTo>
                  <a:lnTo>
                    <a:pt x="3102" y="813"/>
                  </a:lnTo>
                  <a:lnTo>
                    <a:pt x="3092" y="834"/>
                  </a:lnTo>
                  <a:lnTo>
                    <a:pt x="3080" y="860"/>
                  </a:lnTo>
                  <a:lnTo>
                    <a:pt x="3061" y="897"/>
                  </a:lnTo>
                  <a:lnTo>
                    <a:pt x="3035" y="940"/>
                  </a:lnTo>
                  <a:lnTo>
                    <a:pt x="3002" y="993"/>
                  </a:lnTo>
                  <a:lnTo>
                    <a:pt x="2963" y="1052"/>
                  </a:lnTo>
                  <a:lnTo>
                    <a:pt x="2916" y="1117"/>
                  </a:lnTo>
                  <a:lnTo>
                    <a:pt x="2859" y="1190"/>
                  </a:lnTo>
                  <a:lnTo>
                    <a:pt x="2792" y="1266"/>
                  </a:lnTo>
                  <a:lnTo>
                    <a:pt x="2717" y="1347"/>
                  </a:lnTo>
                  <a:lnTo>
                    <a:pt x="2676" y="1388"/>
                  </a:lnTo>
                  <a:lnTo>
                    <a:pt x="2633" y="1431"/>
                  </a:lnTo>
                  <a:lnTo>
                    <a:pt x="2586" y="1474"/>
                  </a:lnTo>
                  <a:lnTo>
                    <a:pt x="2537" y="1517"/>
                  </a:lnTo>
                  <a:lnTo>
                    <a:pt x="2486" y="1563"/>
                  </a:lnTo>
                  <a:lnTo>
                    <a:pt x="2431" y="1608"/>
                  </a:lnTo>
                  <a:lnTo>
                    <a:pt x="2374" y="1653"/>
                  </a:lnTo>
                  <a:lnTo>
                    <a:pt x="2313" y="1698"/>
                  </a:lnTo>
                  <a:lnTo>
                    <a:pt x="2250" y="1745"/>
                  </a:lnTo>
                  <a:lnTo>
                    <a:pt x="2183" y="1790"/>
                  </a:lnTo>
                  <a:lnTo>
                    <a:pt x="2183" y="1790"/>
                  </a:lnTo>
                  <a:lnTo>
                    <a:pt x="1889" y="1989"/>
                  </a:lnTo>
                  <a:lnTo>
                    <a:pt x="1728" y="2099"/>
                  </a:lnTo>
                  <a:lnTo>
                    <a:pt x="1561" y="2216"/>
                  </a:lnTo>
                  <a:lnTo>
                    <a:pt x="1477" y="2277"/>
                  </a:lnTo>
                  <a:lnTo>
                    <a:pt x="1390" y="2342"/>
                  </a:lnTo>
                  <a:lnTo>
                    <a:pt x="1304" y="2407"/>
                  </a:lnTo>
                  <a:lnTo>
                    <a:pt x="1219" y="2474"/>
                  </a:lnTo>
                  <a:lnTo>
                    <a:pt x="1133" y="2542"/>
                  </a:lnTo>
                  <a:lnTo>
                    <a:pt x="1049" y="2613"/>
                  </a:lnTo>
                  <a:lnTo>
                    <a:pt x="964" y="2686"/>
                  </a:lnTo>
                  <a:lnTo>
                    <a:pt x="882" y="2760"/>
                  </a:lnTo>
                  <a:lnTo>
                    <a:pt x="801" y="2837"/>
                  </a:lnTo>
                  <a:lnTo>
                    <a:pt x="723" y="2915"/>
                  </a:lnTo>
                  <a:lnTo>
                    <a:pt x="646" y="2996"/>
                  </a:lnTo>
                  <a:lnTo>
                    <a:pt x="574" y="3076"/>
                  </a:lnTo>
                  <a:lnTo>
                    <a:pt x="503" y="3161"/>
                  </a:lnTo>
                  <a:lnTo>
                    <a:pt x="434" y="3247"/>
                  </a:lnTo>
                  <a:lnTo>
                    <a:pt x="370" y="3336"/>
                  </a:lnTo>
                  <a:lnTo>
                    <a:pt x="311" y="3424"/>
                  </a:lnTo>
                  <a:lnTo>
                    <a:pt x="281" y="3471"/>
                  </a:lnTo>
                  <a:lnTo>
                    <a:pt x="254" y="3516"/>
                  </a:lnTo>
                  <a:lnTo>
                    <a:pt x="226" y="3563"/>
                  </a:lnTo>
                  <a:lnTo>
                    <a:pt x="203" y="3610"/>
                  </a:lnTo>
                  <a:lnTo>
                    <a:pt x="177" y="3658"/>
                  </a:lnTo>
                  <a:lnTo>
                    <a:pt x="156" y="3705"/>
                  </a:lnTo>
                  <a:lnTo>
                    <a:pt x="134" y="3754"/>
                  </a:lnTo>
                  <a:lnTo>
                    <a:pt x="112" y="3803"/>
                  </a:lnTo>
                  <a:lnTo>
                    <a:pt x="95" y="3852"/>
                  </a:lnTo>
                  <a:lnTo>
                    <a:pt x="77" y="3903"/>
                  </a:lnTo>
                  <a:lnTo>
                    <a:pt x="59" y="3952"/>
                  </a:lnTo>
                  <a:lnTo>
                    <a:pt x="46" y="4003"/>
                  </a:lnTo>
                  <a:lnTo>
                    <a:pt x="32" y="4054"/>
                  </a:lnTo>
                  <a:lnTo>
                    <a:pt x="20" y="4107"/>
                  </a:lnTo>
                  <a:lnTo>
                    <a:pt x="10" y="4158"/>
                  </a:lnTo>
                  <a:lnTo>
                    <a:pt x="2" y="4211"/>
                  </a:lnTo>
                  <a:lnTo>
                    <a:pt x="2" y="421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2186142" y="3681387"/>
              <a:ext cx="1831307" cy="287544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7" y="77"/>
                </a:cxn>
                <a:cxn ang="0">
                  <a:pos x="35" y="167"/>
                </a:cxn>
                <a:cxn ang="0">
                  <a:pos x="16" y="287"/>
                </a:cxn>
                <a:cxn ang="0">
                  <a:pos x="2" y="436"/>
                </a:cxn>
                <a:cxn ang="0">
                  <a:pos x="2" y="609"/>
                </a:cxn>
                <a:cxn ang="0">
                  <a:pos x="8" y="703"/>
                </a:cxn>
                <a:cxn ang="0">
                  <a:pos x="20" y="803"/>
                </a:cxn>
                <a:cxn ang="0">
                  <a:pos x="37" y="905"/>
                </a:cxn>
                <a:cxn ang="0">
                  <a:pos x="61" y="1013"/>
                </a:cxn>
                <a:cxn ang="0">
                  <a:pos x="86" y="1100"/>
                </a:cxn>
                <a:cxn ang="0">
                  <a:pos x="149" y="1279"/>
                </a:cxn>
                <a:cxn ang="0">
                  <a:pos x="233" y="1463"/>
                </a:cxn>
                <a:cxn ang="0">
                  <a:pos x="341" y="1655"/>
                </a:cxn>
                <a:cxn ang="0">
                  <a:pos x="469" y="1850"/>
                </a:cxn>
                <a:cxn ang="0">
                  <a:pos x="618" y="2050"/>
                </a:cxn>
                <a:cxn ang="0">
                  <a:pos x="789" y="2252"/>
                </a:cxn>
                <a:cxn ang="0">
                  <a:pos x="981" y="2457"/>
                </a:cxn>
                <a:cxn ang="0">
                  <a:pos x="1085" y="2561"/>
                </a:cxn>
                <a:cxn ang="0">
                  <a:pos x="1533" y="2991"/>
                </a:cxn>
                <a:cxn ang="0">
                  <a:pos x="1896" y="3348"/>
                </a:cxn>
                <a:cxn ang="0">
                  <a:pos x="2179" y="3642"/>
                </a:cxn>
                <a:cxn ang="0">
                  <a:pos x="2342" y="3823"/>
                </a:cxn>
                <a:cxn ang="0">
                  <a:pos x="2428" y="3929"/>
                </a:cxn>
                <a:cxn ang="0">
                  <a:pos x="2501" y="4023"/>
                </a:cxn>
                <a:cxn ang="0">
                  <a:pos x="2556" y="4106"/>
                </a:cxn>
                <a:cxn ang="0">
                  <a:pos x="2595" y="4180"/>
                </a:cxn>
                <a:cxn ang="0">
                  <a:pos x="2620" y="4245"/>
                </a:cxn>
                <a:cxn ang="0">
                  <a:pos x="2632" y="4302"/>
                </a:cxn>
                <a:cxn ang="0">
                  <a:pos x="2630" y="4353"/>
                </a:cxn>
                <a:cxn ang="0">
                  <a:pos x="2619" y="4400"/>
                </a:cxn>
                <a:cxn ang="0">
                  <a:pos x="2817" y="3629"/>
                </a:cxn>
                <a:cxn ang="0">
                  <a:pos x="2811" y="3605"/>
                </a:cxn>
                <a:cxn ang="0">
                  <a:pos x="2785" y="3540"/>
                </a:cxn>
                <a:cxn ang="0">
                  <a:pos x="2740" y="3436"/>
                </a:cxn>
                <a:cxn ang="0">
                  <a:pos x="2668" y="3303"/>
                </a:cxn>
                <a:cxn ang="0">
                  <a:pos x="2566" y="3140"/>
                </a:cxn>
                <a:cxn ang="0">
                  <a:pos x="2463" y="3004"/>
                </a:cxn>
                <a:cxn ang="0">
                  <a:pos x="2385" y="2908"/>
                </a:cxn>
                <a:cxn ang="0">
                  <a:pos x="2297" y="2808"/>
                </a:cxn>
                <a:cxn ang="0">
                  <a:pos x="2196" y="2706"/>
                </a:cxn>
                <a:cxn ang="0">
                  <a:pos x="2085" y="2600"/>
                </a:cxn>
                <a:cxn ang="0">
                  <a:pos x="2024" y="2545"/>
                </a:cxn>
                <a:cxn ang="0">
                  <a:pos x="1753" y="2317"/>
                </a:cxn>
                <a:cxn ang="0">
                  <a:pos x="1447" y="2066"/>
                </a:cxn>
                <a:cxn ang="0">
                  <a:pos x="1207" y="1862"/>
                </a:cxn>
                <a:cxn ang="0">
                  <a:pos x="1046" y="1716"/>
                </a:cxn>
                <a:cxn ang="0">
                  <a:pos x="891" y="1565"/>
                </a:cxn>
                <a:cxn ang="0">
                  <a:pos x="740" y="1406"/>
                </a:cxn>
                <a:cxn ang="0">
                  <a:pos x="599" y="1241"/>
                </a:cxn>
                <a:cxn ang="0">
                  <a:pos x="469" y="1070"/>
                </a:cxn>
                <a:cxn ang="0">
                  <a:pos x="353" y="892"/>
                </a:cxn>
                <a:cxn ang="0">
                  <a:pos x="302" y="799"/>
                </a:cxn>
                <a:cxn ang="0">
                  <a:pos x="255" y="705"/>
                </a:cxn>
                <a:cxn ang="0">
                  <a:pos x="212" y="611"/>
                </a:cxn>
                <a:cxn ang="0">
                  <a:pos x="177" y="513"/>
                </a:cxn>
                <a:cxn ang="0">
                  <a:pos x="145" y="415"/>
                </a:cxn>
                <a:cxn ang="0">
                  <a:pos x="120" y="312"/>
                </a:cxn>
                <a:cxn ang="0">
                  <a:pos x="100" y="210"/>
                </a:cxn>
                <a:cxn ang="0">
                  <a:pos x="86" y="106"/>
                </a:cxn>
                <a:cxn ang="0">
                  <a:pos x="82" y="0"/>
                </a:cxn>
              </a:cxnLst>
              <a:rect l="0" t="0" r="r" b="b"/>
              <a:pathLst>
                <a:path w="2817" h="4420">
                  <a:moveTo>
                    <a:pt x="82" y="0"/>
                  </a:moveTo>
                  <a:lnTo>
                    <a:pt x="82" y="0"/>
                  </a:lnTo>
                  <a:lnTo>
                    <a:pt x="74" y="20"/>
                  </a:lnTo>
                  <a:lnTo>
                    <a:pt x="57" y="77"/>
                  </a:lnTo>
                  <a:lnTo>
                    <a:pt x="47" y="118"/>
                  </a:lnTo>
                  <a:lnTo>
                    <a:pt x="35" y="167"/>
                  </a:lnTo>
                  <a:lnTo>
                    <a:pt x="25" y="224"/>
                  </a:lnTo>
                  <a:lnTo>
                    <a:pt x="16" y="287"/>
                  </a:lnTo>
                  <a:lnTo>
                    <a:pt x="8" y="360"/>
                  </a:lnTo>
                  <a:lnTo>
                    <a:pt x="2" y="436"/>
                  </a:lnTo>
                  <a:lnTo>
                    <a:pt x="0" y="521"/>
                  </a:lnTo>
                  <a:lnTo>
                    <a:pt x="2" y="609"/>
                  </a:lnTo>
                  <a:lnTo>
                    <a:pt x="4" y="656"/>
                  </a:lnTo>
                  <a:lnTo>
                    <a:pt x="8" y="703"/>
                  </a:lnTo>
                  <a:lnTo>
                    <a:pt x="14" y="752"/>
                  </a:lnTo>
                  <a:lnTo>
                    <a:pt x="20" y="803"/>
                  </a:lnTo>
                  <a:lnTo>
                    <a:pt x="27" y="854"/>
                  </a:lnTo>
                  <a:lnTo>
                    <a:pt x="37" y="905"/>
                  </a:lnTo>
                  <a:lnTo>
                    <a:pt x="49" y="958"/>
                  </a:lnTo>
                  <a:lnTo>
                    <a:pt x="61" y="1013"/>
                  </a:lnTo>
                  <a:lnTo>
                    <a:pt x="61" y="1013"/>
                  </a:lnTo>
                  <a:lnTo>
                    <a:pt x="86" y="1100"/>
                  </a:lnTo>
                  <a:lnTo>
                    <a:pt x="116" y="1188"/>
                  </a:lnTo>
                  <a:lnTo>
                    <a:pt x="149" y="1279"/>
                  </a:lnTo>
                  <a:lnTo>
                    <a:pt x="188" y="1371"/>
                  </a:lnTo>
                  <a:lnTo>
                    <a:pt x="233" y="1463"/>
                  </a:lnTo>
                  <a:lnTo>
                    <a:pt x="285" y="1559"/>
                  </a:lnTo>
                  <a:lnTo>
                    <a:pt x="341" y="1655"/>
                  </a:lnTo>
                  <a:lnTo>
                    <a:pt x="402" y="1752"/>
                  </a:lnTo>
                  <a:lnTo>
                    <a:pt x="469" y="1850"/>
                  </a:lnTo>
                  <a:lnTo>
                    <a:pt x="540" y="1950"/>
                  </a:lnTo>
                  <a:lnTo>
                    <a:pt x="618" y="2050"/>
                  </a:lnTo>
                  <a:lnTo>
                    <a:pt x="701" y="2150"/>
                  </a:lnTo>
                  <a:lnTo>
                    <a:pt x="789" y="2252"/>
                  </a:lnTo>
                  <a:lnTo>
                    <a:pt x="881" y="2354"/>
                  </a:lnTo>
                  <a:lnTo>
                    <a:pt x="981" y="2457"/>
                  </a:lnTo>
                  <a:lnTo>
                    <a:pt x="1085" y="2561"/>
                  </a:lnTo>
                  <a:lnTo>
                    <a:pt x="1085" y="2561"/>
                  </a:lnTo>
                  <a:lnTo>
                    <a:pt x="1321" y="2784"/>
                  </a:lnTo>
                  <a:lnTo>
                    <a:pt x="1533" y="2991"/>
                  </a:lnTo>
                  <a:lnTo>
                    <a:pt x="1725" y="3177"/>
                  </a:lnTo>
                  <a:lnTo>
                    <a:pt x="1896" y="3348"/>
                  </a:lnTo>
                  <a:lnTo>
                    <a:pt x="2045" y="3503"/>
                  </a:lnTo>
                  <a:lnTo>
                    <a:pt x="2179" y="3642"/>
                  </a:lnTo>
                  <a:lnTo>
                    <a:pt x="2291" y="3766"/>
                  </a:lnTo>
                  <a:lnTo>
                    <a:pt x="2342" y="3823"/>
                  </a:lnTo>
                  <a:lnTo>
                    <a:pt x="2387" y="3878"/>
                  </a:lnTo>
                  <a:lnTo>
                    <a:pt x="2428" y="3929"/>
                  </a:lnTo>
                  <a:lnTo>
                    <a:pt x="2467" y="3978"/>
                  </a:lnTo>
                  <a:lnTo>
                    <a:pt x="2501" y="4023"/>
                  </a:lnTo>
                  <a:lnTo>
                    <a:pt x="2530" y="4067"/>
                  </a:lnTo>
                  <a:lnTo>
                    <a:pt x="2556" y="4106"/>
                  </a:lnTo>
                  <a:lnTo>
                    <a:pt x="2577" y="4145"/>
                  </a:lnTo>
                  <a:lnTo>
                    <a:pt x="2595" y="4180"/>
                  </a:lnTo>
                  <a:lnTo>
                    <a:pt x="2609" y="4214"/>
                  </a:lnTo>
                  <a:lnTo>
                    <a:pt x="2620" y="4245"/>
                  </a:lnTo>
                  <a:lnTo>
                    <a:pt x="2628" y="4275"/>
                  </a:lnTo>
                  <a:lnTo>
                    <a:pt x="2632" y="4302"/>
                  </a:lnTo>
                  <a:lnTo>
                    <a:pt x="2634" y="4330"/>
                  </a:lnTo>
                  <a:lnTo>
                    <a:pt x="2630" y="4353"/>
                  </a:lnTo>
                  <a:lnTo>
                    <a:pt x="2626" y="4377"/>
                  </a:lnTo>
                  <a:lnTo>
                    <a:pt x="2619" y="4400"/>
                  </a:lnTo>
                  <a:lnTo>
                    <a:pt x="2607" y="4420"/>
                  </a:lnTo>
                  <a:lnTo>
                    <a:pt x="2817" y="3629"/>
                  </a:lnTo>
                  <a:lnTo>
                    <a:pt x="2817" y="3629"/>
                  </a:lnTo>
                  <a:lnTo>
                    <a:pt x="2811" y="3605"/>
                  </a:lnTo>
                  <a:lnTo>
                    <a:pt x="2801" y="3578"/>
                  </a:lnTo>
                  <a:lnTo>
                    <a:pt x="2785" y="3540"/>
                  </a:lnTo>
                  <a:lnTo>
                    <a:pt x="2766" y="3493"/>
                  </a:lnTo>
                  <a:lnTo>
                    <a:pt x="2740" y="3436"/>
                  </a:lnTo>
                  <a:lnTo>
                    <a:pt x="2707" y="3373"/>
                  </a:lnTo>
                  <a:lnTo>
                    <a:pt x="2668" y="3303"/>
                  </a:lnTo>
                  <a:lnTo>
                    <a:pt x="2620" y="3224"/>
                  </a:lnTo>
                  <a:lnTo>
                    <a:pt x="2566" y="3140"/>
                  </a:lnTo>
                  <a:lnTo>
                    <a:pt x="2501" y="3051"/>
                  </a:lnTo>
                  <a:lnTo>
                    <a:pt x="2463" y="3004"/>
                  </a:lnTo>
                  <a:lnTo>
                    <a:pt x="2426" y="2957"/>
                  </a:lnTo>
                  <a:lnTo>
                    <a:pt x="2385" y="2908"/>
                  </a:lnTo>
                  <a:lnTo>
                    <a:pt x="2342" y="2859"/>
                  </a:lnTo>
                  <a:lnTo>
                    <a:pt x="2297" y="2808"/>
                  </a:lnTo>
                  <a:lnTo>
                    <a:pt x="2248" y="2757"/>
                  </a:lnTo>
                  <a:lnTo>
                    <a:pt x="2196" y="2706"/>
                  </a:lnTo>
                  <a:lnTo>
                    <a:pt x="2142" y="2653"/>
                  </a:lnTo>
                  <a:lnTo>
                    <a:pt x="2085" y="2600"/>
                  </a:lnTo>
                  <a:lnTo>
                    <a:pt x="2024" y="2545"/>
                  </a:lnTo>
                  <a:lnTo>
                    <a:pt x="2024" y="2545"/>
                  </a:lnTo>
                  <a:lnTo>
                    <a:pt x="1894" y="2435"/>
                  </a:lnTo>
                  <a:lnTo>
                    <a:pt x="1753" y="2317"/>
                  </a:lnTo>
                  <a:lnTo>
                    <a:pt x="1604" y="2195"/>
                  </a:lnTo>
                  <a:lnTo>
                    <a:pt x="1447" y="2066"/>
                  </a:lnTo>
                  <a:lnTo>
                    <a:pt x="1288" y="1930"/>
                  </a:lnTo>
                  <a:lnTo>
                    <a:pt x="1207" y="1862"/>
                  </a:lnTo>
                  <a:lnTo>
                    <a:pt x="1127" y="1789"/>
                  </a:lnTo>
                  <a:lnTo>
                    <a:pt x="1046" y="1716"/>
                  </a:lnTo>
                  <a:lnTo>
                    <a:pt x="968" y="1642"/>
                  </a:lnTo>
                  <a:lnTo>
                    <a:pt x="891" y="1565"/>
                  </a:lnTo>
                  <a:lnTo>
                    <a:pt x="815" y="1487"/>
                  </a:lnTo>
                  <a:lnTo>
                    <a:pt x="740" y="1406"/>
                  </a:lnTo>
                  <a:lnTo>
                    <a:pt x="669" y="1324"/>
                  </a:lnTo>
                  <a:lnTo>
                    <a:pt x="599" y="1241"/>
                  </a:lnTo>
                  <a:lnTo>
                    <a:pt x="532" y="1157"/>
                  </a:lnTo>
                  <a:lnTo>
                    <a:pt x="469" y="1070"/>
                  </a:lnTo>
                  <a:lnTo>
                    <a:pt x="410" y="982"/>
                  </a:lnTo>
                  <a:lnTo>
                    <a:pt x="353" y="892"/>
                  </a:lnTo>
                  <a:lnTo>
                    <a:pt x="328" y="845"/>
                  </a:lnTo>
                  <a:lnTo>
                    <a:pt x="302" y="799"/>
                  </a:lnTo>
                  <a:lnTo>
                    <a:pt x="279" y="752"/>
                  </a:lnTo>
                  <a:lnTo>
                    <a:pt x="255" y="705"/>
                  </a:lnTo>
                  <a:lnTo>
                    <a:pt x="233" y="658"/>
                  </a:lnTo>
                  <a:lnTo>
                    <a:pt x="212" y="611"/>
                  </a:lnTo>
                  <a:lnTo>
                    <a:pt x="194" y="562"/>
                  </a:lnTo>
                  <a:lnTo>
                    <a:pt x="177" y="513"/>
                  </a:lnTo>
                  <a:lnTo>
                    <a:pt x="159" y="464"/>
                  </a:lnTo>
                  <a:lnTo>
                    <a:pt x="145" y="415"/>
                  </a:lnTo>
                  <a:lnTo>
                    <a:pt x="131" y="364"/>
                  </a:lnTo>
                  <a:lnTo>
                    <a:pt x="120" y="312"/>
                  </a:lnTo>
                  <a:lnTo>
                    <a:pt x="108" y="261"/>
                  </a:lnTo>
                  <a:lnTo>
                    <a:pt x="100" y="210"/>
                  </a:lnTo>
                  <a:lnTo>
                    <a:pt x="92" y="159"/>
                  </a:lnTo>
                  <a:lnTo>
                    <a:pt x="86" y="106"/>
                  </a:lnTo>
                  <a:lnTo>
                    <a:pt x="84" y="53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sp>
        <p:nvSpPr>
          <p:cNvPr id="12299" name="文本框 41"/>
          <p:cNvSpPr txBox="1">
            <a:spLocks noChangeArrowheads="1"/>
          </p:cNvSpPr>
          <p:nvPr/>
        </p:nvSpPr>
        <p:spPr bwMode="auto">
          <a:xfrm>
            <a:off x="1404938" y="144463"/>
            <a:ext cx="100822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0960" bIns="609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ru-RU" altLang="en-US" sz="4400" b="1">
                <a:solidFill>
                  <a:schemeClr val="accent2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наши маркетинговые каналы:</a:t>
            </a:r>
            <a:endParaRPr lang="en-US" altLang="en-US" sz="4400" b="1">
              <a:solidFill>
                <a:schemeClr val="accent2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pic>
        <p:nvPicPr>
          <p:cNvPr id="1230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081088"/>
            <a:ext cx="2832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600200"/>
            <a:ext cx="23828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2633663"/>
            <a:ext cx="1762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62113"/>
            <a:ext cx="4125913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3632200"/>
            <a:ext cx="223996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3500438"/>
            <a:ext cx="30019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4695825"/>
            <a:ext cx="1252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4695825"/>
            <a:ext cx="12715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4252913"/>
            <a:ext cx="28765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/>
            </a:extLst>
          </p:cNvPr>
          <p:cNvSpPr/>
          <p:nvPr/>
        </p:nvSpPr>
        <p:spPr>
          <a:xfrm>
            <a:off x="119063" y="696913"/>
            <a:ext cx="2997200" cy="4852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23" name="文本框 20"/>
          <p:cNvSpPr txBox="1">
            <a:spLocks noChangeArrowheads="1"/>
          </p:cNvSpPr>
          <p:nvPr/>
        </p:nvSpPr>
        <p:spPr bwMode="auto">
          <a:xfrm>
            <a:off x="119063" y="1311275"/>
            <a:ext cx="2997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en-US" sz="2200" b="1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являюсь членом Экспертных советов ГРП «Здравоохранение» НП ОЦДС БРИКС</a:t>
            </a:r>
            <a:endParaRPr lang="en-US" altLang="en-US" sz="2200" b="1">
              <a:solidFill>
                <a:schemeClr val="bg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pic>
        <p:nvPicPr>
          <p:cNvPr id="13316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693738"/>
            <a:ext cx="278923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93738"/>
            <a:ext cx="336391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6275"/>
            <a:ext cx="3116263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2927350"/>
            <a:ext cx="154781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3544888"/>
            <a:ext cx="27876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4360863"/>
            <a:ext cx="33639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06425" y="1320800"/>
            <a:ext cx="6657975" cy="831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399" dirty="0">
                <a:solidFill>
                  <a:srgbClr val="942329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  </a:t>
            </a:r>
            <a:endParaRPr lang="zh-CN" altLang="en-US" sz="2399" dirty="0">
              <a:solidFill>
                <a:srgbClr val="942329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4339" name="TextBox 24"/>
          <p:cNvSpPr txBox="1">
            <a:spLocks noChangeArrowheads="1"/>
          </p:cNvSpPr>
          <p:nvPr/>
        </p:nvSpPr>
        <p:spPr bwMode="auto">
          <a:xfrm>
            <a:off x="1441450" y="1320800"/>
            <a:ext cx="56149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ru-RU" altLang="zh-CN" sz="4400">
                <a:solidFill>
                  <a:schemeClr val="bg1"/>
                </a:solidFill>
                <a:latin typeface="Sitka Small" pitchFamily="2" charset="0"/>
                <a:ea typeface="Gen Jyuu Gothic Monospace Regul"/>
                <a:cs typeface="Gen Jyuu Gothic Monospace Regul"/>
                <a:sym typeface="Gen Jyuu Gothic Monospace Regul"/>
              </a:rPr>
              <a:t>у нас интересно!</a:t>
            </a:r>
            <a:endParaRPr lang="zh-CN" altLang="zh-CN" sz="4400">
              <a:solidFill>
                <a:schemeClr val="bg1"/>
              </a:solidFill>
              <a:latin typeface="Sitka Small" pitchFamily="2" charset="0"/>
              <a:ea typeface="Gen Jyuu Gothic Monospace Regul"/>
              <a:cs typeface="Gen Jyuu Gothic Monospace Regul"/>
              <a:sym typeface="Gen Jyuu Gothic Monospace Regul"/>
            </a:endParaRPr>
          </a:p>
        </p:txBody>
      </p:sp>
      <p:sp>
        <p:nvSpPr>
          <p:cNvPr id="14340" name="文本框 19"/>
          <p:cNvSpPr txBox="1">
            <a:spLocks noChangeArrowheads="1"/>
          </p:cNvSpPr>
          <p:nvPr/>
        </p:nvSpPr>
        <p:spPr bwMode="auto">
          <a:xfrm>
            <a:off x="606425" y="336550"/>
            <a:ext cx="53641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0960" bIns="609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ru-RU" altLang="en-US" sz="4000" b="1">
                <a:solidFill>
                  <a:schemeClr val="accent2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Я за работой</a:t>
            </a:r>
            <a:endParaRPr lang="en-US" altLang="en-US" sz="4000" b="1">
              <a:solidFill>
                <a:schemeClr val="accent2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pic>
        <p:nvPicPr>
          <p:cNvPr id="1434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411413"/>
            <a:ext cx="67310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336550"/>
            <a:ext cx="3838575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>
            <a:cxnSpLocks/>
          </p:cNvCxnSpPr>
          <p:nvPr/>
        </p:nvCxnSpPr>
        <p:spPr>
          <a:xfrm>
            <a:off x="2293938" y="3441700"/>
            <a:ext cx="3175" cy="1327150"/>
          </a:xfrm>
          <a:prstGeom prst="line">
            <a:avLst/>
          </a:prstGeom>
          <a:noFill/>
          <a:ln>
            <a:solidFill>
              <a:schemeClr val="accent5"/>
            </a:solidFill>
            <a:prstDash val="sysDash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7504113" y="3143250"/>
            <a:ext cx="0" cy="2143125"/>
          </a:xfrm>
          <a:prstGeom prst="line">
            <a:avLst/>
          </a:prstGeom>
          <a:noFill/>
          <a:ln>
            <a:solidFill>
              <a:schemeClr val="accent5"/>
            </a:solidFill>
            <a:prstDash val="sysDash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" name="组合 36"/>
          <p:cNvGrpSpPr>
            <a:grpSpLocks/>
          </p:cNvGrpSpPr>
          <p:nvPr/>
        </p:nvGrpSpPr>
        <p:grpSpPr bwMode="auto">
          <a:xfrm>
            <a:off x="1588" y="3392488"/>
            <a:ext cx="12174537" cy="1711325"/>
            <a:chOff x="-1" y="3391836"/>
            <a:chExt cx="12177486" cy="1711978"/>
          </a:xfrm>
        </p:grpSpPr>
        <p:sp>
          <p:nvSpPr>
            <p:cNvPr id="2" name="任意多边形: 形状 1"/>
            <p:cNvSpPr/>
            <p:nvPr/>
          </p:nvSpPr>
          <p:spPr>
            <a:xfrm>
              <a:off x="-1" y="3579232"/>
              <a:ext cx="12177486" cy="1524582"/>
            </a:xfrm>
            <a:custGeom>
              <a:avLst/>
              <a:gdLst>
                <a:gd name="connsiteX0" fmla="*/ 0 w 12177485"/>
                <a:gd name="connsiteY0" fmla="*/ 1791715 h 1791715"/>
                <a:gd name="connsiteX1" fmla="*/ 2699657 w 12177485"/>
                <a:gd name="connsiteY1" fmla="*/ 195144 h 1791715"/>
                <a:gd name="connsiteX2" fmla="*/ 6183085 w 12177485"/>
                <a:gd name="connsiteY2" fmla="*/ 1574001 h 1791715"/>
                <a:gd name="connsiteX3" fmla="*/ 9826171 w 12177485"/>
                <a:gd name="connsiteY3" fmla="*/ 20973 h 1791715"/>
                <a:gd name="connsiteX4" fmla="*/ 12177485 w 12177485"/>
                <a:gd name="connsiteY4" fmla="*/ 819258 h 179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7485" h="1791714">
                  <a:moveTo>
                    <a:pt x="0" y="1791715"/>
                  </a:moveTo>
                  <a:cubicBezTo>
                    <a:pt x="834571" y="1011572"/>
                    <a:pt x="1669143" y="231430"/>
                    <a:pt x="2699657" y="195144"/>
                  </a:cubicBezTo>
                  <a:cubicBezTo>
                    <a:pt x="3730171" y="158858"/>
                    <a:pt x="4995333" y="1603029"/>
                    <a:pt x="6183085" y="1574001"/>
                  </a:cubicBezTo>
                  <a:cubicBezTo>
                    <a:pt x="7370837" y="1544973"/>
                    <a:pt x="8827104" y="146763"/>
                    <a:pt x="9826171" y="20973"/>
                  </a:cubicBezTo>
                  <a:cubicBezTo>
                    <a:pt x="10825238" y="-104818"/>
                    <a:pt x="11501361" y="357220"/>
                    <a:pt x="12177485" y="819258"/>
                  </a:cubicBezTo>
                </a:path>
              </a:pathLst>
            </a:cu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-1" y="3391836"/>
              <a:ext cx="12177486" cy="1184727"/>
            </a:xfrm>
            <a:custGeom>
              <a:avLst/>
              <a:gdLst>
                <a:gd name="connsiteX0" fmla="*/ 0 w 12177485"/>
                <a:gd name="connsiteY0" fmla="*/ 1791715 h 1791715"/>
                <a:gd name="connsiteX1" fmla="*/ 2699657 w 12177485"/>
                <a:gd name="connsiteY1" fmla="*/ 195144 h 1791715"/>
                <a:gd name="connsiteX2" fmla="*/ 6183085 w 12177485"/>
                <a:gd name="connsiteY2" fmla="*/ 1574001 h 1791715"/>
                <a:gd name="connsiteX3" fmla="*/ 9826171 w 12177485"/>
                <a:gd name="connsiteY3" fmla="*/ 20973 h 1791715"/>
                <a:gd name="connsiteX4" fmla="*/ 12177485 w 12177485"/>
                <a:gd name="connsiteY4" fmla="*/ 819258 h 179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7485" h="1791714">
                  <a:moveTo>
                    <a:pt x="0" y="1791715"/>
                  </a:moveTo>
                  <a:cubicBezTo>
                    <a:pt x="834571" y="1011572"/>
                    <a:pt x="1669143" y="231430"/>
                    <a:pt x="2699657" y="195144"/>
                  </a:cubicBezTo>
                  <a:cubicBezTo>
                    <a:pt x="3730171" y="158858"/>
                    <a:pt x="4995333" y="1603029"/>
                    <a:pt x="6183085" y="1574001"/>
                  </a:cubicBezTo>
                  <a:cubicBezTo>
                    <a:pt x="7370837" y="1544973"/>
                    <a:pt x="8827104" y="146763"/>
                    <a:pt x="9826171" y="20973"/>
                  </a:cubicBezTo>
                  <a:cubicBezTo>
                    <a:pt x="10825238" y="-104818"/>
                    <a:pt x="11501361" y="357220"/>
                    <a:pt x="12177485" y="819258"/>
                  </a:cubicBezTo>
                </a:path>
              </a:pathLst>
            </a:cu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10042525" y="2109788"/>
            <a:ext cx="0" cy="1270000"/>
          </a:xfrm>
          <a:prstGeom prst="line">
            <a:avLst/>
          </a:prstGeom>
          <a:noFill/>
          <a:ln>
            <a:solidFill>
              <a:schemeClr val="accent4"/>
            </a:solidFill>
            <a:prstDash val="sysDash"/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连接符 21"/>
          <p:cNvCxnSpPr>
            <a:cxnSpLocks/>
          </p:cNvCxnSpPr>
          <p:nvPr/>
        </p:nvCxnSpPr>
        <p:spPr>
          <a:xfrm flipH="1">
            <a:off x="5278438" y="2109788"/>
            <a:ext cx="0" cy="2074862"/>
          </a:xfrm>
          <a:prstGeom prst="line">
            <a:avLst/>
          </a:prstGeom>
          <a:noFill/>
          <a:ln>
            <a:solidFill>
              <a:schemeClr val="accent4"/>
            </a:solidFill>
            <a:prstDash val="sysDash"/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" name="组合 40"/>
          <p:cNvGrpSpPr>
            <a:grpSpLocks/>
          </p:cNvGrpSpPr>
          <p:nvPr/>
        </p:nvGrpSpPr>
        <p:grpSpPr bwMode="auto">
          <a:xfrm>
            <a:off x="9644063" y="3379788"/>
            <a:ext cx="798512" cy="798512"/>
            <a:chOff x="9645376" y="3379883"/>
            <a:chExt cx="798854" cy="798854"/>
          </a:xfrm>
        </p:grpSpPr>
        <p:sp>
          <p:nvSpPr>
            <p:cNvPr id="11" name="泪滴形 10"/>
            <p:cNvSpPr/>
            <p:nvPr/>
          </p:nvSpPr>
          <p:spPr>
            <a:xfrm rot="8100000">
              <a:off x="9645376" y="3379883"/>
              <a:ext cx="798854" cy="798854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5385" name="文本框 23"/>
            <p:cNvSpPr txBox="1">
              <a:spLocks noChangeArrowheads="1"/>
            </p:cNvSpPr>
            <p:nvPr/>
          </p:nvSpPr>
          <p:spPr bwMode="auto">
            <a:xfrm>
              <a:off x="9730242" y="3603501"/>
              <a:ext cx="627290" cy="354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7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20</a:t>
              </a:r>
              <a:r>
                <a:rPr lang="ru-RU" altLang="zh-CN" sz="17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27</a:t>
              </a:r>
              <a:endParaRPr lang="zh-CN" altLang="en-US" sz="2000">
                <a:solidFill>
                  <a:schemeClr val="bg1"/>
                </a:solidFill>
                <a:latin typeface="Gen Jyuu Gothic Monospace Regul"/>
                <a:ea typeface="Source Han Sans SC"/>
                <a:cs typeface="Gen Jyuu Gothic Monospace Regul"/>
                <a:sym typeface="Gen Jyuu Gothic Monospace Regul"/>
              </a:endParaRPr>
            </a:p>
          </p:txBody>
        </p:sp>
      </p:grpSp>
      <p:grpSp>
        <p:nvGrpSpPr>
          <p:cNvPr id="7" name="组合 39"/>
          <p:cNvGrpSpPr>
            <a:grpSpLocks/>
          </p:cNvGrpSpPr>
          <p:nvPr/>
        </p:nvGrpSpPr>
        <p:grpSpPr bwMode="auto">
          <a:xfrm>
            <a:off x="7151688" y="3019425"/>
            <a:ext cx="704850" cy="706438"/>
            <a:chOff x="7152175" y="3019795"/>
            <a:chExt cx="705520" cy="705520"/>
          </a:xfrm>
        </p:grpSpPr>
        <p:sp>
          <p:nvSpPr>
            <p:cNvPr id="12" name="泪滴形 11"/>
            <p:cNvSpPr/>
            <p:nvPr/>
          </p:nvSpPr>
          <p:spPr>
            <a:xfrm rot="8100000">
              <a:off x="7152175" y="3019795"/>
              <a:ext cx="705520" cy="705520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5383" name="文本框 24"/>
            <p:cNvSpPr txBox="1">
              <a:spLocks noChangeArrowheads="1"/>
            </p:cNvSpPr>
            <p:nvPr/>
          </p:nvSpPr>
          <p:spPr bwMode="auto">
            <a:xfrm>
              <a:off x="7178463" y="3152451"/>
              <a:ext cx="652945" cy="369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20</a:t>
              </a:r>
              <a:r>
                <a:rPr lang="ru-RU" altLang="zh-CN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26</a:t>
              </a:r>
              <a:endParaRPr lang="zh-CN" altLang="en-US" sz="2000">
                <a:solidFill>
                  <a:schemeClr val="bg1"/>
                </a:solidFill>
                <a:latin typeface="Gen Jyuu Gothic Monospace Regul"/>
                <a:ea typeface="Source Han Sans SC"/>
                <a:cs typeface="Gen Jyuu Gothic Monospace Regul"/>
                <a:sym typeface="Gen Jyuu Gothic Monospace Regul"/>
              </a:endParaRPr>
            </a:p>
          </p:txBody>
        </p:sp>
      </p:grpSp>
      <p:grpSp>
        <p:nvGrpSpPr>
          <p:cNvPr id="8" name="组合 38"/>
          <p:cNvGrpSpPr>
            <a:grpSpLocks/>
          </p:cNvGrpSpPr>
          <p:nvPr/>
        </p:nvGrpSpPr>
        <p:grpSpPr bwMode="auto">
          <a:xfrm>
            <a:off x="4922838" y="3805238"/>
            <a:ext cx="798512" cy="798512"/>
            <a:chOff x="4921923" y="3804856"/>
            <a:chExt cx="798854" cy="798854"/>
          </a:xfrm>
        </p:grpSpPr>
        <p:sp>
          <p:nvSpPr>
            <p:cNvPr id="5" name="泪滴形 4"/>
            <p:cNvSpPr/>
            <p:nvPr/>
          </p:nvSpPr>
          <p:spPr>
            <a:xfrm rot="8100000">
              <a:off x="4921923" y="3804856"/>
              <a:ext cx="798854" cy="798854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5381" name="文本框 25"/>
            <p:cNvSpPr txBox="1">
              <a:spLocks noChangeArrowheads="1"/>
            </p:cNvSpPr>
            <p:nvPr/>
          </p:nvSpPr>
          <p:spPr bwMode="auto">
            <a:xfrm>
              <a:off x="4969223" y="4002001"/>
              <a:ext cx="704258" cy="40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20</a:t>
              </a:r>
              <a:r>
                <a:rPr lang="ru-RU" altLang="zh-CN" sz="20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25</a:t>
              </a:r>
              <a:endParaRPr lang="zh-CN" altLang="en-US" sz="2000">
                <a:solidFill>
                  <a:schemeClr val="bg1"/>
                </a:solidFill>
                <a:latin typeface="Gen Jyuu Gothic Monospace Regul"/>
                <a:ea typeface="Source Han Sans SC"/>
                <a:cs typeface="Gen Jyuu Gothic Monospace Regul"/>
                <a:sym typeface="Gen Jyuu Gothic Monospace Regul"/>
              </a:endParaRPr>
            </a:p>
          </p:txBody>
        </p:sp>
      </p:grpSp>
      <p:grpSp>
        <p:nvGrpSpPr>
          <p:cNvPr id="9" name="组合 37"/>
          <p:cNvGrpSpPr>
            <a:grpSpLocks/>
          </p:cNvGrpSpPr>
          <p:nvPr/>
        </p:nvGrpSpPr>
        <p:grpSpPr bwMode="auto">
          <a:xfrm>
            <a:off x="1944688" y="2944813"/>
            <a:ext cx="704850" cy="706437"/>
            <a:chOff x="1943294" y="2945030"/>
            <a:chExt cx="705520" cy="705520"/>
          </a:xfrm>
        </p:grpSpPr>
        <p:sp>
          <p:nvSpPr>
            <p:cNvPr id="13" name="泪滴形 12"/>
            <p:cNvSpPr/>
            <p:nvPr/>
          </p:nvSpPr>
          <p:spPr>
            <a:xfrm rot="8100000">
              <a:off x="1943294" y="2945030"/>
              <a:ext cx="705520" cy="705520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5379" name="文本框 26"/>
            <p:cNvSpPr txBox="1">
              <a:spLocks noChangeArrowheads="1"/>
            </p:cNvSpPr>
            <p:nvPr/>
          </p:nvSpPr>
          <p:spPr bwMode="auto">
            <a:xfrm>
              <a:off x="1944410" y="3082262"/>
              <a:ext cx="704257" cy="40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20</a:t>
              </a:r>
              <a:r>
                <a:rPr lang="ru-RU" altLang="zh-CN" sz="20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2</a:t>
              </a:r>
              <a:r>
                <a:rPr lang="en-US" altLang="zh-CN" sz="20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4</a:t>
              </a:r>
              <a:endParaRPr lang="zh-CN" altLang="en-US" sz="2000">
                <a:solidFill>
                  <a:schemeClr val="bg1"/>
                </a:solidFill>
                <a:latin typeface="Gen Jyuu Gothic Monospace Regul"/>
                <a:ea typeface="Source Han Sans SC"/>
                <a:cs typeface="Gen Jyuu Gothic Monospace Regul"/>
                <a:sym typeface="Gen Jyuu Gothic Monospace Regul"/>
              </a:endParaRPr>
            </a:p>
          </p:txBody>
        </p:sp>
      </p:grpSp>
      <p:sp>
        <p:nvSpPr>
          <p:cNvPr id="15371" name="TextBox 16"/>
          <p:cNvSpPr txBox="1">
            <a:spLocks noChangeArrowheads="1"/>
          </p:cNvSpPr>
          <p:nvPr/>
        </p:nvSpPr>
        <p:spPr bwMode="auto">
          <a:xfrm>
            <a:off x="942975" y="4922838"/>
            <a:ext cx="29987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85" tIns="69903" rIns="94085" bIns="699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ru-RU" altLang="en-US" sz="1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проекты Стихотерапия, МРПЧ сделать федеральными </a:t>
            </a:r>
            <a:endParaRPr lang="en-US" altLang="en-US" sz="1600">
              <a:solidFill>
                <a:schemeClr val="bg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sp>
        <p:nvSpPr>
          <p:cNvPr id="15372" name="文本框 31"/>
          <p:cNvSpPr txBox="1">
            <a:spLocks noChangeArrowheads="1"/>
          </p:cNvSpPr>
          <p:nvPr/>
        </p:nvSpPr>
        <p:spPr bwMode="auto">
          <a:xfrm>
            <a:off x="830263" y="406400"/>
            <a:ext cx="5943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60960" bIns="609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ru-RU" altLang="en-US" sz="3600" b="1">
                <a:solidFill>
                  <a:schemeClr val="accent2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Планы на ближайшие 3 года</a:t>
            </a:r>
            <a:endParaRPr lang="en-US" altLang="en-US" sz="3600" b="1">
              <a:solidFill>
                <a:schemeClr val="accent2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sp>
        <p:nvSpPr>
          <p:cNvPr id="15373" name="TextBox 15"/>
          <p:cNvSpPr txBox="1">
            <a:spLocks noChangeArrowheads="1"/>
          </p:cNvSpPr>
          <p:nvPr/>
        </p:nvSpPr>
        <p:spPr bwMode="auto">
          <a:xfrm>
            <a:off x="963613" y="5372100"/>
            <a:ext cx="2819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85" tIns="65331" rIns="94085" bIns="653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ru-RU" altLang="en-US" sz="1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оздоровительный туризм</a:t>
            </a:r>
            <a:endParaRPr lang="en-US" altLang="zh-CN" sz="1600">
              <a:solidFill>
                <a:schemeClr val="bg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6591300" y="5437188"/>
            <a:ext cx="23225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85" tIns="65331" rIns="94085" bIns="653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ru-RU" altLang="en-US" sz="1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представить ВУФО</a:t>
            </a:r>
          </a:p>
          <a:p>
            <a:pPr eaLnBrk="1" hangingPunct="1"/>
            <a:r>
              <a:rPr lang="ru-RU" altLang="en-US" sz="1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 в странах </a:t>
            </a:r>
            <a:r>
              <a:rPr lang="en-US" altLang="en-US" sz="1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MENA</a:t>
            </a:r>
            <a:endParaRPr lang="ru-RU" altLang="en-US" sz="1600">
              <a:solidFill>
                <a:schemeClr val="bg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9074150" y="1208088"/>
            <a:ext cx="25654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85" tIns="65331" rIns="94085" bIns="653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ru-RU" altLang="zh-CN" sz="1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открытие филиалов в других странах мира, обучение персонала</a:t>
            </a:r>
            <a:endParaRPr lang="en-US" altLang="zh-CN" sz="1600">
              <a:solidFill>
                <a:schemeClr val="bg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sp>
        <p:nvSpPr>
          <p:cNvPr id="15376" name="TextBox 16"/>
          <p:cNvSpPr txBox="1">
            <a:spLocks noChangeArrowheads="1"/>
          </p:cNvSpPr>
          <p:nvPr/>
        </p:nvSpPr>
        <p:spPr bwMode="auto">
          <a:xfrm>
            <a:off x="2913063" y="1231900"/>
            <a:ext cx="2400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85" tIns="69903" rIns="94085" bIns="699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ru-RU" altLang="en-US" sz="1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запуск проектов: МРПЧ</a:t>
            </a:r>
          </a:p>
          <a:p>
            <a:pPr eaLnBrk="1" hangingPunct="1"/>
            <a:r>
              <a:rPr lang="ru-RU" altLang="en-US" sz="1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и ВУФО в ОАЭ ;</a:t>
            </a:r>
          </a:p>
          <a:p>
            <a:pPr eaLnBrk="1" hangingPunct="1"/>
            <a:r>
              <a:rPr lang="ru-RU" altLang="en-US" sz="1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проекта Стихотерапия – </a:t>
            </a:r>
          </a:p>
          <a:p>
            <a:pPr eaLnBrk="1" hangingPunct="1"/>
            <a:r>
              <a:rPr lang="ru-RU" altLang="en-US" sz="1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в Республике Беларусь</a:t>
            </a:r>
            <a:endParaRPr lang="en-US" altLang="en-US" sz="1600">
              <a:solidFill>
                <a:schemeClr val="bg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  <a:p>
            <a:pPr eaLnBrk="1" hangingPunct="1"/>
            <a:endParaRPr lang="en-US" altLang="en-US" sz="1600">
              <a:solidFill>
                <a:schemeClr val="bg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sp>
        <p:nvSpPr>
          <p:cNvPr id="15377" name="TextBox 16"/>
          <p:cNvSpPr txBox="1">
            <a:spLocks noChangeArrowheads="1"/>
          </p:cNvSpPr>
          <p:nvPr/>
        </p:nvSpPr>
        <p:spPr bwMode="auto">
          <a:xfrm>
            <a:off x="5351463" y="1214438"/>
            <a:ext cx="26511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85" tIns="69903" rIns="94085" bIns="699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ru-RU" altLang="en-US" sz="1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сотрудничество в области совершенствования системы здравоохранения и здоровьесбережения </a:t>
            </a:r>
          </a:p>
          <a:p>
            <a:pPr eaLnBrk="1" hangingPunct="1"/>
            <a:r>
              <a:rPr lang="ru-RU" altLang="en-US" sz="1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«Здравоохранение» </a:t>
            </a:r>
          </a:p>
          <a:p>
            <a:pPr eaLnBrk="1" hangingPunct="1"/>
            <a:r>
              <a:rPr lang="ru-RU" altLang="en-US" sz="1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НП ОЦДС БРИКС</a:t>
            </a:r>
            <a:endParaRPr lang="en-US" altLang="en-US" sz="1600">
              <a:solidFill>
                <a:schemeClr val="bg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</p:spTree>
  </p:cSld>
  <p:clrMapOvr>
    <a:masterClrMapping/>
  </p:clrMapOvr>
  <p:transition spd="slow" advTm="1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12192001" cy="6923088"/>
          </a:xfrm>
          <a:prstGeom prst="rect">
            <a:avLst/>
          </a:prstGeom>
          <a:solidFill>
            <a:srgbClr val="641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/>
            </a:extLst>
          </p:cNvPr>
          <p:cNvSpPr/>
          <p:nvPr/>
        </p:nvSpPr>
        <p:spPr>
          <a:xfrm>
            <a:off x="5967413" y="312738"/>
            <a:ext cx="4649787" cy="6089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9" name="文本框 8">
            <a:extLst>
              <a:ext uri="{FF2B5EF4-FFF2-40B4-BE49-F238E27FC236}"/>
            </a:extLst>
          </p:cNvPr>
          <p:cNvSpPr txBox="1"/>
          <p:nvPr/>
        </p:nvSpPr>
        <p:spPr>
          <a:xfrm>
            <a:off x="5724525" y="4763"/>
            <a:ext cx="5133975" cy="2800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502920" bIns="5029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5800" b="1" dirty="0">
                <a:solidFill>
                  <a:schemeClr val="bg1"/>
                </a:solidFill>
                <a:latin typeface="Source Han Sans SC"/>
                <a:ea typeface="Source Han Sans SC"/>
                <a:cs typeface="Gen Jyuu Gothic Bold" panose="020B0602020203020207" pitchFamily="34" charset="-128"/>
                <a:sym typeface="Gen Jyuu Gothic Monospace Regul" panose="020B0309020203020207" pitchFamily="49" charset="-128"/>
              </a:rPr>
              <a:t>Благодарю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5800" b="1" dirty="0">
                <a:solidFill>
                  <a:schemeClr val="bg1"/>
                </a:solidFill>
                <a:latin typeface="Source Han Sans SC"/>
                <a:ea typeface="Source Han Sans SC"/>
                <a:cs typeface="Gen Jyuu Gothic Bold" panose="020B0602020203020207" pitchFamily="34" charset="-128"/>
                <a:sym typeface="Gen Jyuu Gothic Monospace Regul" panose="020B0309020203020207" pitchFamily="49" charset="-128"/>
              </a:rPr>
              <a:t>за внимание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657600" y="4456113"/>
            <a:ext cx="4876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ru-RU" sz="2000" b="1">
              <a:solidFill>
                <a:schemeClr val="bg1"/>
              </a:solidFill>
              <a:latin typeface="Source Han Sans SC"/>
              <a:ea typeface="Source Han Sans SC"/>
              <a:cs typeface="Gen Jyuu Gothic Monospace Regul"/>
            </a:endParaRPr>
          </a:p>
        </p:txBody>
      </p:sp>
      <p:sp>
        <p:nvSpPr>
          <p:cNvPr id="11" name="圆角矩形 31">
            <a:extLst>
              <a:ext uri="{FF2B5EF4-FFF2-40B4-BE49-F238E27FC236}"/>
            </a:extLst>
          </p:cNvPr>
          <p:cNvSpPr/>
          <p:nvPr/>
        </p:nvSpPr>
        <p:spPr>
          <a:xfrm>
            <a:off x="7543800" y="4824413"/>
            <a:ext cx="1792288" cy="3222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3340" bIns="5334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500" b="1" dirty="0">
                <a:solidFill>
                  <a:srgbClr val="142C8E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Елена Корнеева</a:t>
            </a:r>
            <a:endParaRPr lang="zh-CN" altLang="en-US" sz="1600" b="1" dirty="0">
              <a:solidFill>
                <a:srgbClr val="142C8E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2" name="文本框 11">
            <a:extLst>
              <a:ext uri="{FF2B5EF4-FFF2-40B4-BE49-F238E27FC236}"/>
            </a:extLst>
          </p:cNvPr>
          <p:cNvSpPr txBox="1"/>
          <p:nvPr/>
        </p:nvSpPr>
        <p:spPr>
          <a:xfrm>
            <a:off x="6215063" y="2138363"/>
            <a:ext cx="4511675" cy="3846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 </a:t>
            </a:r>
            <a:endParaRPr lang="ru-RU" altLang="zh-CN" b="1" dirty="0">
              <a:solidFill>
                <a:schemeClr val="bg1"/>
              </a:solidFill>
              <a:latin typeface="Source Han Sans SC"/>
              <a:ea typeface="Source Han Sans SC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</a:rPr>
              <a:t>консультация по бизнесу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</a:rPr>
              <a:t>или здоровью  в </a:t>
            </a:r>
            <a:r>
              <a:rPr lang="ru-RU" altLang="zh-CN" sz="2400" b="1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подарок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latin typeface="Source Han Sans SC"/>
              <a:ea typeface="Source Han Sans SC"/>
              <a:cs typeface="Gen Jyuu Gothic Monospace Regul" panose="020B0309020203020207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hlinkClick r:id="rId4"/>
              </a:rPr>
              <a:t>ykorneyeva@gmail.com</a:t>
            </a:r>
            <a:endParaRPr lang="ru-RU" sz="2800" b="1" dirty="0">
              <a:solidFill>
                <a:schemeClr val="bg1"/>
              </a:solidFill>
              <a:latin typeface="Source Han Sans SC"/>
              <a:ea typeface="Source Han Sans SC"/>
              <a:cs typeface="Gen Jyuu Gothic Monospace Regul" panose="020B0309020203020207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latin typeface="Source Han Sans SC"/>
              <a:ea typeface="Source Han Sans SC"/>
              <a:cs typeface="Gen Jyuu Gothic Monospace Regul" panose="020B0309020203020207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VTB Group Cond Book" panose="020B0506050504020204" pitchFamily="34" charset="-52"/>
              </a:rPr>
              <a:t>+7 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VTB Group Cond Book" panose="020B0506050504020204" pitchFamily="34" charset="-52"/>
              </a:rPr>
              <a:t>920-995-54-51</a:t>
            </a:r>
            <a:endParaRPr lang="en-US" sz="2800" dirty="0">
              <a:solidFill>
                <a:schemeClr val="bg1"/>
              </a:solidFill>
              <a:latin typeface="+mn-lt"/>
              <a:ea typeface="VTB Group Cond Book" panose="020B0506050504020204" pitchFamily="34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VTB Group Cond Book" panose="020B0506050504020204" pitchFamily="34" charset="-52"/>
              </a:rPr>
              <a:t>+7 920 634-80-00</a:t>
            </a:r>
            <a:endParaRPr lang="ru-RU" sz="2800" dirty="0">
              <a:solidFill>
                <a:schemeClr val="bg1"/>
              </a:solidFill>
              <a:latin typeface="+mn-lt"/>
              <a:ea typeface="VTB Group Cond Book" panose="020B0506050504020204" pitchFamily="34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latin typeface="Source Han Sans SC"/>
              <a:ea typeface="Source Han Sans SC"/>
              <a:cs typeface="Gen Jyuu Gothic Monospace Regul" panose="020B0309020203020207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  <a:latin typeface="Source Han Sans SC"/>
              <a:ea typeface="Source Han Sans SC"/>
              <a:cs typeface="Gen Jyuu Gothic Monospace Regul" panose="020B0309020203020207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b="1" dirty="0">
              <a:solidFill>
                <a:schemeClr val="bg1"/>
              </a:solidFill>
              <a:latin typeface="Source Han Sans SC"/>
              <a:ea typeface="Source Han Sans SC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pic>
        <p:nvPicPr>
          <p:cNvPr id="16392" name="그래픽 4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47925"/>
            <a:ext cx="3333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12738"/>
            <a:ext cx="4059237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56975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455"/>
          <p:cNvSpPr txBox="1">
            <a:spLocks noChangeArrowheads="1"/>
          </p:cNvSpPr>
          <p:nvPr/>
        </p:nvSpPr>
        <p:spPr bwMode="auto">
          <a:xfrm>
            <a:off x="5648325" y="3543300"/>
            <a:ext cx="895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altLang="ru-RU" sz="32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70</a:t>
            </a:r>
            <a:r>
              <a:rPr lang="en-US" altLang="ru-RU" sz="32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%</a:t>
            </a:r>
          </a:p>
        </p:txBody>
      </p:sp>
      <p:sp>
        <p:nvSpPr>
          <p:cNvPr id="457" name="TextBox 456"/>
          <p:cNvSpPr txBox="1">
            <a:spLocks noChangeArrowheads="1"/>
          </p:cNvSpPr>
          <p:nvPr/>
        </p:nvSpPr>
        <p:spPr bwMode="auto">
          <a:xfrm>
            <a:off x="7966075" y="3538538"/>
            <a:ext cx="1139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altLang="ru-RU" sz="32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20</a:t>
            </a:r>
            <a:r>
              <a:rPr lang="en-US" altLang="ru-RU" sz="32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%</a:t>
            </a:r>
          </a:p>
        </p:txBody>
      </p:sp>
      <p:sp>
        <p:nvSpPr>
          <p:cNvPr id="458" name="TextBox 457"/>
          <p:cNvSpPr txBox="1">
            <a:spLocks noChangeArrowheads="1"/>
          </p:cNvSpPr>
          <p:nvPr/>
        </p:nvSpPr>
        <p:spPr bwMode="auto">
          <a:xfrm>
            <a:off x="10440988" y="3633788"/>
            <a:ext cx="8953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altLang="ru-RU" sz="32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10</a:t>
            </a:r>
            <a:r>
              <a:rPr lang="en-US" altLang="ru-RU" sz="32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%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42975" y="1660525"/>
            <a:ext cx="4152900" cy="3971925"/>
            <a:chOff x="1366272" y="2088755"/>
            <a:chExt cx="3979610" cy="3796486"/>
          </a:xfrm>
        </p:grpSpPr>
        <p:sp>
          <p:nvSpPr>
            <p:cNvPr id="459" name="Freeform 15"/>
            <p:cNvSpPr/>
            <p:nvPr/>
          </p:nvSpPr>
          <p:spPr bwMode="auto">
            <a:xfrm>
              <a:off x="3356077" y="2088755"/>
              <a:ext cx="1989805" cy="2025703"/>
            </a:xfrm>
            <a:custGeom>
              <a:avLst/>
              <a:gdLst>
                <a:gd name="T0" fmla="*/ 1249 w 1249"/>
                <a:gd name="T1" fmla="*/ 1192 h 1272"/>
                <a:gd name="T2" fmla="*/ 1155 w 1249"/>
                <a:gd name="T3" fmla="*/ 728 h 1272"/>
                <a:gd name="T4" fmla="*/ 900 w 1249"/>
                <a:gd name="T5" fmla="*/ 349 h 1272"/>
                <a:gd name="T6" fmla="*/ 521 w 1249"/>
                <a:gd name="T7" fmla="*/ 94 h 1272"/>
                <a:gd name="T8" fmla="*/ 57 w 1249"/>
                <a:gd name="T9" fmla="*/ 0 h 1272"/>
                <a:gd name="T10" fmla="*/ 0 w 1249"/>
                <a:gd name="T11" fmla="*/ 1 h 1272"/>
                <a:gd name="T12" fmla="*/ 0 w 1249"/>
                <a:gd name="T13" fmla="*/ 603 h 1272"/>
                <a:gd name="T14" fmla="*/ 57 w 1249"/>
                <a:gd name="T15" fmla="*/ 600 h 1272"/>
                <a:gd name="T16" fmla="*/ 648 w 1249"/>
                <a:gd name="T17" fmla="*/ 1151 h 1272"/>
                <a:gd name="T18" fmla="*/ 1246 w 1249"/>
                <a:gd name="T19" fmla="*/ 1272 h 1272"/>
                <a:gd name="T20" fmla="*/ 1249 w 1249"/>
                <a:gd name="T21" fmla="*/ 119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9" h="1272">
                  <a:moveTo>
                    <a:pt x="1249" y="1192"/>
                  </a:moveTo>
                  <a:cubicBezTo>
                    <a:pt x="1249" y="1031"/>
                    <a:pt x="1217" y="875"/>
                    <a:pt x="1155" y="728"/>
                  </a:cubicBezTo>
                  <a:cubicBezTo>
                    <a:pt x="1095" y="586"/>
                    <a:pt x="1009" y="458"/>
                    <a:pt x="900" y="349"/>
                  </a:cubicBezTo>
                  <a:cubicBezTo>
                    <a:pt x="790" y="240"/>
                    <a:pt x="663" y="154"/>
                    <a:pt x="521" y="94"/>
                  </a:cubicBezTo>
                  <a:cubicBezTo>
                    <a:pt x="374" y="31"/>
                    <a:pt x="218" y="0"/>
                    <a:pt x="57" y="0"/>
                  </a:cubicBezTo>
                  <a:cubicBezTo>
                    <a:pt x="38" y="0"/>
                    <a:pt x="19" y="0"/>
                    <a:pt x="0" y="1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18" y="601"/>
                    <a:pt x="38" y="600"/>
                    <a:pt x="57" y="600"/>
                  </a:cubicBezTo>
                  <a:cubicBezTo>
                    <a:pt x="370" y="600"/>
                    <a:pt x="626" y="844"/>
                    <a:pt x="648" y="1151"/>
                  </a:cubicBezTo>
                  <a:cubicBezTo>
                    <a:pt x="1246" y="1272"/>
                    <a:pt x="1246" y="1272"/>
                    <a:pt x="1246" y="1272"/>
                  </a:cubicBezTo>
                  <a:cubicBezTo>
                    <a:pt x="1248" y="1246"/>
                    <a:pt x="1249" y="1219"/>
                    <a:pt x="1249" y="11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460" name="Freeform 16"/>
            <p:cNvSpPr/>
            <p:nvPr/>
          </p:nvSpPr>
          <p:spPr bwMode="auto">
            <a:xfrm>
              <a:off x="2840371" y="4023416"/>
              <a:ext cx="2490298" cy="1861825"/>
            </a:xfrm>
            <a:custGeom>
              <a:avLst/>
              <a:gdLst>
                <a:gd name="T0" fmla="*/ 381 w 1564"/>
                <a:gd name="T1" fmla="*/ 569 h 1169"/>
                <a:gd name="T2" fmla="*/ 301 w 1564"/>
                <a:gd name="T3" fmla="*/ 564 h 1169"/>
                <a:gd name="T4" fmla="*/ 0 w 1564"/>
                <a:gd name="T5" fmla="*/ 1107 h 1169"/>
                <a:gd name="T6" fmla="*/ 381 w 1564"/>
                <a:gd name="T7" fmla="*/ 1169 h 1169"/>
                <a:gd name="T8" fmla="*/ 845 w 1564"/>
                <a:gd name="T9" fmla="*/ 1075 h 1169"/>
                <a:gd name="T10" fmla="*/ 1224 w 1564"/>
                <a:gd name="T11" fmla="*/ 820 h 1169"/>
                <a:gd name="T12" fmla="*/ 1479 w 1564"/>
                <a:gd name="T13" fmla="*/ 441 h 1169"/>
                <a:gd name="T14" fmla="*/ 1564 w 1564"/>
                <a:gd name="T15" fmla="*/ 120 h 1169"/>
                <a:gd name="T16" fmla="*/ 972 w 1564"/>
                <a:gd name="T17" fmla="*/ 0 h 1169"/>
                <a:gd name="T18" fmla="*/ 381 w 1564"/>
                <a:gd name="T19" fmla="*/ 569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4" h="1169">
                  <a:moveTo>
                    <a:pt x="381" y="569"/>
                  </a:moveTo>
                  <a:cubicBezTo>
                    <a:pt x="354" y="569"/>
                    <a:pt x="327" y="567"/>
                    <a:pt x="301" y="564"/>
                  </a:cubicBezTo>
                  <a:cubicBezTo>
                    <a:pt x="0" y="1107"/>
                    <a:pt x="0" y="1107"/>
                    <a:pt x="0" y="1107"/>
                  </a:cubicBezTo>
                  <a:cubicBezTo>
                    <a:pt x="122" y="1148"/>
                    <a:pt x="250" y="1169"/>
                    <a:pt x="381" y="1169"/>
                  </a:cubicBezTo>
                  <a:cubicBezTo>
                    <a:pt x="542" y="1169"/>
                    <a:pt x="698" y="1138"/>
                    <a:pt x="845" y="1075"/>
                  </a:cubicBezTo>
                  <a:cubicBezTo>
                    <a:pt x="987" y="1015"/>
                    <a:pt x="1114" y="929"/>
                    <a:pt x="1224" y="820"/>
                  </a:cubicBezTo>
                  <a:cubicBezTo>
                    <a:pt x="1333" y="711"/>
                    <a:pt x="1419" y="583"/>
                    <a:pt x="1479" y="441"/>
                  </a:cubicBezTo>
                  <a:cubicBezTo>
                    <a:pt x="1523" y="338"/>
                    <a:pt x="1551" y="231"/>
                    <a:pt x="1564" y="12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60" y="316"/>
                    <a:pt x="700" y="569"/>
                    <a:pt x="381" y="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461" name="Freeform 27"/>
            <p:cNvSpPr/>
            <p:nvPr/>
          </p:nvSpPr>
          <p:spPr bwMode="auto">
            <a:xfrm>
              <a:off x="1609673" y="4463456"/>
              <a:ext cx="1606448" cy="1288256"/>
            </a:xfrm>
            <a:custGeom>
              <a:avLst/>
              <a:gdLst>
                <a:gd name="T0" fmla="*/ 643 w 1009"/>
                <a:gd name="T1" fmla="*/ 0 h 809"/>
                <a:gd name="T2" fmla="*/ 0 w 1009"/>
                <a:gd name="T3" fmla="*/ 0 h 809"/>
                <a:gd name="T4" fmla="*/ 56 w 1009"/>
                <a:gd name="T5" fmla="*/ 165 h 809"/>
                <a:gd name="T6" fmla="*/ 311 w 1009"/>
                <a:gd name="T7" fmla="*/ 544 h 809"/>
                <a:gd name="T8" fmla="*/ 690 w 1009"/>
                <a:gd name="T9" fmla="*/ 799 h 809"/>
                <a:gd name="T10" fmla="*/ 713 w 1009"/>
                <a:gd name="T11" fmla="*/ 809 h 809"/>
                <a:gd name="T12" fmla="*/ 1009 w 1009"/>
                <a:gd name="T13" fmla="*/ 275 h 809"/>
                <a:gd name="T14" fmla="*/ 643 w 1009"/>
                <a:gd name="T1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9" h="809">
                  <a:moveTo>
                    <a:pt x="6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56"/>
                    <a:pt x="33" y="111"/>
                    <a:pt x="56" y="165"/>
                  </a:cubicBezTo>
                  <a:cubicBezTo>
                    <a:pt x="116" y="307"/>
                    <a:pt x="202" y="435"/>
                    <a:pt x="311" y="544"/>
                  </a:cubicBezTo>
                  <a:cubicBezTo>
                    <a:pt x="420" y="653"/>
                    <a:pt x="548" y="739"/>
                    <a:pt x="690" y="799"/>
                  </a:cubicBezTo>
                  <a:cubicBezTo>
                    <a:pt x="698" y="803"/>
                    <a:pt x="705" y="806"/>
                    <a:pt x="713" y="809"/>
                  </a:cubicBezTo>
                  <a:cubicBezTo>
                    <a:pt x="1009" y="275"/>
                    <a:pt x="1009" y="275"/>
                    <a:pt x="1009" y="275"/>
                  </a:cubicBezTo>
                  <a:cubicBezTo>
                    <a:pt x="854" y="236"/>
                    <a:pt x="722" y="135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grpSp>
          <p:nvGrpSpPr>
            <p:cNvPr id="462" name="Group 461"/>
            <p:cNvGrpSpPr/>
            <p:nvPr/>
          </p:nvGrpSpPr>
          <p:grpSpPr>
            <a:xfrm>
              <a:off x="1366272" y="2966681"/>
              <a:ext cx="1289957" cy="1438745"/>
              <a:chOff x="5786292" y="2869763"/>
              <a:chExt cx="1289957" cy="1438745"/>
            </a:xfrm>
            <a:solidFill>
              <a:schemeClr val="accent1"/>
            </a:solidFill>
          </p:grpSpPr>
          <p:sp>
            <p:nvSpPr>
              <p:cNvPr id="463" name="Freeform 6"/>
              <p:cNvSpPr>
                <a:spLocks noEditPoints="1"/>
              </p:cNvSpPr>
              <p:nvPr/>
            </p:nvSpPr>
            <p:spPr bwMode="auto">
              <a:xfrm>
                <a:off x="6211116" y="3202350"/>
                <a:ext cx="865133" cy="676622"/>
              </a:xfrm>
              <a:custGeom>
                <a:avLst/>
                <a:gdLst>
                  <a:gd name="T0" fmla="*/ 536 w 543"/>
                  <a:gd name="T1" fmla="*/ 423 h 425"/>
                  <a:gd name="T2" fmla="*/ 9 w 543"/>
                  <a:gd name="T3" fmla="*/ 425 h 425"/>
                  <a:gd name="T4" fmla="*/ 2 w 543"/>
                  <a:gd name="T5" fmla="*/ 418 h 425"/>
                  <a:gd name="T6" fmla="*/ 0 w 543"/>
                  <a:gd name="T7" fmla="*/ 10 h 425"/>
                  <a:gd name="T8" fmla="*/ 7 w 543"/>
                  <a:gd name="T9" fmla="*/ 3 h 425"/>
                  <a:gd name="T10" fmla="*/ 534 w 543"/>
                  <a:gd name="T11" fmla="*/ 0 h 425"/>
                  <a:gd name="T12" fmla="*/ 541 w 543"/>
                  <a:gd name="T13" fmla="*/ 7 h 425"/>
                  <a:gd name="T14" fmla="*/ 543 w 543"/>
                  <a:gd name="T15" fmla="*/ 415 h 425"/>
                  <a:gd name="T16" fmla="*/ 536 w 543"/>
                  <a:gd name="T17" fmla="*/ 423 h 425"/>
                  <a:gd name="T18" fmla="*/ 17 w 543"/>
                  <a:gd name="T19" fmla="*/ 411 h 425"/>
                  <a:gd name="T20" fmla="*/ 528 w 543"/>
                  <a:gd name="T21" fmla="*/ 408 h 425"/>
                  <a:gd name="T22" fmla="*/ 527 w 543"/>
                  <a:gd name="T23" fmla="*/ 15 h 425"/>
                  <a:gd name="T24" fmla="*/ 15 w 543"/>
                  <a:gd name="T25" fmla="*/ 17 h 425"/>
                  <a:gd name="T26" fmla="*/ 17 w 543"/>
                  <a:gd name="T27" fmla="*/ 411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3" h="425">
                    <a:moveTo>
                      <a:pt x="536" y="423"/>
                    </a:moveTo>
                    <a:cubicBezTo>
                      <a:pt x="9" y="425"/>
                      <a:pt x="9" y="425"/>
                      <a:pt x="9" y="425"/>
                    </a:cubicBezTo>
                    <a:cubicBezTo>
                      <a:pt x="5" y="425"/>
                      <a:pt x="2" y="422"/>
                      <a:pt x="2" y="41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6"/>
                      <a:pt x="3" y="3"/>
                      <a:pt x="7" y="3"/>
                    </a:cubicBezTo>
                    <a:cubicBezTo>
                      <a:pt x="534" y="0"/>
                      <a:pt x="534" y="0"/>
                      <a:pt x="534" y="0"/>
                    </a:cubicBezTo>
                    <a:cubicBezTo>
                      <a:pt x="538" y="0"/>
                      <a:pt x="541" y="3"/>
                      <a:pt x="541" y="7"/>
                    </a:cubicBezTo>
                    <a:cubicBezTo>
                      <a:pt x="543" y="415"/>
                      <a:pt x="543" y="415"/>
                      <a:pt x="543" y="415"/>
                    </a:cubicBezTo>
                    <a:cubicBezTo>
                      <a:pt x="543" y="419"/>
                      <a:pt x="540" y="423"/>
                      <a:pt x="536" y="423"/>
                    </a:cubicBezTo>
                    <a:close/>
                    <a:moveTo>
                      <a:pt x="17" y="411"/>
                    </a:moveTo>
                    <a:cubicBezTo>
                      <a:pt x="528" y="408"/>
                      <a:pt x="528" y="408"/>
                      <a:pt x="528" y="408"/>
                    </a:cubicBezTo>
                    <a:cubicBezTo>
                      <a:pt x="527" y="15"/>
                      <a:pt x="527" y="15"/>
                      <a:pt x="527" y="15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17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64" name="Freeform 7"/>
              <p:cNvSpPr/>
              <p:nvPr/>
            </p:nvSpPr>
            <p:spPr bwMode="auto">
              <a:xfrm>
                <a:off x="5786292" y="2869763"/>
                <a:ext cx="1250234" cy="1135107"/>
              </a:xfrm>
              <a:custGeom>
                <a:avLst/>
                <a:gdLst>
                  <a:gd name="T0" fmla="*/ 763 w 785"/>
                  <a:gd name="T1" fmla="*/ 666 h 713"/>
                  <a:gd name="T2" fmla="*/ 201 w 785"/>
                  <a:gd name="T3" fmla="*/ 669 h 713"/>
                  <a:gd name="T4" fmla="*/ 237 w 785"/>
                  <a:gd name="T5" fmla="*/ 631 h 713"/>
                  <a:gd name="T6" fmla="*/ 244 w 785"/>
                  <a:gd name="T7" fmla="*/ 616 h 713"/>
                  <a:gd name="T8" fmla="*/ 242 w 785"/>
                  <a:gd name="T9" fmla="*/ 217 h 713"/>
                  <a:gd name="T10" fmla="*/ 235 w 785"/>
                  <a:gd name="T11" fmla="*/ 202 h 713"/>
                  <a:gd name="T12" fmla="*/ 40 w 785"/>
                  <a:gd name="T13" fmla="*/ 8 h 713"/>
                  <a:gd name="T14" fmla="*/ 9 w 785"/>
                  <a:gd name="T15" fmla="*/ 8 h 713"/>
                  <a:gd name="T16" fmla="*/ 9 w 785"/>
                  <a:gd name="T17" fmla="*/ 40 h 713"/>
                  <a:gd name="T18" fmla="*/ 198 w 785"/>
                  <a:gd name="T19" fmla="*/ 227 h 713"/>
                  <a:gd name="T20" fmla="*/ 200 w 785"/>
                  <a:gd name="T21" fmla="*/ 607 h 713"/>
                  <a:gd name="T22" fmla="*/ 132 w 785"/>
                  <a:gd name="T23" fmla="*/ 675 h 713"/>
                  <a:gd name="T24" fmla="*/ 127 w 785"/>
                  <a:gd name="T25" fmla="*/ 700 h 713"/>
                  <a:gd name="T26" fmla="*/ 147 w 785"/>
                  <a:gd name="T27" fmla="*/ 713 h 713"/>
                  <a:gd name="T28" fmla="*/ 215 w 785"/>
                  <a:gd name="T29" fmla="*/ 713 h 713"/>
                  <a:gd name="T30" fmla="*/ 290 w 785"/>
                  <a:gd name="T31" fmla="*/ 681 h 713"/>
                  <a:gd name="T32" fmla="*/ 365 w 785"/>
                  <a:gd name="T33" fmla="*/ 712 h 713"/>
                  <a:gd name="T34" fmla="*/ 592 w 785"/>
                  <a:gd name="T35" fmla="*/ 711 h 713"/>
                  <a:gd name="T36" fmla="*/ 667 w 785"/>
                  <a:gd name="T37" fmla="*/ 679 h 713"/>
                  <a:gd name="T38" fmla="*/ 742 w 785"/>
                  <a:gd name="T39" fmla="*/ 710 h 713"/>
                  <a:gd name="T40" fmla="*/ 763 w 785"/>
                  <a:gd name="T41" fmla="*/ 710 h 713"/>
                  <a:gd name="T42" fmla="*/ 785 w 785"/>
                  <a:gd name="T43" fmla="*/ 688 h 713"/>
                  <a:gd name="T44" fmla="*/ 763 w 785"/>
                  <a:gd name="T45" fmla="*/ 666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85" h="713">
                    <a:moveTo>
                      <a:pt x="763" y="666"/>
                    </a:moveTo>
                    <a:cubicBezTo>
                      <a:pt x="201" y="669"/>
                      <a:pt x="201" y="669"/>
                      <a:pt x="201" y="669"/>
                    </a:cubicBezTo>
                    <a:cubicBezTo>
                      <a:pt x="237" y="631"/>
                      <a:pt x="237" y="631"/>
                      <a:pt x="237" y="631"/>
                    </a:cubicBezTo>
                    <a:cubicBezTo>
                      <a:pt x="242" y="627"/>
                      <a:pt x="244" y="622"/>
                      <a:pt x="244" y="616"/>
                    </a:cubicBezTo>
                    <a:cubicBezTo>
                      <a:pt x="242" y="217"/>
                      <a:pt x="242" y="217"/>
                      <a:pt x="242" y="217"/>
                    </a:cubicBezTo>
                    <a:cubicBezTo>
                      <a:pt x="242" y="211"/>
                      <a:pt x="240" y="206"/>
                      <a:pt x="235" y="202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1" y="0"/>
                      <a:pt x="17" y="0"/>
                      <a:pt x="9" y="8"/>
                    </a:cubicBezTo>
                    <a:cubicBezTo>
                      <a:pt x="0" y="17"/>
                      <a:pt x="0" y="31"/>
                      <a:pt x="9" y="40"/>
                    </a:cubicBezTo>
                    <a:cubicBezTo>
                      <a:pt x="198" y="227"/>
                      <a:pt x="198" y="227"/>
                      <a:pt x="198" y="227"/>
                    </a:cubicBezTo>
                    <a:cubicBezTo>
                      <a:pt x="200" y="607"/>
                      <a:pt x="200" y="607"/>
                      <a:pt x="200" y="607"/>
                    </a:cubicBezTo>
                    <a:cubicBezTo>
                      <a:pt x="132" y="675"/>
                      <a:pt x="132" y="675"/>
                      <a:pt x="132" y="675"/>
                    </a:cubicBezTo>
                    <a:cubicBezTo>
                      <a:pt x="125" y="682"/>
                      <a:pt x="123" y="691"/>
                      <a:pt x="127" y="700"/>
                    </a:cubicBezTo>
                    <a:cubicBezTo>
                      <a:pt x="130" y="708"/>
                      <a:pt x="139" y="713"/>
                      <a:pt x="147" y="713"/>
                    </a:cubicBezTo>
                    <a:cubicBezTo>
                      <a:pt x="215" y="713"/>
                      <a:pt x="215" y="713"/>
                      <a:pt x="215" y="713"/>
                    </a:cubicBezTo>
                    <a:cubicBezTo>
                      <a:pt x="234" y="693"/>
                      <a:pt x="260" y="681"/>
                      <a:pt x="290" y="681"/>
                    </a:cubicBezTo>
                    <a:cubicBezTo>
                      <a:pt x="319" y="681"/>
                      <a:pt x="346" y="693"/>
                      <a:pt x="365" y="712"/>
                    </a:cubicBezTo>
                    <a:cubicBezTo>
                      <a:pt x="592" y="711"/>
                      <a:pt x="592" y="711"/>
                      <a:pt x="592" y="711"/>
                    </a:cubicBezTo>
                    <a:cubicBezTo>
                      <a:pt x="611" y="691"/>
                      <a:pt x="638" y="679"/>
                      <a:pt x="667" y="679"/>
                    </a:cubicBezTo>
                    <a:cubicBezTo>
                      <a:pt x="697" y="679"/>
                      <a:pt x="723" y="691"/>
                      <a:pt x="742" y="710"/>
                    </a:cubicBezTo>
                    <a:cubicBezTo>
                      <a:pt x="763" y="710"/>
                      <a:pt x="763" y="710"/>
                      <a:pt x="763" y="710"/>
                    </a:cubicBezTo>
                    <a:cubicBezTo>
                      <a:pt x="775" y="710"/>
                      <a:pt x="785" y="700"/>
                      <a:pt x="785" y="688"/>
                    </a:cubicBezTo>
                    <a:cubicBezTo>
                      <a:pt x="785" y="676"/>
                      <a:pt x="775" y="666"/>
                      <a:pt x="763" y="6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65" name="Freeform 8"/>
              <p:cNvSpPr>
                <a:spLocks noEditPoints="1"/>
              </p:cNvSpPr>
              <p:nvPr/>
            </p:nvSpPr>
            <p:spPr bwMode="auto">
              <a:xfrm>
                <a:off x="6682394" y="3969861"/>
                <a:ext cx="336627" cy="335954"/>
              </a:xfrm>
              <a:custGeom>
                <a:avLst/>
                <a:gdLst>
                  <a:gd name="T0" fmla="*/ 106 w 211"/>
                  <a:gd name="T1" fmla="*/ 211 h 211"/>
                  <a:gd name="T2" fmla="*/ 0 w 211"/>
                  <a:gd name="T3" fmla="*/ 106 h 211"/>
                  <a:gd name="T4" fmla="*/ 105 w 211"/>
                  <a:gd name="T5" fmla="*/ 0 h 211"/>
                  <a:gd name="T6" fmla="*/ 211 w 211"/>
                  <a:gd name="T7" fmla="*/ 105 h 211"/>
                  <a:gd name="T8" fmla="*/ 106 w 211"/>
                  <a:gd name="T9" fmla="*/ 211 h 211"/>
                  <a:gd name="T10" fmla="*/ 105 w 211"/>
                  <a:gd name="T11" fmla="*/ 64 h 211"/>
                  <a:gd name="T12" fmla="*/ 64 w 211"/>
                  <a:gd name="T13" fmla="*/ 105 h 211"/>
                  <a:gd name="T14" fmla="*/ 106 w 211"/>
                  <a:gd name="T15" fmla="*/ 147 h 211"/>
                  <a:gd name="T16" fmla="*/ 147 w 211"/>
                  <a:gd name="T17" fmla="*/ 105 h 211"/>
                  <a:gd name="T18" fmla="*/ 105 w 211"/>
                  <a:gd name="T19" fmla="*/ 6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11">
                    <a:moveTo>
                      <a:pt x="106" y="211"/>
                    </a:moveTo>
                    <a:cubicBezTo>
                      <a:pt x="48" y="211"/>
                      <a:pt x="0" y="164"/>
                      <a:pt x="0" y="106"/>
                    </a:cubicBezTo>
                    <a:cubicBezTo>
                      <a:pt x="0" y="48"/>
                      <a:pt x="47" y="0"/>
                      <a:pt x="105" y="0"/>
                    </a:cubicBezTo>
                    <a:cubicBezTo>
                      <a:pt x="163" y="0"/>
                      <a:pt x="211" y="47"/>
                      <a:pt x="211" y="105"/>
                    </a:cubicBezTo>
                    <a:cubicBezTo>
                      <a:pt x="211" y="163"/>
                      <a:pt x="164" y="210"/>
                      <a:pt x="106" y="211"/>
                    </a:cubicBezTo>
                    <a:close/>
                    <a:moveTo>
                      <a:pt x="105" y="64"/>
                    </a:moveTo>
                    <a:cubicBezTo>
                      <a:pt x="82" y="64"/>
                      <a:pt x="64" y="82"/>
                      <a:pt x="64" y="105"/>
                    </a:cubicBezTo>
                    <a:cubicBezTo>
                      <a:pt x="64" y="128"/>
                      <a:pt x="83" y="147"/>
                      <a:pt x="106" y="147"/>
                    </a:cubicBezTo>
                    <a:cubicBezTo>
                      <a:pt x="129" y="147"/>
                      <a:pt x="147" y="128"/>
                      <a:pt x="147" y="105"/>
                    </a:cubicBezTo>
                    <a:cubicBezTo>
                      <a:pt x="147" y="82"/>
                      <a:pt x="128" y="63"/>
                      <a:pt x="1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66" name="Freeform 9"/>
              <p:cNvSpPr>
                <a:spLocks noEditPoints="1"/>
              </p:cNvSpPr>
              <p:nvPr/>
            </p:nvSpPr>
            <p:spPr bwMode="auto">
              <a:xfrm>
                <a:off x="6080504" y="3971207"/>
                <a:ext cx="336627" cy="337301"/>
              </a:xfrm>
              <a:custGeom>
                <a:avLst/>
                <a:gdLst>
                  <a:gd name="T0" fmla="*/ 106 w 211"/>
                  <a:gd name="T1" fmla="*/ 211 h 212"/>
                  <a:gd name="T2" fmla="*/ 0 w 211"/>
                  <a:gd name="T3" fmla="*/ 107 h 212"/>
                  <a:gd name="T4" fmla="*/ 105 w 211"/>
                  <a:gd name="T5" fmla="*/ 1 h 212"/>
                  <a:gd name="T6" fmla="*/ 211 w 211"/>
                  <a:gd name="T7" fmla="*/ 106 h 212"/>
                  <a:gd name="T8" fmla="*/ 106 w 211"/>
                  <a:gd name="T9" fmla="*/ 211 h 212"/>
                  <a:gd name="T10" fmla="*/ 105 w 211"/>
                  <a:gd name="T11" fmla="*/ 64 h 212"/>
                  <a:gd name="T12" fmla="*/ 64 w 211"/>
                  <a:gd name="T13" fmla="*/ 106 h 212"/>
                  <a:gd name="T14" fmla="*/ 106 w 211"/>
                  <a:gd name="T15" fmla="*/ 148 h 212"/>
                  <a:gd name="T16" fmla="*/ 147 w 211"/>
                  <a:gd name="T17" fmla="*/ 106 h 212"/>
                  <a:gd name="T18" fmla="*/ 105 w 211"/>
                  <a:gd name="T19" fmla="*/ 6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11">
                    <a:moveTo>
                      <a:pt x="106" y="211"/>
                    </a:moveTo>
                    <a:cubicBezTo>
                      <a:pt x="48" y="212"/>
                      <a:pt x="0" y="165"/>
                      <a:pt x="0" y="107"/>
                    </a:cubicBezTo>
                    <a:cubicBezTo>
                      <a:pt x="0" y="48"/>
                      <a:pt x="47" y="1"/>
                      <a:pt x="105" y="1"/>
                    </a:cubicBezTo>
                    <a:cubicBezTo>
                      <a:pt x="163" y="0"/>
                      <a:pt x="210" y="47"/>
                      <a:pt x="211" y="106"/>
                    </a:cubicBezTo>
                    <a:cubicBezTo>
                      <a:pt x="211" y="164"/>
                      <a:pt x="164" y="211"/>
                      <a:pt x="106" y="211"/>
                    </a:cubicBezTo>
                    <a:close/>
                    <a:moveTo>
                      <a:pt x="105" y="64"/>
                    </a:moveTo>
                    <a:cubicBezTo>
                      <a:pt x="82" y="65"/>
                      <a:pt x="64" y="83"/>
                      <a:pt x="64" y="106"/>
                    </a:cubicBezTo>
                    <a:cubicBezTo>
                      <a:pt x="64" y="129"/>
                      <a:pt x="83" y="148"/>
                      <a:pt x="106" y="148"/>
                    </a:cubicBezTo>
                    <a:cubicBezTo>
                      <a:pt x="128" y="148"/>
                      <a:pt x="147" y="129"/>
                      <a:pt x="147" y="106"/>
                    </a:cubicBezTo>
                    <a:cubicBezTo>
                      <a:pt x="147" y="83"/>
                      <a:pt x="128" y="64"/>
                      <a:pt x="1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67" name="Freeform 10"/>
              <p:cNvSpPr/>
              <p:nvPr/>
            </p:nvSpPr>
            <p:spPr bwMode="auto">
              <a:xfrm>
                <a:off x="6351826" y="3229280"/>
                <a:ext cx="12119" cy="625454"/>
              </a:xfrm>
              <a:custGeom>
                <a:avLst/>
                <a:gdLst>
                  <a:gd name="T0" fmla="*/ 18 w 18"/>
                  <a:gd name="T1" fmla="*/ 929 h 929"/>
                  <a:gd name="T2" fmla="*/ 4 w 18"/>
                  <a:gd name="T3" fmla="*/ 929 h 929"/>
                  <a:gd name="T4" fmla="*/ 0 w 18"/>
                  <a:gd name="T5" fmla="*/ 0 h 929"/>
                  <a:gd name="T6" fmla="*/ 16 w 18"/>
                  <a:gd name="T7" fmla="*/ 0 h 929"/>
                  <a:gd name="T8" fmla="*/ 18 w 18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29">
                    <a:moveTo>
                      <a:pt x="18" y="929"/>
                    </a:moveTo>
                    <a:lnTo>
                      <a:pt x="4" y="929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8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68" name="Freeform 11"/>
              <p:cNvSpPr/>
              <p:nvPr/>
            </p:nvSpPr>
            <p:spPr bwMode="auto">
              <a:xfrm>
                <a:off x="6499269" y="3229280"/>
                <a:ext cx="12792" cy="625454"/>
              </a:xfrm>
              <a:custGeom>
                <a:avLst/>
                <a:gdLst>
                  <a:gd name="T0" fmla="*/ 19 w 19"/>
                  <a:gd name="T1" fmla="*/ 929 h 929"/>
                  <a:gd name="T2" fmla="*/ 5 w 19"/>
                  <a:gd name="T3" fmla="*/ 929 h 929"/>
                  <a:gd name="T4" fmla="*/ 0 w 19"/>
                  <a:gd name="T5" fmla="*/ 0 h 929"/>
                  <a:gd name="T6" fmla="*/ 15 w 19"/>
                  <a:gd name="T7" fmla="*/ 0 h 929"/>
                  <a:gd name="T8" fmla="*/ 19 w 19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29">
                    <a:moveTo>
                      <a:pt x="19" y="929"/>
                    </a:moveTo>
                    <a:lnTo>
                      <a:pt x="5" y="929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9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69" name="Freeform 12"/>
              <p:cNvSpPr/>
              <p:nvPr/>
            </p:nvSpPr>
            <p:spPr bwMode="auto">
              <a:xfrm>
                <a:off x="6637960" y="3227933"/>
                <a:ext cx="12792" cy="625454"/>
              </a:xfrm>
              <a:custGeom>
                <a:avLst/>
                <a:gdLst>
                  <a:gd name="T0" fmla="*/ 19 w 19"/>
                  <a:gd name="T1" fmla="*/ 929 h 929"/>
                  <a:gd name="T2" fmla="*/ 3 w 19"/>
                  <a:gd name="T3" fmla="*/ 929 h 929"/>
                  <a:gd name="T4" fmla="*/ 0 w 19"/>
                  <a:gd name="T5" fmla="*/ 0 h 929"/>
                  <a:gd name="T6" fmla="*/ 14 w 19"/>
                  <a:gd name="T7" fmla="*/ 0 h 929"/>
                  <a:gd name="T8" fmla="*/ 19 w 19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29">
                    <a:moveTo>
                      <a:pt x="19" y="929"/>
                    </a:moveTo>
                    <a:lnTo>
                      <a:pt x="3" y="929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9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70" name="Freeform 13"/>
              <p:cNvSpPr/>
              <p:nvPr/>
            </p:nvSpPr>
            <p:spPr bwMode="auto">
              <a:xfrm>
                <a:off x="6775304" y="3227933"/>
                <a:ext cx="12792" cy="625454"/>
              </a:xfrm>
              <a:custGeom>
                <a:avLst/>
                <a:gdLst>
                  <a:gd name="T0" fmla="*/ 19 w 19"/>
                  <a:gd name="T1" fmla="*/ 929 h 929"/>
                  <a:gd name="T2" fmla="*/ 4 w 19"/>
                  <a:gd name="T3" fmla="*/ 929 h 929"/>
                  <a:gd name="T4" fmla="*/ 0 w 19"/>
                  <a:gd name="T5" fmla="*/ 0 h 929"/>
                  <a:gd name="T6" fmla="*/ 14 w 19"/>
                  <a:gd name="T7" fmla="*/ 0 h 929"/>
                  <a:gd name="T8" fmla="*/ 19 w 19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29">
                    <a:moveTo>
                      <a:pt x="19" y="929"/>
                    </a:moveTo>
                    <a:lnTo>
                      <a:pt x="4" y="929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9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71" name="Freeform 14"/>
              <p:cNvSpPr/>
              <p:nvPr/>
            </p:nvSpPr>
            <p:spPr bwMode="auto">
              <a:xfrm>
                <a:off x="6910628" y="3225914"/>
                <a:ext cx="12792" cy="626127"/>
              </a:xfrm>
              <a:custGeom>
                <a:avLst/>
                <a:gdLst>
                  <a:gd name="T0" fmla="*/ 19 w 19"/>
                  <a:gd name="T1" fmla="*/ 930 h 930"/>
                  <a:gd name="T2" fmla="*/ 2 w 19"/>
                  <a:gd name="T3" fmla="*/ 930 h 930"/>
                  <a:gd name="T4" fmla="*/ 0 w 19"/>
                  <a:gd name="T5" fmla="*/ 0 h 930"/>
                  <a:gd name="T6" fmla="*/ 14 w 19"/>
                  <a:gd name="T7" fmla="*/ 0 h 930"/>
                  <a:gd name="T8" fmla="*/ 19 w 19"/>
                  <a:gd name="T9" fmla="*/ 93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30">
                    <a:moveTo>
                      <a:pt x="19" y="930"/>
                    </a:moveTo>
                    <a:lnTo>
                      <a:pt x="2" y="93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9" y="9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</p:grpSp>
        <p:grpSp>
          <p:nvGrpSpPr>
            <p:cNvPr id="472" name="Group 471"/>
            <p:cNvGrpSpPr/>
            <p:nvPr/>
          </p:nvGrpSpPr>
          <p:grpSpPr>
            <a:xfrm>
              <a:off x="2862918" y="3550391"/>
              <a:ext cx="1253600" cy="818679"/>
              <a:chOff x="7282938" y="3453473"/>
              <a:chExt cx="1253600" cy="818679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73" name="Freeform 29"/>
              <p:cNvSpPr/>
              <p:nvPr/>
            </p:nvSpPr>
            <p:spPr bwMode="auto">
              <a:xfrm>
                <a:off x="8242999" y="3471652"/>
                <a:ext cx="2020" cy="2693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74" name="Freeform 30"/>
              <p:cNvSpPr/>
              <p:nvPr/>
            </p:nvSpPr>
            <p:spPr bwMode="auto">
              <a:xfrm>
                <a:off x="8219435" y="3487137"/>
                <a:ext cx="26930" cy="20871"/>
              </a:xfrm>
              <a:custGeom>
                <a:avLst/>
                <a:gdLst>
                  <a:gd name="T0" fmla="*/ 7 w 17"/>
                  <a:gd name="T1" fmla="*/ 0 h 13"/>
                  <a:gd name="T2" fmla="*/ 7 w 17"/>
                  <a:gd name="T3" fmla="*/ 0 h 13"/>
                  <a:gd name="T4" fmla="*/ 8 w 17"/>
                  <a:gd name="T5" fmla="*/ 1 h 13"/>
                  <a:gd name="T6" fmla="*/ 7 w 17"/>
                  <a:gd name="T7" fmla="*/ 1 h 13"/>
                  <a:gd name="T8" fmla="*/ 8 w 17"/>
                  <a:gd name="T9" fmla="*/ 5 h 13"/>
                  <a:gd name="T10" fmla="*/ 8 w 17"/>
                  <a:gd name="T11" fmla="*/ 5 h 13"/>
                  <a:gd name="T12" fmla="*/ 6 w 17"/>
                  <a:gd name="T13" fmla="*/ 3 h 13"/>
                  <a:gd name="T14" fmla="*/ 5 w 17"/>
                  <a:gd name="T15" fmla="*/ 3 h 13"/>
                  <a:gd name="T16" fmla="*/ 5 w 17"/>
                  <a:gd name="T17" fmla="*/ 2 h 13"/>
                  <a:gd name="T18" fmla="*/ 2 w 17"/>
                  <a:gd name="T19" fmla="*/ 1 h 13"/>
                  <a:gd name="T20" fmla="*/ 0 w 17"/>
                  <a:gd name="T21" fmla="*/ 5 h 13"/>
                  <a:gd name="T22" fmla="*/ 2 w 17"/>
                  <a:gd name="T23" fmla="*/ 6 h 13"/>
                  <a:gd name="T24" fmla="*/ 1 w 17"/>
                  <a:gd name="T25" fmla="*/ 6 h 13"/>
                  <a:gd name="T26" fmla="*/ 2 w 17"/>
                  <a:gd name="T27" fmla="*/ 7 h 13"/>
                  <a:gd name="T28" fmla="*/ 3 w 17"/>
                  <a:gd name="T29" fmla="*/ 8 h 13"/>
                  <a:gd name="T30" fmla="*/ 3 w 17"/>
                  <a:gd name="T31" fmla="*/ 9 h 13"/>
                  <a:gd name="T32" fmla="*/ 3 w 17"/>
                  <a:gd name="T33" fmla="*/ 8 h 13"/>
                  <a:gd name="T34" fmla="*/ 3 w 17"/>
                  <a:gd name="T35" fmla="*/ 8 h 13"/>
                  <a:gd name="T36" fmla="*/ 4 w 17"/>
                  <a:gd name="T37" fmla="*/ 9 h 13"/>
                  <a:gd name="T38" fmla="*/ 3 w 17"/>
                  <a:gd name="T39" fmla="*/ 9 h 13"/>
                  <a:gd name="T40" fmla="*/ 3 w 17"/>
                  <a:gd name="T41" fmla="*/ 9 h 13"/>
                  <a:gd name="T42" fmla="*/ 7 w 17"/>
                  <a:gd name="T43" fmla="*/ 12 h 13"/>
                  <a:gd name="T44" fmla="*/ 9 w 17"/>
                  <a:gd name="T45" fmla="*/ 12 h 13"/>
                  <a:gd name="T46" fmla="*/ 10 w 17"/>
                  <a:gd name="T47" fmla="*/ 13 h 13"/>
                  <a:gd name="T48" fmla="*/ 11 w 17"/>
                  <a:gd name="T49" fmla="*/ 11 h 13"/>
                  <a:gd name="T50" fmla="*/ 10 w 17"/>
                  <a:gd name="T51" fmla="*/ 10 h 13"/>
                  <a:gd name="T52" fmla="*/ 10 w 17"/>
                  <a:gd name="T53" fmla="*/ 10 h 13"/>
                  <a:gd name="T54" fmla="*/ 12 w 17"/>
                  <a:gd name="T55" fmla="*/ 11 h 13"/>
                  <a:gd name="T56" fmla="*/ 15 w 17"/>
                  <a:gd name="T57" fmla="*/ 8 h 13"/>
                  <a:gd name="T58" fmla="*/ 16 w 17"/>
                  <a:gd name="T59" fmla="*/ 9 h 13"/>
                  <a:gd name="T60" fmla="*/ 17 w 17"/>
                  <a:gd name="T61" fmla="*/ 7 h 13"/>
                  <a:gd name="T62" fmla="*/ 17 w 17"/>
                  <a:gd name="T63" fmla="*/ 7 h 13"/>
                  <a:gd name="T64" fmla="*/ 15 w 17"/>
                  <a:gd name="T65" fmla="*/ 7 h 13"/>
                  <a:gd name="T66" fmla="*/ 10 w 17"/>
                  <a:gd name="T67" fmla="*/ 2 h 13"/>
                  <a:gd name="T68" fmla="*/ 11 w 17"/>
                  <a:gd name="T69" fmla="*/ 1 h 13"/>
                  <a:gd name="T70" fmla="*/ 7 w 17"/>
                  <a:gd name="T7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" h="13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2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3" y="2"/>
                      <a:pt x="2" y="1"/>
                    </a:cubicBezTo>
                    <a:cubicBezTo>
                      <a:pt x="1" y="2"/>
                      <a:pt x="1" y="4"/>
                      <a:pt x="0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7" y="10"/>
                      <a:pt x="7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1"/>
                      <a:pt x="12" y="11"/>
                    </a:cubicBezTo>
                    <a:cubicBezTo>
                      <a:pt x="12" y="10"/>
                      <a:pt x="13" y="8"/>
                      <a:pt x="15" y="8"/>
                    </a:cubicBezTo>
                    <a:cubicBezTo>
                      <a:pt x="15" y="8"/>
                      <a:pt x="15" y="9"/>
                      <a:pt x="16" y="9"/>
                    </a:cubicBezTo>
                    <a:cubicBezTo>
                      <a:pt x="16" y="8"/>
                      <a:pt x="17" y="8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5" y="7"/>
                    </a:cubicBezTo>
                    <a:cubicBezTo>
                      <a:pt x="13" y="7"/>
                      <a:pt x="11" y="5"/>
                      <a:pt x="10" y="2"/>
                    </a:cubicBezTo>
                    <a:cubicBezTo>
                      <a:pt x="11" y="2"/>
                      <a:pt x="10" y="2"/>
                      <a:pt x="11" y="1"/>
                    </a:cubicBezTo>
                    <a:cubicBezTo>
                      <a:pt x="9" y="1"/>
                      <a:pt x="8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75" name="Freeform 31"/>
              <p:cNvSpPr/>
              <p:nvPr/>
            </p:nvSpPr>
            <p:spPr bwMode="auto">
              <a:xfrm>
                <a:off x="8236940" y="3489156"/>
                <a:ext cx="11445" cy="9426"/>
              </a:xfrm>
              <a:custGeom>
                <a:avLst/>
                <a:gdLst>
                  <a:gd name="T0" fmla="*/ 0 w 7"/>
                  <a:gd name="T1" fmla="*/ 0 h 6"/>
                  <a:gd name="T2" fmla="*/ 1 w 7"/>
                  <a:gd name="T3" fmla="*/ 4 h 6"/>
                  <a:gd name="T4" fmla="*/ 5 w 7"/>
                  <a:gd name="T5" fmla="*/ 6 h 6"/>
                  <a:gd name="T6" fmla="*/ 6 w 7"/>
                  <a:gd name="T7" fmla="*/ 5 h 6"/>
                  <a:gd name="T8" fmla="*/ 6 w 7"/>
                  <a:gd name="T9" fmla="*/ 6 h 6"/>
                  <a:gd name="T10" fmla="*/ 7 w 7"/>
                  <a:gd name="T11" fmla="*/ 3 h 6"/>
                  <a:gd name="T12" fmla="*/ 6 w 7"/>
                  <a:gd name="T13" fmla="*/ 2 h 6"/>
                  <a:gd name="T14" fmla="*/ 7 w 7"/>
                  <a:gd name="T15" fmla="*/ 1 h 6"/>
                  <a:gd name="T16" fmla="*/ 0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1" y="1"/>
                      <a:pt x="2" y="1"/>
                      <a:pt x="1" y="4"/>
                    </a:cubicBezTo>
                    <a:cubicBezTo>
                      <a:pt x="2" y="4"/>
                      <a:pt x="3" y="6"/>
                      <a:pt x="5" y="6"/>
                    </a:cubicBezTo>
                    <a:cubicBezTo>
                      <a:pt x="5" y="6"/>
                      <a:pt x="5" y="5"/>
                      <a:pt x="6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76" name="Freeform 32"/>
              <p:cNvSpPr/>
              <p:nvPr/>
            </p:nvSpPr>
            <p:spPr bwMode="auto">
              <a:xfrm>
                <a:off x="8251078" y="3489156"/>
                <a:ext cx="16158" cy="4713"/>
              </a:xfrm>
              <a:custGeom>
                <a:avLst/>
                <a:gdLst>
                  <a:gd name="T0" fmla="*/ 9 w 10"/>
                  <a:gd name="T1" fmla="*/ 0 h 3"/>
                  <a:gd name="T2" fmla="*/ 5 w 10"/>
                  <a:gd name="T3" fmla="*/ 1 h 3"/>
                  <a:gd name="T4" fmla="*/ 5 w 10"/>
                  <a:gd name="T5" fmla="*/ 0 h 3"/>
                  <a:gd name="T6" fmla="*/ 2 w 10"/>
                  <a:gd name="T7" fmla="*/ 1 h 3"/>
                  <a:gd name="T8" fmla="*/ 0 w 10"/>
                  <a:gd name="T9" fmla="*/ 0 h 3"/>
                  <a:gd name="T10" fmla="*/ 6 w 10"/>
                  <a:gd name="T11" fmla="*/ 3 h 3"/>
                  <a:gd name="T12" fmla="*/ 7 w 10"/>
                  <a:gd name="T13" fmla="*/ 3 h 3"/>
                  <a:gd name="T14" fmla="*/ 10 w 10"/>
                  <a:gd name="T15" fmla="*/ 1 h 3"/>
                  <a:gd name="T16" fmla="*/ 9 w 10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">
                    <a:moveTo>
                      <a:pt x="9" y="0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3" y="3"/>
                      <a:pt x="6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9" y="3"/>
                      <a:pt x="10" y="3"/>
                      <a:pt x="10" y="1"/>
                    </a:cubicBezTo>
                    <a:cubicBezTo>
                      <a:pt x="9" y="0"/>
                      <a:pt x="9" y="1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77" name="Freeform 33"/>
              <p:cNvSpPr/>
              <p:nvPr/>
            </p:nvSpPr>
            <p:spPr bwMode="auto">
              <a:xfrm>
                <a:off x="8216069" y="3496562"/>
                <a:ext cx="4713" cy="6733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3 h 4"/>
                  <a:gd name="T4" fmla="*/ 2 w 3"/>
                  <a:gd name="T5" fmla="*/ 4 h 4"/>
                  <a:gd name="T6" fmla="*/ 3 w 3"/>
                  <a:gd name="T7" fmla="*/ 4 h 4"/>
                  <a:gd name="T8" fmla="*/ 2 w 3"/>
                  <a:gd name="T9" fmla="*/ 1 h 4"/>
                  <a:gd name="T10" fmla="*/ 2 w 3"/>
                  <a:gd name="T11" fmla="*/ 1 h 4"/>
                  <a:gd name="T12" fmla="*/ 0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78" name="Freeform 34"/>
              <p:cNvSpPr/>
              <p:nvPr/>
            </p:nvSpPr>
            <p:spPr bwMode="auto">
              <a:xfrm>
                <a:off x="8242999" y="3509354"/>
                <a:ext cx="5386" cy="471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1 h 3"/>
                  <a:gd name="T8" fmla="*/ 2 w 3"/>
                  <a:gd name="T9" fmla="*/ 0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79" name="Freeform 35"/>
              <p:cNvSpPr>
                <a:spLocks noEditPoints="1"/>
              </p:cNvSpPr>
              <p:nvPr/>
            </p:nvSpPr>
            <p:spPr bwMode="auto">
              <a:xfrm>
                <a:off x="8248385" y="3512720"/>
                <a:ext cx="10772" cy="8079"/>
              </a:xfrm>
              <a:custGeom>
                <a:avLst/>
                <a:gdLst>
                  <a:gd name="T0" fmla="*/ 1 w 7"/>
                  <a:gd name="T1" fmla="*/ 3 h 5"/>
                  <a:gd name="T2" fmla="*/ 0 w 7"/>
                  <a:gd name="T3" fmla="*/ 5 h 5"/>
                  <a:gd name="T4" fmla="*/ 2 w 7"/>
                  <a:gd name="T5" fmla="*/ 4 h 5"/>
                  <a:gd name="T6" fmla="*/ 3 w 7"/>
                  <a:gd name="T7" fmla="*/ 4 h 5"/>
                  <a:gd name="T8" fmla="*/ 1 w 7"/>
                  <a:gd name="T9" fmla="*/ 3 h 5"/>
                  <a:gd name="T10" fmla="*/ 3 w 7"/>
                  <a:gd name="T11" fmla="*/ 0 h 5"/>
                  <a:gd name="T12" fmla="*/ 1 w 7"/>
                  <a:gd name="T13" fmla="*/ 2 h 5"/>
                  <a:gd name="T14" fmla="*/ 2 w 7"/>
                  <a:gd name="T15" fmla="*/ 2 h 5"/>
                  <a:gd name="T16" fmla="*/ 3 w 7"/>
                  <a:gd name="T17" fmla="*/ 2 h 5"/>
                  <a:gd name="T18" fmla="*/ 4 w 7"/>
                  <a:gd name="T19" fmla="*/ 2 h 5"/>
                  <a:gd name="T20" fmla="*/ 4 w 7"/>
                  <a:gd name="T21" fmla="*/ 2 h 5"/>
                  <a:gd name="T22" fmla="*/ 7 w 7"/>
                  <a:gd name="T23" fmla="*/ 2 h 5"/>
                  <a:gd name="T24" fmla="*/ 4 w 7"/>
                  <a:gd name="T25" fmla="*/ 0 h 5"/>
                  <a:gd name="T26" fmla="*/ 3 w 7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1" y="3"/>
                    </a:moveTo>
                    <a:cubicBezTo>
                      <a:pt x="1" y="4"/>
                      <a:pt x="1" y="4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1" y="3"/>
                    </a:cubicBezTo>
                    <a:moveTo>
                      <a:pt x="3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80" name="Freeform 36"/>
              <p:cNvSpPr/>
              <p:nvPr/>
            </p:nvSpPr>
            <p:spPr bwMode="auto">
              <a:xfrm>
                <a:off x="8228861" y="3516087"/>
                <a:ext cx="4713" cy="2693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81" name="Freeform 37"/>
              <p:cNvSpPr/>
              <p:nvPr/>
            </p:nvSpPr>
            <p:spPr bwMode="auto">
              <a:xfrm>
                <a:off x="8333889" y="3520799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82" name="Oval 38"/>
              <p:cNvSpPr>
                <a:spLocks noChangeArrowheads="1"/>
              </p:cNvSpPr>
              <p:nvPr/>
            </p:nvSpPr>
            <p:spPr bwMode="auto">
              <a:xfrm>
                <a:off x="8331196" y="3522146"/>
                <a:ext cx="1347" cy="6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83" name="Freeform 39"/>
              <p:cNvSpPr/>
              <p:nvPr/>
            </p:nvSpPr>
            <p:spPr bwMode="auto">
              <a:xfrm>
                <a:off x="8366205" y="3522146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84" name="Freeform 40"/>
              <p:cNvSpPr/>
              <p:nvPr/>
            </p:nvSpPr>
            <p:spPr bwMode="auto">
              <a:xfrm>
                <a:off x="8162209" y="3533591"/>
                <a:ext cx="3366" cy="471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2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2 h 3"/>
                  <a:gd name="T18" fmla="*/ 1 w 2"/>
                  <a:gd name="T19" fmla="*/ 1 h 3"/>
                  <a:gd name="T20" fmla="*/ 2 w 2"/>
                  <a:gd name="T21" fmla="*/ 0 h 3"/>
                  <a:gd name="T22" fmla="*/ 2 w 2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85" name="Freeform 41"/>
              <p:cNvSpPr/>
              <p:nvPr/>
            </p:nvSpPr>
            <p:spPr bwMode="auto">
              <a:xfrm>
                <a:off x="7934649" y="3812319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86" name="Freeform 42"/>
              <p:cNvSpPr/>
              <p:nvPr/>
            </p:nvSpPr>
            <p:spPr bwMode="auto">
              <a:xfrm>
                <a:off x="7939361" y="3819725"/>
                <a:ext cx="2693" cy="202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87" name="Freeform 43"/>
              <p:cNvSpPr/>
              <p:nvPr/>
            </p:nvSpPr>
            <p:spPr bwMode="auto">
              <a:xfrm>
                <a:off x="7937342" y="3823091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88" name="Freeform 44"/>
              <p:cNvSpPr/>
              <p:nvPr/>
            </p:nvSpPr>
            <p:spPr bwMode="auto">
              <a:xfrm>
                <a:off x="7958213" y="3823091"/>
                <a:ext cx="4713" cy="471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89" name="Freeform 45"/>
              <p:cNvSpPr/>
              <p:nvPr/>
            </p:nvSpPr>
            <p:spPr bwMode="auto">
              <a:xfrm flipH="1">
                <a:off x="7762295" y="3853387"/>
                <a:ext cx="0" cy="134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90" name="Freeform 46"/>
              <p:cNvSpPr/>
              <p:nvPr/>
            </p:nvSpPr>
            <p:spPr bwMode="auto">
              <a:xfrm>
                <a:off x="7765662" y="3854734"/>
                <a:ext cx="3366" cy="3366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1 h 2"/>
                  <a:gd name="T8" fmla="*/ 1 w 2"/>
                  <a:gd name="T9" fmla="*/ 1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91" name="Freeform 47"/>
              <p:cNvSpPr/>
              <p:nvPr/>
            </p:nvSpPr>
            <p:spPr bwMode="auto">
              <a:xfrm>
                <a:off x="7730652" y="3902535"/>
                <a:ext cx="1347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92" name="Freeform 48"/>
              <p:cNvSpPr/>
              <p:nvPr/>
            </p:nvSpPr>
            <p:spPr bwMode="auto">
              <a:xfrm>
                <a:off x="7740078" y="3907921"/>
                <a:ext cx="1347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93" name="Freeform 49"/>
              <p:cNvSpPr/>
              <p:nvPr/>
            </p:nvSpPr>
            <p:spPr bwMode="auto">
              <a:xfrm>
                <a:off x="7736712" y="3910614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94" name="Freeform 50"/>
              <p:cNvSpPr/>
              <p:nvPr/>
            </p:nvSpPr>
            <p:spPr bwMode="auto">
              <a:xfrm>
                <a:off x="8049102" y="3922059"/>
                <a:ext cx="4713" cy="3366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1 w 3"/>
                  <a:gd name="T5" fmla="*/ 2 h 2"/>
                  <a:gd name="T6" fmla="*/ 3 w 3"/>
                  <a:gd name="T7" fmla="*/ 1 h 2"/>
                  <a:gd name="T8" fmla="*/ 2 w 3"/>
                  <a:gd name="T9" fmla="*/ 1 h 2"/>
                  <a:gd name="T10" fmla="*/ 2 w 3"/>
                  <a:gd name="T11" fmla="*/ 1 h 2"/>
                  <a:gd name="T12" fmla="*/ 2 w 3"/>
                  <a:gd name="T13" fmla="*/ 1 h 2"/>
                  <a:gd name="T14" fmla="*/ 1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95" name="Freeform 51"/>
              <p:cNvSpPr/>
              <p:nvPr/>
            </p:nvSpPr>
            <p:spPr bwMode="auto">
              <a:xfrm flipH="1">
                <a:off x="8058528" y="3993424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96" name="Freeform 52"/>
              <p:cNvSpPr/>
              <p:nvPr/>
            </p:nvSpPr>
            <p:spPr bwMode="auto">
              <a:xfrm>
                <a:off x="8020152" y="4012949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97" name="Freeform 53"/>
              <p:cNvSpPr/>
              <p:nvPr/>
            </p:nvSpPr>
            <p:spPr bwMode="auto">
              <a:xfrm>
                <a:off x="8007360" y="4022374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98" name="Freeform 54"/>
              <p:cNvSpPr/>
              <p:nvPr/>
            </p:nvSpPr>
            <p:spPr bwMode="auto">
              <a:xfrm>
                <a:off x="8004667" y="4023721"/>
                <a:ext cx="31643" cy="59246"/>
              </a:xfrm>
              <a:custGeom>
                <a:avLst/>
                <a:gdLst>
                  <a:gd name="T0" fmla="*/ 18 w 20"/>
                  <a:gd name="T1" fmla="*/ 0 h 37"/>
                  <a:gd name="T2" fmla="*/ 16 w 20"/>
                  <a:gd name="T3" fmla="*/ 2 h 37"/>
                  <a:gd name="T4" fmla="*/ 16 w 20"/>
                  <a:gd name="T5" fmla="*/ 2 h 37"/>
                  <a:gd name="T6" fmla="*/ 17 w 20"/>
                  <a:gd name="T7" fmla="*/ 3 h 37"/>
                  <a:gd name="T8" fmla="*/ 16 w 20"/>
                  <a:gd name="T9" fmla="*/ 4 h 37"/>
                  <a:gd name="T10" fmla="*/ 15 w 20"/>
                  <a:gd name="T11" fmla="*/ 5 h 37"/>
                  <a:gd name="T12" fmla="*/ 14 w 20"/>
                  <a:gd name="T13" fmla="*/ 5 h 37"/>
                  <a:gd name="T14" fmla="*/ 14 w 20"/>
                  <a:gd name="T15" fmla="*/ 6 h 37"/>
                  <a:gd name="T16" fmla="*/ 13 w 20"/>
                  <a:gd name="T17" fmla="*/ 6 h 37"/>
                  <a:gd name="T18" fmla="*/ 14 w 20"/>
                  <a:gd name="T19" fmla="*/ 8 h 37"/>
                  <a:gd name="T20" fmla="*/ 14 w 20"/>
                  <a:gd name="T21" fmla="*/ 8 h 37"/>
                  <a:gd name="T22" fmla="*/ 12 w 20"/>
                  <a:gd name="T23" fmla="*/ 8 h 37"/>
                  <a:gd name="T24" fmla="*/ 12 w 20"/>
                  <a:gd name="T25" fmla="*/ 8 h 37"/>
                  <a:gd name="T26" fmla="*/ 12 w 20"/>
                  <a:gd name="T27" fmla="*/ 9 h 37"/>
                  <a:gd name="T28" fmla="*/ 12 w 20"/>
                  <a:gd name="T29" fmla="*/ 10 h 37"/>
                  <a:gd name="T30" fmla="*/ 12 w 20"/>
                  <a:gd name="T31" fmla="*/ 10 h 37"/>
                  <a:gd name="T32" fmla="*/ 11 w 20"/>
                  <a:gd name="T33" fmla="*/ 10 h 37"/>
                  <a:gd name="T34" fmla="*/ 11 w 20"/>
                  <a:gd name="T35" fmla="*/ 9 h 37"/>
                  <a:gd name="T36" fmla="*/ 10 w 20"/>
                  <a:gd name="T37" fmla="*/ 10 h 37"/>
                  <a:gd name="T38" fmla="*/ 10 w 20"/>
                  <a:gd name="T39" fmla="*/ 11 h 37"/>
                  <a:gd name="T40" fmla="*/ 10 w 20"/>
                  <a:gd name="T41" fmla="*/ 11 h 37"/>
                  <a:gd name="T42" fmla="*/ 9 w 20"/>
                  <a:gd name="T43" fmla="*/ 10 h 37"/>
                  <a:gd name="T44" fmla="*/ 8 w 20"/>
                  <a:gd name="T45" fmla="*/ 11 h 37"/>
                  <a:gd name="T46" fmla="*/ 8 w 20"/>
                  <a:gd name="T47" fmla="*/ 10 h 37"/>
                  <a:gd name="T48" fmla="*/ 7 w 20"/>
                  <a:gd name="T49" fmla="*/ 11 h 37"/>
                  <a:gd name="T50" fmla="*/ 7 w 20"/>
                  <a:gd name="T51" fmla="*/ 11 h 37"/>
                  <a:gd name="T52" fmla="*/ 6 w 20"/>
                  <a:gd name="T53" fmla="*/ 11 h 37"/>
                  <a:gd name="T54" fmla="*/ 5 w 20"/>
                  <a:gd name="T55" fmla="*/ 12 h 37"/>
                  <a:gd name="T56" fmla="*/ 4 w 20"/>
                  <a:gd name="T57" fmla="*/ 11 h 37"/>
                  <a:gd name="T58" fmla="*/ 3 w 20"/>
                  <a:gd name="T59" fmla="*/ 15 h 37"/>
                  <a:gd name="T60" fmla="*/ 4 w 20"/>
                  <a:gd name="T61" fmla="*/ 20 h 37"/>
                  <a:gd name="T62" fmla="*/ 4 w 20"/>
                  <a:gd name="T63" fmla="*/ 22 h 37"/>
                  <a:gd name="T64" fmla="*/ 1 w 20"/>
                  <a:gd name="T65" fmla="*/ 25 h 37"/>
                  <a:gd name="T66" fmla="*/ 0 w 20"/>
                  <a:gd name="T67" fmla="*/ 29 h 37"/>
                  <a:gd name="T68" fmla="*/ 1 w 20"/>
                  <a:gd name="T69" fmla="*/ 31 h 37"/>
                  <a:gd name="T70" fmla="*/ 1 w 20"/>
                  <a:gd name="T71" fmla="*/ 31 h 37"/>
                  <a:gd name="T72" fmla="*/ 5 w 20"/>
                  <a:gd name="T73" fmla="*/ 37 h 37"/>
                  <a:gd name="T74" fmla="*/ 8 w 20"/>
                  <a:gd name="T75" fmla="*/ 35 h 37"/>
                  <a:gd name="T76" fmla="*/ 9 w 20"/>
                  <a:gd name="T77" fmla="*/ 36 h 37"/>
                  <a:gd name="T78" fmla="*/ 11 w 20"/>
                  <a:gd name="T79" fmla="*/ 32 h 37"/>
                  <a:gd name="T80" fmla="*/ 13 w 20"/>
                  <a:gd name="T81" fmla="*/ 25 h 37"/>
                  <a:gd name="T82" fmla="*/ 15 w 20"/>
                  <a:gd name="T83" fmla="*/ 22 h 37"/>
                  <a:gd name="T84" fmla="*/ 17 w 20"/>
                  <a:gd name="T85" fmla="*/ 15 h 37"/>
                  <a:gd name="T86" fmla="*/ 17 w 20"/>
                  <a:gd name="T87" fmla="*/ 14 h 37"/>
                  <a:gd name="T88" fmla="*/ 18 w 20"/>
                  <a:gd name="T89" fmla="*/ 10 h 37"/>
                  <a:gd name="T90" fmla="*/ 19 w 20"/>
                  <a:gd name="T91" fmla="*/ 11 h 37"/>
                  <a:gd name="T92" fmla="*/ 19 w 20"/>
                  <a:gd name="T93" fmla="*/ 11 h 37"/>
                  <a:gd name="T94" fmla="*/ 19 w 20"/>
                  <a:gd name="T95" fmla="*/ 3 h 37"/>
                  <a:gd name="T96" fmla="*/ 18 w 20"/>
                  <a:gd name="T9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" h="37">
                    <a:moveTo>
                      <a:pt x="18" y="0"/>
                    </a:moveTo>
                    <a:cubicBezTo>
                      <a:pt x="17" y="1"/>
                      <a:pt x="17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2"/>
                      <a:pt x="17" y="3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4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4" y="6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7"/>
                      <a:pt x="14" y="7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1" y="9"/>
                      <a:pt x="11" y="10"/>
                      <a:pt x="11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9" y="10"/>
                    </a:cubicBezTo>
                    <a:cubicBezTo>
                      <a:pt x="9" y="10"/>
                      <a:pt x="9" y="11"/>
                      <a:pt x="8" y="11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6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4" y="11"/>
                    </a:cubicBezTo>
                    <a:cubicBezTo>
                      <a:pt x="4" y="13"/>
                      <a:pt x="3" y="14"/>
                      <a:pt x="3" y="15"/>
                    </a:cubicBezTo>
                    <a:cubicBezTo>
                      <a:pt x="3" y="16"/>
                      <a:pt x="3" y="18"/>
                      <a:pt x="4" y="20"/>
                    </a:cubicBezTo>
                    <a:cubicBezTo>
                      <a:pt x="4" y="20"/>
                      <a:pt x="4" y="21"/>
                      <a:pt x="4" y="22"/>
                    </a:cubicBezTo>
                    <a:cubicBezTo>
                      <a:pt x="3" y="22"/>
                      <a:pt x="3" y="25"/>
                      <a:pt x="1" y="25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5"/>
                      <a:pt x="3" y="35"/>
                      <a:pt x="5" y="37"/>
                    </a:cubicBezTo>
                    <a:cubicBezTo>
                      <a:pt x="6" y="37"/>
                      <a:pt x="7" y="35"/>
                      <a:pt x="8" y="35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10" y="35"/>
                      <a:pt x="11" y="33"/>
                      <a:pt x="11" y="32"/>
                    </a:cubicBezTo>
                    <a:cubicBezTo>
                      <a:pt x="12" y="30"/>
                      <a:pt x="13" y="27"/>
                      <a:pt x="13" y="25"/>
                    </a:cubicBezTo>
                    <a:cubicBezTo>
                      <a:pt x="14" y="24"/>
                      <a:pt x="15" y="23"/>
                      <a:pt x="15" y="22"/>
                    </a:cubicBezTo>
                    <a:cubicBezTo>
                      <a:pt x="16" y="19"/>
                      <a:pt x="17" y="17"/>
                      <a:pt x="17" y="15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8" y="13"/>
                      <a:pt x="18" y="11"/>
                      <a:pt x="18" y="10"/>
                    </a:cubicBezTo>
                    <a:cubicBezTo>
                      <a:pt x="19" y="10"/>
                      <a:pt x="18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9"/>
                      <a:pt x="19" y="6"/>
                      <a:pt x="19" y="3"/>
                    </a:cubicBezTo>
                    <a:cubicBezTo>
                      <a:pt x="18" y="3"/>
                      <a:pt x="18" y="1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99" name="Freeform 55"/>
              <p:cNvSpPr/>
              <p:nvPr/>
            </p:nvSpPr>
            <p:spPr bwMode="auto">
              <a:xfrm>
                <a:off x="8012073" y="4025741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00" name="Freeform 56"/>
              <p:cNvSpPr/>
              <p:nvPr/>
            </p:nvSpPr>
            <p:spPr bwMode="auto">
              <a:xfrm>
                <a:off x="8014093" y="402708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01" name="Freeform 57"/>
              <p:cNvSpPr/>
              <p:nvPr/>
            </p:nvSpPr>
            <p:spPr bwMode="auto">
              <a:xfrm>
                <a:off x="8026885" y="4030453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02" name="Freeform 58"/>
              <p:cNvSpPr/>
              <p:nvPr/>
            </p:nvSpPr>
            <p:spPr bwMode="auto">
              <a:xfrm>
                <a:off x="8063240" y="4058730"/>
                <a:ext cx="3366" cy="202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03" name="Freeform 59"/>
              <p:cNvSpPr/>
              <p:nvPr/>
            </p:nvSpPr>
            <p:spPr bwMode="auto">
              <a:xfrm>
                <a:off x="8055161" y="4062096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04" name="Freeform 60"/>
              <p:cNvSpPr>
                <a:spLocks noEditPoints="1"/>
              </p:cNvSpPr>
              <p:nvPr/>
            </p:nvSpPr>
            <p:spPr bwMode="auto">
              <a:xfrm>
                <a:off x="7756236" y="3506661"/>
                <a:ext cx="694126" cy="606603"/>
              </a:xfrm>
              <a:custGeom>
                <a:avLst/>
                <a:gdLst>
                  <a:gd name="T0" fmla="*/ 127 w 436"/>
                  <a:gd name="T1" fmla="*/ 285 h 381"/>
                  <a:gd name="T2" fmla="*/ 6 w 436"/>
                  <a:gd name="T3" fmla="*/ 260 h 381"/>
                  <a:gd name="T4" fmla="*/ 67 w 436"/>
                  <a:gd name="T5" fmla="*/ 288 h 381"/>
                  <a:gd name="T6" fmla="*/ 100 w 436"/>
                  <a:gd name="T7" fmla="*/ 379 h 381"/>
                  <a:gd name="T8" fmla="*/ 144 w 436"/>
                  <a:gd name="T9" fmla="*/ 307 h 381"/>
                  <a:gd name="T10" fmla="*/ 306 w 436"/>
                  <a:gd name="T11" fmla="*/ 273 h 381"/>
                  <a:gd name="T12" fmla="*/ 315 w 436"/>
                  <a:gd name="T13" fmla="*/ 263 h 381"/>
                  <a:gd name="T14" fmla="*/ 262 w 436"/>
                  <a:gd name="T15" fmla="*/ 216 h 381"/>
                  <a:gd name="T16" fmla="*/ 207 w 436"/>
                  <a:gd name="T17" fmla="*/ 175 h 381"/>
                  <a:gd name="T18" fmla="*/ 169 w 436"/>
                  <a:gd name="T19" fmla="*/ 159 h 381"/>
                  <a:gd name="T20" fmla="*/ 164 w 436"/>
                  <a:gd name="T21" fmla="*/ 187 h 381"/>
                  <a:gd name="T22" fmla="*/ 223 w 436"/>
                  <a:gd name="T23" fmla="*/ 154 h 381"/>
                  <a:gd name="T24" fmla="*/ 240 w 436"/>
                  <a:gd name="T25" fmla="*/ 147 h 381"/>
                  <a:gd name="T26" fmla="*/ 261 w 436"/>
                  <a:gd name="T27" fmla="*/ 139 h 381"/>
                  <a:gd name="T28" fmla="*/ 284 w 436"/>
                  <a:gd name="T29" fmla="*/ 125 h 381"/>
                  <a:gd name="T30" fmla="*/ 152 w 436"/>
                  <a:gd name="T31" fmla="*/ 248 h 381"/>
                  <a:gd name="T32" fmla="*/ 173 w 436"/>
                  <a:gd name="T33" fmla="*/ 225 h 381"/>
                  <a:gd name="T34" fmla="*/ 198 w 436"/>
                  <a:gd name="T35" fmla="*/ 222 h 381"/>
                  <a:gd name="T36" fmla="*/ 228 w 436"/>
                  <a:gd name="T37" fmla="*/ 236 h 381"/>
                  <a:gd name="T38" fmla="*/ 272 w 436"/>
                  <a:gd name="T39" fmla="*/ 229 h 381"/>
                  <a:gd name="T40" fmla="*/ 287 w 436"/>
                  <a:gd name="T41" fmla="*/ 129 h 381"/>
                  <a:gd name="T42" fmla="*/ 75 w 436"/>
                  <a:gd name="T43" fmla="*/ 117 h 381"/>
                  <a:gd name="T44" fmla="*/ 125 w 436"/>
                  <a:gd name="T45" fmla="*/ 116 h 381"/>
                  <a:gd name="T46" fmla="*/ 93 w 436"/>
                  <a:gd name="T47" fmla="*/ 104 h 381"/>
                  <a:gd name="T48" fmla="*/ 100 w 436"/>
                  <a:gd name="T49" fmla="*/ 103 h 381"/>
                  <a:gd name="T50" fmla="*/ 99 w 436"/>
                  <a:gd name="T51" fmla="*/ 106 h 381"/>
                  <a:gd name="T52" fmla="*/ 108 w 436"/>
                  <a:gd name="T53" fmla="*/ 98 h 381"/>
                  <a:gd name="T54" fmla="*/ 101 w 436"/>
                  <a:gd name="T55" fmla="*/ 99 h 381"/>
                  <a:gd name="T56" fmla="*/ 105 w 436"/>
                  <a:gd name="T57" fmla="*/ 105 h 381"/>
                  <a:gd name="T58" fmla="*/ 118 w 436"/>
                  <a:gd name="T59" fmla="*/ 96 h 381"/>
                  <a:gd name="T60" fmla="*/ 78 w 436"/>
                  <a:gd name="T61" fmla="*/ 88 h 381"/>
                  <a:gd name="T62" fmla="*/ 79 w 436"/>
                  <a:gd name="T63" fmla="*/ 79 h 381"/>
                  <a:gd name="T64" fmla="*/ 94 w 436"/>
                  <a:gd name="T65" fmla="*/ 69 h 381"/>
                  <a:gd name="T66" fmla="*/ 87 w 436"/>
                  <a:gd name="T67" fmla="*/ 66 h 381"/>
                  <a:gd name="T68" fmla="*/ 75 w 436"/>
                  <a:gd name="T69" fmla="*/ 76 h 381"/>
                  <a:gd name="T70" fmla="*/ 69 w 436"/>
                  <a:gd name="T71" fmla="*/ 86 h 381"/>
                  <a:gd name="T72" fmla="*/ 64 w 436"/>
                  <a:gd name="T73" fmla="*/ 98 h 381"/>
                  <a:gd name="T74" fmla="*/ 56 w 436"/>
                  <a:gd name="T75" fmla="*/ 105 h 381"/>
                  <a:gd name="T76" fmla="*/ 53 w 436"/>
                  <a:gd name="T77" fmla="*/ 109 h 381"/>
                  <a:gd name="T78" fmla="*/ 60 w 436"/>
                  <a:gd name="T79" fmla="*/ 120 h 381"/>
                  <a:gd name="T80" fmla="*/ 82 w 436"/>
                  <a:gd name="T81" fmla="*/ 114 h 381"/>
                  <a:gd name="T82" fmla="*/ 88 w 436"/>
                  <a:gd name="T83" fmla="*/ 88 h 381"/>
                  <a:gd name="T84" fmla="*/ 99 w 436"/>
                  <a:gd name="T85" fmla="*/ 109 h 381"/>
                  <a:gd name="T86" fmla="*/ 90 w 436"/>
                  <a:gd name="T87" fmla="*/ 121 h 381"/>
                  <a:gd name="T88" fmla="*/ 118 w 436"/>
                  <a:gd name="T89" fmla="*/ 89 h 381"/>
                  <a:gd name="T90" fmla="*/ 124 w 436"/>
                  <a:gd name="T91" fmla="*/ 75 h 381"/>
                  <a:gd name="T92" fmla="*/ 100 w 436"/>
                  <a:gd name="T93" fmla="*/ 66 h 381"/>
                  <a:gd name="T94" fmla="*/ 291 w 436"/>
                  <a:gd name="T95" fmla="*/ 19 h 381"/>
                  <a:gd name="T96" fmla="*/ 341 w 436"/>
                  <a:gd name="T97" fmla="*/ 110 h 381"/>
                  <a:gd name="T98" fmla="*/ 366 w 436"/>
                  <a:gd name="T99" fmla="*/ 14 h 381"/>
                  <a:gd name="T100" fmla="*/ 322 w 436"/>
                  <a:gd name="T101" fmla="*/ 7 h 381"/>
                  <a:gd name="T102" fmla="*/ 311 w 436"/>
                  <a:gd name="T103" fmla="*/ 17 h 381"/>
                  <a:gd name="T104" fmla="*/ 295 w 436"/>
                  <a:gd name="T105" fmla="*/ 121 h 381"/>
                  <a:gd name="T106" fmla="*/ 360 w 436"/>
                  <a:gd name="T107" fmla="*/ 91 h 381"/>
                  <a:gd name="T108" fmla="*/ 381 w 436"/>
                  <a:gd name="T109" fmla="*/ 79 h 381"/>
                  <a:gd name="T110" fmla="*/ 402 w 436"/>
                  <a:gd name="T111" fmla="*/ 54 h 381"/>
                  <a:gd name="T112" fmla="*/ 417 w 436"/>
                  <a:gd name="T113" fmla="*/ 96 h 381"/>
                  <a:gd name="T114" fmla="*/ 410 w 436"/>
                  <a:gd name="T115" fmla="*/ 64 h 381"/>
                  <a:gd name="T116" fmla="*/ 424 w 436"/>
                  <a:gd name="T117" fmla="*/ 34 h 381"/>
                  <a:gd name="T118" fmla="*/ 419 w 436"/>
                  <a:gd name="T119" fmla="*/ 17 h 381"/>
                  <a:gd name="T120" fmla="*/ 432 w 436"/>
                  <a:gd name="T121" fmla="*/ 12 h 381"/>
                  <a:gd name="T122" fmla="*/ 420 w 436"/>
                  <a:gd name="T123" fmla="*/ 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36" h="381">
                    <a:moveTo>
                      <a:pt x="106" y="370"/>
                    </a:moveTo>
                    <a:cubicBezTo>
                      <a:pt x="106" y="370"/>
                      <a:pt x="106" y="370"/>
                      <a:pt x="106" y="370"/>
                    </a:cubicBezTo>
                    <a:cubicBezTo>
                      <a:pt x="106" y="370"/>
                      <a:pt x="107" y="369"/>
                      <a:pt x="108" y="369"/>
                    </a:cubicBezTo>
                    <a:cubicBezTo>
                      <a:pt x="108" y="370"/>
                      <a:pt x="107" y="370"/>
                      <a:pt x="106" y="370"/>
                    </a:cubicBezTo>
                    <a:moveTo>
                      <a:pt x="104" y="369"/>
                    </a:moveTo>
                    <a:cubicBezTo>
                      <a:pt x="104" y="369"/>
                      <a:pt x="103" y="369"/>
                      <a:pt x="104" y="368"/>
                    </a:cubicBezTo>
                    <a:cubicBezTo>
                      <a:pt x="104" y="368"/>
                      <a:pt x="104" y="368"/>
                      <a:pt x="104" y="369"/>
                    </a:cubicBezTo>
                    <a:moveTo>
                      <a:pt x="113" y="360"/>
                    </a:moveTo>
                    <a:cubicBezTo>
                      <a:pt x="113" y="360"/>
                      <a:pt x="113" y="360"/>
                      <a:pt x="113" y="359"/>
                    </a:cubicBezTo>
                    <a:cubicBezTo>
                      <a:pt x="113" y="359"/>
                      <a:pt x="113" y="359"/>
                      <a:pt x="113" y="359"/>
                    </a:cubicBezTo>
                    <a:cubicBezTo>
                      <a:pt x="113" y="359"/>
                      <a:pt x="113" y="359"/>
                      <a:pt x="113" y="359"/>
                    </a:cubicBezTo>
                    <a:cubicBezTo>
                      <a:pt x="114" y="359"/>
                      <a:pt x="114" y="359"/>
                      <a:pt x="114" y="359"/>
                    </a:cubicBezTo>
                    <a:cubicBezTo>
                      <a:pt x="114" y="359"/>
                      <a:pt x="114" y="359"/>
                      <a:pt x="114" y="359"/>
                    </a:cubicBezTo>
                    <a:cubicBezTo>
                      <a:pt x="114" y="360"/>
                      <a:pt x="114" y="360"/>
                      <a:pt x="113" y="360"/>
                    </a:cubicBezTo>
                    <a:moveTo>
                      <a:pt x="90" y="296"/>
                    </a:moveTo>
                    <a:cubicBezTo>
                      <a:pt x="90" y="295"/>
                      <a:pt x="90" y="294"/>
                      <a:pt x="89" y="293"/>
                    </a:cubicBezTo>
                    <a:cubicBezTo>
                      <a:pt x="90" y="293"/>
                      <a:pt x="90" y="293"/>
                      <a:pt x="90" y="293"/>
                    </a:cubicBezTo>
                    <a:cubicBezTo>
                      <a:pt x="90" y="293"/>
                      <a:pt x="90" y="294"/>
                      <a:pt x="91" y="294"/>
                    </a:cubicBezTo>
                    <a:cubicBezTo>
                      <a:pt x="90" y="295"/>
                      <a:pt x="90" y="295"/>
                      <a:pt x="90" y="296"/>
                    </a:cubicBezTo>
                    <a:moveTo>
                      <a:pt x="122" y="291"/>
                    </a:moveTo>
                    <a:cubicBezTo>
                      <a:pt x="122" y="291"/>
                      <a:pt x="123" y="290"/>
                      <a:pt x="123" y="290"/>
                    </a:cubicBezTo>
                    <a:cubicBezTo>
                      <a:pt x="123" y="290"/>
                      <a:pt x="123" y="290"/>
                      <a:pt x="124" y="290"/>
                    </a:cubicBezTo>
                    <a:cubicBezTo>
                      <a:pt x="124" y="291"/>
                      <a:pt x="123" y="291"/>
                      <a:pt x="122" y="291"/>
                    </a:cubicBezTo>
                    <a:moveTo>
                      <a:pt x="130" y="284"/>
                    </a:moveTo>
                    <a:cubicBezTo>
                      <a:pt x="130" y="284"/>
                      <a:pt x="130" y="284"/>
                      <a:pt x="130" y="284"/>
                    </a:cubicBezTo>
                    <a:cubicBezTo>
                      <a:pt x="130" y="284"/>
                      <a:pt x="130" y="284"/>
                      <a:pt x="130" y="284"/>
                    </a:cubicBezTo>
                    <a:cubicBezTo>
                      <a:pt x="130" y="284"/>
                      <a:pt x="131" y="284"/>
                      <a:pt x="131" y="284"/>
                    </a:cubicBezTo>
                    <a:cubicBezTo>
                      <a:pt x="131" y="284"/>
                      <a:pt x="131" y="285"/>
                      <a:pt x="131" y="285"/>
                    </a:cubicBezTo>
                    <a:cubicBezTo>
                      <a:pt x="131" y="285"/>
                      <a:pt x="131" y="285"/>
                      <a:pt x="131" y="285"/>
                    </a:cubicBezTo>
                    <a:cubicBezTo>
                      <a:pt x="130" y="285"/>
                      <a:pt x="130" y="285"/>
                      <a:pt x="130" y="284"/>
                    </a:cubicBezTo>
                    <a:cubicBezTo>
                      <a:pt x="130" y="284"/>
                      <a:pt x="130" y="284"/>
                      <a:pt x="130" y="284"/>
                    </a:cubicBezTo>
                    <a:moveTo>
                      <a:pt x="126" y="285"/>
                    </a:moveTo>
                    <a:cubicBezTo>
                      <a:pt x="127" y="285"/>
                      <a:pt x="127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8" y="284"/>
                      <a:pt x="128" y="284"/>
                      <a:pt x="128" y="284"/>
                    </a:cubicBezTo>
                    <a:cubicBezTo>
                      <a:pt x="128" y="284"/>
                      <a:pt x="128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7" y="285"/>
                      <a:pt x="127" y="285"/>
                      <a:pt x="127" y="285"/>
                    </a:cubicBezTo>
                    <a:cubicBezTo>
                      <a:pt x="128" y="285"/>
                      <a:pt x="128" y="284"/>
                      <a:pt x="129" y="284"/>
                    </a:cubicBezTo>
                    <a:cubicBezTo>
                      <a:pt x="129" y="284"/>
                      <a:pt x="129" y="284"/>
                      <a:pt x="129" y="284"/>
                    </a:cubicBezTo>
                    <a:cubicBezTo>
                      <a:pt x="129" y="285"/>
                      <a:pt x="128" y="285"/>
                      <a:pt x="128" y="285"/>
                    </a:cubicBezTo>
                    <a:cubicBezTo>
                      <a:pt x="128" y="285"/>
                      <a:pt x="128" y="285"/>
                      <a:pt x="129" y="285"/>
                    </a:cubicBezTo>
                    <a:cubicBezTo>
                      <a:pt x="129" y="285"/>
                      <a:pt x="129" y="285"/>
                      <a:pt x="129" y="285"/>
                    </a:cubicBezTo>
                    <a:cubicBezTo>
                      <a:pt x="129" y="286"/>
                      <a:pt x="129" y="286"/>
                      <a:pt x="130" y="286"/>
                    </a:cubicBezTo>
                    <a:cubicBezTo>
                      <a:pt x="130" y="287"/>
                      <a:pt x="130" y="287"/>
                      <a:pt x="130" y="287"/>
                    </a:cubicBezTo>
                    <a:cubicBezTo>
                      <a:pt x="129" y="287"/>
                      <a:pt x="128" y="286"/>
                      <a:pt x="128" y="285"/>
                    </a:cubicBezTo>
                    <a:cubicBezTo>
                      <a:pt x="128" y="285"/>
                      <a:pt x="127" y="286"/>
                      <a:pt x="127" y="286"/>
                    </a:cubicBezTo>
                    <a:cubicBezTo>
                      <a:pt x="127" y="286"/>
                      <a:pt x="126" y="285"/>
                      <a:pt x="126" y="284"/>
                    </a:cubicBezTo>
                    <a:cubicBezTo>
                      <a:pt x="126" y="284"/>
                      <a:pt x="126" y="285"/>
                      <a:pt x="126" y="285"/>
                    </a:cubicBezTo>
                    <a:moveTo>
                      <a:pt x="145" y="252"/>
                    </a:moveTo>
                    <a:cubicBezTo>
                      <a:pt x="1" y="252"/>
                      <a:pt x="1" y="252"/>
                      <a:pt x="1" y="252"/>
                    </a:cubicBezTo>
                    <a:cubicBezTo>
                      <a:pt x="1" y="253"/>
                      <a:pt x="1" y="253"/>
                      <a:pt x="1" y="254"/>
                    </a:cubicBezTo>
                    <a:cubicBezTo>
                      <a:pt x="1" y="254"/>
                      <a:pt x="2" y="254"/>
                      <a:pt x="2" y="254"/>
                    </a:cubicBezTo>
                    <a:cubicBezTo>
                      <a:pt x="2" y="254"/>
                      <a:pt x="2" y="254"/>
                      <a:pt x="2" y="254"/>
                    </a:cubicBezTo>
                    <a:cubicBezTo>
                      <a:pt x="1" y="254"/>
                      <a:pt x="1" y="254"/>
                      <a:pt x="1" y="254"/>
                    </a:cubicBezTo>
                    <a:cubicBezTo>
                      <a:pt x="0" y="254"/>
                      <a:pt x="1" y="255"/>
                      <a:pt x="0" y="255"/>
                    </a:cubicBezTo>
                    <a:cubicBezTo>
                      <a:pt x="1" y="255"/>
                      <a:pt x="1" y="255"/>
                      <a:pt x="1" y="255"/>
                    </a:cubicBezTo>
                    <a:cubicBezTo>
                      <a:pt x="2" y="255"/>
                      <a:pt x="2" y="255"/>
                      <a:pt x="2" y="256"/>
                    </a:cubicBezTo>
                    <a:cubicBezTo>
                      <a:pt x="2" y="256"/>
                      <a:pt x="2" y="256"/>
                      <a:pt x="1" y="256"/>
                    </a:cubicBezTo>
                    <a:cubicBezTo>
                      <a:pt x="1" y="256"/>
                      <a:pt x="1" y="256"/>
                      <a:pt x="1" y="256"/>
                    </a:cubicBezTo>
                    <a:cubicBezTo>
                      <a:pt x="1" y="257"/>
                      <a:pt x="1" y="257"/>
                      <a:pt x="1" y="257"/>
                    </a:cubicBezTo>
                    <a:cubicBezTo>
                      <a:pt x="1" y="257"/>
                      <a:pt x="1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8"/>
                      <a:pt x="3" y="258"/>
                      <a:pt x="3" y="258"/>
                    </a:cubicBezTo>
                    <a:cubicBezTo>
                      <a:pt x="3" y="258"/>
                      <a:pt x="3" y="258"/>
                      <a:pt x="4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5" y="258"/>
                      <a:pt x="4" y="259"/>
                      <a:pt x="4" y="260"/>
                    </a:cubicBezTo>
                    <a:cubicBezTo>
                      <a:pt x="4" y="260"/>
                      <a:pt x="5" y="260"/>
                      <a:pt x="5" y="260"/>
                    </a:cubicBezTo>
                    <a:cubicBezTo>
                      <a:pt x="5" y="260"/>
                      <a:pt x="6" y="260"/>
                      <a:pt x="6" y="260"/>
                    </a:cubicBezTo>
                    <a:cubicBezTo>
                      <a:pt x="6" y="261"/>
                      <a:pt x="7" y="262"/>
                      <a:pt x="7" y="262"/>
                    </a:cubicBezTo>
                    <a:cubicBezTo>
                      <a:pt x="8" y="262"/>
                      <a:pt x="8" y="262"/>
                      <a:pt x="8" y="262"/>
                    </a:cubicBezTo>
                    <a:cubicBezTo>
                      <a:pt x="8" y="263"/>
                      <a:pt x="9" y="264"/>
                      <a:pt x="10" y="265"/>
                    </a:cubicBezTo>
                    <a:cubicBezTo>
                      <a:pt x="9" y="265"/>
                      <a:pt x="10" y="266"/>
                      <a:pt x="10" y="266"/>
                    </a:cubicBezTo>
                    <a:cubicBezTo>
                      <a:pt x="10" y="267"/>
                      <a:pt x="11" y="267"/>
                      <a:pt x="11" y="268"/>
                    </a:cubicBezTo>
                    <a:cubicBezTo>
                      <a:pt x="12" y="269"/>
                      <a:pt x="12" y="271"/>
                      <a:pt x="15" y="271"/>
                    </a:cubicBezTo>
                    <a:cubicBezTo>
                      <a:pt x="15" y="271"/>
                      <a:pt x="15" y="271"/>
                      <a:pt x="15" y="271"/>
                    </a:cubicBezTo>
                    <a:cubicBezTo>
                      <a:pt x="17" y="274"/>
                      <a:pt x="21" y="276"/>
                      <a:pt x="25" y="277"/>
                    </a:cubicBezTo>
                    <a:cubicBezTo>
                      <a:pt x="26" y="275"/>
                      <a:pt x="31" y="276"/>
                      <a:pt x="34" y="275"/>
                    </a:cubicBezTo>
                    <a:cubicBezTo>
                      <a:pt x="35" y="276"/>
                      <a:pt x="35" y="276"/>
                      <a:pt x="35" y="276"/>
                    </a:cubicBezTo>
                    <a:cubicBezTo>
                      <a:pt x="35" y="275"/>
                      <a:pt x="35" y="275"/>
                      <a:pt x="36" y="275"/>
                    </a:cubicBezTo>
                    <a:cubicBezTo>
                      <a:pt x="36" y="275"/>
                      <a:pt x="36" y="275"/>
                      <a:pt x="36" y="276"/>
                    </a:cubicBezTo>
                    <a:cubicBezTo>
                      <a:pt x="36" y="276"/>
                      <a:pt x="36" y="276"/>
                      <a:pt x="36" y="276"/>
                    </a:cubicBezTo>
                    <a:cubicBezTo>
                      <a:pt x="37" y="276"/>
                      <a:pt x="38" y="276"/>
                      <a:pt x="39" y="276"/>
                    </a:cubicBezTo>
                    <a:cubicBezTo>
                      <a:pt x="40" y="275"/>
                      <a:pt x="40" y="276"/>
                      <a:pt x="42" y="275"/>
                    </a:cubicBezTo>
                    <a:cubicBezTo>
                      <a:pt x="43" y="275"/>
                      <a:pt x="44" y="273"/>
                      <a:pt x="46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7" y="273"/>
                      <a:pt x="47" y="273"/>
                      <a:pt x="48" y="272"/>
                    </a:cubicBezTo>
                    <a:cubicBezTo>
                      <a:pt x="48" y="272"/>
                      <a:pt x="48" y="272"/>
                      <a:pt x="49" y="272"/>
                    </a:cubicBezTo>
                    <a:cubicBezTo>
                      <a:pt x="50" y="272"/>
                      <a:pt x="51" y="272"/>
                      <a:pt x="53" y="272"/>
                    </a:cubicBezTo>
                    <a:cubicBezTo>
                      <a:pt x="54" y="273"/>
                      <a:pt x="56" y="273"/>
                      <a:pt x="56" y="276"/>
                    </a:cubicBezTo>
                    <a:cubicBezTo>
                      <a:pt x="57" y="276"/>
                      <a:pt x="56" y="277"/>
                      <a:pt x="57" y="277"/>
                    </a:cubicBezTo>
                    <a:cubicBezTo>
                      <a:pt x="57" y="278"/>
                      <a:pt x="58" y="278"/>
                      <a:pt x="59" y="278"/>
                    </a:cubicBezTo>
                    <a:cubicBezTo>
                      <a:pt x="59" y="278"/>
                      <a:pt x="60" y="278"/>
                      <a:pt x="61" y="277"/>
                    </a:cubicBezTo>
                    <a:cubicBezTo>
                      <a:pt x="62" y="277"/>
                      <a:pt x="63" y="277"/>
                      <a:pt x="63" y="277"/>
                    </a:cubicBezTo>
                    <a:cubicBezTo>
                      <a:pt x="64" y="277"/>
                      <a:pt x="64" y="277"/>
                      <a:pt x="64" y="277"/>
                    </a:cubicBezTo>
                    <a:cubicBezTo>
                      <a:pt x="64" y="277"/>
                      <a:pt x="64" y="277"/>
                      <a:pt x="64" y="277"/>
                    </a:cubicBezTo>
                    <a:cubicBezTo>
                      <a:pt x="64" y="277"/>
                      <a:pt x="65" y="277"/>
                      <a:pt x="65" y="277"/>
                    </a:cubicBezTo>
                    <a:cubicBezTo>
                      <a:pt x="65" y="277"/>
                      <a:pt x="65" y="277"/>
                      <a:pt x="65" y="277"/>
                    </a:cubicBezTo>
                    <a:cubicBezTo>
                      <a:pt x="65" y="277"/>
                      <a:pt x="66" y="277"/>
                      <a:pt x="66" y="277"/>
                    </a:cubicBezTo>
                    <a:cubicBezTo>
                      <a:pt x="66" y="277"/>
                      <a:pt x="66" y="278"/>
                      <a:pt x="66" y="278"/>
                    </a:cubicBezTo>
                    <a:cubicBezTo>
                      <a:pt x="66" y="278"/>
                      <a:pt x="66" y="279"/>
                      <a:pt x="67" y="279"/>
                    </a:cubicBezTo>
                    <a:cubicBezTo>
                      <a:pt x="67" y="279"/>
                      <a:pt x="67" y="278"/>
                      <a:pt x="67" y="278"/>
                    </a:cubicBezTo>
                    <a:cubicBezTo>
                      <a:pt x="68" y="281"/>
                      <a:pt x="68" y="284"/>
                      <a:pt x="66" y="286"/>
                    </a:cubicBezTo>
                    <a:cubicBezTo>
                      <a:pt x="67" y="286"/>
                      <a:pt x="67" y="286"/>
                      <a:pt x="67" y="286"/>
                    </a:cubicBezTo>
                    <a:cubicBezTo>
                      <a:pt x="67" y="287"/>
                      <a:pt x="67" y="287"/>
                      <a:pt x="66" y="287"/>
                    </a:cubicBezTo>
                    <a:cubicBezTo>
                      <a:pt x="67" y="288"/>
                      <a:pt x="67" y="288"/>
                      <a:pt x="68" y="288"/>
                    </a:cubicBezTo>
                    <a:cubicBezTo>
                      <a:pt x="68" y="288"/>
                      <a:pt x="68" y="288"/>
                      <a:pt x="67" y="288"/>
                    </a:cubicBezTo>
                    <a:cubicBezTo>
                      <a:pt x="67" y="288"/>
                      <a:pt x="67" y="288"/>
                      <a:pt x="67" y="288"/>
                    </a:cubicBezTo>
                    <a:cubicBezTo>
                      <a:pt x="67" y="288"/>
                      <a:pt x="67" y="288"/>
                      <a:pt x="67" y="288"/>
                    </a:cubicBezTo>
                    <a:cubicBezTo>
                      <a:pt x="66" y="288"/>
                      <a:pt x="66" y="288"/>
                      <a:pt x="66" y="288"/>
                    </a:cubicBezTo>
                    <a:cubicBezTo>
                      <a:pt x="66" y="289"/>
                      <a:pt x="66" y="291"/>
                      <a:pt x="65" y="291"/>
                    </a:cubicBezTo>
                    <a:cubicBezTo>
                      <a:pt x="65" y="291"/>
                      <a:pt x="65" y="291"/>
                      <a:pt x="65" y="290"/>
                    </a:cubicBezTo>
                    <a:cubicBezTo>
                      <a:pt x="66" y="295"/>
                      <a:pt x="69" y="297"/>
                      <a:pt x="72" y="300"/>
                    </a:cubicBezTo>
                    <a:cubicBezTo>
                      <a:pt x="73" y="301"/>
                      <a:pt x="73" y="302"/>
                      <a:pt x="74" y="303"/>
                    </a:cubicBezTo>
                    <a:cubicBezTo>
                      <a:pt x="73" y="303"/>
                      <a:pt x="73" y="304"/>
                      <a:pt x="74" y="304"/>
                    </a:cubicBezTo>
                    <a:cubicBezTo>
                      <a:pt x="74" y="304"/>
                      <a:pt x="74" y="304"/>
                      <a:pt x="74" y="304"/>
                    </a:cubicBezTo>
                    <a:cubicBezTo>
                      <a:pt x="74" y="304"/>
                      <a:pt x="75" y="304"/>
                      <a:pt x="75" y="304"/>
                    </a:cubicBezTo>
                    <a:cubicBezTo>
                      <a:pt x="74" y="305"/>
                      <a:pt x="74" y="305"/>
                      <a:pt x="74" y="305"/>
                    </a:cubicBezTo>
                    <a:cubicBezTo>
                      <a:pt x="74" y="306"/>
                      <a:pt x="75" y="306"/>
                      <a:pt x="76" y="307"/>
                    </a:cubicBezTo>
                    <a:cubicBezTo>
                      <a:pt x="75" y="310"/>
                      <a:pt x="77" y="311"/>
                      <a:pt x="76" y="312"/>
                    </a:cubicBezTo>
                    <a:cubicBezTo>
                      <a:pt x="76" y="313"/>
                      <a:pt x="76" y="313"/>
                      <a:pt x="76" y="313"/>
                    </a:cubicBezTo>
                    <a:cubicBezTo>
                      <a:pt x="77" y="316"/>
                      <a:pt x="79" y="321"/>
                      <a:pt x="75" y="322"/>
                    </a:cubicBezTo>
                    <a:cubicBezTo>
                      <a:pt x="75" y="323"/>
                      <a:pt x="74" y="323"/>
                      <a:pt x="74" y="324"/>
                    </a:cubicBezTo>
                    <a:cubicBezTo>
                      <a:pt x="74" y="325"/>
                      <a:pt x="73" y="326"/>
                      <a:pt x="74" y="327"/>
                    </a:cubicBezTo>
                    <a:cubicBezTo>
                      <a:pt x="72" y="329"/>
                      <a:pt x="72" y="332"/>
                      <a:pt x="72" y="336"/>
                    </a:cubicBezTo>
                    <a:cubicBezTo>
                      <a:pt x="75" y="339"/>
                      <a:pt x="76" y="344"/>
                      <a:pt x="78" y="347"/>
                    </a:cubicBezTo>
                    <a:cubicBezTo>
                      <a:pt x="79" y="348"/>
                      <a:pt x="78" y="348"/>
                      <a:pt x="78" y="349"/>
                    </a:cubicBezTo>
                    <a:cubicBezTo>
                      <a:pt x="79" y="352"/>
                      <a:pt x="79" y="356"/>
                      <a:pt x="80" y="358"/>
                    </a:cubicBezTo>
                    <a:cubicBezTo>
                      <a:pt x="80" y="359"/>
                      <a:pt x="80" y="359"/>
                      <a:pt x="80" y="359"/>
                    </a:cubicBezTo>
                    <a:cubicBezTo>
                      <a:pt x="80" y="359"/>
                      <a:pt x="80" y="360"/>
                      <a:pt x="80" y="360"/>
                    </a:cubicBezTo>
                    <a:cubicBezTo>
                      <a:pt x="81" y="362"/>
                      <a:pt x="83" y="363"/>
                      <a:pt x="83" y="365"/>
                    </a:cubicBezTo>
                    <a:cubicBezTo>
                      <a:pt x="84" y="365"/>
                      <a:pt x="84" y="365"/>
                      <a:pt x="84" y="365"/>
                    </a:cubicBezTo>
                    <a:cubicBezTo>
                      <a:pt x="85" y="369"/>
                      <a:pt x="87" y="371"/>
                      <a:pt x="87" y="375"/>
                    </a:cubicBezTo>
                    <a:cubicBezTo>
                      <a:pt x="87" y="375"/>
                      <a:pt x="87" y="375"/>
                      <a:pt x="87" y="375"/>
                    </a:cubicBezTo>
                    <a:cubicBezTo>
                      <a:pt x="87" y="375"/>
                      <a:pt x="86" y="375"/>
                      <a:pt x="86" y="375"/>
                    </a:cubicBezTo>
                    <a:cubicBezTo>
                      <a:pt x="86" y="375"/>
                      <a:pt x="86" y="375"/>
                      <a:pt x="86" y="375"/>
                    </a:cubicBezTo>
                    <a:cubicBezTo>
                      <a:pt x="86" y="375"/>
                      <a:pt x="86" y="375"/>
                      <a:pt x="86" y="375"/>
                    </a:cubicBezTo>
                    <a:cubicBezTo>
                      <a:pt x="86" y="377"/>
                      <a:pt x="87" y="377"/>
                      <a:pt x="87" y="378"/>
                    </a:cubicBezTo>
                    <a:cubicBezTo>
                      <a:pt x="87" y="379"/>
                      <a:pt x="87" y="380"/>
                      <a:pt x="87" y="380"/>
                    </a:cubicBezTo>
                    <a:cubicBezTo>
                      <a:pt x="87" y="380"/>
                      <a:pt x="87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9" y="381"/>
                      <a:pt x="90" y="381"/>
                      <a:pt x="91" y="381"/>
                    </a:cubicBezTo>
                    <a:cubicBezTo>
                      <a:pt x="91" y="381"/>
                      <a:pt x="92" y="381"/>
                      <a:pt x="92" y="381"/>
                    </a:cubicBezTo>
                    <a:cubicBezTo>
                      <a:pt x="93" y="381"/>
                      <a:pt x="93" y="381"/>
                      <a:pt x="93" y="381"/>
                    </a:cubicBezTo>
                    <a:cubicBezTo>
                      <a:pt x="94" y="381"/>
                      <a:pt x="95" y="380"/>
                      <a:pt x="96" y="380"/>
                    </a:cubicBezTo>
                    <a:cubicBezTo>
                      <a:pt x="96" y="380"/>
                      <a:pt x="97" y="380"/>
                      <a:pt x="98" y="380"/>
                    </a:cubicBezTo>
                    <a:cubicBezTo>
                      <a:pt x="98" y="380"/>
                      <a:pt x="99" y="380"/>
                      <a:pt x="99" y="380"/>
                    </a:cubicBezTo>
                    <a:cubicBezTo>
                      <a:pt x="99" y="379"/>
                      <a:pt x="100" y="379"/>
                      <a:pt x="100" y="379"/>
                    </a:cubicBezTo>
                    <a:cubicBezTo>
                      <a:pt x="101" y="379"/>
                      <a:pt x="101" y="380"/>
                      <a:pt x="101" y="380"/>
                    </a:cubicBezTo>
                    <a:cubicBezTo>
                      <a:pt x="102" y="380"/>
                      <a:pt x="102" y="380"/>
                      <a:pt x="103" y="380"/>
                    </a:cubicBezTo>
                    <a:cubicBezTo>
                      <a:pt x="103" y="380"/>
                      <a:pt x="103" y="380"/>
                      <a:pt x="103" y="380"/>
                    </a:cubicBezTo>
                    <a:cubicBezTo>
                      <a:pt x="103" y="380"/>
                      <a:pt x="103" y="379"/>
                      <a:pt x="104" y="379"/>
                    </a:cubicBezTo>
                    <a:cubicBezTo>
                      <a:pt x="104" y="379"/>
                      <a:pt x="104" y="380"/>
                      <a:pt x="105" y="380"/>
                    </a:cubicBezTo>
                    <a:cubicBezTo>
                      <a:pt x="105" y="380"/>
                      <a:pt x="105" y="380"/>
                      <a:pt x="105" y="380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5" y="379"/>
                      <a:pt x="105" y="378"/>
                      <a:pt x="106" y="378"/>
                    </a:cubicBezTo>
                    <a:cubicBezTo>
                      <a:pt x="106" y="378"/>
                      <a:pt x="107" y="379"/>
                      <a:pt x="107" y="379"/>
                    </a:cubicBezTo>
                    <a:cubicBezTo>
                      <a:pt x="112" y="376"/>
                      <a:pt x="116" y="372"/>
                      <a:pt x="119" y="368"/>
                    </a:cubicBezTo>
                    <a:cubicBezTo>
                      <a:pt x="119" y="368"/>
                      <a:pt x="119" y="368"/>
                      <a:pt x="119" y="368"/>
                    </a:cubicBezTo>
                    <a:cubicBezTo>
                      <a:pt x="119" y="366"/>
                      <a:pt x="122" y="365"/>
                      <a:pt x="123" y="364"/>
                    </a:cubicBezTo>
                    <a:cubicBezTo>
                      <a:pt x="124" y="362"/>
                      <a:pt x="124" y="359"/>
                      <a:pt x="125" y="357"/>
                    </a:cubicBezTo>
                    <a:cubicBezTo>
                      <a:pt x="125" y="357"/>
                      <a:pt x="125" y="358"/>
                      <a:pt x="124" y="358"/>
                    </a:cubicBezTo>
                    <a:cubicBezTo>
                      <a:pt x="124" y="358"/>
                      <a:pt x="124" y="358"/>
                      <a:pt x="124" y="358"/>
                    </a:cubicBezTo>
                    <a:cubicBezTo>
                      <a:pt x="124" y="357"/>
                      <a:pt x="124" y="357"/>
                      <a:pt x="124" y="357"/>
                    </a:cubicBezTo>
                    <a:cubicBezTo>
                      <a:pt x="125" y="354"/>
                      <a:pt x="131" y="355"/>
                      <a:pt x="132" y="351"/>
                    </a:cubicBezTo>
                    <a:cubicBezTo>
                      <a:pt x="132" y="351"/>
                      <a:pt x="132" y="351"/>
                      <a:pt x="131" y="351"/>
                    </a:cubicBezTo>
                    <a:cubicBezTo>
                      <a:pt x="131" y="351"/>
                      <a:pt x="131" y="351"/>
                      <a:pt x="131" y="351"/>
                    </a:cubicBezTo>
                    <a:cubicBezTo>
                      <a:pt x="131" y="351"/>
                      <a:pt x="131" y="351"/>
                      <a:pt x="131" y="351"/>
                    </a:cubicBezTo>
                    <a:cubicBezTo>
                      <a:pt x="131" y="351"/>
                      <a:pt x="131" y="351"/>
                      <a:pt x="131" y="351"/>
                    </a:cubicBezTo>
                    <a:cubicBezTo>
                      <a:pt x="131" y="350"/>
                      <a:pt x="132" y="347"/>
                      <a:pt x="132" y="346"/>
                    </a:cubicBezTo>
                    <a:cubicBezTo>
                      <a:pt x="131" y="346"/>
                      <a:pt x="132" y="347"/>
                      <a:pt x="131" y="347"/>
                    </a:cubicBezTo>
                    <a:cubicBezTo>
                      <a:pt x="131" y="347"/>
                      <a:pt x="131" y="347"/>
                      <a:pt x="131" y="347"/>
                    </a:cubicBezTo>
                    <a:cubicBezTo>
                      <a:pt x="132" y="344"/>
                      <a:pt x="130" y="343"/>
                      <a:pt x="130" y="340"/>
                    </a:cubicBezTo>
                    <a:cubicBezTo>
                      <a:pt x="130" y="340"/>
                      <a:pt x="131" y="340"/>
                      <a:pt x="131" y="340"/>
                    </a:cubicBezTo>
                    <a:cubicBezTo>
                      <a:pt x="131" y="340"/>
                      <a:pt x="131" y="340"/>
                      <a:pt x="131" y="340"/>
                    </a:cubicBezTo>
                    <a:cubicBezTo>
                      <a:pt x="131" y="340"/>
                      <a:pt x="132" y="340"/>
                      <a:pt x="132" y="340"/>
                    </a:cubicBezTo>
                    <a:cubicBezTo>
                      <a:pt x="132" y="340"/>
                      <a:pt x="132" y="340"/>
                      <a:pt x="132" y="340"/>
                    </a:cubicBezTo>
                    <a:cubicBezTo>
                      <a:pt x="132" y="340"/>
                      <a:pt x="132" y="339"/>
                      <a:pt x="132" y="339"/>
                    </a:cubicBezTo>
                    <a:cubicBezTo>
                      <a:pt x="134" y="338"/>
                      <a:pt x="135" y="337"/>
                      <a:pt x="136" y="335"/>
                    </a:cubicBezTo>
                    <a:cubicBezTo>
                      <a:pt x="136" y="336"/>
                      <a:pt x="136" y="336"/>
                      <a:pt x="136" y="336"/>
                    </a:cubicBezTo>
                    <a:cubicBezTo>
                      <a:pt x="137" y="336"/>
                      <a:pt x="137" y="335"/>
                      <a:pt x="138" y="335"/>
                    </a:cubicBezTo>
                    <a:cubicBezTo>
                      <a:pt x="139" y="333"/>
                      <a:pt x="142" y="333"/>
                      <a:pt x="144" y="331"/>
                    </a:cubicBezTo>
                    <a:cubicBezTo>
                      <a:pt x="144" y="331"/>
                      <a:pt x="144" y="330"/>
                      <a:pt x="145" y="330"/>
                    </a:cubicBezTo>
                    <a:cubicBezTo>
                      <a:pt x="145" y="315"/>
                      <a:pt x="145" y="315"/>
                      <a:pt x="145" y="315"/>
                    </a:cubicBezTo>
                    <a:cubicBezTo>
                      <a:pt x="144" y="314"/>
                      <a:pt x="144" y="314"/>
                      <a:pt x="144" y="314"/>
                    </a:cubicBezTo>
                    <a:cubicBezTo>
                      <a:pt x="143" y="313"/>
                      <a:pt x="144" y="311"/>
                      <a:pt x="143" y="310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43" y="309"/>
                      <a:pt x="143" y="307"/>
                      <a:pt x="144" y="307"/>
                    </a:cubicBezTo>
                    <a:cubicBezTo>
                      <a:pt x="144" y="307"/>
                      <a:pt x="144" y="307"/>
                      <a:pt x="144" y="307"/>
                    </a:cubicBezTo>
                    <a:cubicBezTo>
                      <a:pt x="144" y="306"/>
                      <a:pt x="143" y="305"/>
                      <a:pt x="142" y="305"/>
                    </a:cubicBezTo>
                    <a:cubicBezTo>
                      <a:pt x="142" y="303"/>
                      <a:pt x="143" y="302"/>
                      <a:pt x="143" y="300"/>
                    </a:cubicBezTo>
                    <a:cubicBezTo>
                      <a:pt x="144" y="300"/>
                      <a:pt x="144" y="300"/>
                      <a:pt x="145" y="299"/>
                    </a:cubicBezTo>
                    <a:cubicBezTo>
                      <a:pt x="145" y="252"/>
                      <a:pt x="145" y="252"/>
                      <a:pt x="145" y="252"/>
                    </a:cubicBezTo>
                    <a:moveTo>
                      <a:pt x="294" y="252"/>
                    </a:moveTo>
                    <a:cubicBezTo>
                      <a:pt x="294" y="252"/>
                      <a:pt x="294" y="252"/>
                      <a:pt x="294" y="252"/>
                    </a:cubicBezTo>
                    <a:cubicBezTo>
                      <a:pt x="294" y="253"/>
                      <a:pt x="294" y="253"/>
                      <a:pt x="294" y="253"/>
                    </a:cubicBezTo>
                    <a:cubicBezTo>
                      <a:pt x="294" y="253"/>
                      <a:pt x="294" y="253"/>
                      <a:pt x="294" y="252"/>
                    </a:cubicBezTo>
                    <a:moveTo>
                      <a:pt x="306" y="281"/>
                    </a:moveTo>
                    <a:cubicBezTo>
                      <a:pt x="305" y="281"/>
                      <a:pt x="305" y="280"/>
                      <a:pt x="305" y="280"/>
                    </a:cubicBezTo>
                    <a:cubicBezTo>
                      <a:pt x="305" y="280"/>
                      <a:pt x="305" y="280"/>
                      <a:pt x="305" y="280"/>
                    </a:cubicBezTo>
                    <a:cubicBezTo>
                      <a:pt x="306" y="280"/>
                      <a:pt x="306" y="281"/>
                      <a:pt x="306" y="281"/>
                    </a:cubicBezTo>
                    <a:moveTo>
                      <a:pt x="311" y="256"/>
                    </a:moveTo>
                    <a:cubicBezTo>
                      <a:pt x="310" y="256"/>
                      <a:pt x="309" y="255"/>
                      <a:pt x="309" y="254"/>
                    </a:cubicBezTo>
                    <a:cubicBezTo>
                      <a:pt x="310" y="254"/>
                      <a:pt x="310" y="254"/>
                      <a:pt x="310" y="254"/>
                    </a:cubicBezTo>
                    <a:cubicBezTo>
                      <a:pt x="310" y="255"/>
                      <a:pt x="311" y="254"/>
                      <a:pt x="311" y="256"/>
                    </a:cubicBezTo>
                    <a:moveTo>
                      <a:pt x="322" y="252"/>
                    </a:moveTo>
                    <a:cubicBezTo>
                      <a:pt x="295" y="252"/>
                      <a:pt x="295" y="252"/>
                      <a:pt x="295" y="252"/>
                    </a:cubicBezTo>
                    <a:cubicBezTo>
                      <a:pt x="295" y="254"/>
                      <a:pt x="296" y="255"/>
                      <a:pt x="295" y="257"/>
                    </a:cubicBezTo>
                    <a:cubicBezTo>
                      <a:pt x="296" y="257"/>
                      <a:pt x="296" y="260"/>
                      <a:pt x="295" y="261"/>
                    </a:cubicBezTo>
                    <a:cubicBezTo>
                      <a:pt x="295" y="261"/>
                      <a:pt x="295" y="262"/>
                      <a:pt x="296" y="263"/>
                    </a:cubicBezTo>
                    <a:cubicBezTo>
                      <a:pt x="296" y="262"/>
                      <a:pt x="296" y="262"/>
                      <a:pt x="296" y="262"/>
                    </a:cubicBezTo>
                    <a:cubicBezTo>
                      <a:pt x="296" y="264"/>
                      <a:pt x="294" y="266"/>
                      <a:pt x="296" y="267"/>
                    </a:cubicBezTo>
                    <a:cubicBezTo>
                      <a:pt x="296" y="267"/>
                      <a:pt x="296" y="267"/>
                      <a:pt x="296" y="267"/>
                    </a:cubicBezTo>
                    <a:cubicBezTo>
                      <a:pt x="297" y="269"/>
                      <a:pt x="299" y="269"/>
                      <a:pt x="299" y="271"/>
                    </a:cubicBezTo>
                    <a:cubicBezTo>
                      <a:pt x="301" y="272"/>
                      <a:pt x="300" y="273"/>
                      <a:pt x="301" y="275"/>
                    </a:cubicBezTo>
                    <a:cubicBezTo>
                      <a:pt x="301" y="275"/>
                      <a:pt x="301" y="276"/>
                      <a:pt x="301" y="277"/>
                    </a:cubicBezTo>
                    <a:cubicBezTo>
                      <a:pt x="302" y="277"/>
                      <a:pt x="301" y="277"/>
                      <a:pt x="301" y="278"/>
                    </a:cubicBezTo>
                    <a:cubicBezTo>
                      <a:pt x="302" y="279"/>
                      <a:pt x="303" y="280"/>
                      <a:pt x="304" y="281"/>
                    </a:cubicBezTo>
                    <a:cubicBezTo>
                      <a:pt x="304" y="281"/>
                      <a:pt x="303" y="281"/>
                      <a:pt x="303" y="282"/>
                    </a:cubicBezTo>
                    <a:cubicBezTo>
                      <a:pt x="305" y="282"/>
                      <a:pt x="305" y="283"/>
                      <a:pt x="306" y="284"/>
                    </a:cubicBezTo>
                    <a:cubicBezTo>
                      <a:pt x="308" y="284"/>
                      <a:pt x="309" y="286"/>
                      <a:pt x="310" y="286"/>
                    </a:cubicBezTo>
                    <a:cubicBezTo>
                      <a:pt x="311" y="285"/>
                      <a:pt x="311" y="285"/>
                      <a:pt x="311" y="285"/>
                    </a:cubicBezTo>
                    <a:cubicBezTo>
                      <a:pt x="311" y="285"/>
                      <a:pt x="311" y="286"/>
                      <a:pt x="311" y="286"/>
                    </a:cubicBezTo>
                    <a:cubicBezTo>
                      <a:pt x="311" y="286"/>
                      <a:pt x="311" y="286"/>
                      <a:pt x="311" y="286"/>
                    </a:cubicBezTo>
                    <a:cubicBezTo>
                      <a:pt x="311" y="284"/>
                      <a:pt x="310" y="284"/>
                      <a:pt x="310" y="282"/>
                    </a:cubicBezTo>
                    <a:cubicBezTo>
                      <a:pt x="308" y="282"/>
                      <a:pt x="309" y="279"/>
                      <a:pt x="309" y="277"/>
                    </a:cubicBezTo>
                    <a:cubicBezTo>
                      <a:pt x="308" y="275"/>
                      <a:pt x="306" y="274"/>
                      <a:pt x="306" y="273"/>
                    </a:cubicBezTo>
                    <a:cubicBezTo>
                      <a:pt x="306" y="273"/>
                      <a:pt x="306" y="273"/>
                      <a:pt x="306" y="273"/>
                    </a:cubicBezTo>
                    <a:cubicBezTo>
                      <a:pt x="306" y="273"/>
                      <a:pt x="306" y="273"/>
                      <a:pt x="305" y="273"/>
                    </a:cubicBezTo>
                    <a:cubicBezTo>
                      <a:pt x="305" y="273"/>
                      <a:pt x="305" y="273"/>
                      <a:pt x="305" y="273"/>
                    </a:cubicBezTo>
                    <a:cubicBezTo>
                      <a:pt x="305" y="273"/>
                      <a:pt x="305" y="273"/>
                      <a:pt x="305" y="273"/>
                    </a:cubicBezTo>
                    <a:cubicBezTo>
                      <a:pt x="304" y="271"/>
                      <a:pt x="302" y="271"/>
                      <a:pt x="301" y="269"/>
                    </a:cubicBezTo>
                    <a:cubicBezTo>
                      <a:pt x="301" y="270"/>
                      <a:pt x="301" y="270"/>
                      <a:pt x="301" y="270"/>
                    </a:cubicBezTo>
                    <a:cubicBezTo>
                      <a:pt x="301" y="270"/>
                      <a:pt x="300" y="270"/>
                      <a:pt x="300" y="269"/>
                    </a:cubicBezTo>
                    <a:cubicBezTo>
                      <a:pt x="300" y="269"/>
                      <a:pt x="301" y="269"/>
                      <a:pt x="301" y="269"/>
                    </a:cubicBezTo>
                    <a:cubicBezTo>
                      <a:pt x="301" y="268"/>
                      <a:pt x="301" y="267"/>
                      <a:pt x="300" y="267"/>
                    </a:cubicBezTo>
                    <a:cubicBezTo>
                      <a:pt x="300" y="267"/>
                      <a:pt x="300" y="267"/>
                      <a:pt x="300" y="267"/>
                    </a:cubicBezTo>
                    <a:cubicBezTo>
                      <a:pt x="299" y="266"/>
                      <a:pt x="299" y="265"/>
                      <a:pt x="299" y="264"/>
                    </a:cubicBezTo>
                    <a:cubicBezTo>
                      <a:pt x="299" y="264"/>
                      <a:pt x="298" y="264"/>
                      <a:pt x="298" y="264"/>
                    </a:cubicBezTo>
                    <a:cubicBezTo>
                      <a:pt x="298" y="264"/>
                      <a:pt x="298" y="264"/>
                      <a:pt x="298" y="265"/>
                    </a:cubicBezTo>
                    <a:cubicBezTo>
                      <a:pt x="298" y="265"/>
                      <a:pt x="298" y="265"/>
                      <a:pt x="298" y="265"/>
                    </a:cubicBezTo>
                    <a:cubicBezTo>
                      <a:pt x="298" y="265"/>
                      <a:pt x="298" y="265"/>
                      <a:pt x="298" y="265"/>
                    </a:cubicBezTo>
                    <a:cubicBezTo>
                      <a:pt x="298" y="263"/>
                      <a:pt x="296" y="261"/>
                      <a:pt x="298" y="260"/>
                    </a:cubicBezTo>
                    <a:cubicBezTo>
                      <a:pt x="298" y="259"/>
                      <a:pt x="298" y="257"/>
                      <a:pt x="299" y="256"/>
                    </a:cubicBezTo>
                    <a:cubicBezTo>
                      <a:pt x="299" y="256"/>
                      <a:pt x="299" y="255"/>
                      <a:pt x="299" y="254"/>
                    </a:cubicBezTo>
                    <a:cubicBezTo>
                      <a:pt x="299" y="254"/>
                      <a:pt x="298" y="254"/>
                      <a:pt x="299" y="254"/>
                    </a:cubicBezTo>
                    <a:cubicBezTo>
                      <a:pt x="299" y="253"/>
                      <a:pt x="300" y="253"/>
                      <a:pt x="300" y="253"/>
                    </a:cubicBezTo>
                    <a:cubicBezTo>
                      <a:pt x="300" y="253"/>
                      <a:pt x="301" y="253"/>
                      <a:pt x="301" y="254"/>
                    </a:cubicBezTo>
                    <a:cubicBezTo>
                      <a:pt x="301" y="254"/>
                      <a:pt x="301" y="255"/>
                      <a:pt x="301" y="255"/>
                    </a:cubicBezTo>
                    <a:cubicBezTo>
                      <a:pt x="301" y="256"/>
                      <a:pt x="302" y="256"/>
                      <a:pt x="302" y="256"/>
                    </a:cubicBezTo>
                    <a:cubicBezTo>
                      <a:pt x="303" y="256"/>
                      <a:pt x="303" y="256"/>
                      <a:pt x="303" y="255"/>
                    </a:cubicBezTo>
                    <a:cubicBezTo>
                      <a:pt x="304" y="256"/>
                      <a:pt x="305" y="257"/>
                      <a:pt x="305" y="257"/>
                    </a:cubicBezTo>
                    <a:cubicBezTo>
                      <a:pt x="306" y="257"/>
                      <a:pt x="306" y="257"/>
                      <a:pt x="306" y="257"/>
                    </a:cubicBezTo>
                    <a:cubicBezTo>
                      <a:pt x="307" y="258"/>
                      <a:pt x="307" y="260"/>
                      <a:pt x="308" y="260"/>
                    </a:cubicBezTo>
                    <a:cubicBezTo>
                      <a:pt x="308" y="260"/>
                      <a:pt x="308" y="260"/>
                      <a:pt x="309" y="260"/>
                    </a:cubicBezTo>
                    <a:cubicBezTo>
                      <a:pt x="309" y="260"/>
                      <a:pt x="309" y="260"/>
                      <a:pt x="309" y="260"/>
                    </a:cubicBezTo>
                    <a:cubicBezTo>
                      <a:pt x="309" y="260"/>
                      <a:pt x="308" y="261"/>
                      <a:pt x="309" y="261"/>
                    </a:cubicBezTo>
                    <a:cubicBezTo>
                      <a:pt x="309" y="261"/>
                      <a:pt x="309" y="261"/>
                      <a:pt x="309" y="261"/>
                    </a:cubicBezTo>
                    <a:cubicBezTo>
                      <a:pt x="309" y="261"/>
                      <a:pt x="309" y="261"/>
                      <a:pt x="309" y="261"/>
                    </a:cubicBezTo>
                    <a:cubicBezTo>
                      <a:pt x="309" y="261"/>
                      <a:pt x="309" y="261"/>
                      <a:pt x="310" y="261"/>
                    </a:cubicBezTo>
                    <a:cubicBezTo>
                      <a:pt x="310" y="261"/>
                      <a:pt x="310" y="261"/>
                      <a:pt x="310" y="261"/>
                    </a:cubicBezTo>
                    <a:cubicBezTo>
                      <a:pt x="310" y="261"/>
                      <a:pt x="311" y="261"/>
                      <a:pt x="311" y="262"/>
                    </a:cubicBezTo>
                    <a:cubicBezTo>
                      <a:pt x="312" y="262"/>
                      <a:pt x="312" y="262"/>
                      <a:pt x="313" y="262"/>
                    </a:cubicBezTo>
                    <a:cubicBezTo>
                      <a:pt x="313" y="263"/>
                      <a:pt x="312" y="263"/>
                      <a:pt x="312" y="263"/>
                    </a:cubicBezTo>
                    <a:cubicBezTo>
                      <a:pt x="312" y="264"/>
                      <a:pt x="311" y="265"/>
                      <a:pt x="312" y="266"/>
                    </a:cubicBezTo>
                    <a:cubicBezTo>
                      <a:pt x="312" y="266"/>
                      <a:pt x="312" y="266"/>
                      <a:pt x="312" y="266"/>
                    </a:cubicBezTo>
                    <a:cubicBezTo>
                      <a:pt x="313" y="266"/>
                      <a:pt x="314" y="266"/>
                      <a:pt x="314" y="265"/>
                    </a:cubicBezTo>
                    <a:cubicBezTo>
                      <a:pt x="315" y="265"/>
                      <a:pt x="315" y="264"/>
                      <a:pt x="315" y="263"/>
                    </a:cubicBezTo>
                    <a:cubicBezTo>
                      <a:pt x="316" y="263"/>
                      <a:pt x="316" y="263"/>
                      <a:pt x="316" y="263"/>
                    </a:cubicBezTo>
                    <a:cubicBezTo>
                      <a:pt x="316" y="263"/>
                      <a:pt x="316" y="263"/>
                      <a:pt x="316" y="263"/>
                    </a:cubicBezTo>
                    <a:cubicBezTo>
                      <a:pt x="316" y="263"/>
                      <a:pt x="316" y="263"/>
                      <a:pt x="317" y="263"/>
                    </a:cubicBezTo>
                    <a:cubicBezTo>
                      <a:pt x="317" y="262"/>
                      <a:pt x="316" y="262"/>
                      <a:pt x="317" y="261"/>
                    </a:cubicBezTo>
                    <a:cubicBezTo>
                      <a:pt x="317" y="261"/>
                      <a:pt x="317" y="262"/>
                      <a:pt x="318" y="262"/>
                    </a:cubicBezTo>
                    <a:cubicBezTo>
                      <a:pt x="320" y="262"/>
                      <a:pt x="321" y="259"/>
                      <a:pt x="323" y="258"/>
                    </a:cubicBezTo>
                    <a:cubicBezTo>
                      <a:pt x="323" y="257"/>
                      <a:pt x="322" y="257"/>
                      <a:pt x="322" y="256"/>
                    </a:cubicBezTo>
                    <a:cubicBezTo>
                      <a:pt x="323" y="256"/>
                      <a:pt x="323" y="255"/>
                      <a:pt x="323" y="255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3" y="254"/>
                      <a:pt x="322" y="253"/>
                      <a:pt x="322" y="252"/>
                    </a:cubicBezTo>
                    <a:moveTo>
                      <a:pt x="145" y="248"/>
                    </a:moveTo>
                    <a:cubicBezTo>
                      <a:pt x="145" y="252"/>
                      <a:pt x="145" y="252"/>
                      <a:pt x="145" y="252"/>
                    </a:cubicBezTo>
                    <a:cubicBezTo>
                      <a:pt x="150" y="252"/>
                      <a:pt x="150" y="252"/>
                      <a:pt x="150" y="252"/>
                    </a:cubicBezTo>
                    <a:cubicBezTo>
                      <a:pt x="149" y="251"/>
                      <a:pt x="148" y="251"/>
                      <a:pt x="146" y="250"/>
                    </a:cubicBezTo>
                    <a:cubicBezTo>
                      <a:pt x="146" y="250"/>
                      <a:pt x="146" y="250"/>
                      <a:pt x="146" y="250"/>
                    </a:cubicBezTo>
                    <a:cubicBezTo>
                      <a:pt x="146" y="250"/>
                      <a:pt x="146" y="250"/>
                      <a:pt x="146" y="250"/>
                    </a:cubicBezTo>
                    <a:cubicBezTo>
                      <a:pt x="146" y="250"/>
                      <a:pt x="146" y="250"/>
                      <a:pt x="146" y="250"/>
                    </a:cubicBezTo>
                    <a:cubicBezTo>
                      <a:pt x="146" y="250"/>
                      <a:pt x="145" y="250"/>
                      <a:pt x="145" y="250"/>
                    </a:cubicBezTo>
                    <a:cubicBezTo>
                      <a:pt x="145" y="249"/>
                      <a:pt x="145" y="249"/>
                      <a:pt x="145" y="248"/>
                    </a:cubicBezTo>
                    <a:moveTo>
                      <a:pt x="220" y="124"/>
                    </a:moveTo>
                    <a:cubicBezTo>
                      <a:pt x="219" y="124"/>
                      <a:pt x="219" y="124"/>
                      <a:pt x="219" y="124"/>
                    </a:cubicBezTo>
                    <a:cubicBezTo>
                      <a:pt x="219" y="124"/>
                      <a:pt x="220" y="124"/>
                      <a:pt x="220" y="124"/>
                    </a:cubicBezTo>
                    <a:cubicBezTo>
                      <a:pt x="220" y="124"/>
                      <a:pt x="220" y="124"/>
                      <a:pt x="220" y="124"/>
                    </a:cubicBezTo>
                    <a:moveTo>
                      <a:pt x="286" y="245"/>
                    </a:moveTo>
                    <a:cubicBezTo>
                      <a:pt x="286" y="245"/>
                      <a:pt x="286" y="245"/>
                      <a:pt x="286" y="244"/>
                    </a:cubicBezTo>
                    <a:cubicBezTo>
                      <a:pt x="286" y="244"/>
                      <a:pt x="286" y="244"/>
                      <a:pt x="286" y="244"/>
                    </a:cubicBezTo>
                    <a:cubicBezTo>
                      <a:pt x="286" y="244"/>
                      <a:pt x="286" y="245"/>
                      <a:pt x="286" y="245"/>
                    </a:cubicBezTo>
                    <a:cubicBezTo>
                      <a:pt x="286" y="245"/>
                      <a:pt x="286" y="245"/>
                      <a:pt x="286" y="245"/>
                    </a:cubicBezTo>
                    <a:moveTo>
                      <a:pt x="277" y="227"/>
                    </a:moveTo>
                    <a:cubicBezTo>
                      <a:pt x="277" y="227"/>
                      <a:pt x="277" y="227"/>
                      <a:pt x="277" y="226"/>
                    </a:cubicBezTo>
                    <a:cubicBezTo>
                      <a:pt x="278" y="226"/>
                      <a:pt x="278" y="228"/>
                      <a:pt x="277" y="228"/>
                    </a:cubicBezTo>
                    <a:cubicBezTo>
                      <a:pt x="277" y="228"/>
                      <a:pt x="277" y="227"/>
                      <a:pt x="277" y="227"/>
                    </a:cubicBezTo>
                    <a:cubicBezTo>
                      <a:pt x="277" y="227"/>
                      <a:pt x="277" y="227"/>
                      <a:pt x="277" y="227"/>
                    </a:cubicBezTo>
                    <a:moveTo>
                      <a:pt x="263" y="216"/>
                    </a:moveTo>
                    <a:cubicBezTo>
                      <a:pt x="263" y="216"/>
                      <a:pt x="263" y="216"/>
                      <a:pt x="263" y="215"/>
                    </a:cubicBezTo>
                    <a:cubicBezTo>
                      <a:pt x="263" y="216"/>
                      <a:pt x="263" y="216"/>
                      <a:pt x="263" y="216"/>
                    </a:cubicBezTo>
                    <a:cubicBezTo>
                      <a:pt x="263" y="216"/>
                      <a:pt x="263" y="216"/>
                      <a:pt x="263" y="216"/>
                    </a:cubicBezTo>
                    <a:cubicBezTo>
                      <a:pt x="263" y="216"/>
                      <a:pt x="262" y="216"/>
                      <a:pt x="262" y="216"/>
                    </a:cubicBezTo>
                    <a:cubicBezTo>
                      <a:pt x="262" y="216"/>
                      <a:pt x="262" y="216"/>
                      <a:pt x="262" y="216"/>
                    </a:cubicBezTo>
                    <a:cubicBezTo>
                      <a:pt x="262" y="216"/>
                      <a:pt x="262" y="216"/>
                      <a:pt x="262" y="216"/>
                    </a:cubicBezTo>
                    <a:cubicBezTo>
                      <a:pt x="262" y="216"/>
                      <a:pt x="262" y="216"/>
                      <a:pt x="262" y="216"/>
                    </a:cubicBezTo>
                    <a:cubicBezTo>
                      <a:pt x="262" y="216"/>
                      <a:pt x="263" y="216"/>
                      <a:pt x="263" y="216"/>
                    </a:cubicBezTo>
                    <a:moveTo>
                      <a:pt x="161" y="207"/>
                    </a:moveTo>
                    <a:cubicBezTo>
                      <a:pt x="161" y="207"/>
                      <a:pt x="160" y="206"/>
                      <a:pt x="159" y="206"/>
                    </a:cubicBezTo>
                    <a:cubicBezTo>
                      <a:pt x="160" y="206"/>
                      <a:pt x="160" y="206"/>
                      <a:pt x="160" y="206"/>
                    </a:cubicBezTo>
                    <a:cubicBezTo>
                      <a:pt x="161" y="206"/>
                      <a:pt x="162" y="207"/>
                      <a:pt x="162" y="207"/>
                    </a:cubicBezTo>
                    <a:cubicBezTo>
                      <a:pt x="162" y="207"/>
                      <a:pt x="162" y="207"/>
                      <a:pt x="161" y="207"/>
                    </a:cubicBezTo>
                    <a:moveTo>
                      <a:pt x="160" y="204"/>
                    </a:moveTo>
                    <a:cubicBezTo>
                      <a:pt x="159" y="204"/>
                      <a:pt x="159" y="203"/>
                      <a:pt x="159" y="202"/>
                    </a:cubicBezTo>
                    <a:cubicBezTo>
                      <a:pt x="159" y="202"/>
                      <a:pt x="160" y="203"/>
                      <a:pt x="160" y="204"/>
                    </a:cubicBezTo>
                    <a:moveTo>
                      <a:pt x="284" y="191"/>
                    </a:moveTo>
                    <a:cubicBezTo>
                      <a:pt x="284" y="191"/>
                      <a:pt x="284" y="191"/>
                      <a:pt x="285" y="191"/>
                    </a:cubicBezTo>
                    <a:cubicBezTo>
                      <a:pt x="285" y="191"/>
                      <a:pt x="285" y="191"/>
                      <a:pt x="285" y="191"/>
                    </a:cubicBezTo>
                    <a:cubicBezTo>
                      <a:pt x="285" y="191"/>
                      <a:pt x="285" y="191"/>
                      <a:pt x="285" y="191"/>
                    </a:cubicBezTo>
                    <a:cubicBezTo>
                      <a:pt x="284" y="191"/>
                      <a:pt x="284" y="191"/>
                      <a:pt x="284" y="191"/>
                    </a:cubicBezTo>
                    <a:moveTo>
                      <a:pt x="286" y="191"/>
                    </a:moveTo>
                    <a:cubicBezTo>
                      <a:pt x="286" y="191"/>
                      <a:pt x="286" y="191"/>
                      <a:pt x="286" y="191"/>
                    </a:cubicBezTo>
                    <a:cubicBezTo>
                      <a:pt x="286" y="191"/>
                      <a:pt x="286" y="190"/>
                      <a:pt x="286" y="190"/>
                    </a:cubicBezTo>
                    <a:cubicBezTo>
                      <a:pt x="287" y="190"/>
                      <a:pt x="287" y="190"/>
                      <a:pt x="287" y="190"/>
                    </a:cubicBezTo>
                    <a:cubicBezTo>
                      <a:pt x="287" y="191"/>
                      <a:pt x="287" y="191"/>
                      <a:pt x="287" y="191"/>
                    </a:cubicBezTo>
                    <a:cubicBezTo>
                      <a:pt x="287" y="191"/>
                      <a:pt x="286" y="191"/>
                      <a:pt x="286" y="191"/>
                    </a:cubicBezTo>
                    <a:cubicBezTo>
                      <a:pt x="286" y="191"/>
                      <a:pt x="286" y="191"/>
                      <a:pt x="286" y="191"/>
                    </a:cubicBezTo>
                    <a:cubicBezTo>
                      <a:pt x="286" y="191"/>
                      <a:pt x="286" y="191"/>
                      <a:pt x="286" y="191"/>
                    </a:cubicBezTo>
                    <a:moveTo>
                      <a:pt x="283" y="180"/>
                    </a:moveTo>
                    <a:cubicBezTo>
                      <a:pt x="283" y="180"/>
                      <a:pt x="283" y="180"/>
                      <a:pt x="283" y="179"/>
                    </a:cubicBezTo>
                    <a:cubicBezTo>
                      <a:pt x="284" y="180"/>
                      <a:pt x="284" y="180"/>
                      <a:pt x="284" y="180"/>
                    </a:cubicBezTo>
                    <a:cubicBezTo>
                      <a:pt x="284" y="180"/>
                      <a:pt x="283" y="180"/>
                      <a:pt x="283" y="180"/>
                    </a:cubicBezTo>
                    <a:moveTo>
                      <a:pt x="153" y="179"/>
                    </a:moveTo>
                    <a:cubicBezTo>
                      <a:pt x="153" y="179"/>
                      <a:pt x="153" y="179"/>
                      <a:pt x="153" y="179"/>
                    </a:cubicBezTo>
                    <a:cubicBezTo>
                      <a:pt x="153" y="178"/>
                      <a:pt x="152" y="178"/>
                      <a:pt x="152" y="177"/>
                    </a:cubicBezTo>
                    <a:cubicBezTo>
                      <a:pt x="152" y="177"/>
                      <a:pt x="153" y="177"/>
                      <a:pt x="153" y="179"/>
                    </a:cubicBezTo>
                    <a:cubicBezTo>
                      <a:pt x="153" y="178"/>
                      <a:pt x="153" y="178"/>
                      <a:pt x="153" y="178"/>
                    </a:cubicBezTo>
                    <a:cubicBezTo>
                      <a:pt x="153" y="178"/>
                      <a:pt x="153" y="179"/>
                      <a:pt x="153" y="179"/>
                    </a:cubicBezTo>
                    <a:cubicBezTo>
                      <a:pt x="153" y="179"/>
                      <a:pt x="153" y="179"/>
                      <a:pt x="153" y="179"/>
                    </a:cubicBezTo>
                    <a:moveTo>
                      <a:pt x="203" y="174"/>
                    </a:moveTo>
                    <a:cubicBezTo>
                      <a:pt x="204" y="174"/>
                      <a:pt x="206" y="173"/>
                      <a:pt x="207" y="173"/>
                    </a:cubicBezTo>
                    <a:cubicBezTo>
                      <a:pt x="207" y="173"/>
                      <a:pt x="207" y="173"/>
                      <a:pt x="207" y="174"/>
                    </a:cubicBezTo>
                    <a:cubicBezTo>
                      <a:pt x="207" y="174"/>
                      <a:pt x="207" y="174"/>
                      <a:pt x="207" y="174"/>
                    </a:cubicBezTo>
                    <a:cubicBezTo>
                      <a:pt x="207" y="174"/>
                      <a:pt x="207" y="174"/>
                      <a:pt x="206" y="174"/>
                    </a:cubicBezTo>
                    <a:cubicBezTo>
                      <a:pt x="206" y="174"/>
                      <a:pt x="207" y="174"/>
                      <a:pt x="207" y="175"/>
                    </a:cubicBezTo>
                    <a:cubicBezTo>
                      <a:pt x="206" y="174"/>
                      <a:pt x="205" y="174"/>
                      <a:pt x="205" y="174"/>
                    </a:cubicBezTo>
                    <a:cubicBezTo>
                      <a:pt x="204" y="174"/>
                      <a:pt x="204" y="174"/>
                      <a:pt x="203" y="174"/>
                    </a:cubicBezTo>
                    <a:moveTo>
                      <a:pt x="210" y="174"/>
                    </a:moveTo>
                    <a:cubicBezTo>
                      <a:pt x="209" y="173"/>
                      <a:pt x="208" y="174"/>
                      <a:pt x="208" y="173"/>
                    </a:cubicBezTo>
                    <a:cubicBezTo>
                      <a:pt x="208" y="172"/>
                      <a:pt x="208" y="172"/>
                      <a:pt x="208" y="172"/>
                    </a:cubicBezTo>
                    <a:cubicBezTo>
                      <a:pt x="209" y="173"/>
                      <a:pt x="210" y="173"/>
                      <a:pt x="210" y="174"/>
                    </a:cubicBezTo>
                    <a:moveTo>
                      <a:pt x="254" y="169"/>
                    </a:moveTo>
                    <a:cubicBezTo>
                      <a:pt x="254" y="168"/>
                      <a:pt x="254" y="168"/>
                      <a:pt x="254" y="168"/>
                    </a:cubicBezTo>
                    <a:cubicBezTo>
                      <a:pt x="254" y="168"/>
                      <a:pt x="255" y="168"/>
                      <a:pt x="255" y="169"/>
                    </a:cubicBezTo>
                    <a:cubicBezTo>
                      <a:pt x="255" y="169"/>
                      <a:pt x="255" y="168"/>
                      <a:pt x="255" y="168"/>
                    </a:cubicBezTo>
                    <a:cubicBezTo>
                      <a:pt x="254" y="168"/>
                      <a:pt x="254" y="169"/>
                      <a:pt x="254" y="169"/>
                    </a:cubicBezTo>
                    <a:moveTo>
                      <a:pt x="231" y="163"/>
                    </a:moveTo>
                    <a:cubicBezTo>
                      <a:pt x="231" y="163"/>
                      <a:pt x="230" y="163"/>
                      <a:pt x="230" y="163"/>
                    </a:cubicBezTo>
                    <a:cubicBezTo>
                      <a:pt x="230" y="163"/>
                      <a:pt x="230" y="163"/>
                      <a:pt x="231" y="163"/>
                    </a:cubicBezTo>
                    <a:cubicBezTo>
                      <a:pt x="231" y="163"/>
                      <a:pt x="231" y="163"/>
                      <a:pt x="232" y="163"/>
                    </a:cubicBezTo>
                    <a:cubicBezTo>
                      <a:pt x="232" y="163"/>
                      <a:pt x="231" y="163"/>
                      <a:pt x="231" y="163"/>
                    </a:cubicBezTo>
                    <a:moveTo>
                      <a:pt x="188" y="157"/>
                    </a:moveTo>
                    <a:cubicBezTo>
                      <a:pt x="188" y="157"/>
                      <a:pt x="188" y="156"/>
                      <a:pt x="189" y="156"/>
                    </a:cubicBezTo>
                    <a:cubicBezTo>
                      <a:pt x="188" y="156"/>
                      <a:pt x="187" y="159"/>
                      <a:pt x="189" y="160"/>
                    </a:cubicBezTo>
                    <a:cubicBezTo>
                      <a:pt x="188" y="163"/>
                      <a:pt x="187" y="164"/>
                      <a:pt x="186" y="164"/>
                    </a:cubicBezTo>
                    <a:cubicBezTo>
                      <a:pt x="185" y="164"/>
                      <a:pt x="184" y="164"/>
                      <a:pt x="183" y="163"/>
                    </a:cubicBezTo>
                    <a:cubicBezTo>
                      <a:pt x="183" y="162"/>
                      <a:pt x="183" y="160"/>
                      <a:pt x="183" y="159"/>
                    </a:cubicBezTo>
                    <a:cubicBezTo>
                      <a:pt x="183" y="159"/>
                      <a:pt x="183" y="159"/>
                      <a:pt x="183" y="159"/>
                    </a:cubicBezTo>
                    <a:cubicBezTo>
                      <a:pt x="184" y="159"/>
                      <a:pt x="184" y="160"/>
                      <a:pt x="184" y="160"/>
                    </a:cubicBezTo>
                    <a:cubicBezTo>
                      <a:pt x="185" y="160"/>
                      <a:pt x="185" y="159"/>
                      <a:pt x="185" y="158"/>
                    </a:cubicBezTo>
                    <a:cubicBezTo>
                      <a:pt x="185" y="158"/>
                      <a:pt x="186" y="159"/>
                      <a:pt x="186" y="159"/>
                    </a:cubicBezTo>
                    <a:cubicBezTo>
                      <a:pt x="187" y="159"/>
                      <a:pt x="187" y="158"/>
                      <a:pt x="188" y="157"/>
                    </a:cubicBezTo>
                    <a:cubicBezTo>
                      <a:pt x="188" y="157"/>
                      <a:pt x="186" y="157"/>
                      <a:pt x="186" y="157"/>
                    </a:cubicBezTo>
                    <a:cubicBezTo>
                      <a:pt x="186" y="156"/>
                      <a:pt x="187" y="156"/>
                      <a:pt x="187" y="156"/>
                    </a:cubicBezTo>
                    <a:cubicBezTo>
                      <a:pt x="187" y="156"/>
                      <a:pt x="187" y="156"/>
                      <a:pt x="187" y="156"/>
                    </a:cubicBezTo>
                    <a:cubicBezTo>
                      <a:pt x="187" y="156"/>
                      <a:pt x="187" y="157"/>
                      <a:pt x="188" y="157"/>
                    </a:cubicBezTo>
                    <a:moveTo>
                      <a:pt x="159" y="157"/>
                    </a:moveTo>
                    <a:cubicBezTo>
                      <a:pt x="161" y="157"/>
                      <a:pt x="162" y="156"/>
                      <a:pt x="163" y="155"/>
                    </a:cubicBezTo>
                    <a:cubicBezTo>
                      <a:pt x="163" y="155"/>
                      <a:pt x="163" y="155"/>
                      <a:pt x="163" y="155"/>
                    </a:cubicBezTo>
                    <a:cubicBezTo>
                      <a:pt x="163" y="155"/>
                      <a:pt x="164" y="155"/>
                      <a:pt x="164" y="155"/>
                    </a:cubicBezTo>
                    <a:cubicBezTo>
                      <a:pt x="164" y="155"/>
                      <a:pt x="164" y="155"/>
                      <a:pt x="164" y="155"/>
                    </a:cubicBezTo>
                    <a:cubicBezTo>
                      <a:pt x="164" y="155"/>
                      <a:pt x="164" y="155"/>
                      <a:pt x="164" y="155"/>
                    </a:cubicBezTo>
                    <a:cubicBezTo>
                      <a:pt x="165" y="156"/>
                      <a:pt x="165" y="156"/>
                      <a:pt x="166" y="156"/>
                    </a:cubicBezTo>
                    <a:cubicBezTo>
                      <a:pt x="166" y="156"/>
                      <a:pt x="166" y="155"/>
                      <a:pt x="167" y="155"/>
                    </a:cubicBezTo>
                    <a:cubicBezTo>
                      <a:pt x="169" y="155"/>
                      <a:pt x="168" y="157"/>
                      <a:pt x="169" y="159"/>
                    </a:cubicBezTo>
                    <a:cubicBezTo>
                      <a:pt x="169" y="159"/>
                      <a:pt x="168" y="159"/>
                      <a:pt x="168" y="160"/>
                    </a:cubicBezTo>
                    <a:cubicBezTo>
                      <a:pt x="168" y="161"/>
                      <a:pt x="169" y="160"/>
                      <a:pt x="169" y="161"/>
                    </a:cubicBezTo>
                    <a:cubicBezTo>
                      <a:pt x="169" y="161"/>
                      <a:pt x="169" y="161"/>
                      <a:pt x="169" y="161"/>
                    </a:cubicBezTo>
                    <a:cubicBezTo>
                      <a:pt x="169" y="161"/>
                      <a:pt x="168" y="161"/>
                      <a:pt x="168" y="161"/>
                    </a:cubicBezTo>
                    <a:cubicBezTo>
                      <a:pt x="167" y="161"/>
                      <a:pt x="167" y="161"/>
                      <a:pt x="166" y="161"/>
                    </a:cubicBezTo>
                    <a:cubicBezTo>
                      <a:pt x="166" y="161"/>
                      <a:pt x="165" y="161"/>
                      <a:pt x="165" y="161"/>
                    </a:cubicBezTo>
                    <a:cubicBezTo>
                      <a:pt x="164" y="162"/>
                      <a:pt x="165" y="162"/>
                      <a:pt x="165" y="163"/>
                    </a:cubicBezTo>
                    <a:cubicBezTo>
                      <a:pt x="165" y="163"/>
                      <a:pt x="165" y="163"/>
                      <a:pt x="165" y="163"/>
                    </a:cubicBezTo>
                    <a:cubicBezTo>
                      <a:pt x="165" y="163"/>
                      <a:pt x="165" y="163"/>
                      <a:pt x="165" y="163"/>
                    </a:cubicBezTo>
                    <a:cubicBezTo>
                      <a:pt x="165" y="163"/>
                      <a:pt x="165" y="163"/>
                      <a:pt x="165" y="163"/>
                    </a:cubicBezTo>
                    <a:cubicBezTo>
                      <a:pt x="166" y="163"/>
                      <a:pt x="166" y="163"/>
                      <a:pt x="166" y="164"/>
                    </a:cubicBezTo>
                    <a:cubicBezTo>
                      <a:pt x="166" y="164"/>
                      <a:pt x="165" y="164"/>
                      <a:pt x="165" y="164"/>
                    </a:cubicBezTo>
                    <a:cubicBezTo>
                      <a:pt x="165" y="164"/>
                      <a:pt x="165" y="164"/>
                      <a:pt x="165" y="164"/>
                    </a:cubicBezTo>
                    <a:cubicBezTo>
                      <a:pt x="165" y="164"/>
                      <a:pt x="165" y="164"/>
                      <a:pt x="164" y="164"/>
                    </a:cubicBezTo>
                    <a:cubicBezTo>
                      <a:pt x="164" y="164"/>
                      <a:pt x="163" y="164"/>
                      <a:pt x="163" y="164"/>
                    </a:cubicBezTo>
                    <a:cubicBezTo>
                      <a:pt x="163" y="164"/>
                      <a:pt x="163" y="164"/>
                      <a:pt x="163" y="164"/>
                    </a:cubicBezTo>
                    <a:cubicBezTo>
                      <a:pt x="164" y="165"/>
                      <a:pt x="165" y="166"/>
                      <a:pt x="166" y="168"/>
                    </a:cubicBez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7" y="169"/>
                      <a:pt x="167" y="169"/>
                      <a:pt x="167" y="169"/>
                    </a:cubicBezTo>
                    <a:cubicBezTo>
                      <a:pt x="167" y="169"/>
                      <a:pt x="168" y="169"/>
                      <a:pt x="168" y="169"/>
                    </a:cubicBezTo>
                    <a:cubicBezTo>
                      <a:pt x="168" y="169"/>
                      <a:pt x="168" y="169"/>
                      <a:pt x="168" y="169"/>
                    </a:cubicBezTo>
                    <a:cubicBezTo>
                      <a:pt x="169" y="169"/>
                      <a:pt x="169" y="169"/>
                      <a:pt x="169" y="169"/>
                    </a:cubicBezTo>
                    <a:cubicBezTo>
                      <a:pt x="169" y="169"/>
                      <a:pt x="169" y="169"/>
                      <a:pt x="169" y="169"/>
                    </a:cubicBezTo>
                    <a:cubicBezTo>
                      <a:pt x="168" y="172"/>
                      <a:pt x="170" y="174"/>
                      <a:pt x="171" y="175"/>
                    </a:cubicBezTo>
                    <a:cubicBezTo>
                      <a:pt x="170" y="177"/>
                      <a:pt x="171" y="179"/>
                      <a:pt x="172" y="179"/>
                    </a:cubicBezTo>
                    <a:cubicBezTo>
                      <a:pt x="172" y="179"/>
                      <a:pt x="172" y="179"/>
                      <a:pt x="172" y="179"/>
                    </a:cubicBezTo>
                    <a:cubicBezTo>
                      <a:pt x="173" y="179"/>
                      <a:pt x="173" y="179"/>
                      <a:pt x="173" y="179"/>
                    </a:cubicBezTo>
                    <a:cubicBezTo>
                      <a:pt x="173" y="179"/>
                      <a:pt x="173" y="180"/>
                      <a:pt x="174" y="180"/>
                    </a:cubicBezTo>
                    <a:cubicBezTo>
                      <a:pt x="173" y="180"/>
                      <a:pt x="172" y="180"/>
                      <a:pt x="172" y="181"/>
                    </a:cubicBezTo>
                    <a:cubicBezTo>
                      <a:pt x="172" y="181"/>
                      <a:pt x="173" y="181"/>
                      <a:pt x="173" y="181"/>
                    </a:cubicBezTo>
                    <a:cubicBezTo>
                      <a:pt x="173" y="181"/>
                      <a:pt x="174" y="182"/>
                      <a:pt x="174" y="182"/>
                    </a:cubicBezTo>
                    <a:cubicBezTo>
                      <a:pt x="174" y="185"/>
                      <a:pt x="175" y="187"/>
                      <a:pt x="176" y="189"/>
                    </a:cubicBezTo>
                    <a:cubicBezTo>
                      <a:pt x="175" y="189"/>
                      <a:pt x="174" y="189"/>
                      <a:pt x="174" y="189"/>
                    </a:cubicBezTo>
                    <a:cubicBezTo>
                      <a:pt x="173" y="189"/>
                      <a:pt x="172" y="189"/>
                      <a:pt x="172" y="189"/>
                    </a:cubicBezTo>
                    <a:cubicBezTo>
                      <a:pt x="171" y="189"/>
                      <a:pt x="170" y="189"/>
                      <a:pt x="169" y="189"/>
                    </a:cubicBezTo>
                    <a:cubicBezTo>
                      <a:pt x="168" y="189"/>
                      <a:pt x="167" y="189"/>
                      <a:pt x="166" y="188"/>
                    </a:cubicBezTo>
                    <a:cubicBezTo>
                      <a:pt x="166" y="187"/>
                      <a:pt x="165" y="187"/>
                      <a:pt x="164" y="187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3" y="187"/>
                      <a:pt x="163" y="186"/>
                      <a:pt x="162" y="186"/>
                    </a:cubicBezTo>
                    <a:cubicBezTo>
                      <a:pt x="163" y="185"/>
                      <a:pt x="161" y="182"/>
                      <a:pt x="162" y="181"/>
                    </a:cubicBezTo>
                    <a:cubicBezTo>
                      <a:pt x="163" y="182"/>
                      <a:pt x="162" y="182"/>
                      <a:pt x="162" y="182"/>
                    </a:cubicBezTo>
                    <a:cubicBezTo>
                      <a:pt x="163" y="180"/>
                      <a:pt x="162" y="177"/>
                      <a:pt x="165" y="177"/>
                    </a:cubicBezTo>
                    <a:cubicBezTo>
                      <a:pt x="165" y="177"/>
                      <a:pt x="165" y="177"/>
                      <a:pt x="165" y="177"/>
                    </a:cubicBezTo>
                    <a:cubicBezTo>
                      <a:pt x="165" y="177"/>
                      <a:pt x="164" y="177"/>
                      <a:pt x="163" y="177"/>
                    </a:cubicBezTo>
                    <a:cubicBezTo>
                      <a:pt x="163" y="177"/>
                      <a:pt x="163" y="177"/>
                      <a:pt x="163" y="177"/>
                    </a:cubicBezTo>
                    <a:cubicBezTo>
                      <a:pt x="162" y="176"/>
                      <a:pt x="162" y="174"/>
                      <a:pt x="161" y="173"/>
                    </a:cubicBezTo>
                    <a:cubicBezTo>
                      <a:pt x="159" y="171"/>
                      <a:pt x="158" y="171"/>
                      <a:pt x="157" y="169"/>
                    </a:cubicBezTo>
                    <a:cubicBezTo>
                      <a:pt x="157" y="169"/>
                      <a:pt x="157" y="169"/>
                      <a:pt x="157" y="169"/>
                    </a:cubicBezTo>
                    <a:cubicBezTo>
                      <a:pt x="157" y="168"/>
                      <a:pt x="156" y="168"/>
                      <a:pt x="156" y="167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57" y="167"/>
                      <a:pt x="157" y="167"/>
                      <a:pt x="157" y="167"/>
                    </a:cubicBezTo>
                    <a:cubicBezTo>
                      <a:pt x="157" y="166"/>
                      <a:pt x="157" y="166"/>
                      <a:pt x="157" y="166"/>
                    </a:cubicBezTo>
                    <a:cubicBezTo>
                      <a:pt x="157" y="166"/>
                      <a:pt x="156" y="166"/>
                      <a:pt x="156" y="166"/>
                    </a:cubicBezTo>
                    <a:cubicBezTo>
                      <a:pt x="156" y="166"/>
                      <a:pt x="156" y="166"/>
                      <a:pt x="156" y="166"/>
                    </a:cubicBezTo>
                    <a:cubicBezTo>
                      <a:pt x="156" y="166"/>
                      <a:pt x="156" y="166"/>
                      <a:pt x="156" y="166"/>
                    </a:cubicBezTo>
                    <a:cubicBezTo>
                      <a:pt x="156" y="165"/>
                      <a:pt x="155" y="165"/>
                      <a:pt x="154" y="165"/>
                    </a:cubicBezTo>
                    <a:cubicBezTo>
                      <a:pt x="154" y="163"/>
                      <a:pt x="155" y="162"/>
                      <a:pt x="155" y="160"/>
                    </a:cubicBezTo>
                    <a:cubicBezTo>
                      <a:pt x="156" y="160"/>
                      <a:pt x="156" y="160"/>
                      <a:pt x="156" y="160"/>
                    </a:cubicBezTo>
                    <a:cubicBezTo>
                      <a:pt x="156" y="160"/>
                      <a:pt x="157" y="160"/>
                      <a:pt x="157" y="160"/>
                    </a:cubicBezTo>
                    <a:cubicBezTo>
                      <a:pt x="157" y="160"/>
                      <a:pt x="157" y="159"/>
                      <a:pt x="158" y="15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9"/>
                      <a:pt x="158" y="159"/>
                      <a:pt x="157" y="15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9"/>
                      <a:pt x="158" y="159"/>
                      <a:pt x="159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9" y="158"/>
                      <a:pt x="159" y="158"/>
                      <a:pt x="159" y="157"/>
                    </a:cubicBezTo>
                    <a:cubicBezTo>
                      <a:pt x="159" y="157"/>
                      <a:pt x="159" y="157"/>
                      <a:pt x="159" y="157"/>
                    </a:cubicBezTo>
                    <a:moveTo>
                      <a:pt x="237" y="153"/>
                    </a:moveTo>
                    <a:cubicBezTo>
                      <a:pt x="237" y="153"/>
                      <a:pt x="237" y="153"/>
                      <a:pt x="237" y="153"/>
                    </a:cubicBezTo>
                    <a:cubicBezTo>
                      <a:pt x="237" y="154"/>
                      <a:pt x="237" y="154"/>
                      <a:pt x="236" y="154"/>
                    </a:cubicBezTo>
                    <a:cubicBezTo>
                      <a:pt x="236" y="154"/>
                      <a:pt x="236" y="154"/>
                      <a:pt x="236" y="153"/>
                    </a:cubicBezTo>
                    <a:cubicBezTo>
                      <a:pt x="236" y="153"/>
                      <a:pt x="236" y="153"/>
                      <a:pt x="237" y="153"/>
                    </a:cubicBezTo>
                    <a:moveTo>
                      <a:pt x="220" y="155"/>
                    </a:moveTo>
                    <a:cubicBezTo>
                      <a:pt x="219" y="154"/>
                      <a:pt x="221" y="153"/>
                      <a:pt x="222" y="153"/>
                    </a:cubicBezTo>
                    <a:cubicBezTo>
                      <a:pt x="222" y="153"/>
                      <a:pt x="223" y="153"/>
                      <a:pt x="223" y="154"/>
                    </a:cubicBezTo>
                    <a:cubicBezTo>
                      <a:pt x="223" y="154"/>
                      <a:pt x="223" y="154"/>
                      <a:pt x="223" y="154"/>
                    </a:cubicBezTo>
                    <a:cubicBezTo>
                      <a:pt x="223" y="154"/>
                      <a:pt x="223" y="154"/>
                      <a:pt x="223" y="154"/>
                    </a:cubicBezTo>
                    <a:cubicBezTo>
                      <a:pt x="222" y="154"/>
                      <a:pt x="222" y="154"/>
                      <a:pt x="222" y="155"/>
                    </a:cubicBezTo>
                    <a:cubicBezTo>
                      <a:pt x="222" y="155"/>
                      <a:pt x="221" y="155"/>
                      <a:pt x="221" y="156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21" y="156"/>
                      <a:pt x="220" y="156"/>
                      <a:pt x="220" y="156"/>
                    </a:cubicBezTo>
                    <a:cubicBezTo>
                      <a:pt x="221" y="157"/>
                      <a:pt x="220" y="158"/>
                      <a:pt x="221" y="159"/>
                    </a:cubicBezTo>
                    <a:cubicBezTo>
                      <a:pt x="220" y="159"/>
                      <a:pt x="220" y="158"/>
                      <a:pt x="219" y="158"/>
                    </a:cubicBezTo>
                    <a:cubicBezTo>
                      <a:pt x="218" y="157"/>
                      <a:pt x="218" y="157"/>
                      <a:pt x="218" y="157"/>
                    </a:cubicBezTo>
                    <a:cubicBezTo>
                      <a:pt x="219" y="157"/>
                      <a:pt x="219" y="156"/>
                      <a:pt x="219" y="156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20" y="155"/>
                      <a:pt x="220" y="155"/>
                      <a:pt x="220" y="155"/>
                    </a:cubicBezTo>
                    <a:moveTo>
                      <a:pt x="251" y="151"/>
                    </a:moveTo>
                    <a:cubicBezTo>
                      <a:pt x="251" y="151"/>
                      <a:pt x="251" y="150"/>
                      <a:pt x="250" y="150"/>
                    </a:cubicBezTo>
                    <a:cubicBezTo>
                      <a:pt x="250" y="150"/>
                      <a:pt x="251" y="150"/>
                      <a:pt x="251" y="149"/>
                    </a:cubicBezTo>
                    <a:cubicBezTo>
                      <a:pt x="252" y="149"/>
                      <a:pt x="251" y="150"/>
                      <a:pt x="251" y="151"/>
                    </a:cubicBezTo>
                    <a:moveTo>
                      <a:pt x="265" y="148"/>
                    </a:moveTo>
                    <a:cubicBezTo>
                      <a:pt x="265" y="148"/>
                      <a:pt x="265" y="147"/>
                      <a:pt x="265" y="147"/>
                    </a:cubicBezTo>
                    <a:cubicBezTo>
                      <a:pt x="265" y="147"/>
                      <a:pt x="265" y="147"/>
                      <a:pt x="265" y="147"/>
                    </a:cubicBezTo>
                    <a:cubicBezTo>
                      <a:pt x="265" y="147"/>
                      <a:pt x="266" y="147"/>
                      <a:pt x="266" y="148"/>
                    </a:cubicBezTo>
                    <a:cubicBezTo>
                      <a:pt x="265" y="148"/>
                      <a:pt x="265" y="148"/>
                      <a:pt x="265" y="148"/>
                    </a:cubicBezTo>
                    <a:moveTo>
                      <a:pt x="264" y="146"/>
                    </a:moveTo>
                    <a:cubicBezTo>
                      <a:pt x="264" y="146"/>
                      <a:pt x="264" y="146"/>
                      <a:pt x="264" y="145"/>
                    </a:cubicBezTo>
                    <a:cubicBezTo>
                      <a:pt x="264" y="145"/>
                      <a:pt x="264" y="145"/>
                      <a:pt x="264" y="145"/>
                    </a:cubicBezTo>
                    <a:cubicBezTo>
                      <a:pt x="264" y="145"/>
                      <a:pt x="265" y="145"/>
                      <a:pt x="265" y="146"/>
                    </a:cubicBezTo>
                    <a:cubicBezTo>
                      <a:pt x="265" y="146"/>
                      <a:pt x="264" y="146"/>
                      <a:pt x="265" y="146"/>
                    </a:cubicBezTo>
                    <a:cubicBezTo>
                      <a:pt x="265" y="146"/>
                      <a:pt x="265" y="146"/>
                      <a:pt x="264" y="146"/>
                    </a:cubicBezTo>
                    <a:moveTo>
                      <a:pt x="262" y="147"/>
                    </a:moveTo>
                    <a:cubicBezTo>
                      <a:pt x="261" y="147"/>
                      <a:pt x="262" y="146"/>
                      <a:pt x="262" y="145"/>
                    </a:cubicBezTo>
                    <a:cubicBezTo>
                      <a:pt x="262" y="145"/>
                      <a:pt x="262" y="145"/>
                      <a:pt x="262" y="145"/>
                    </a:cubicBezTo>
                    <a:cubicBezTo>
                      <a:pt x="262" y="145"/>
                      <a:pt x="263" y="145"/>
                      <a:pt x="263" y="145"/>
                    </a:cubicBezTo>
                    <a:cubicBezTo>
                      <a:pt x="263" y="146"/>
                      <a:pt x="262" y="147"/>
                      <a:pt x="262" y="147"/>
                    </a:cubicBezTo>
                    <a:moveTo>
                      <a:pt x="246" y="145"/>
                    </a:moveTo>
                    <a:cubicBezTo>
                      <a:pt x="246" y="145"/>
                      <a:pt x="246" y="145"/>
                      <a:pt x="246" y="145"/>
                    </a:cubicBezTo>
                    <a:cubicBezTo>
                      <a:pt x="246" y="145"/>
                      <a:pt x="246" y="145"/>
                      <a:pt x="246" y="145"/>
                    </a:cubicBezTo>
                    <a:cubicBezTo>
                      <a:pt x="246" y="145"/>
                      <a:pt x="246" y="145"/>
                      <a:pt x="246" y="145"/>
                    </a:cubicBezTo>
                    <a:cubicBezTo>
                      <a:pt x="246" y="145"/>
                      <a:pt x="246" y="145"/>
                      <a:pt x="247" y="145"/>
                    </a:cubicBezTo>
                    <a:cubicBezTo>
                      <a:pt x="247" y="145"/>
                      <a:pt x="246" y="145"/>
                      <a:pt x="246" y="145"/>
                    </a:cubicBezTo>
                    <a:moveTo>
                      <a:pt x="240" y="147"/>
                    </a:moveTo>
                    <a:cubicBezTo>
                      <a:pt x="241" y="147"/>
                      <a:pt x="241" y="147"/>
                      <a:pt x="241" y="147"/>
                    </a:cubicBezTo>
                    <a:cubicBezTo>
                      <a:pt x="241" y="146"/>
                      <a:pt x="240" y="146"/>
                      <a:pt x="240" y="145"/>
                    </a:cubicBezTo>
                    <a:cubicBezTo>
                      <a:pt x="240" y="145"/>
                      <a:pt x="240" y="144"/>
                      <a:pt x="241" y="144"/>
                    </a:cubicBezTo>
                    <a:cubicBezTo>
                      <a:pt x="240" y="143"/>
                      <a:pt x="240" y="143"/>
                      <a:pt x="239" y="143"/>
                    </a:cubicBezTo>
                    <a:cubicBezTo>
                      <a:pt x="239" y="142"/>
                      <a:pt x="240" y="142"/>
                      <a:pt x="240" y="142"/>
                    </a:cubicBezTo>
                    <a:cubicBezTo>
                      <a:pt x="240" y="142"/>
                      <a:pt x="240" y="142"/>
                      <a:pt x="240" y="143"/>
                    </a:cubicBezTo>
                    <a:cubicBezTo>
                      <a:pt x="240" y="143"/>
                      <a:pt x="241" y="143"/>
                      <a:pt x="242" y="144"/>
                    </a:cubicBezTo>
                    <a:cubicBezTo>
                      <a:pt x="242" y="144"/>
                      <a:pt x="241" y="144"/>
                      <a:pt x="241" y="145"/>
                    </a:cubicBezTo>
                    <a:cubicBezTo>
                      <a:pt x="241" y="148"/>
                      <a:pt x="245" y="147"/>
                      <a:pt x="245" y="149"/>
                    </a:cubicBezTo>
                    <a:cubicBezTo>
                      <a:pt x="245" y="149"/>
                      <a:pt x="245" y="149"/>
                      <a:pt x="245" y="149"/>
                    </a:cubicBezTo>
                    <a:cubicBezTo>
                      <a:pt x="245" y="149"/>
                      <a:pt x="244" y="149"/>
                      <a:pt x="244" y="149"/>
                    </a:cubicBezTo>
                    <a:cubicBezTo>
                      <a:pt x="242" y="148"/>
                      <a:pt x="240" y="148"/>
                      <a:pt x="239" y="146"/>
                    </a:cubicBezTo>
                    <a:cubicBezTo>
                      <a:pt x="240" y="147"/>
                      <a:pt x="240" y="147"/>
                      <a:pt x="240" y="147"/>
                    </a:cubicBezTo>
                    <a:moveTo>
                      <a:pt x="264" y="143"/>
                    </a:moveTo>
                    <a:cubicBezTo>
                      <a:pt x="263" y="143"/>
                      <a:pt x="263" y="142"/>
                      <a:pt x="262" y="141"/>
                    </a:cubicBezTo>
                    <a:cubicBezTo>
                      <a:pt x="262" y="141"/>
                      <a:pt x="262" y="141"/>
                      <a:pt x="263" y="141"/>
                    </a:cubicBezTo>
                    <a:cubicBezTo>
                      <a:pt x="263" y="141"/>
                      <a:pt x="263" y="142"/>
                      <a:pt x="264" y="142"/>
                    </a:cubicBezTo>
                    <a:cubicBezTo>
                      <a:pt x="264" y="142"/>
                      <a:pt x="264" y="142"/>
                      <a:pt x="264" y="142"/>
                    </a:cubicBezTo>
                    <a:cubicBezTo>
                      <a:pt x="264" y="142"/>
                      <a:pt x="264" y="142"/>
                      <a:pt x="265" y="142"/>
                    </a:cubicBezTo>
                    <a:cubicBezTo>
                      <a:pt x="264" y="142"/>
                      <a:pt x="264" y="142"/>
                      <a:pt x="264" y="143"/>
                    </a:cubicBezTo>
                    <a:moveTo>
                      <a:pt x="147" y="151"/>
                    </a:moveTo>
                    <a:cubicBezTo>
                      <a:pt x="147" y="150"/>
                      <a:pt x="147" y="150"/>
                      <a:pt x="147" y="150"/>
                    </a:cubicBezTo>
                    <a:cubicBezTo>
                      <a:pt x="148" y="149"/>
                      <a:pt x="148" y="146"/>
                      <a:pt x="149" y="145"/>
                    </a:cubicBezTo>
                    <a:cubicBezTo>
                      <a:pt x="149" y="144"/>
                      <a:pt x="148" y="145"/>
                      <a:pt x="149" y="144"/>
                    </a:cubicBezTo>
                    <a:cubicBezTo>
                      <a:pt x="149" y="144"/>
                      <a:pt x="149" y="144"/>
                      <a:pt x="149" y="143"/>
                    </a:cubicBezTo>
                    <a:cubicBezTo>
                      <a:pt x="149" y="143"/>
                      <a:pt x="149" y="143"/>
                      <a:pt x="149" y="142"/>
                    </a:cubicBezTo>
                    <a:cubicBezTo>
                      <a:pt x="149" y="140"/>
                      <a:pt x="150" y="140"/>
                      <a:pt x="152" y="139"/>
                    </a:cubicBezTo>
                    <a:cubicBezTo>
                      <a:pt x="151" y="141"/>
                      <a:pt x="149" y="140"/>
                      <a:pt x="149" y="142"/>
                    </a:cubicBezTo>
                    <a:cubicBezTo>
                      <a:pt x="149" y="142"/>
                      <a:pt x="150" y="143"/>
                      <a:pt x="150" y="143"/>
                    </a:cubicBezTo>
                    <a:cubicBezTo>
                      <a:pt x="150" y="144"/>
                      <a:pt x="149" y="144"/>
                      <a:pt x="149" y="144"/>
                    </a:cubicBezTo>
                    <a:cubicBezTo>
                      <a:pt x="149" y="145"/>
                      <a:pt x="150" y="144"/>
                      <a:pt x="150" y="145"/>
                    </a:cubicBezTo>
                    <a:cubicBezTo>
                      <a:pt x="149" y="146"/>
                      <a:pt x="148" y="148"/>
                      <a:pt x="148" y="150"/>
                    </a:cubicBezTo>
                    <a:cubicBezTo>
                      <a:pt x="148" y="150"/>
                      <a:pt x="147" y="150"/>
                      <a:pt x="147" y="150"/>
                    </a:cubicBezTo>
                    <a:cubicBezTo>
                      <a:pt x="147" y="150"/>
                      <a:pt x="147" y="151"/>
                      <a:pt x="147" y="151"/>
                    </a:cubicBezTo>
                    <a:moveTo>
                      <a:pt x="261" y="139"/>
                    </a:moveTo>
                    <a:cubicBezTo>
                      <a:pt x="260" y="139"/>
                      <a:pt x="259" y="138"/>
                      <a:pt x="260" y="138"/>
                    </a:cubicBezTo>
                    <a:cubicBezTo>
                      <a:pt x="260" y="137"/>
                      <a:pt x="260" y="137"/>
                      <a:pt x="260" y="137"/>
                    </a:cubicBezTo>
                    <a:cubicBezTo>
                      <a:pt x="261" y="137"/>
                      <a:pt x="262" y="137"/>
                      <a:pt x="262" y="138"/>
                    </a:cubicBezTo>
                    <a:cubicBezTo>
                      <a:pt x="262" y="138"/>
                      <a:pt x="261" y="139"/>
                      <a:pt x="261" y="139"/>
                    </a:cubicBezTo>
                    <a:cubicBezTo>
                      <a:pt x="261" y="139"/>
                      <a:pt x="261" y="139"/>
                      <a:pt x="261" y="139"/>
                    </a:cubicBezTo>
                    <a:moveTo>
                      <a:pt x="152" y="139"/>
                    </a:move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54" y="138"/>
                      <a:pt x="153" y="135"/>
                      <a:pt x="155" y="135"/>
                    </a:cubicBezTo>
                    <a:cubicBezTo>
                      <a:pt x="155" y="135"/>
                      <a:pt x="155" y="135"/>
                      <a:pt x="155" y="135"/>
                    </a:cubicBezTo>
                    <a:cubicBezTo>
                      <a:pt x="154" y="135"/>
                      <a:pt x="154" y="136"/>
                      <a:pt x="154" y="138"/>
                    </a:cubicBezTo>
                    <a:cubicBezTo>
                      <a:pt x="153" y="138"/>
                      <a:pt x="153" y="139"/>
                      <a:pt x="152" y="139"/>
                    </a:cubicBezTo>
                    <a:moveTo>
                      <a:pt x="278" y="136"/>
                    </a:moveTo>
                    <a:cubicBezTo>
                      <a:pt x="278" y="135"/>
                      <a:pt x="278" y="133"/>
                      <a:pt x="277" y="132"/>
                    </a:cubicBezTo>
                    <a:cubicBezTo>
                      <a:pt x="278" y="132"/>
                      <a:pt x="277" y="132"/>
                      <a:pt x="277" y="132"/>
                    </a:cubicBezTo>
                    <a:cubicBezTo>
                      <a:pt x="277" y="132"/>
                      <a:pt x="278" y="132"/>
                      <a:pt x="278" y="132"/>
                    </a:cubicBezTo>
                    <a:cubicBezTo>
                      <a:pt x="279" y="132"/>
                      <a:pt x="278" y="134"/>
                      <a:pt x="279" y="136"/>
                    </a:cubicBezTo>
                    <a:cubicBezTo>
                      <a:pt x="279" y="136"/>
                      <a:pt x="279" y="136"/>
                      <a:pt x="279" y="136"/>
                    </a:cubicBezTo>
                    <a:cubicBezTo>
                      <a:pt x="278" y="136"/>
                      <a:pt x="278" y="136"/>
                      <a:pt x="278" y="136"/>
                    </a:cubicBezTo>
                    <a:moveTo>
                      <a:pt x="259" y="133"/>
                    </a:moveTo>
                    <a:cubicBezTo>
                      <a:pt x="259" y="133"/>
                      <a:pt x="258" y="133"/>
                      <a:pt x="257" y="133"/>
                    </a:cubicBezTo>
                    <a:cubicBezTo>
                      <a:pt x="257" y="132"/>
                      <a:pt x="258" y="131"/>
                      <a:pt x="257" y="131"/>
                    </a:cubicBezTo>
                    <a:cubicBezTo>
                      <a:pt x="257" y="130"/>
                      <a:pt x="255" y="130"/>
                      <a:pt x="255" y="130"/>
                    </a:cubicBezTo>
                    <a:cubicBezTo>
                      <a:pt x="255" y="129"/>
                      <a:pt x="255" y="129"/>
                      <a:pt x="255" y="129"/>
                    </a:cubicBezTo>
                    <a:cubicBezTo>
                      <a:pt x="255" y="130"/>
                      <a:pt x="256" y="130"/>
                      <a:pt x="256" y="130"/>
                    </a:cubicBezTo>
                    <a:cubicBezTo>
                      <a:pt x="257" y="130"/>
                      <a:pt x="257" y="130"/>
                      <a:pt x="257" y="130"/>
                    </a:cubicBezTo>
                    <a:cubicBezTo>
                      <a:pt x="258" y="131"/>
                      <a:pt x="257" y="133"/>
                      <a:pt x="260" y="133"/>
                    </a:cubicBezTo>
                    <a:cubicBezTo>
                      <a:pt x="260" y="133"/>
                      <a:pt x="260" y="133"/>
                      <a:pt x="260" y="133"/>
                    </a:cubicBezTo>
                    <a:cubicBezTo>
                      <a:pt x="260" y="133"/>
                      <a:pt x="260" y="133"/>
                      <a:pt x="259" y="133"/>
                    </a:cubicBezTo>
                    <a:moveTo>
                      <a:pt x="156" y="134"/>
                    </a:moveTo>
                    <a:cubicBezTo>
                      <a:pt x="155" y="134"/>
                      <a:pt x="155" y="133"/>
                      <a:pt x="155" y="133"/>
                    </a:cubicBezTo>
                    <a:cubicBezTo>
                      <a:pt x="155" y="132"/>
                      <a:pt x="154" y="131"/>
                      <a:pt x="153" y="131"/>
                    </a:cubicBezTo>
                    <a:cubicBezTo>
                      <a:pt x="153" y="129"/>
                      <a:pt x="154" y="128"/>
                      <a:pt x="154" y="127"/>
                    </a:cubicBezTo>
                    <a:cubicBezTo>
                      <a:pt x="155" y="126"/>
                      <a:pt x="156" y="126"/>
                      <a:pt x="157" y="126"/>
                    </a:cubicBezTo>
                    <a:cubicBezTo>
                      <a:pt x="156" y="127"/>
                      <a:pt x="155" y="127"/>
                      <a:pt x="154" y="128"/>
                    </a:cubicBezTo>
                    <a:cubicBezTo>
                      <a:pt x="154" y="128"/>
                      <a:pt x="154" y="130"/>
                      <a:pt x="153" y="130"/>
                    </a:cubicBezTo>
                    <a:cubicBezTo>
                      <a:pt x="153" y="131"/>
                      <a:pt x="154" y="131"/>
                      <a:pt x="154" y="132"/>
                    </a:cubicBezTo>
                    <a:cubicBezTo>
                      <a:pt x="154" y="132"/>
                      <a:pt x="155" y="132"/>
                      <a:pt x="155" y="132"/>
                    </a:cubicBezTo>
                    <a:cubicBezTo>
                      <a:pt x="155" y="132"/>
                      <a:pt x="155" y="131"/>
                      <a:pt x="155" y="131"/>
                    </a:cubicBezTo>
                    <a:cubicBezTo>
                      <a:pt x="155" y="132"/>
                      <a:pt x="155" y="132"/>
                      <a:pt x="155" y="132"/>
                    </a:cubicBezTo>
                    <a:cubicBezTo>
                      <a:pt x="155" y="133"/>
                      <a:pt x="155" y="133"/>
                      <a:pt x="155" y="134"/>
                    </a:cubicBezTo>
                    <a:cubicBezTo>
                      <a:pt x="156" y="134"/>
                      <a:pt x="156" y="134"/>
                      <a:pt x="156" y="134"/>
                    </a:cubicBezTo>
                    <a:cubicBezTo>
                      <a:pt x="156" y="134"/>
                      <a:pt x="156" y="134"/>
                      <a:pt x="156" y="134"/>
                    </a:cubicBezTo>
                    <a:moveTo>
                      <a:pt x="290" y="124"/>
                    </a:moveTo>
                    <a:cubicBezTo>
                      <a:pt x="282" y="124"/>
                      <a:pt x="282" y="124"/>
                      <a:pt x="282" y="124"/>
                    </a:cubicBezTo>
                    <a:cubicBezTo>
                      <a:pt x="283" y="124"/>
                      <a:pt x="283" y="125"/>
                      <a:pt x="284" y="125"/>
                    </a:cubicBezTo>
                    <a:cubicBezTo>
                      <a:pt x="284" y="125"/>
                      <a:pt x="284" y="125"/>
                      <a:pt x="284" y="125"/>
                    </a:cubicBezTo>
                    <a:cubicBezTo>
                      <a:pt x="283" y="125"/>
                      <a:pt x="283" y="125"/>
                      <a:pt x="282" y="125"/>
                    </a:cubicBezTo>
                    <a:cubicBezTo>
                      <a:pt x="282" y="124"/>
                      <a:pt x="282" y="124"/>
                      <a:pt x="282" y="124"/>
                    </a:cubicBezTo>
                    <a:cubicBezTo>
                      <a:pt x="233" y="124"/>
                      <a:pt x="233" y="124"/>
                      <a:pt x="233" y="124"/>
                    </a:cubicBezTo>
                    <a:cubicBezTo>
                      <a:pt x="232" y="125"/>
                      <a:pt x="231" y="126"/>
                      <a:pt x="230" y="127"/>
                    </a:cubicBezTo>
                    <a:cubicBezTo>
                      <a:pt x="230" y="125"/>
                      <a:pt x="232" y="125"/>
                      <a:pt x="232" y="124"/>
                    </a:cubicBezTo>
                    <a:cubicBezTo>
                      <a:pt x="221" y="124"/>
                      <a:pt x="221" y="124"/>
                      <a:pt x="221" y="124"/>
                    </a:cubicBezTo>
                    <a:cubicBezTo>
                      <a:pt x="221" y="124"/>
                      <a:pt x="221" y="124"/>
                      <a:pt x="221" y="124"/>
                    </a:cubicBezTo>
                    <a:cubicBezTo>
                      <a:pt x="221" y="125"/>
                      <a:pt x="222" y="124"/>
                      <a:pt x="222" y="125"/>
                    </a:cubicBezTo>
                    <a:cubicBezTo>
                      <a:pt x="221" y="124"/>
                      <a:pt x="220" y="124"/>
                      <a:pt x="219" y="124"/>
                    </a:cubicBezTo>
                    <a:cubicBezTo>
                      <a:pt x="219" y="124"/>
                      <a:pt x="219" y="124"/>
                      <a:pt x="219" y="124"/>
                    </a:cubicBezTo>
                    <a:cubicBezTo>
                      <a:pt x="165" y="124"/>
                      <a:pt x="165" y="124"/>
                      <a:pt x="165" y="124"/>
                    </a:cubicBezTo>
                    <a:cubicBezTo>
                      <a:pt x="164" y="124"/>
                      <a:pt x="164" y="124"/>
                      <a:pt x="165" y="125"/>
                    </a:cubicBezTo>
                    <a:cubicBezTo>
                      <a:pt x="164" y="125"/>
                      <a:pt x="164" y="125"/>
                      <a:pt x="164" y="125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62" y="125"/>
                      <a:pt x="162" y="125"/>
                      <a:pt x="162" y="125"/>
                    </a:cubicBezTo>
                    <a:cubicBezTo>
                      <a:pt x="162" y="125"/>
                      <a:pt x="162" y="125"/>
                      <a:pt x="162" y="125"/>
                    </a:cubicBezTo>
                    <a:cubicBezTo>
                      <a:pt x="163" y="124"/>
                      <a:pt x="164" y="124"/>
                      <a:pt x="165" y="124"/>
                    </a:cubicBezTo>
                    <a:cubicBezTo>
                      <a:pt x="145" y="124"/>
                      <a:pt x="145" y="124"/>
                      <a:pt x="145" y="124"/>
                    </a:cubicBezTo>
                    <a:cubicBezTo>
                      <a:pt x="145" y="124"/>
                      <a:pt x="145" y="124"/>
                      <a:pt x="145" y="124"/>
                    </a:cubicBezTo>
                    <a:cubicBezTo>
                      <a:pt x="146" y="124"/>
                      <a:pt x="147" y="124"/>
                      <a:pt x="147" y="124"/>
                    </a:cubicBezTo>
                    <a:cubicBezTo>
                      <a:pt x="149" y="124"/>
                      <a:pt x="152" y="124"/>
                      <a:pt x="154" y="126"/>
                    </a:cubicBezTo>
                    <a:cubicBezTo>
                      <a:pt x="152" y="125"/>
                      <a:pt x="150" y="125"/>
                      <a:pt x="148" y="124"/>
                    </a:cubicBezTo>
                    <a:cubicBezTo>
                      <a:pt x="147" y="125"/>
                      <a:pt x="146" y="124"/>
                      <a:pt x="145" y="125"/>
                    </a:cubicBezTo>
                    <a:cubicBezTo>
                      <a:pt x="145" y="150"/>
                      <a:pt x="145" y="150"/>
                      <a:pt x="145" y="150"/>
                    </a:cubicBezTo>
                    <a:cubicBezTo>
                      <a:pt x="145" y="150"/>
                      <a:pt x="145" y="149"/>
                      <a:pt x="145" y="149"/>
                    </a:cubicBezTo>
                    <a:cubicBezTo>
                      <a:pt x="146" y="149"/>
                      <a:pt x="145" y="150"/>
                      <a:pt x="145" y="150"/>
                    </a:cubicBezTo>
                    <a:cubicBezTo>
                      <a:pt x="145" y="150"/>
                      <a:pt x="145" y="150"/>
                      <a:pt x="145" y="150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236"/>
                      <a:pt x="145" y="236"/>
                      <a:pt x="145" y="236"/>
                    </a:cubicBezTo>
                    <a:cubicBezTo>
                      <a:pt x="145" y="236"/>
                      <a:pt x="145" y="237"/>
                      <a:pt x="146" y="237"/>
                    </a:cubicBezTo>
                    <a:cubicBezTo>
                      <a:pt x="146" y="237"/>
                      <a:pt x="146" y="237"/>
                      <a:pt x="146" y="237"/>
                    </a:cubicBezTo>
                    <a:cubicBezTo>
                      <a:pt x="147" y="240"/>
                      <a:pt x="148" y="242"/>
                      <a:pt x="150" y="243"/>
                    </a:cubicBezTo>
                    <a:cubicBezTo>
                      <a:pt x="150" y="244"/>
                      <a:pt x="150" y="244"/>
                      <a:pt x="150" y="244"/>
                    </a:cubicBezTo>
                    <a:cubicBezTo>
                      <a:pt x="152" y="244"/>
                      <a:pt x="152" y="246"/>
                      <a:pt x="152" y="248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1" y="248"/>
                      <a:pt x="151" y="248"/>
                      <a:pt x="151" y="248"/>
                    </a:cubicBezTo>
                    <a:cubicBezTo>
                      <a:pt x="152" y="249"/>
                      <a:pt x="153" y="251"/>
                      <a:pt x="153" y="252"/>
                    </a:cubicBezTo>
                    <a:cubicBezTo>
                      <a:pt x="165" y="252"/>
                      <a:pt x="165" y="252"/>
                      <a:pt x="165" y="252"/>
                    </a:cubicBezTo>
                    <a:cubicBezTo>
                      <a:pt x="165" y="252"/>
                      <a:pt x="166" y="252"/>
                      <a:pt x="166" y="252"/>
                    </a:cubicBezTo>
                    <a:cubicBezTo>
                      <a:pt x="167" y="252"/>
                      <a:pt x="168" y="252"/>
                      <a:pt x="168" y="251"/>
                    </a:cubicBezTo>
                    <a:cubicBezTo>
                      <a:pt x="171" y="250"/>
                      <a:pt x="174" y="249"/>
                      <a:pt x="176" y="248"/>
                    </a:cubicBezTo>
                    <a:cubicBezTo>
                      <a:pt x="176" y="246"/>
                      <a:pt x="177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80" y="245"/>
                      <a:pt x="181" y="244"/>
                      <a:pt x="182" y="244"/>
                    </a:cubicBezTo>
                    <a:cubicBezTo>
                      <a:pt x="182" y="244"/>
                      <a:pt x="183" y="244"/>
                      <a:pt x="183" y="244"/>
                    </a:cubicBezTo>
                    <a:cubicBezTo>
                      <a:pt x="183" y="244"/>
                      <a:pt x="184" y="244"/>
                      <a:pt x="184" y="243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183" y="242"/>
                      <a:pt x="184" y="242"/>
                      <a:pt x="184" y="242"/>
                    </a:cubicBezTo>
                    <a:cubicBezTo>
                      <a:pt x="185" y="242"/>
                      <a:pt x="185" y="242"/>
                      <a:pt x="185" y="242"/>
                    </a:cubicBezTo>
                    <a:cubicBezTo>
                      <a:pt x="185" y="242"/>
                      <a:pt x="185" y="242"/>
                      <a:pt x="186" y="242"/>
                    </a:cubicBezTo>
                    <a:cubicBezTo>
                      <a:pt x="186" y="242"/>
                      <a:pt x="186" y="242"/>
                      <a:pt x="186" y="242"/>
                    </a:cubicBezTo>
                    <a:cubicBezTo>
                      <a:pt x="187" y="241"/>
                      <a:pt x="186" y="240"/>
                      <a:pt x="188" y="239"/>
                    </a:cubicBezTo>
                    <a:cubicBezTo>
                      <a:pt x="188" y="239"/>
                      <a:pt x="190" y="239"/>
                      <a:pt x="190" y="239"/>
                    </a:cubicBezTo>
                    <a:cubicBezTo>
                      <a:pt x="189" y="237"/>
                      <a:pt x="190" y="235"/>
                      <a:pt x="191" y="234"/>
                    </a:cubicBezTo>
                    <a:cubicBezTo>
                      <a:pt x="191" y="234"/>
                      <a:pt x="191" y="235"/>
                      <a:pt x="191" y="235"/>
                    </a:cubicBezTo>
                    <a:cubicBezTo>
                      <a:pt x="191" y="235"/>
                      <a:pt x="191" y="235"/>
                      <a:pt x="191" y="235"/>
                    </a:cubicBezTo>
                    <a:cubicBezTo>
                      <a:pt x="192" y="233"/>
                      <a:pt x="194" y="232"/>
                      <a:pt x="194" y="229"/>
                    </a:cubicBezTo>
                    <a:cubicBezTo>
                      <a:pt x="192" y="229"/>
                      <a:pt x="192" y="227"/>
                      <a:pt x="191" y="226"/>
                    </a:cubicBezTo>
                    <a:cubicBezTo>
                      <a:pt x="191" y="226"/>
                      <a:pt x="190" y="226"/>
                      <a:pt x="190" y="226"/>
                    </a:cubicBezTo>
                    <a:cubicBezTo>
                      <a:pt x="187" y="226"/>
                      <a:pt x="185" y="224"/>
                      <a:pt x="185" y="221"/>
                    </a:cubicBezTo>
                    <a:cubicBezTo>
                      <a:pt x="184" y="220"/>
                      <a:pt x="184" y="220"/>
                      <a:pt x="184" y="220"/>
                    </a:cubicBezTo>
                    <a:cubicBezTo>
                      <a:pt x="185" y="220"/>
                      <a:pt x="185" y="219"/>
                      <a:pt x="185" y="218"/>
                    </a:cubicBezTo>
                    <a:cubicBezTo>
                      <a:pt x="184" y="219"/>
                      <a:pt x="183" y="221"/>
                      <a:pt x="182" y="221"/>
                    </a:cubicBezTo>
                    <a:cubicBezTo>
                      <a:pt x="182" y="222"/>
                      <a:pt x="181" y="222"/>
                      <a:pt x="180" y="223"/>
                    </a:cubicBezTo>
                    <a:cubicBezTo>
                      <a:pt x="181" y="224"/>
                      <a:pt x="181" y="224"/>
                      <a:pt x="181" y="224"/>
                    </a:cubicBezTo>
                    <a:cubicBezTo>
                      <a:pt x="180" y="224"/>
                      <a:pt x="180" y="224"/>
                      <a:pt x="180" y="224"/>
                    </a:cubicBezTo>
                    <a:cubicBezTo>
                      <a:pt x="180" y="224"/>
                      <a:pt x="180" y="224"/>
                      <a:pt x="179" y="224"/>
                    </a:cubicBezTo>
                    <a:cubicBezTo>
                      <a:pt x="179" y="225"/>
                      <a:pt x="179" y="225"/>
                      <a:pt x="178" y="225"/>
                    </a:cubicBezTo>
                    <a:cubicBezTo>
                      <a:pt x="178" y="225"/>
                      <a:pt x="177" y="225"/>
                      <a:pt x="177" y="225"/>
                    </a:cubicBezTo>
                    <a:cubicBezTo>
                      <a:pt x="176" y="225"/>
                      <a:pt x="176" y="225"/>
                      <a:pt x="176" y="225"/>
                    </a:cubicBezTo>
                    <a:cubicBezTo>
                      <a:pt x="176" y="225"/>
                      <a:pt x="175" y="225"/>
                      <a:pt x="175" y="225"/>
                    </a:cubicBezTo>
                    <a:cubicBezTo>
                      <a:pt x="175" y="225"/>
                      <a:pt x="175" y="225"/>
                      <a:pt x="174" y="225"/>
                    </a:cubicBezTo>
                    <a:cubicBezTo>
                      <a:pt x="174" y="225"/>
                      <a:pt x="174" y="225"/>
                      <a:pt x="173" y="225"/>
                    </a:cubicBezTo>
                    <a:cubicBezTo>
                      <a:pt x="173" y="224"/>
                      <a:pt x="173" y="225"/>
                      <a:pt x="172" y="224"/>
                    </a:cubicBezTo>
                    <a:cubicBezTo>
                      <a:pt x="173" y="223"/>
                      <a:pt x="172" y="221"/>
                      <a:pt x="172" y="220"/>
                    </a:cubicBezTo>
                    <a:cubicBezTo>
                      <a:pt x="172" y="220"/>
                      <a:pt x="172" y="219"/>
                      <a:pt x="171" y="219"/>
                    </a:cubicBezTo>
                    <a:cubicBezTo>
                      <a:pt x="171" y="219"/>
                      <a:pt x="171" y="219"/>
                      <a:pt x="171" y="219"/>
                    </a:cubicBezTo>
                    <a:cubicBezTo>
                      <a:pt x="171" y="220"/>
                      <a:pt x="171" y="222"/>
                      <a:pt x="171" y="223"/>
                    </a:cubicBezTo>
                    <a:cubicBezTo>
                      <a:pt x="170" y="222"/>
                      <a:pt x="169" y="220"/>
                      <a:pt x="168" y="219"/>
                    </a:cubicBezTo>
                    <a:cubicBezTo>
                      <a:pt x="169" y="218"/>
                      <a:pt x="167" y="216"/>
                      <a:pt x="166" y="215"/>
                    </a:cubicBezTo>
                    <a:cubicBezTo>
                      <a:pt x="167" y="215"/>
                      <a:pt x="167" y="215"/>
                      <a:pt x="167" y="215"/>
                    </a:cubicBezTo>
                    <a:cubicBezTo>
                      <a:pt x="164" y="215"/>
                      <a:pt x="164" y="213"/>
                      <a:pt x="163" y="211"/>
                    </a:cubicBezTo>
                    <a:cubicBezTo>
                      <a:pt x="163" y="211"/>
                      <a:pt x="162" y="211"/>
                      <a:pt x="162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2" y="210"/>
                      <a:pt x="163" y="210"/>
                      <a:pt x="163" y="210"/>
                    </a:cubicBezTo>
                    <a:cubicBezTo>
                      <a:pt x="163" y="210"/>
                      <a:pt x="163" y="210"/>
                      <a:pt x="163" y="210"/>
                    </a:cubicBezTo>
                    <a:cubicBezTo>
                      <a:pt x="163" y="210"/>
                      <a:pt x="163" y="210"/>
                      <a:pt x="163" y="210"/>
                    </a:cubicBezTo>
                    <a:cubicBezTo>
                      <a:pt x="163" y="209"/>
                      <a:pt x="163" y="208"/>
                      <a:pt x="164" y="208"/>
                    </a:cubicBezTo>
                    <a:cubicBezTo>
                      <a:pt x="164" y="208"/>
                      <a:pt x="164" y="208"/>
                      <a:pt x="165" y="208"/>
                    </a:cubicBezTo>
                    <a:cubicBezTo>
                      <a:pt x="165" y="208"/>
                      <a:pt x="165" y="208"/>
                      <a:pt x="165" y="208"/>
                    </a:cubicBezTo>
                    <a:cubicBezTo>
                      <a:pt x="165" y="208"/>
                      <a:pt x="165" y="207"/>
                      <a:pt x="165" y="207"/>
                    </a:cubicBezTo>
                    <a:cubicBezTo>
                      <a:pt x="166" y="208"/>
                      <a:pt x="166" y="208"/>
                      <a:pt x="167" y="208"/>
                    </a:cubicBezTo>
                    <a:cubicBezTo>
                      <a:pt x="167" y="208"/>
                      <a:pt x="167" y="208"/>
                      <a:pt x="167" y="208"/>
                    </a:cubicBezTo>
                    <a:cubicBezTo>
                      <a:pt x="167" y="208"/>
                      <a:pt x="167" y="208"/>
                      <a:pt x="168" y="208"/>
                    </a:cubicBezTo>
                    <a:cubicBezTo>
                      <a:pt x="168" y="209"/>
                      <a:pt x="169" y="210"/>
                      <a:pt x="169" y="211"/>
                    </a:cubicBezTo>
                    <a:cubicBezTo>
                      <a:pt x="169" y="211"/>
                      <a:pt x="170" y="211"/>
                      <a:pt x="170" y="212"/>
                    </a:cubicBezTo>
                    <a:cubicBezTo>
                      <a:pt x="170" y="212"/>
                      <a:pt x="170" y="212"/>
                      <a:pt x="170" y="212"/>
                    </a:cubicBezTo>
                    <a:cubicBezTo>
                      <a:pt x="171" y="212"/>
                      <a:pt x="171" y="214"/>
                      <a:pt x="171" y="214"/>
                    </a:cubicBezTo>
                    <a:cubicBezTo>
                      <a:pt x="172" y="214"/>
                      <a:pt x="172" y="214"/>
                      <a:pt x="172" y="214"/>
                    </a:cubicBezTo>
                    <a:cubicBezTo>
                      <a:pt x="173" y="214"/>
                      <a:pt x="174" y="215"/>
                      <a:pt x="175" y="215"/>
                    </a:cubicBezTo>
                    <a:cubicBezTo>
                      <a:pt x="175" y="215"/>
                      <a:pt x="175" y="215"/>
                      <a:pt x="175" y="216"/>
                    </a:cubicBezTo>
                    <a:cubicBezTo>
                      <a:pt x="176" y="217"/>
                      <a:pt x="179" y="217"/>
                      <a:pt x="181" y="218"/>
                    </a:cubicBezTo>
                    <a:cubicBezTo>
                      <a:pt x="182" y="218"/>
                      <a:pt x="183" y="216"/>
                      <a:pt x="184" y="216"/>
                    </a:cubicBezTo>
                    <a:cubicBezTo>
                      <a:pt x="184" y="216"/>
                      <a:pt x="184" y="216"/>
                      <a:pt x="184" y="216"/>
                    </a:cubicBezTo>
                    <a:cubicBezTo>
                      <a:pt x="186" y="216"/>
                      <a:pt x="186" y="219"/>
                      <a:pt x="187" y="220"/>
                    </a:cubicBezTo>
                    <a:cubicBezTo>
                      <a:pt x="188" y="220"/>
                      <a:pt x="188" y="220"/>
                      <a:pt x="188" y="220"/>
                    </a:cubicBezTo>
                    <a:cubicBezTo>
                      <a:pt x="188" y="220"/>
                      <a:pt x="189" y="220"/>
                      <a:pt x="189" y="220"/>
                    </a:cubicBezTo>
                    <a:cubicBezTo>
                      <a:pt x="189" y="220"/>
                      <a:pt x="189" y="220"/>
                      <a:pt x="190" y="220"/>
                    </a:cubicBezTo>
                    <a:cubicBezTo>
                      <a:pt x="190" y="220"/>
                      <a:pt x="190" y="220"/>
                      <a:pt x="190" y="220"/>
                    </a:cubicBezTo>
                    <a:cubicBezTo>
                      <a:pt x="191" y="221"/>
                      <a:pt x="194" y="221"/>
                      <a:pt x="196" y="222"/>
                    </a:cubicBezTo>
                    <a:cubicBezTo>
                      <a:pt x="196" y="221"/>
                      <a:pt x="196" y="221"/>
                      <a:pt x="196" y="221"/>
                    </a:cubicBezTo>
                    <a:cubicBezTo>
                      <a:pt x="196" y="222"/>
                      <a:pt x="197" y="222"/>
                      <a:pt x="198" y="222"/>
                    </a:cubicBezTo>
                    <a:cubicBezTo>
                      <a:pt x="198" y="222"/>
                      <a:pt x="198" y="222"/>
                      <a:pt x="198" y="222"/>
                    </a:cubicBezTo>
                    <a:cubicBezTo>
                      <a:pt x="198" y="222"/>
                      <a:pt x="198" y="222"/>
                      <a:pt x="198" y="222"/>
                    </a:cubicBezTo>
                    <a:cubicBezTo>
                      <a:pt x="199" y="222"/>
                      <a:pt x="199" y="222"/>
                      <a:pt x="199" y="222"/>
                    </a:cubicBezTo>
                    <a:cubicBezTo>
                      <a:pt x="199" y="222"/>
                      <a:pt x="199" y="222"/>
                      <a:pt x="199" y="222"/>
                    </a:cubicBezTo>
                    <a:cubicBezTo>
                      <a:pt x="200" y="221"/>
                      <a:pt x="202" y="222"/>
                      <a:pt x="203" y="221"/>
                    </a:cubicBezTo>
                    <a:cubicBezTo>
                      <a:pt x="204" y="221"/>
                      <a:pt x="204" y="221"/>
                      <a:pt x="205" y="221"/>
                    </a:cubicBezTo>
                    <a:cubicBezTo>
                      <a:pt x="206" y="221"/>
                      <a:pt x="206" y="221"/>
                      <a:pt x="207" y="221"/>
                    </a:cubicBezTo>
                    <a:cubicBezTo>
                      <a:pt x="208" y="221"/>
                      <a:pt x="209" y="221"/>
                      <a:pt x="210" y="221"/>
                    </a:cubicBezTo>
                    <a:cubicBezTo>
                      <a:pt x="210" y="221"/>
                      <a:pt x="210" y="221"/>
                      <a:pt x="210" y="221"/>
                    </a:cubicBezTo>
                    <a:cubicBezTo>
                      <a:pt x="211" y="221"/>
                      <a:pt x="211" y="222"/>
                      <a:pt x="211" y="222"/>
                    </a:cubicBezTo>
                    <a:cubicBezTo>
                      <a:pt x="211" y="222"/>
                      <a:pt x="211" y="222"/>
                      <a:pt x="211" y="222"/>
                    </a:cubicBezTo>
                    <a:cubicBezTo>
                      <a:pt x="212" y="222"/>
                      <a:pt x="212" y="222"/>
                      <a:pt x="212" y="222"/>
                    </a:cubicBezTo>
                    <a:cubicBezTo>
                      <a:pt x="213" y="223"/>
                      <a:pt x="213" y="225"/>
                      <a:pt x="213" y="225"/>
                    </a:cubicBezTo>
                    <a:cubicBezTo>
                      <a:pt x="213" y="225"/>
                      <a:pt x="213" y="225"/>
                      <a:pt x="214" y="225"/>
                    </a:cubicBezTo>
                    <a:cubicBezTo>
                      <a:pt x="214" y="225"/>
                      <a:pt x="215" y="225"/>
                      <a:pt x="215" y="226"/>
                    </a:cubicBezTo>
                    <a:cubicBezTo>
                      <a:pt x="216" y="226"/>
                      <a:pt x="216" y="225"/>
                      <a:pt x="217" y="225"/>
                    </a:cubicBezTo>
                    <a:cubicBezTo>
                      <a:pt x="217" y="225"/>
                      <a:pt x="217" y="225"/>
                      <a:pt x="217" y="225"/>
                    </a:cubicBezTo>
                    <a:cubicBezTo>
                      <a:pt x="216" y="226"/>
                      <a:pt x="216" y="226"/>
                      <a:pt x="216" y="227"/>
                    </a:cubicBezTo>
                    <a:cubicBezTo>
                      <a:pt x="217" y="227"/>
                      <a:pt x="217" y="228"/>
                      <a:pt x="219" y="228"/>
                    </a:cubicBezTo>
                    <a:cubicBezTo>
                      <a:pt x="219" y="228"/>
                      <a:pt x="219" y="228"/>
                      <a:pt x="219" y="228"/>
                    </a:cubicBezTo>
                    <a:cubicBezTo>
                      <a:pt x="219" y="228"/>
                      <a:pt x="220" y="228"/>
                      <a:pt x="220" y="228"/>
                    </a:cubicBezTo>
                    <a:cubicBezTo>
                      <a:pt x="221" y="228"/>
                      <a:pt x="221" y="228"/>
                      <a:pt x="222" y="228"/>
                    </a:cubicBezTo>
                    <a:cubicBezTo>
                      <a:pt x="222" y="228"/>
                      <a:pt x="222" y="228"/>
                      <a:pt x="222" y="228"/>
                    </a:cubicBezTo>
                    <a:cubicBezTo>
                      <a:pt x="221" y="229"/>
                      <a:pt x="220" y="230"/>
                      <a:pt x="218" y="230"/>
                    </a:cubicBezTo>
                    <a:cubicBezTo>
                      <a:pt x="218" y="229"/>
                      <a:pt x="218" y="229"/>
                      <a:pt x="218" y="229"/>
                    </a:cubicBezTo>
                    <a:cubicBezTo>
                      <a:pt x="218" y="229"/>
                      <a:pt x="217" y="229"/>
                      <a:pt x="217" y="229"/>
                    </a:cubicBezTo>
                    <a:cubicBezTo>
                      <a:pt x="218" y="230"/>
                      <a:pt x="218" y="231"/>
                      <a:pt x="219" y="231"/>
                    </a:cubicBezTo>
                    <a:cubicBezTo>
                      <a:pt x="220" y="232"/>
                      <a:pt x="221" y="234"/>
                      <a:pt x="223" y="234"/>
                    </a:cubicBezTo>
                    <a:cubicBezTo>
                      <a:pt x="223" y="234"/>
                      <a:pt x="223" y="234"/>
                      <a:pt x="223" y="234"/>
                    </a:cubicBezTo>
                    <a:cubicBezTo>
                      <a:pt x="224" y="234"/>
                      <a:pt x="226" y="233"/>
                      <a:pt x="226" y="232"/>
                    </a:cubicBezTo>
                    <a:cubicBezTo>
                      <a:pt x="226" y="231"/>
                      <a:pt x="226" y="230"/>
                      <a:pt x="226" y="229"/>
                    </a:cubicBezTo>
                    <a:cubicBezTo>
                      <a:pt x="226" y="229"/>
                      <a:pt x="227" y="229"/>
                      <a:pt x="227" y="229"/>
                    </a:cubicBezTo>
                    <a:cubicBezTo>
                      <a:pt x="227" y="229"/>
                      <a:pt x="228" y="229"/>
                      <a:pt x="228" y="229"/>
                    </a:cubicBezTo>
                    <a:cubicBezTo>
                      <a:pt x="228" y="230"/>
                      <a:pt x="227" y="230"/>
                      <a:pt x="227" y="230"/>
                    </a:cubicBezTo>
                    <a:cubicBezTo>
                      <a:pt x="227" y="231"/>
                      <a:pt x="227" y="231"/>
                      <a:pt x="227" y="231"/>
                    </a:cubicBezTo>
                    <a:cubicBezTo>
                      <a:pt x="227" y="231"/>
                      <a:pt x="227" y="231"/>
                      <a:pt x="227" y="231"/>
                    </a:cubicBezTo>
                    <a:cubicBezTo>
                      <a:pt x="227" y="231"/>
                      <a:pt x="227" y="231"/>
                      <a:pt x="227" y="231"/>
                    </a:cubicBezTo>
                    <a:cubicBezTo>
                      <a:pt x="228" y="231"/>
                      <a:pt x="228" y="231"/>
                      <a:pt x="228" y="231"/>
                    </a:cubicBezTo>
                    <a:cubicBezTo>
                      <a:pt x="228" y="231"/>
                      <a:pt x="228" y="231"/>
                      <a:pt x="228" y="231"/>
                    </a:cubicBezTo>
                    <a:cubicBezTo>
                      <a:pt x="228" y="232"/>
                      <a:pt x="227" y="231"/>
                      <a:pt x="227" y="232"/>
                    </a:cubicBezTo>
                    <a:cubicBezTo>
                      <a:pt x="228" y="233"/>
                      <a:pt x="228" y="235"/>
                      <a:pt x="228" y="236"/>
                    </a:cubicBezTo>
                    <a:cubicBezTo>
                      <a:pt x="228" y="238"/>
                      <a:pt x="229" y="239"/>
                      <a:pt x="229" y="239"/>
                    </a:cubicBezTo>
                    <a:cubicBezTo>
                      <a:pt x="229" y="239"/>
                      <a:pt x="228" y="239"/>
                      <a:pt x="228" y="240"/>
                    </a:cubicBezTo>
                    <a:cubicBezTo>
                      <a:pt x="229" y="240"/>
                      <a:pt x="229" y="240"/>
                      <a:pt x="229" y="241"/>
                    </a:cubicBezTo>
                    <a:cubicBezTo>
                      <a:pt x="229" y="241"/>
                      <a:pt x="229" y="241"/>
                      <a:pt x="229" y="241"/>
                    </a:cubicBezTo>
                    <a:cubicBezTo>
                      <a:pt x="230" y="244"/>
                      <a:pt x="231" y="248"/>
                      <a:pt x="233" y="251"/>
                    </a:cubicBezTo>
                    <a:cubicBezTo>
                      <a:pt x="233" y="251"/>
                      <a:pt x="233" y="252"/>
                      <a:pt x="234" y="252"/>
                    </a:cubicBezTo>
                    <a:cubicBezTo>
                      <a:pt x="248" y="252"/>
                      <a:pt x="248" y="252"/>
                      <a:pt x="248" y="252"/>
                    </a:cubicBezTo>
                    <a:cubicBezTo>
                      <a:pt x="248" y="250"/>
                      <a:pt x="247" y="248"/>
                      <a:pt x="249" y="247"/>
                    </a:cubicBezTo>
                    <a:cubicBezTo>
                      <a:pt x="249" y="247"/>
                      <a:pt x="249" y="247"/>
                      <a:pt x="250" y="247"/>
                    </a:cubicBezTo>
                    <a:cubicBezTo>
                      <a:pt x="250" y="247"/>
                      <a:pt x="250" y="247"/>
                      <a:pt x="250" y="247"/>
                    </a:cubicBezTo>
                    <a:cubicBezTo>
                      <a:pt x="250" y="247"/>
                      <a:pt x="250" y="246"/>
                      <a:pt x="251" y="246"/>
                    </a:cubicBezTo>
                    <a:cubicBezTo>
                      <a:pt x="251" y="246"/>
                      <a:pt x="251" y="246"/>
                      <a:pt x="251" y="246"/>
                    </a:cubicBezTo>
                    <a:cubicBezTo>
                      <a:pt x="252" y="246"/>
                      <a:pt x="252" y="246"/>
                      <a:pt x="252" y="246"/>
                    </a:cubicBezTo>
                    <a:cubicBezTo>
                      <a:pt x="253" y="245"/>
                      <a:pt x="253" y="245"/>
                      <a:pt x="253" y="244"/>
                    </a:cubicBezTo>
                    <a:cubicBezTo>
                      <a:pt x="256" y="242"/>
                      <a:pt x="258" y="239"/>
                      <a:pt x="260" y="237"/>
                    </a:cubicBezTo>
                    <a:cubicBezTo>
                      <a:pt x="260" y="237"/>
                      <a:pt x="260" y="237"/>
                      <a:pt x="260" y="237"/>
                    </a:cubicBezTo>
                    <a:cubicBezTo>
                      <a:pt x="260" y="237"/>
                      <a:pt x="260" y="237"/>
                      <a:pt x="260" y="237"/>
                    </a:cubicBezTo>
                    <a:cubicBezTo>
                      <a:pt x="260" y="237"/>
                      <a:pt x="260" y="237"/>
                      <a:pt x="259" y="237"/>
                    </a:cubicBezTo>
                    <a:cubicBezTo>
                      <a:pt x="259" y="237"/>
                      <a:pt x="259" y="237"/>
                      <a:pt x="259" y="237"/>
                    </a:cubicBezTo>
                    <a:cubicBezTo>
                      <a:pt x="259" y="236"/>
                      <a:pt x="260" y="236"/>
                      <a:pt x="260" y="236"/>
                    </a:cubicBezTo>
                    <a:cubicBezTo>
                      <a:pt x="261" y="237"/>
                      <a:pt x="261" y="237"/>
                      <a:pt x="261" y="237"/>
                    </a:cubicBezTo>
                    <a:cubicBezTo>
                      <a:pt x="262" y="236"/>
                      <a:pt x="263" y="235"/>
                      <a:pt x="264" y="233"/>
                    </a:cubicBezTo>
                    <a:cubicBezTo>
                      <a:pt x="263" y="232"/>
                      <a:pt x="264" y="231"/>
                      <a:pt x="266" y="231"/>
                    </a:cubicBezTo>
                    <a:cubicBezTo>
                      <a:pt x="266" y="230"/>
                      <a:pt x="266" y="229"/>
                      <a:pt x="266" y="229"/>
                    </a:cubicBezTo>
                    <a:cubicBezTo>
                      <a:pt x="267" y="229"/>
                      <a:pt x="266" y="230"/>
                      <a:pt x="267" y="231"/>
                    </a:cubicBezTo>
                    <a:cubicBezTo>
                      <a:pt x="267" y="231"/>
                      <a:pt x="267" y="231"/>
                      <a:pt x="267" y="231"/>
                    </a:cubicBezTo>
                    <a:cubicBezTo>
                      <a:pt x="267" y="231"/>
                      <a:pt x="268" y="230"/>
                      <a:pt x="268" y="230"/>
                    </a:cubicBezTo>
                    <a:cubicBezTo>
                      <a:pt x="268" y="231"/>
                      <a:pt x="268" y="231"/>
                      <a:pt x="269" y="231"/>
                    </a:cubicBezTo>
                    <a:cubicBezTo>
                      <a:pt x="269" y="231"/>
                      <a:pt x="269" y="230"/>
                      <a:pt x="269" y="230"/>
                    </a:cubicBezTo>
                    <a:cubicBezTo>
                      <a:pt x="269" y="230"/>
                      <a:pt x="269" y="230"/>
                      <a:pt x="269" y="230"/>
                    </a:cubicBezTo>
                    <a:cubicBezTo>
                      <a:pt x="269" y="230"/>
                      <a:pt x="269" y="231"/>
                      <a:pt x="269" y="231"/>
                    </a:cubicBezTo>
                    <a:cubicBezTo>
                      <a:pt x="270" y="230"/>
                      <a:pt x="270" y="230"/>
                      <a:pt x="270" y="230"/>
                    </a:cubicBezTo>
                    <a:cubicBezTo>
                      <a:pt x="270" y="230"/>
                      <a:pt x="270" y="230"/>
                      <a:pt x="270" y="230"/>
                    </a:cubicBezTo>
                    <a:cubicBezTo>
                      <a:pt x="270" y="230"/>
                      <a:pt x="270" y="230"/>
                      <a:pt x="271" y="230"/>
                    </a:cubicBezTo>
                    <a:cubicBezTo>
                      <a:pt x="271" y="230"/>
                      <a:pt x="271" y="230"/>
                      <a:pt x="271" y="230"/>
                    </a:cubicBezTo>
                    <a:cubicBezTo>
                      <a:pt x="271" y="230"/>
                      <a:pt x="270" y="229"/>
                      <a:pt x="271" y="229"/>
                    </a:cubicBezTo>
                    <a:cubicBezTo>
                      <a:pt x="271" y="229"/>
                      <a:pt x="271" y="230"/>
                      <a:pt x="271" y="230"/>
                    </a:cubicBezTo>
                    <a:cubicBezTo>
                      <a:pt x="272" y="229"/>
                      <a:pt x="272" y="229"/>
                      <a:pt x="272" y="229"/>
                    </a:cubicBezTo>
                    <a:cubicBezTo>
                      <a:pt x="272" y="230"/>
                      <a:pt x="271" y="230"/>
                      <a:pt x="272" y="230"/>
                    </a:cubicBezTo>
                    <a:cubicBezTo>
                      <a:pt x="272" y="230"/>
                      <a:pt x="272" y="230"/>
                      <a:pt x="272" y="229"/>
                    </a:cubicBezTo>
                    <a:cubicBezTo>
                      <a:pt x="273" y="228"/>
                      <a:pt x="272" y="228"/>
                      <a:pt x="272" y="228"/>
                    </a:cubicBezTo>
                    <a:cubicBezTo>
                      <a:pt x="273" y="228"/>
                      <a:pt x="272" y="227"/>
                      <a:pt x="272" y="226"/>
                    </a:cubicBezTo>
                    <a:cubicBezTo>
                      <a:pt x="272" y="227"/>
                      <a:pt x="273" y="228"/>
                      <a:pt x="274" y="228"/>
                    </a:cubicBezTo>
                    <a:cubicBezTo>
                      <a:pt x="274" y="228"/>
                      <a:pt x="274" y="228"/>
                      <a:pt x="275" y="227"/>
                    </a:cubicBezTo>
                    <a:cubicBezTo>
                      <a:pt x="276" y="229"/>
                      <a:pt x="276" y="231"/>
                      <a:pt x="277" y="233"/>
                    </a:cubicBezTo>
                    <a:cubicBezTo>
                      <a:pt x="277" y="233"/>
                      <a:pt x="277" y="233"/>
                      <a:pt x="277" y="233"/>
                    </a:cubicBezTo>
                    <a:cubicBezTo>
                      <a:pt x="277" y="234"/>
                      <a:pt x="278" y="235"/>
                      <a:pt x="278" y="235"/>
                    </a:cubicBezTo>
                    <a:cubicBezTo>
                      <a:pt x="279" y="235"/>
                      <a:pt x="279" y="234"/>
                      <a:pt x="279" y="234"/>
                    </a:cubicBezTo>
                    <a:cubicBezTo>
                      <a:pt x="279" y="234"/>
                      <a:pt x="279" y="235"/>
                      <a:pt x="279" y="235"/>
                    </a:cubicBezTo>
                    <a:cubicBezTo>
                      <a:pt x="279" y="235"/>
                      <a:pt x="279" y="235"/>
                      <a:pt x="279" y="235"/>
                    </a:cubicBezTo>
                    <a:cubicBezTo>
                      <a:pt x="279" y="235"/>
                      <a:pt x="279" y="235"/>
                      <a:pt x="279" y="235"/>
                    </a:cubicBezTo>
                    <a:cubicBezTo>
                      <a:pt x="279" y="235"/>
                      <a:pt x="279" y="235"/>
                      <a:pt x="279" y="235"/>
                    </a:cubicBezTo>
                    <a:cubicBezTo>
                      <a:pt x="280" y="235"/>
                      <a:pt x="282" y="236"/>
                      <a:pt x="282" y="237"/>
                    </a:cubicBezTo>
                    <a:cubicBezTo>
                      <a:pt x="282" y="237"/>
                      <a:pt x="282" y="237"/>
                      <a:pt x="282" y="237"/>
                    </a:cubicBezTo>
                    <a:cubicBezTo>
                      <a:pt x="281" y="237"/>
                      <a:pt x="281" y="237"/>
                      <a:pt x="281" y="237"/>
                    </a:cubicBezTo>
                    <a:cubicBezTo>
                      <a:pt x="281" y="237"/>
                      <a:pt x="281" y="237"/>
                      <a:pt x="281" y="237"/>
                    </a:cubicBezTo>
                    <a:cubicBezTo>
                      <a:pt x="281" y="237"/>
                      <a:pt x="281" y="237"/>
                      <a:pt x="281" y="237"/>
                    </a:cubicBezTo>
                    <a:cubicBezTo>
                      <a:pt x="280" y="237"/>
                      <a:pt x="281" y="237"/>
                      <a:pt x="281" y="237"/>
                    </a:cubicBezTo>
                    <a:cubicBezTo>
                      <a:pt x="281" y="237"/>
                      <a:pt x="281" y="237"/>
                      <a:pt x="280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7"/>
                      <a:pt x="281" y="239"/>
                      <a:pt x="282" y="239"/>
                    </a:cubicBezTo>
                    <a:cubicBezTo>
                      <a:pt x="282" y="239"/>
                      <a:pt x="282" y="239"/>
                      <a:pt x="282" y="238"/>
                    </a:cubicBezTo>
                    <a:cubicBezTo>
                      <a:pt x="282" y="237"/>
                      <a:pt x="282" y="237"/>
                      <a:pt x="282" y="237"/>
                    </a:cubicBezTo>
                    <a:cubicBezTo>
                      <a:pt x="283" y="239"/>
                      <a:pt x="284" y="241"/>
                      <a:pt x="284" y="243"/>
                    </a:cubicBezTo>
                    <a:cubicBezTo>
                      <a:pt x="283" y="244"/>
                      <a:pt x="283" y="246"/>
                      <a:pt x="283" y="247"/>
                    </a:cubicBezTo>
                    <a:cubicBezTo>
                      <a:pt x="284" y="246"/>
                      <a:pt x="284" y="246"/>
                      <a:pt x="285" y="245"/>
                    </a:cubicBezTo>
                    <a:cubicBezTo>
                      <a:pt x="285" y="246"/>
                      <a:pt x="284" y="246"/>
                      <a:pt x="284" y="247"/>
                    </a:cubicBezTo>
                    <a:cubicBezTo>
                      <a:pt x="284" y="247"/>
                      <a:pt x="284" y="246"/>
                      <a:pt x="285" y="246"/>
                    </a:cubicBezTo>
                    <a:cubicBezTo>
                      <a:pt x="285" y="247"/>
                      <a:pt x="285" y="247"/>
                      <a:pt x="286" y="247"/>
                    </a:cubicBezTo>
                    <a:cubicBezTo>
                      <a:pt x="287" y="247"/>
                      <a:pt x="288" y="245"/>
                      <a:pt x="289" y="245"/>
                    </a:cubicBezTo>
                    <a:cubicBezTo>
                      <a:pt x="289" y="245"/>
                      <a:pt x="289" y="245"/>
                      <a:pt x="289" y="245"/>
                    </a:cubicBezTo>
                    <a:cubicBezTo>
                      <a:pt x="288" y="245"/>
                      <a:pt x="288" y="245"/>
                      <a:pt x="288" y="244"/>
                    </a:cubicBezTo>
                    <a:cubicBezTo>
                      <a:pt x="289" y="245"/>
                      <a:pt x="289" y="245"/>
                      <a:pt x="289" y="245"/>
                    </a:cubicBezTo>
                    <a:cubicBezTo>
                      <a:pt x="290" y="245"/>
                      <a:pt x="290" y="243"/>
                      <a:pt x="290" y="243"/>
                    </a:cubicBezTo>
                    <a:cubicBezTo>
                      <a:pt x="290" y="243"/>
                      <a:pt x="290" y="243"/>
                      <a:pt x="291" y="243"/>
                    </a:cubicBezTo>
                    <a:cubicBezTo>
                      <a:pt x="291" y="127"/>
                      <a:pt x="291" y="127"/>
                      <a:pt x="291" y="127"/>
                    </a:cubicBezTo>
                    <a:cubicBezTo>
                      <a:pt x="290" y="127"/>
                      <a:pt x="290" y="127"/>
                      <a:pt x="290" y="127"/>
                    </a:cubicBezTo>
                    <a:cubicBezTo>
                      <a:pt x="291" y="129"/>
                      <a:pt x="289" y="131"/>
                      <a:pt x="287" y="131"/>
                    </a:cubicBezTo>
                    <a:cubicBezTo>
                      <a:pt x="286" y="131"/>
                      <a:pt x="286" y="131"/>
                      <a:pt x="285" y="130"/>
                    </a:cubicBezTo>
                    <a:cubicBezTo>
                      <a:pt x="286" y="130"/>
                      <a:pt x="287" y="130"/>
                      <a:pt x="287" y="129"/>
                    </a:cubicBezTo>
                    <a:cubicBezTo>
                      <a:pt x="287" y="129"/>
                      <a:pt x="287" y="129"/>
                      <a:pt x="287" y="129"/>
                    </a:cubicBezTo>
                    <a:cubicBezTo>
                      <a:pt x="286" y="129"/>
                      <a:pt x="286" y="129"/>
                      <a:pt x="286" y="129"/>
                    </a:cubicBezTo>
                    <a:cubicBezTo>
                      <a:pt x="287" y="127"/>
                      <a:pt x="284" y="127"/>
                      <a:pt x="284" y="126"/>
                    </a:cubicBezTo>
                    <a:cubicBezTo>
                      <a:pt x="285" y="127"/>
                      <a:pt x="287" y="128"/>
                      <a:pt x="288" y="129"/>
                    </a:cubicBezTo>
                    <a:cubicBezTo>
                      <a:pt x="289" y="129"/>
                      <a:pt x="289" y="128"/>
                      <a:pt x="289" y="127"/>
                    </a:cubicBezTo>
                    <a:cubicBezTo>
                      <a:pt x="290" y="126"/>
                      <a:pt x="290" y="125"/>
                      <a:pt x="291" y="125"/>
                    </a:cubicBezTo>
                    <a:cubicBezTo>
                      <a:pt x="291" y="124"/>
                      <a:pt x="291" y="124"/>
                      <a:pt x="291" y="124"/>
                    </a:cubicBezTo>
                    <a:cubicBezTo>
                      <a:pt x="290" y="124"/>
                      <a:pt x="290" y="124"/>
                      <a:pt x="290" y="124"/>
                    </a:cubicBezTo>
                    <a:cubicBezTo>
                      <a:pt x="290" y="124"/>
                      <a:pt x="290" y="124"/>
                      <a:pt x="290" y="124"/>
                    </a:cubicBezTo>
                    <a:moveTo>
                      <a:pt x="145" y="71"/>
                    </a:moveTo>
                    <a:cubicBezTo>
                      <a:pt x="145" y="71"/>
                      <a:pt x="145" y="71"/>
                      <a:pt x="145" y="71"/>
                    </a:cubicBezTo>
                    <a:cubicBezTo>
                      <a:pt x="145" y="71"/>
                      <a:pt x="145" y="71"/>
                      <a:pt x="145" y="71"/>
                    </a:cubicBezTo>
                    <a:cubicBezTo>
                      <a:pt x="145" y="71"/>
                      <a:pt x="145" y="71"/>
                      <a:pt x="145" y="71"/>
                    </a:cubicBezTo>
                    <a:moveTo>
                      <a:pt x="132" y="120"/>
                    </a:moveTo>
                    <a:cubicBezTo>
                      <a:pt x="132" y="119"/>
                      <a:pt x="133" y="118"/>
                      <a:pt x="134" y="118"/>
                    </a:cubicBezTo>
                    <a:cubicBezTo>
                      <a:pt x="134" y="118"/>
                      <a:pt x="134" y="118"/>
                      <a:pt x="134" y="119"/>
                    </a:cubicBezTo>
                    <a:cubicBezTo>
                      <a:pt x="134" y="120"/>
                      <a:pt x="136" y="120"/>
                      <a:pt x="137" y="120"/>
                    </a:cubicBezTo>
                    <a:cubicBezTo>
                      <a:pt x="138" y="120"/>
                      <a:pt x="139" y="120"/>
                      <a:pt x="140" y="119"/>
                    </a:cubicBezTo>
                    <a:cubicBezTo>
                      <a:pt x="139" y="120"/>
                      <a:pt x="139" y="122"/>
                      <a:pt x="140" y="123"/>
                    </a:cubicBezTo>
                    <a:cubicBezTo>
                      <a:pt x="140" y="123"/>
                      <a:pt x="140" y="123"/>
                      <a:pt x="140" y="123"/>
                    </a:cubicBezTo>
                    <a:cubicBezTo>
                      <a:pt x="139" y="123"/>
                      <a:pt x="139" y="121"/>
                      <a:pt x="139" y="120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0"/>
                      <a:pt x="136" y="120"/>
                      <a:pt x="136" y="120"/>
                    </a:cubicBezTo>
                    <a:cubicBezTo>
                      <a:pt x="136" y="120"/>
                      <a:pt x="135" y="120"/>
                      <a:pt x="135" y="120"/>
                    </a:cubicBezTo>
                    <a:cubicBezTo>
                      <a:pt x="134" y="120"/>
                      <a:pt x="134" y="119"/>
                      <a:pt x="134" y="119"/>
                    </a:cubicBezTo>
                    <a:cubicBezTo>
                      <a:pt x="134" y="119"/>
                      <a:pt x="134" y="119"/>
                      <a:pt x="134" y="119"/>
                    </a:cubicBezTo>
                    <a:cubicBezTo>
                      <a:pt x="133" y="119"/>
                      <a:pt x="133" y="119"/>
                      <a:pt x="132" y="120"/>
                    </a:cubicBezTo>
                    <a:moveTo>
                      <a:pt x="111" y="118"/>
                    </a:moveTo>
                    <a:cubicBezTo>
                      <a:pt x="111" y="118"/>
                      <a:pt x="112" y="118"/>
                      <a:pt x="112" y="117"/>
                    </a:cubicBezTo>
                    <a:cubicBezTo>
                      <a:pt x="112" y="117"/>
                      <a:pt x="113" y="117"/>
                      <a:pt x="113" y="118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12" y="118"/>
                      <a:pt x="112" y="118"/>
                      <a:pt x="112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2" y="119"/>
                      <a:pt x="112" y="119"/>
                      <a:pt x="112" y="118"/>
                    </a:cubicBezTo>
                    <a:cubicBezTo>
                      <a:pt x="112" y="118"/>
                      <a:pt x="112" y="118"/>
                      <a:pt x="112" y="118"/>
                    </a:cubicBezTo>
                    <a:cubicBezTo>
                      <a:pt x="112" y="118"/>
                      <a:pt x="111" y="118"/>
                      <a:pt x="111" y="118"/>
                    </a:cubicBezTo>
                    <a:moveTo>
                      <a:pt x="74" y="121"/>
                    </a:moveTo>
                    <a:cubicBezTo>
                      <a:pt x="74" y="120"/>
                      <a:pt x="74" y="119"/>
                      <a:pt x="74" y="118"/>
                    </a:cubicBezTo>
                    <a:cubicBezTo>
                      <a:pt x="74" y="117"/>
                      <a:pt x="75" y="117"/>
                      <a:pt x="75" y="117"/>
                    </a:cubicBezTo>
                    <a:cubicBezTo>
                      <a:pt x="76" y="117"/>
                      <a:pt x="75" y="118"/>
                      <a:pt x="75" y="118"/>
                    </a:cubicBezTo>
                    <a:cubicBezTo>
                      <a:pt x="74" y="118"/>
                      <a:pt x="75" y="121"/>
                      <a:pt x="74" y="121"/>
                    </a:cubicBezTo>
                    <a:moveTo>
                      <a:pt x="77" y="115"/>
                    </a:moveTo>
                    <a:cubicBezTo>
                      <a:pt x="77" y="115"/>
                      <a:pt x="77" y="115"/>
                      <a:pt x="76" y="115"/>
                    </a:cubicBezTo>
                    <a:cubicBezTo>
                      <a:pt x="76" y="115"/>
                      <a:pt x="77" y="115"/>
                      <a:pt x="77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77" y="115"/>
                      <a:pt x="77" y="115"/>
                      <a:pt x="78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8" y="115"/>
                      <a:pt x="77" y="115"/>
                      <a:pt x="77" y="115"/>
                    </a:cubicBezTo>
                    <a:moveTo>
                      <a:pt x="71" y="116"/>
                    </a:moveTo>
                    <a:cubicBezTo>
                      <a:pt x="71" y="116"/>
                      <a:pt x="71" y="116"/>
                      <a:pt x="71" y="116"/>
                    </a:cubicBezTo>
                    <a:cubicBezTo>
                      <a:pt x="72" y="116"/>
                      <a:pt x="71" y="115"/>
                      <a:pt x="71" y="114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73" y="114"/>
                      <a:pt x="74" y="116"/>
                      <a:pt x="73" y="118"/>
                    </a:cubicBezTo>
                    <a:cubicBezTo>
                      <a:pt x="73" y="118"/>
                      <a:pt x="73" y="118"/>
                      <a:pt x="72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2" y="118"/>
                      <a:pt x="71" y="118"/>
                      <a:pt x="71" y="118"/>
                    </a:cubicBezTo>
                    <a:cubicBezTo>
                      <a:pt x="71" y="118"/>
                      <a:pt x="71" y="119"/>
                      <a:pt x="70" y="119"/>
                    </a:cubicBezTo>
                    <a:cubicBezTo>
                      <a:pt x="70" y="119"/>
                      <a:pt x="70" y="119"/>
                      <a:pt x="69" y="119"/>
                    </a:cubicBezTo>
                    <a:cubicBezTo>
                      <a:pt x="70" y="118"/>
                      <a:pt x="70" y="117"/>
                      <a:pt x="71" y="116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1" y="116"/>
                      <a:pt x="71" y="116"/>
                      <a:pt x="71" y="116"/>
                    </a:cubicBezTo>
                    <a:moveTo>
                      <a:pt x="102" y="116"/>
                    </a:moveTo>
                    <a:cubicBezTo>
                      <a:pt x="104" y="116"/>
                      <a:pt x="104" y="115"/>
                      <a:pt x="104" y="114"/>
                    </a:cubicBezTo>
                    <a:cubicBezTo>
                      <a:pt x="105" y="114"/>
                      <a:pt x="104" y="115"/>
                      <a:pt x="104" y="115"/>
                    </a:cubicBezTo>
                    <a:cubicBezTo>
                      <a:pt x="104" y="116"/>
                      <a:pt x="104" y="117"/>
                      <a:pt x="104" y="118"/>
                    </a:cubicBezTo>
                    <a:cubicBezTo>
                      <a:pt x="104" y="119"/>
                      <a:pt x="105" y="119"/>
                      <a:pt x="105" y="120"/>
                    </a:cubicBezTo>
                    <a:cubicBezTo>
                      <a:pt x="105" y="120"/>
                      <a:pt x="105" y="120"/>
                      <a:pt x="105" y="120"/>
                    </a:cubicBezTo>
                    <a:cubicBezTo>
                      <a:pt x="105" y="120"/>
                      <a:pt x="105" y="120"/>
                      <a:pt x="105" y="120"/>
                    </a:cubicBezTo>
                    <a:cubicBezTo>
                      <a:pt x="105" y="120"/>
                      <a:pt x="105" y="120"/>
                      <a:pt x="104" y="120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4" y="118"/>
                      <a:pt x="102" y="118"/>
                      <a:pt x="102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moveTo>
                      <a:pt x="126" y="115"/>
                    </a:moveTo>
                    <a:cubicBezTo>
                      <a:pt x="126" y="114"/>
                      <a:pt x="126" y="114"/>
                      <a:pt x="126" y="114"/>
                    </a:cubicBezTo>
                    <a:cubicBezTo>
                      <a:pt x="127" y="115"/>
                      <a:pt x="128" y="116"/>
                      <a:pt x="129" y="116"/>
                    </a:cubicBezTo>
                    <a:cubicBezTo>
                      <a:pt x="129" y="117"/>
                      <a:pt x="129" y="117"/>
                      <a:pt x="128" y="118"/>
                    </a:cubicBezTo>
                    <a:cubicBezTo>
                      <a:pt x="127" y="117"/>
                      <a:pt x="126" y="116"/>
                      <a:pt x="125" y="116"/>
                    </a:cubicBezTo>
                    <a:cubicBezTo>
                      <a:pt x="124" y="115"/>
                      <a:pt x="125" y="115"/>
                      <a:pt x="125" y="115"/>
                    </a:cubicBezTo>
                    <a:cubicBezTo>
                      <a:pt x="125" y="116"/>
                      <a:pt x="127" y="116"/>
                      <a:pt x="127" y="116"/>
                    </a:cubicBezTo>
                    <a:cubicBezTo>
                      <a:pt x="127" y="116"/>
                      <a:pt x="127" y="115"/>
                      <a:pt x="126" y="115"/>
                    </a:cubicBezTo>
                    <a:cubicBezTo>
                      <a:pt x="126" y="115"/>
                      <a:pt x="126" y="115"/>
                      <a:pt x="126" y="115"/>
                    </a:cubicBezTo>
                    <a:moveTo>
                      <a:pt x="130" y="112"/>
                    </a:moveTo>
                    <a:cubicBezTo>
                      <a:pt x="130" y="112"/>
                      <a:pt x="129" y="111"/>
                      <a:pt x="129" y="111"/>
                    </a:cubicBezTo>
                    <a:cubicBezTo>
                      <a:pt x="130" y="111"/>
                      <a:pt x="130" y="112"/>
                      <a:pt x="130" y="112"/>
                    </a:cubicBezTo>
                    <a:cubicBezTo>
                      <a:pt x="130" y="112"/>
                      <a:pt x="130" y="112"/>
                      <a:pt x="130" y="112"/>
                    </a:cubicBezTo>
                    <a:moveTo>
                      <a:pt x="77" y="111"/>
                    </a:moveTo>
                    <a:cubicBezTo>
                      <a:pt x="77" y="111"/>
                      <a:pt x="77" y="111"/>
                      <a:pt x="76" y="111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11"/>
                      <a:pt x="77" y="111"/>
                      <a:pt x="77" y="111"/>
                    </a:cubicBezTo>
                    <a:moveTo>
                      <a:pt x="126" y="110"/>
                    </a:moveTo>
                    <a:cubicBezTo>
                      <a:pt x="125" y="110"/>
                      <a:pt x="125" y="110"/>
                      <a:pt x="124" y="109"/>
                    </a:cubicBezTo>
                    <a:cubicBezTo>
                      <a:pt x="124" y="109"/>
                      <a:pt x="124" y="109"/>
                      <a:pt x="125" y="109"/>
                    </a:cubicBezTo>
                    <a:cubicBezTo>
                      <a:pt x="125" y="109"/>
                      <a:pt x="126" y="109"/>
                      <a:pt x="126" y="110"/>
                    </a:cubicBezTo>
                    <a:moveTo>
                      <a:pt x="75" y="109"/>
                    </a:moveTo>
                    <a:cubicBezTo>
                      <a:pt x="74" y="109"/>
                      <a:pt x="74" y="109"/>
                      <a:pt x="74" y="108"/>
                    </a:cubicBezTo>
                    <a:cubicBezTo>
                      <a:pt x="74" y="108"/>
                      <a:pt x="74" y="108"/>
                      <a:pt x="74" y="108"/>
                    </a:cubicBezTo>
                    <a:cubicBezTo>
                      <a:pt x="74" y="108"/>
                      <a:pt x="74" y="108"/>
                      <a:pt x="74" y="108"/>
                    </a:cubicBezTo>
                    <a:cubicBezTo>
                      <a:pt x="74" y="108"/>
                      <a:pt x="75" y="108"/>
                      <a:pt x="75" y="108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5" y="109"/>
                      <a:pt x="75" y="109"/>
                      <a:pt x="75" y="109"/>
                    </a:cubicBezTo>
                    <a:moveTo>
                      <a:pt x="66" y="110"/>
                    </a:moveTo>
                    <a:cubicBezTo>
                      <a:pt x="66" y="109"/>
                      <a:pt x="65" y="109"/>
                      <a:pt x="65" y="108"/>
                    </a:cubicBezTo>
                    <a:cubicBezTo>
                      <a:pt x="65" y="108"/>
                      <a:pt x="65" y="109"/>
                      <a:pt x="66" y="109"/>
                    </a:cubicBezTo>
                    <a:cubicBezTo>
                      <a:pt x="66" y="109"/>
                      <a:pt x="66" y="109"/>
                      <a:pt x="66" y="109"/>
                    </a:cubicBezTo>
                    <a:cubicBezTo>
                      <a:pt x="66" y="109"/>
                      <a:pt x="66" y="109"/>
                      <a:pt x="66" y="110"/>
                    </a:cubicBezTo>
                    <a:moveTo>
                      <a:pt x="128" y="109"/>
                    </a:moveTo>
                    <a:cubicBezTo>
                      <a:pt x="128" y="108"/>
                      <a:pt x="128" y="108"/>
                      <a:pt x="127" y="107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7"/>
                      <a:pt x="128" y="108"/>
                      <a:pt x="128" y="109"/>
                    </a:cubicBezTo>
                    <a:moveTo>
                      <a:pt x="100" y="107"/>
                    </a:moveTo>
                    <a:cubicBezTo>
                      <a:pt x="100" y="107"/>
                      <a:pt x="100" y="107"/>
                      <a:pt x="100" y="107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1" y="106"/>
                      <a:pt x="101" y="106"/>
                      <a:pt x="101" y="106"/>
                    </a:cubicBezTo>
                    <a:cubicBezTo>
                      <a:pt x="101" y="106"/>
                      <a:pt x="100" y="107"/>
                      <a:pt x="100" y="107"/>
                    </a:cubicBezTo>
                    <a:moveTo>
                      <a:pt x="93" y="106"/>
                    </a:moveTo>
                    <a:cubicBezTo>
                      <a:pt x="92" y="106"/>
                      <a:pt x="94" y="105"/>
                      <a:pt x="93" y="104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94" y="104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5" y="105"/>
                      <a:pt x="95" y="105"/>
                      <a:pt x="95" y="104"/>
                    </a:cubicBezTo>
                    <a:cubicBezTo>
                      <a:pt x="96" y="105"/>
                      <a:pt x="95" y="105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4" y="106"/>
                      <a:pt x="94" y="106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3" y="105"/>
                      <a:pt x="93" y="106"/>
                      <a:pt x="93" y="106"/>
                    </a:cubicBezTo>
                    <a:moveTo>
                      <a:pt x="99" y="105"/>
                    </a:moveTo>
                    <a:cubicBezTo>
                      <a:pt x="98" y="105"/>
                      <a:pt x="98" y="104"/>
                      <a:pt x="98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104"/>
                      <a:pt x="99" y="104"/>
                      <a:pt x="100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104"/>
                      <a:pt x="99" y="105"/>
                      <a:pt x="99" y="105"/>
                    </a:cubicBezTo>
                    <a:cubicBezTo>
                      <a:pt x="99" y="105"/>
                      <a:pt x="99" y="105"/>
                      <a:pt x="99" y="105"/>
                    </a:cubicBezTo>
                    <a:moveTo>
                      <a:pt x="111" y="111"/>
                    </a:moveTo>
                    <a:cubicBezTo>
                      <a:pt x="111" y="110"/>
                      <a:pt x="110" y="109"/>
                      <a:pt x="109" y="108"/>
                    </a:cubicBezTo>
                    <a:cubicBezTo>
                      <a:pt x="109" y="107"/>
                      <a:pt x="108" y="107"/>
                      <a:pt x="107" y="106"/>
                    </a:cubicBezTo>
                    <a:cubicBezTo>
                      <a:pt x="108" y="105"/>
                      <a:pt x="109" y="104"/>
                      <a:pt x="109" y="103"/>
                    </a:cubicBezTo>
                    <a:cubicBezTo>
                      <a:pt x="111" y="105"/>
                      <a:pt x="113" y="106"/>
                      <a:pt x="114" y="108"/>
                    </a:cubicBezTo>
                    <a:cubicBezTo>
                      <a:pt x="114" y="109"/>
                      <a:pt x="114" y="109"/>
                      <a:pt x="113" y="110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2" y="110"/>
                      <a:pt x="112" y="110"/>
                      <a:pt x="112" y="111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moveTo>
                      <a:pt x="100" y="104"/>
                    </a:moveTo>
                    <a:cubicBezTo>
                      <a:pt x="99" y="104"/>
                      <a:pt x="99" y="104"/>
                      <a:pt x="99" y="104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0" y="104"/>
                      <a:pt x="100" y="104"/>
                    </a:cubicBezTo>
                    <a:moveTo>
                      <a:pt x="106" y="104"/>
                    </a:moveTo>
                    <a:cubicBezTo>
                      <a:pt x="106" y="104"/>
                      <a:pt x="106" y="104"/>
                      <a:pt x="106" y="103"/>
                    </a:cubicBezTo>
                    <a:cubicBezTo>
                      <a:pt x="106" y="103"/>
                      <a:pt x="106" y="103"/>
                      <a:pt x="106" y="103"/>
                    </a:cubicBezTo>
                    <a:cubicBezTo>
                      <a:pt x="107" y="103"/>
                      <a:pt x="107" y="104"/>
                      <a:pt x="106" y="104"/>
                    </a:cubicBezTo>
                    <a:moveTo>
                      <a:pt x="101" y="103"/>
                    </a:moveTo>
                    <a:cubicBezTo>
                      <a:pt x="101" y="103"/>
                      <a:pt x="100" y="103"/>
                      <a:pt x="100" y="103"/>
                    </a:cubicBezTo>
                    <a:cubicBezTo>
                      <a:pt x="100" y="103"/>
                      <a:pt x="100" y="103"/>
                      <a:pt x="101" y="103"/>
                    </a:cubicBezTo>
                    <a:cubicBezTo>
                      <a:pt x="101" y="103"/>
                      <a:pt x="101" y="103"/>
                      <a:pt x="101" y="103"/>
                    </a:cubicBezTo>
                    <a:moveTo>
                      <a:pt x="68" y="104"/>
                    </a:moveTo>
                    <a:cubicBezTo>
                      <a:pt x="67" y="104"/>
                      <a:pt x="67" y="103"/>
                      <a:pt x="67" y="102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68" y="102"/>
                      <a:pt x="68" y="103"/>
                      <a:pt x="68" y="104"/>
                    </a:cubicBezTo>
                    <a:moveTo>
                      <a:pt x="107" y="102"/>
                    </a:move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moveTo>
                      <a:pt x="95" y="103"/>
                    </a:moveTo>
                    <a:cubicBezTo>
                      <a:pt x="95" y="103"/>
                      <a:pt x="95" y="103"/>
                      <a:pt x="95" y="103"/>
                    </a:cubicBezTo>
                    <a:cubicBezTo>
                      <a:pt x="95" y="103"/>
                      <a:pt x="95" y="102"/>
                      <a:pt x="95" y="102"/>
                    </a:cubicBezTo>
                    <a:cubicBezTo>
                      <a:pt x="96" y="102"/>
                      <a:pt x="95" y="103"/>
                      <a:pt x="95" y="10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4" y="104"/>
                      <a:pt x="94" y="104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3" y="103"/>
                      <a:pt x="93" y="103"/>
                      <a:pt x="93" y="102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3" y="102"/>
                      <a:pt x="94" y="102"/>
                      <a:pt x="94" y="102"/>
                    </a:cubicBezTo>
                    <a:cubicBezTo>
                      <a:pt x="94" y="102"/>
                      <a:pt x="94" y="103"/>
                      <a:pt x="95" y="103"/>
                    </a:cubicBezTo>
                    <a:moveTo>
                      <a:pt x="98" y="107"/>
                    </a:moveTo>
                    <a:cubicBezTo>
                      <a:pt x="97" y="107"/>
                      <a:pt x="97" y="105"/>
                      <a:pt x="97" y="104"/>
                    </a:cubicBezTo>
                    <a:cubicBezTo>
                      <a:pt x="97" y="104"/>
                      <a:pt x="97" y="102"/>
                      <a:pt x="98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8" y="102"/>
                      <a:pt x="98" y="103"/>
                      <a:pt x="98" y="103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8" y="104"/>
                      <a:pt x="98" y="104"/>
                      <a:pt x="98" y="105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98" y="105"/>
                      <a:pt x="98" y="106"/>
                      <a:pt x="98" y="106"/>
                    </a:cubicBezTo>
                    <a:cubicBezTo>
                      <a:pt x="98" y="106"/>
                      <a:pt x="98" y="106"/>
                      <a:pt x="98" y="106"/>
                    </a:cubicBezTo>
                    <a:cubicBezTo>
                      <a:pt x="98" y="106"/>
                      <a:pt x="99" y="106"/>
                      <a:pt x="99" y="106"/>
                    </a:cubicBezTo>
                    <a:cubicBezTo>
                      <a:pt x="99" y="107"/>
                      <a:pt x="98" y="106"/>
                      <a:pt x="98" y="107"/>
                    </a:cubicBezTo>
                    <a:cubicBezTo>
                      <a:pt x="98" y="107"/>
                      <a:pt x="98" y="107"/>
                      <a:pt x="98" y="107"/>
                    </a:cubicBezTo>
                    <a:cubicBezTo>
                      <a:pt x="98" y="107"/>
                      <a:pt x="98" y="107"/>
                      <a:pt x="98" y="107"/>
                    </a:cubicBezTo>
                    <a:moveTo>
                      <a:pt x="105" y="100"/>
                    </a:moveTo>
                    <a:cubicBezTo>
                      <a:pt x="104" y="100"/>
                      <a:pt x="105" y="100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100"/>
                      <a:pt x="105" y="100"/>
                      <a:pt x="105" y="100"/>
                    </a:cubicBezTo>
                    <a:moveTo>
                      <a:pt x="106" y="99"/>
                    </a:moveTo>
                    <a:cubicBezTo>
                      <a:pt x="105" y="99"/>
                      <a:pt x="106" y="99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6" y="99"/>
                      <a:pt x="106" y="99"/>
                      <a:pt x="106" y="99"/>
                    </a:cubicBezTo>
                    <a:moveTo>
                      <a:pt x="118" y="102"/>
                    </a:moveTo>
                    <a:cubicBezTo>
                      <a:pt x="118" y="101"/>
                      <a:pt x="119" y="101"/>
                      <a:pt x="119" y="101"/>
                    </a:cubicBezTo>
                    <a:cubicBezTo>
                      <a:pt x="119" y="99"/>
                      <a:pt x="116" y="100"/>
                      <a:pt x="116" y="98"/>
                    </a:cubicBezTo>
                    <a:cubicBezTo>
                      <a:pt x="117" y="99"/>
                      <a:pt x="119" y="100"/>
                      <a:pt x="120" y="100"/>
                    </a:cubicBezTo>
                    <a:cubicBezTo>
                      <a:pt x="119" y="103"/>
                      <a:pt x="122" y="103"/>
                      <a:pt x="121" y="106"/>
                    </a:cubicBezTo>
                    <a:cubicBezTo>
                      <a:pt x="121" y="106"/>
                      <a:pt x="121" y="106"/>
                      <a:pt x="121" y="107"/>
                    </a:cubicBezTo>
                    <a:cubicBezTo>
                      <a:pt x="119" y="107"/>
                      <a:pt x="118" y="107"/>
                      <a:pt x="118" y="105"/>
                    </a:cubicBezTo>
                    <a:cubicBezTo>
                      <a:pt x="118" y="105"/>
                      <a:pt x="118" y="105"/>
                      <a:pt x="118" y="105"/>
                    </a:cubicBezTo>
                    <a:cubicBezTo>
                      <a:pt x="119" y="105"/>
                      <a:pt x="119" y="106"/>
                      <a:pt x="120" y="106"/>
                    </a:cubicBezTo>
                    <a:cubicBezTo>
                      <a:pt x="120" y="105"/>
                      <a:pt x="119" y="104"/>
                      <a:pt x="118" y="104"/>
                    </a:cubicBezTo>
                    <a:cubicBezTo>
                      <a:pt x="117" y="103"/>
                      <a:pt x="117" y="102"/>
                      <a:pt x="116" y="102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1"/>
                      <a:pt x="116" y="101"/>
                      <a:pt x="116" y="100"/>
                    </a:cubicBezTo>
                    <a:cubicBezTo>
                      <a:pt x="116" y="100"/>
                      <a:pt x="116" y="100"/>
                      <a:pt x="116" y="100"/>
                    </a:cubicBezTo>
                    <a:cubicBezTo>
                      <a:pt x="117" y="100"/>
                      <a:pt x="117" y="101"/>
                      <a:pt x="118" y="102"/>
                    </a:cubicBezTo>
                    <a:moveTo>
                      <a:pt x="73" y="100"/>
                    </a:moveTo>
                    <a:cubicBezTo>
                      <a:pt x="73" y="99"/>
                      <a:pt x="72" y="99"/>
                      <a:pt x="72" y="99"/>
                    </a:cubicBezTo>
                    <a:cubicBezTo>
                      <a:pt x="72" y="98"/>
                      <a:pt x="72" y="98"/>
                      <a:pt x="72" y="98"/>
                    </a:cubicBezTo>
                    <a:cubicBezTo>
                      <a:pt x="73" y="98"/>
                      <a:pt x="73" y="98"/>
                      <a:pt x="74" y="99"/>
                    </a:cubicBezTo>
                    <a:cubicBezTo>
                      <a:pt x="73" y="99"/>
                      <a:pt x="73" y="100"/>
                      <a:pt x="74" y="100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100"/>
                      <a:pt x="74" y="100"/>
                      <a:pt x="74" y="101"/>
                    </a:cubicBezTo>
                    <a:cubicBezTo>
                      <a:pt x="73" y="101"/>
                      <a:pt x="73" y="100"/>
                      <a:pt x="73" y="100"/>
                    </a:cubicBezTo>
                    <a:cubicBezTo>
                      <a:pt x="73" y="100"/>
                      <a:pt x="73" y="100"/>
                      <a:pt x="73" y="100"/>
                    </a:cubicBezTo>
                    <a:moveTo>
                      <a:pt x="108" y="99"/>
                    </a:move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99"/>
                      <a:pt x="108" y="99"/>
                      <a:pt x="108" y="98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8" y="99"/>
                    </a:cubicBezTo>
                    <a:cubicBezTo>
                      <a:pt x="108" y="99"/>
                      <a:pt x="108" y="99"/>
                      <a:pt x="108" y="99"/>
                    </a:cubicBezTo>
                    <a:moveTo>
                      <a:pt x="98" y="101"/>
                    </a:moveTo>
                    <a:cubicBezTo>
                      <a:pt x="98" y="100"/>
                      <a:pt x="97" y="98"/>
                      <a:pt x="97" y="98"/>
                    </a:cubicBezTo>
                    <a:cubicBezTo>
                      <a:pt x="98" y="98"/>
                      <a:pt x="98" y="100"/>
                      <a:pt x="100" y="100"/>
                    </a:cubicBezTo>
                    <a:cubicBezTo>
                      <a:pt x="100" y="100"/>
                      <a:pt x="100" y="100"/>
                      <a:pt x="100" y="100"/>
                    </a:cubicBezTo>
                    <a:cubicBezTo>
                      <a:pt x="100" y="100"/>
                      <a:pt x="100" y="100"/>
                      <a:pt x="100" y="101"/>
                    </a:cubicBezTo>
                    <a:cubicBezTo>
                      <a:pt x="100" y="101"/>
                      <a:pt x="99" y="101"/>
                      <a:pt x="99" y="101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8" y="101"/>
                      <a:pt x="98" y="101"/>
                    </a:cubicBezTo>
                    <a:moveTo>
                      <a:pt x="112" y="99"/>
                    </a:moveTo>
                    <a:cubicBezTo>
                      <a:pt x="112" y="99"/>
                      <a:pt x="111" y="98"/>
                      <a:pt x="111" y="98"/>
                    </a:cubicBezTo>
                    <a:cubicBezTo>
                      <a:pt x="112" y="98"/>
                      <a:pt x="112" y="98"/>
                      <a:pt x="112" y="99"/>
                    </a:cubicBezTo>
                    <a:cubicBezTo>
                      <a:pt x="112" y="99"/>
                      <a:pt x="112" y="99"/>
                      <a:pt x="112" y="99"/>
                    </a:cubicBezTo>
                    <a:moveTo>
                      <a:pt x="96" y="100"/>
                    </a:moveTo>
                    <a:cubicBezTo>
                      <a:pt x="96" y="100"/>
                      <a:pt x="96" y="98"/>
                      <a:pt x="96" y="98"/>
                    </a:cubicBezTo>
                    <a:cubicBezTo>
                      <a:pt x="97" y="98"/>
                      <a:pt x="96" y="99"/>
                      <a:pt x="97" y="100"/>
                    </a:cubicBezTo>
                    <a:cubicBezTo>
                      <a:pt x="96" y="100"/>
                      <a:pt x="96" y="100"/>
                      <a:pt x="96" y="100"/>
                    </a:cubicBezTo>
                    <a:moveTo>
                      <a:pt x="99" y="98"/>
                    </a:moveTo>
                    <a:cubicBezTo>
                      <a:pt x="99" y="97"/>
                      <a:pt x="99" y="97"/>
                      <a:pt x="99" y="97"/>
                    </a:cubicBezTo>
                    <a:cubicBezTo>
                      <a:pt x="99" y="97"/>
                      <a:pt x="99" y="98"/>
                      <a:pt x="100" y="98"/>
                    </a:cubicBezTo>
                    <a:cubicBezTo>
                      <a:pt x="100" y="99"/>
                      <a:pt x="99" y="99"/>
                      <a:pt x="99" y="99"/>
                    </a:cubicBezTo>
                    <a:cubicBezTo>
                      <a:pt x="99" y="99"/>
                      <a:pt x="99" y="98"/>
                      <a:pt x="98" y="98"/>
                    </a:cubicBezTo>
                    <a:cubicBezTo>
                      <a:pt x="99" y="98"/>
                      <a:pt x="99" y="98"/>
                      <a:pt x="99" y="98"/>
                    </a:cubicBezTo>
                    <a:moveTo>
                      <a:pt x="98" y="98"/>
                    </a:moveTo>
                    <a:cubicBezTo>
                      <a:pt x="98" y="98"/>
                      <a:pt x="96" y="97"/>
                      <a:pt x="96" y="97"/>
                    </a:cubicBezTo>
                    <a:cubicBezTo>
                      <a:pt x="96" y="97"/>
                      <a:pt x="97" y="97"/>
                      <a:pt x="97" y="97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8" y="98"/>
                      <a:pt x="98" y="98"/>
                      <a:pt x="98" y="98"/>
                    </a:cubicBezTo>
                    <a:moveTo>
                      <a:pt x="103" y="105"/>
                    </a:moveTo>
                    <a:cubicBezTo>
                      <a:pt x="103" y="104"/>
                      <a:pt x="104" y="104"/>
                      <a:pt x="104" y="104"/>
                    </a:cubicBezTo>
                    <a:cubicBezTo>
                      <a:pt x="104" y="102"/>
                      <a:pt x="103" y="103"/>
                      <a:pt x="102" y="102"/>
                    </a:cubicBezTo>
                    <a:cubicBezTo>
                      <a:pt x="102" y="100"/>
                      <a:pt x="102" y="99"/>
                      <a:pt x="101" y="98"/>
                    </a:cubicBezTo>
                    <a:cubicBezTo>
                      <a:pt x="101" y="98"/>
                      <a:pt x="100" y="97"/>
                      <a:pt x="100" y="97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101" y="97"/>
                      <a:pt x="100" y="98"/>
                      <a:pt x="101" y="99"/>
                    </a:cubicBezTo>
                    <a:cubicBezTo>
                      <a:pt x="101" y="99"/>
                      <a:pt x="101" y="99"/>
                      <a:pt x="101" y="99"/>
                    </a:cubicBezTo>
                    <a:cubicBezTo>
                      <a:pt x="101" y="99"/>
                      <a:pt x="101" y="99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8"/>
                      <a:pt x="102" y="98"/>
                      <a:pt x="103" y="99"/>
                    </a:cubicBezTo>
                    <a:cubicBezTo>
                      <a:pt x="103" y="98"/>
                      <a:pt x="102" y="98"/>
                      <a:pt x="102" y="97"/>
                    </a:cubicBezTo>
                    <a:cubicBezTo>
                      <a:pt x="102" y="98"/>
                      <a:pt x="103" y="98"/>
                      <a:pt x="103" y="99"/>
                    </a:cubicBezTo>
                    <a:cubicBezTo>
                      <a:pt x="102" y="99"/>
                      <a:pt x="102" y="99"/>
                      <a:pt x="102" y="99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3" y="100"/>
                      <a:pt x="103" y="100"/>
                      <a:pt x="104" y="100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4" y="100"/>
                      <a:pt x="104" y="100"/>
                      <a:pt x="103" y="100"/>
                    </a:cubicBezTo>
                    <a:cubicBezTo>
                      <a:pt x="104" y="100"/>
                      <a:pt x="104" y="99"/>
                      <a:pt x="104" y="99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104" y="100"/>
                      <a:pt x="104" y="100"/>
                      <a:pt x="104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2" y="100"/>
                      <a:pt x="103" y="101"/>
                      <a:pt x="103" y="102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04" y="102"/>
                      <a:pt x="104" y="101"/>
                      <a:pt x="104" y="101"/>
                    </a:cubicBezTo>
                    <a:cubicBezTo>
                      <a:pt x="104" y="101"/>
                      <a:pt x="105" y="102"/>
                      <a:pt x="104" y="102"/>
                    </a:cubicBezTo>
                    <a:cubicBezTo>
                      <a:pt x="104" y="102"/>
                      <a:pt x="104" y="102"/>
                      <a:pt x="105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6" y="102"/>
                      <a:pt x="105" y="101"/>
                      <a:pt x="105" y="100"/>
                    </a:cubicBezTo>
                    <a:cubicBezTo>
                      <a:pt x="105" y="100"/>
                      <a:pt x="106" y="101"/>
                      <a:pt x="106" y="101"/>
                    </a:cubicBezTo>
                    <a:cubicBezTo>
                      <a:pt x="106" y="101"/>
                      <a:pt x="106" y="100"/>
                      <a:pt x="106" y="100"/>
                    </a:cubicBezTo>
                    <a:cubicBezTo>
                      <a:pt x="107" y="101"/>
                      <a:pt x="107" y="101"/>
                      <a:pt x="107" y="101"/>
                    </a:cubicBezTo>
                    <a:cubicBezTo>
                      <a:pt x="107" y="102"/>
                      <a:pt x="106" y="102"/>
                      <a:pt x="107" y="102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2"/>
                      <a:pt x="104" y="102"/>
                      <a:pt x="104" y="102"/>
                    </a:cubicBezTo>
                    <a:cubicBezTo>
                      <a:pt x="105" y="103"/>
                      <a:pt x="105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5"/>
                      <a:pt x="106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4" y="105"/>
                      <a:pt x="104" y="105"/>
                      <a:pt x="104" y="105"/>
                    </a:cubicBezTo>
                    <a:cubicBezTo>
                      <a:pt x="104" y="105"/>
                      <a:pt x="104" y="106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4" y="107"/>
                      <a:pt x="103" y="107"/>
                    </a:cubicBezTo>
                    <a:cubicBezTo>
                      <a:pt x="103" y="107"/>
                      <a:pt x="104" y="107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3" y="106"/>
                      <a:pt x="103" y="106"/>
                      <a:pt x="103" y="106"/>
                    </a:cubicBezTo>
                    <a:cubicBezTo>
                      <a:pt x="103" y="106"/>
                      <a:pt x="103" y="106"/>
                      <a:pt x="102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06"/>
                      <a:pt x="102" y="105"/>
                      <a:pt x="103" y="105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05"/>
                      <a:pt x="102" y="105"/>
                      <a:pt x="102" y="105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3" y="105"/>
                      <a:pt x="103" y="105"/>
                      <a:pt x="103" y="105"/>
                    </a:cubicBezTo>
                    <a:moveTo>
                      <a:pt x="107" y="99"/>
                    </a:moveTo>
                    <a:cubicBezTo>
                      <a:pt x="106" y="98"/>
                      <a:pt x="104" y="98"/>
                      <a:pt x="104" y="96"/>
                    </a:cubicBezTo>
                    <a:cubicBezTo>
                      <a:pt x="105" y="96"/>
                      <a:pt x="105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7" y="98"/>
                      <a:pt x="107" y="98"/>
                      <a:pt x="107" y="99"/>
                    </a:cubicBezTo>
                    <a:moveTo>
                      <a:pt x="114" y="97"/>
                    </a:moveTo>
                    <a:cubicBezTo>
                      <a:pt x="114" y="97"/>
                      <a:pt x="114" y="97"/>
                      <a:pt x="114" y="97"/>
                    </a:cubicBezTo>
                    <a:cubicBezTo>
                      <a:pt x="114" y="97"/>
                      <a:pt x="113" y="97"/>
                      <a:pt x="113" y="96"/>
                    </a:cubicBezTo>
                    <a:cubicBezTo>
                      <a:pt x="114" y="96"/>
                      <a:pt x="114" y="96"/>
                      <a:pt x="114" y="96"/>
                    </a:cubicBezTo>
                    <a:cubicBezTo>
                      <a:pt x="114" y="96"/>
                      <a:pt x="115" y="96"/>
                      <a:pt x="115" y="97"/>
                    </a:cubicBezTo>
                    <a:cubicBezTo>
                      <a:pt x="115" y="97"/>
                      <a:pt x="114" y="97"/>
                      <a:pt x="114" y="97"/>
                    </a:cubicBezTo>
                    <a:moveTo>
                      <a:pt x="75" y="94"/>
                    </a:moveTo>
                    <a:cubicBezTo>
                      <a:pt x="75" y="94"/>
                      <a:pt x="75" y="94"/>
                      <a:pt x="75" y="94"/>
                    </a:cubicBezTo>
                    <a:cubicBezTo>
                      <a:pt x="76" y="94"/>
                      <a:pt x="76" y="94"/>
                      <a:pt x="76" y="95"/>
                    </a:cubicBezTo>
                    <a:cubicBezTo>
                      <a:pt x="76" y="95"/>
                      <a:pt x="76" y="95"/>
                      <a:pt x="76" y="95"/>
                    </a:cubicBezTo>
                    <a:cubicBezTo>
                      <a:pt x="76" y="95"/>
                      <a:pt x="76" y="95"/>
                      <a:pt x="75" y="95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5" y="94"/>
                      <a:pt x="75" y="94"/>
                      <a:pt x="75" y="94"/>
                    </a:cubicBezTo>
                    <a:moveTo>
                      <a:pt x="117" y="97"/>
                    </a:moveTo>
                    <a:cubicBezTo>
                      <a:pt x="116" y="96"/>
                      <a:pt x="116" y="95"/>
                      <a:pt x="115" y="95"/>
                    </a:cubicBezTo>
                    <a:cubicBezTo>
                      <a:pt x="115" y="94"/>
                      <a:pt x="115" y="94"/>
                      <a:pt x="116" y="94"/>
                    </a:cubicBezTo>
                    <a:cubicBezTo>
                      <a:pt x="116" y="94"/>
                      <a:pt x="117" y="95"/>
                      <a:pt x="117" y="95"/>
                    </a:cubicBezTo>
                    <a:cubicBezTo>
                      <a:pt x="117" y="96"/>
                      <a:pt x="118" y="96"/>
                      <a:pt x="118" y="96"/>
                    </a:cubicBezTo>
                    <a:cubicBezTo>
                      <a:pt x="118" y="96"/>
                      <a:pt x="118" y="96"/>
                      <a:pt x="118" y="96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7" y="96"/>
                      <a:pt x="118" y="96"/>
                      <a:pt x="117" y="97"/>
                    </a:cubicBezTo>
                    <a:moveTo>
                      <a:pt x="104" y="94"/>
                    </a:moveTo>
                    <a:cubicBezTo>
                      <a:pt x="104" y="94"/>
                      <a:pt x="105" y="93"/>
                      <a:pt x="105" y="92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05" y="92"/>
                      <a:pt x="105" y="92"/>
                      <a:pt x="105" y="93"/>
                    </a:cubicBezTo>
                    <a:cubicBezTo>
                      <a:pt x="105" y="93"/>
                      <a:pt x="105" y="93"/>
                      <a:pt x="105" y="93"/>
                    </a:cubicBezTo>
                    <a:cubicBezTo>
                      <a:pt x="105" y="93"/>
                      <a:pt x="106" y="93"/>
                      <a:pt x="106" y="93"/>
                    </a:cubicBezTo>
                    <a:cubicBezTo>
                      <a:pt x="106" y="94"/>
                      <a:pt x="105" y="94"/>
                      <a:pt x="106" y="94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6" y="94"/>
                      <a:pt x="105" y="94"/>
                      <a:pt x="105" y="94"/>
                    </a:cubicBezTo>
                    <a:cubicBezTo>
                      <a:pt x="105" y="94"/>
                      <a:pt x="104" y="94"/>
                      <a:pt x="104" y="94"/>
                    </a:cubicBezTo>
                    <a:cubicBezTo>
                      <a:pt x="104" y="94"/>
                      <a:pt x="104" y="94"/>
                      <a:pt x="104" y="94"/>
                    </a:cubicBezTo>
                    <a:moveTo>
                      <a:pt x="99" y="92"/>
                    </a:moveTo>
                    <a:cubicBezTo>
                      <a:pt x="99" y="92"/>
                      <a:pt x="99" y="92"/>
                      <a:pt x="99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100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3"/>
                      <a:pt x="102" y="93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100" y="93"/>
                      <a:pt x="99" y="93"/>
                      <a:pt x="99" y="92"/>
                    </a:cubicBezTo>
                    <a:cubicBezTo>
                      <a:pt x="99" y="92"/>
                      <a:pt x="99" y="92"/>
                      <a:pt x="99" y="92"/>
                    </a:cubicBezTo>
                    <a:moveTo>
                      <a:pt x="77" y="93"/>
                    </a:moveTo>
                    <a:cubicBezTo>
                      <a:pt x="76" y="92"/>
                      <a:pt x="76" y="92"/>
                      <a:pt x="75" y="91"/>
                    </a:cubicBezTo>
                    <a:cubicBezTo>
                      <a:pt x="76" y="91"/>
                      <a:pt x="77" y="92"/>
                      <a:pt x="77" y="93"/>
                    </a:cubicBezTo>
                    <a:moveTo>
                      <a:pt x="78" y="90"/>
                    </a:moveTo>
                    <a:cubicBezTo>
                      <a:pt x="77" y="90"/>
                      <a:pt x="77" y="89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8" y="89"/>
                      <a:pt x="78" y="90"/>
                    </a:cubicBezTo>
                    <a:moveTo>
                      <a:pt x="78" y="88"/>
                    </a:moveTo>
                    <a:cubicBezTo>
                      <a:pt x="78" y="88"/>
                      <a:pt x="77" y="87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7"/>
                      <a:pt x="78" y="88"/>
                      <a:pt x="78" y="88"/>
                    </a:cubicBezTo>
                    <a:cubicBezTo>
                      <a:pt x="78" y="88"/>
                      <a:pt x="78" y="88"/>
                      <a:pt x="78" y="88"/>
                    </a:cubicBezTo>
                    <a:moveTo>
                      <a:pt x="71" y="88"/>
                    </a:moveTo>
                    <a:cubicBezTo>
                      <a:pt x="71" y="88"/>
                      <a:pt x="71" y="87"/>
                      <a:pt x="71" y="87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72" y="87"/>
                      <a:pt x="71" y="88"/>
                      <a:pt x="71" y="88"/>
                    </a:cubicBezTo>
                    <a:moveTo>
                      <a:pt x="108" y="86"/>
                    </a:moveTo>
                    <a:cubicBezTo>
                      <a:pt x="108" y="86"/>
                      <a:pt x="109" y="86"/>
                      <a:pt x="109" y="86"/>
                    </a:cubicBezTo>
                    <a:cubicBezTo>
                      <a:pt x="109" y="86"/>
                      <a:pt x="110" y="87"/>
                      <a:pt x="110" y="88"/>
                    </a:cubicBezTo>
                    <a:cubicBezTo>
                      <a:pt x="109" y="87"/>
                      <a:pt x="109" y="87"/>
                      <a:pt x="108" y="86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8" y="86"/>
                      <a:pt x="108" y="86"/>
                      <a:pt x="108" y="86"/>
                    </a:cubicBezTo>
                    <a:moveTo>
                      <a:pt x="77" y="85"/>
                    </a:moveTo>
                    <a:cubicBezTo>
                      <a:pt x="77" y="85"/>
                      <a:pt x="77" y="85"/>
                      <a:pt x="77" y="85"/>
                    </a:cubicBezTo>
                    <a:cubicBezTo>
                      <a:pt x="78" y="85"/>
                      <a:pt x="79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79" y="86"/>
                      <a:pt x="79" y="86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9" y="87"/>
                      <a:pt x="79" y="87"/>
                      <a:pt x="80" y="87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7"/>
                      <a:pt x="79" y="87"/>
                      <a:pt x="78" y="86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8" y="85"/>
                      <a:pt x="78" y="85"/>
                      <a:pt x="77" y="85"/>
                    </a:cubicBezTo>
                    <a:cubicBezTo>
                      <a:pt x="77" y="85"/>
                      <a:pt x="77" y="85"/>
                      <a:pt x="77" y="85"/>
                    </a:cubicBezTo>
                    <a:moveTo>
                      <a:pt x="108" y="86"/>
                    </a:moveTo>
                    <a:cubicBezTo>
                      <a:pt x="107" y="85"/>
                      <a:pt x="106" y="85"/>
                      <a:pt x="106" y="85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7" y="84"/>
                      <a:pt x="107" y="85"/>
                      <a:pt x="108" y="86"/>
                    </a:cubicBezTo>
                    <a:moveTo>
                      <a:pt x="81" y="83"/>
                    </a:move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2" y="83"/>
                      <a:pt x="82" y="83"/>
                    </a:cubicBezTo>
                    <a:cubicBezTo>
                      <a:pt x="82" y="83"/>
                      <a:pt x="82" y="83"/>
                      <a:pt x="82" y="83"/>
                    </a:cubicBezTo>
                    <a:cubicBezTo>
                      <a:pt x="82" y="83"/>
                      <a:pt x="81" y="83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moveTo>
                      <a:pt x="82" y="81"/>
                    </a:moveTo>
                    <a:cubicBezTo>
                      <a:pt x="81" y="80"/>
                      <a:pt x="79" y="79"/>
                      <a:pt x="77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80" y="79"/>
                      <a:pt x="82" y="80"/>
                      <a:pt x="82" y="81"/>
                    </a:cubicBezTo>
                    <a:moveTo>
                      <a:pt x="113" y="78"/>
                    </a:moveTo>
                    <a:cubicBezTo>
                      <a:pt x="112" y="77"/>
                      <a:pt x="112" y="77"/>
                      <a:pt x="112" y="76"/>
                    </a:cubicBezTo>
                    <a:cubicBezTo>
                      <a:pt x="112" y="76"/>
                      <a:pt x="113" y="77"/>
                      <a:pt x="113" y="77"/>
                    </a:cubicBezTo>
                    <a:cubicBezTo>
                      <a:pt x="113" y="77"/>
                      <a:pt x="113" y="77"/>
                      <a:pt x="113" y="78"/>
                    </a:cubicBezTo>
                    <a:moveTo>
                      <a:pt x="108" y="78"/>
                    </a:moveTo>
                    <a:cubicBezTo>
                      <a:pt x="108" y="78"/>
                      <a:pt x="108" y="78"/>
                      <a:pt x="108" y="78"/>
                    </a:cubicBezTo>
                    <a:cubicBezTo>
                      <a:pt x="110" y="78"/>
                      <a:pt x="109" y="76"/>
                      <a:pt x="110" y="75"/>
                    </a:cubicBezTo>
                    <a:cubicBezTo>
                      <a:pt x="111" y="76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109" y="78"/>
                      <a:pt x="109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moveTo>
                      <a:pt x="83" y="76"/>
                    </a:moveTo>
                    <a:cubicBezTo>
                      <a:pt x="82" y="76"/>
                      <a:pt x="81" y="76"/>
                      <a:pt x="80" y="75"/>
                    </a:cubicBezTo>
                    <a:cubicBezTo>
                      <a:pt x="81" y="75"/>
                      <a:pt x="83" y="75"/>
                      <a:pt x="83" y="76"/>
                    </a:cubicBezTo>
                    <a:moveTo>
                      <a:pt x="81" y="74"/>
                    </a:moveTo>
                    <a:cubicBezTo>
                      <a:pt x="81" y="74"/>
                      <a:pt x="81" y="74"/>
                      <a:pt x="81" y="74"/>
                    </a:cubicBezTo>
                    <a:cubicBezTo>
                      <a:pt x="81" y="74"/>
                      <a:pt x="81" y="74"/>
                      <a:pt x="81" y="74"/>
                    </a:cubicBezTo>
                    <a:cubicBezTo>
                      <a:pt x="81" y="74"/>
                      <a:pt x="81" y="74"/>
                      <a:pt x="81" y="74"/>
                    </a:cubicBezTo>
                    <a:moveTo>
                      <a:pt x="81" y="74"/>
                    </a:moveTo>
                    <a:cubicBezTo>
                      <a:pt x="80" y="74"/>
                      <a:pt x="80" y="74"/>
                      <a:pt x="80" y="74"/>
                    </a:cubicBezTo>
                    <a:cubicBezTo>
                      <a:pt x="81" y="74"/>
                      <a:pt x="81" y="74"/>
                      <a:pt x="81" y="74"/>
                    </a:cubicBezTo>
                    <a:moveTo>
                      <a:pt x="97" y="72"/>
                    </a:moveTo>
                    <a:cubicBezTo>
                      <a:pt x="97" y="72"/>
                      <a:pt x="97" y="72"/>
                      <a:pt x="97" y="72"/>
                    </a:cubicBezTo>
                    <a:cubicBezTo>
                      <a:pt x="98" y="72"/>
                      <a:pt x="98" y="71"/>
                      <a:pt x="98" y="70"/>
                    </a:cubicBezTo>
                    <a:cubicBezTo>
                      <a:pt x="98" y="70"/>
                      <a:pt x="98" y="70"/>
                      <a:pt x="99" y="70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99" y="71"/>
                      <a:pt x="99" y="71"/>
                      <a:pt x="98" y="71"/>
                    </a:cubicBezTo>
                    <a:cubicBezTo>
                      <a:pt x="98" y="72"/>
                      <a:pt x="99" y="72"/>
                      <a:pt x="99" y="72"/>
                    </a:cubicBezTo>
                    <a:cubicBezTo>
                      <a:pt x="99" y="72"/>
                      <a:pt x="98" y="72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7" y="72"/>
                      <a:pt x="98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moveTo>
                      <a:pt x="93" y="70"/>
                    </a:moveTo>
                    <a:cubicBezTo>
                      <a:pt x="93" y="69"/>
                      <a:pt x="93" y="69"/>
                      <a:pt x="93" y="69"/>
                    </a:cubicBezTo>
                    <a:cubicBezTo>
                      <a:pt x="93" y="69"/>
                      <a:pt x="93" y="69"/>
                      <a:pt x="93" y="69"/>
                    </a:cubicBezTo>
                    <a:cubicBezTo>
                      <a:pt x="94" y="69"/>
                      <a:pt x="94" y="69"/>
                      <a:pt x="94" y="69"/>
                    </a:cubicBezTo>
                    <a:cubicBezTo>
                      <a:pt x="94" y="69"/>
                      <a:pt x="94" y="70"/>
                      <a:pt x="93" y="70"/>
                    </a:cubicBezTo>
                    <a:moveTo>
                      <a:pt x="96" y="67"/>
                    </a:moveTo>
                    <a:cubicBezTo>
                      <a:pt x="96" y="67"/>
                      <a:pt x="97" y="67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8" y="67"/>
                      <a:pt x="98" y="67"/>
                      <a:pt x="98" y="67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7" y="68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moveTo>
                      <a:pt x="96" y="61"/>
                    </a:moveTo>
                    <a:cubicBezTo>
                      <a:pt x="96" y="61"/>
                      <a:pt x="96" y="61"/>
                      <a:pt x="96" y="61"/>
                    </a:cubicBezTo>
                    <a:cubicBezTo>
                      <a:pt x="95" y="61"/>
                      <a:pt x="96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1"/>
                      <a:pt x="95" y="61"/>
                    </a:cubicBezTo>
                    <a:cubicBezTo>
                      <a:pt x="94" y="62"/>
                      <a:pt x="95" y="62"/>
                      <a:pt x="95" y="63"/>
                    </a:cubicBezTo>
                    <a:cubicBezTo>
                      <a:pt x="94" y="63"/>
                      <a:pt x="95" y="64"/>
                      <a:pt x="94" y="6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4" y="65"/>
                      <a:pt x="94" y="65"/>
                      <a:pt x="94" y="65"/>
                    </a:cubicBezTo>
                    <a:cubicBezTo>
                      <a:pt x="94" y="65"/>
                      <a:pt x="94" y="65"/>
                      <a:pt x="93" y="65"/>
                    </a:cubicBezTo>
                    <a:cubicBezTo>
                      <a:pt x="94" y="63"/>
                      <a:pt x="94" y="63"/>
                      <a:pt x="94" y="62"/>
                    </a:cubicBezTo>
                    <a:cubicBezTo>
                      <a:pt x="93" y="63"/>
                      <a:pt x="92" y="64"/>
                      <a:pt x="92" y="66"/>
                    </a:cubicBezTo>
                    <a:cubicBezTo>
                      <a:pt x="92" y="66"/>
                      <a:pt x="91" y="66"/>
                      <a:pt x="91" y="67"/>
                    </a:cubicBezTo>
                    <a:cubicBezTo>
                      <a:pt x="91" y="65"/>
                      <a:pt x="92" y="64"/>
                      <a:pt x="92" y="62"/>
                    </a:cubicBezTo>
                    <a:cubicBezTo>
                      <a:pt x="92" y="62"/>
                      <a:pt x="92" y="62"/>
                      <a:pt x="91" y="62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62"/>
                      <a:pt x="91" y="62"/>
                      <a:pt x="90" y="62"/>
                    </a:cubicBezTo>
                    <a:cubicBezTo>
                      <a:pt x="90" y="62"/>
                      <a:pt x="90" y="62"/>
                      <a:pt x="90" y="62"/>
                    </a:cubicBezTo>
                    <a:cubicBezTo>
                      <a:pt x="90" y="62"/>
                      <a:pt x="90" y="62"/>
                      <a:pt x="90" y="63"/>
                    </a:cubicBezTo>
                    <a:cubicBezTo>
                      <a:pt x="90" y="63"/>
                      <a:pt x="89" y="63"/>
                      <a:pt x="89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9" y="63"/>
                      <a:pt x="90" y="63"/>
                      <a:pt x="90" y="64"/>
                    </a:cubicBezTo>
                    <a:cubicBezTo>
                      <a:pt x="90" y="64"/>
                      <a:pt x="89" y="64"/>
                      <a:pt x="89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65"/>
                      <a:pt x="88" y="65"/>
                      <a:pt x="87" y="66"/>
                    </a:cubicBezTo>
                    <a:cubicBezTo>
                      <a:pt x="88" y="66"/>
                      <a:pt x="87" y="67"/>
                      <a:pt x="88" y="67"/>
                    </a:cubicBezTo>
                    <a:cubicBezTo>
                      <a:pt x="88" y="67"/>
                      <a:pt x="88" y="67"/>
                      <a:pt x="87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5" y="66"/>
                      <a:pt x="85" y="65"/>
                      <a:pt x="84" y="65"/>
                    </a:cubicBezTo>
                    <a:cubicBezTo>
                      <a:pt x="84" y="65"/>
                      <a:pt x="84" y="65"/>
                      <a:pt x="83" y="66"/>
                    </a:cubicBezTo>
                    <a:cubicBezTo>
                      <a:pt x="83" y="67"/>
                      <a:pt x="84" y="67"/>
                      <a:pt x="85" y="67"/>
                    </a:cubicBezTo>
                    <a:cubicBezTo>
                      <a:pt x="84" y="68"/>
                      <a:pt x="86" y="68"/>
                      <a:pt x="85" y="69"/>
                    </a:cubicBezTo>
                    <a:cubicBezTo>
                      <a:pt x="85" y="68"/>
                      <a:pt x="84" y="68"/>
                      <a:pt x="84" y="67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2" y="68"/>
                      <a:pt x="82" y="69"/>
                    </a:cubicBezTo>
                    <a:cubicBezTo>
                      <a:pt x="82" y="69"/>
                      <a:pt x="83" y="69"/>
                      <a:pt x="83" y="69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2" y="69"/>
                      <a:pt x="82" y="70"/>
                      <a:pt x="81" y="70"/>
                    </a:cubicBezTo>
                    <a:cubicBezTo>
                      <a:pt x="82" y="70"/>
                      <a:pt x="82" y="69"/>
                      <a:pt x="82" y="68"/>
                    </a:cubicBezTo>
                    <a:cubicBezTo>
                      <a:pt x="81" y="68"/>
                      <a:pt x="81" y="69"/>
                      <a:pt x="81" y="70"/>
                    </a:cubicBezTo>
                    <a:cubicBezTo>
                      <a:pt x="81" y="69"/>
                      <a:pt x="81" y="69"/>
                      <a:pt x="81" y="68"/>
                    </a:cubicBezTo>
                    <a:cubicBezTo>
                      <a:pt x="78" y="69"/>
                      <a:pt x="80" y="70"/>
                      <a:pt x="80" y="71"/>
                    </a:cubicBezTo>
                    <a:cubicBezTo>
                      <a:pt x="80" y="71"/>
                      <a:pt x="79" y="70"/>
                      <a:pt x="79" y="70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8" y="71"/>
                      <a:pt x="79" y="71"/>
                      <a:pt x="79" y="71"/>
                    </a:cubicBezTo>
                    <a:cubicBezTo>
                      <a:pt x="79" y="71"/>
                      <a:pt x="79" y="71"/>
                      <a:pt x="79" y="71"/>
                    </a:cubicBezTo>
                    <a:cubicBezTo>
                      <a:pt x="78" y="71"/>
                      <a:pt x="79" y="71"/>
                      <a:pt x="79" y="71"/>
                    </a:cubicBezTo>
                    <a:cubicBezTo>
                      <a:pt x="78" y="71"/>
                      <a:pt x="78" y="70"/>
                      <a:pt x="78" y="70"/>
                    </a:cubicBezTo>
                    <a:cubicBezTo>
                      <a:pt x="77" y="71"/>
                      <a:pt x="78" y="71"/>
                      <a:pt x="78" y="72"/>
                    </a:cubicBezTo>
                    <a:cubicBezTo>
                      <a:pt x="78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6" y="72"/>
                    </a:cubicBezTo>
                    <a:cubicBezTo>
                      <a:pt x="76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3"/>
                    </a:cubicBezTo>
                    <a:cubicBezTo>
                      <a:pt x="77" y="73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5" y="74"/>
                    </a:cubicBezTo>
                    <a:cubicBezTo>
                      <a:pt x="75" y="75"/>
                      <a:pt x="74" y="74"/>
                      <a:pt x="74" y="75"/>
                    </a:cubicBezTo>
                    <a:cubicBezTo>
                      <a:pt x="74" y="75"/>
                      <a:pt x="75" y="75"/>
                      <a:pt x="75" y="75"/>
                    </a:cubicBezTo>
                    <a:cubicBezTo>
                      <a:pt x="75" y="75"/>
                      <a:pt x="75" y="75"/>
                      <a:pt x="76" y="7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5"/>
                      <a:pt x="76" y="76"/>
                      <a:pt x="75" y="75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4" y="77"/>
                      <a:pt x="74" y="77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4" y="77"/>
                      <a:pt x="74" y="77"/>
                      <a:pt x="74" y="76"/>
                    </a:cubicBezTo>
                    <a:cubicBezTo>
                      <a:pt x="74" y="76"/>
                      <a:pt x="74" y="77"/>
                      <a:pt x="73" y="77"/>
                    </a:cubicBezTo>
                    <a:cubicBezTo>
                      <a:pt x="73" y="77"/>
                      <a:pt x="73" y="76"/>
                      <a:pt x="73" y="76"/>
                    </a:cubicBezTo>
                    <a:cubicBezTo>
                      <a:pt x="72" y="77"/>
                      <a:pt x="73" y="77"/>
                      <a:pt x="74" y="77"/>
                    </a:cubicBezTo>
                    <a:cubicBezTo>
                      <a:pt x="74" y="78"/>
                      <a:pt x="73" y="78"/>
                      <a:pt x="73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8"/>
                      <a:pt x="72" y="78"/>
                      <a:pt x="72" y="78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2" y="78"/>
                      <a:pt x="72" y="78"/>
                      <a:pt x="72" y="79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72" y="79"/>
                      <a:pt x="72" y="79"/>
                      <a:pt x="72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9"/>
                      <a:pt x="73" y="78"/>
                      <a:pt x="73" y="79"/>
                    </a:cubicBezTo>
                    <a:cubicBezTo>
                      <a:pt x="73" y="79"/>
                      <a:pt x="73" y="79"/>
                      <a:pt x="73" y="80"/>
                    </a:cubicBezTo>
                    <a:cubicBezTo>
                      <a:pt x="73" y="80"/>
                      <a:pt x="73" y="79"/>
                      <a:pt x="72" y="79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72" y="80"/>
                      <a:pt x="71" y="80"/>
                      <a:pt x="71" y="81"/>
                    </a:cubicBezTo>
                    <a:cubicBezTo>
                      <a:pt x="72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2" y="81"/>
                    </a:cubicBezTo>
                    <a:cubicBezTo>
                      <a:pt x="72" y="81"/>
                      <a:pt x="71" y="81"/>
                      <a:pt x="71" y="82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83"/>
                      <a:pt x="70" y="83"/>
                      <a:pt x="70" y="83"/>
                    </a:cubicBezTo>
                    <a:cubicBezTo>
                      <a:pt x="70" y="83"/>
                      <a:pt x="70" y="83"/>
                      <a:pt x="70" y="83"/>
                    </a:cubicBezTo>
                    <a:cubicBezTo>
                      <a:pt x="69" y="83"/>
                      <a:pt x="70" y="83"/>
                      <a:pt x="70" y="84"/>
                    </a:cubicBezTo>
                    <a:cubicBezTo>
                      <a:pt x="70" y="84"/>
                      <a:pt x="70" y="84"/>
                      <a:pt x="69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83"/>
                      <a:pt x="69" y="83"/>
                      <a:pt x="69" y="84"/>
                    </a:cubicBezTo>
                    <a:cubicBezTo>
                      <a:pt x="70" y="84"/>
                      <a:pt x="69" y="84"/>
                      <a:pt x="69" y="85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4"/>
                      <a:pt x="69" y="85"/>
                      <a:pt x="69" y="85"/>
                    </a:cubicBezTo>
                    <a:cubicBezTo>
                      <a:pt x="69" y="85"/>
                      <a:pt x="70" y="85"/>
                      <a:pt x="70" y="86"/>
                    </a:cubicBezTo>
                    <a:cubicBezTo>
                      <a:pt x="70" y="86"/>
                      <a:pt x="69" y="86"/>
                      <a:pt x="69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8" y="86"/>
                      <a:pt x="68" y="86"/>
                      <a:pt x="68" y="86"/>
                    </a:cubicBezTo>
                    <a:cubicBezTo>
                      <a:pt x="69" y="86"/>
                      <a:pt x="69" y="87"/>
                      <a:pt x="69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9"/>
                      <a:pt x="69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7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9" y="90"/>
                    </a:cubicBezTo>
                    <a:cubicBezTo>
                      <a:pt x="68" y="91"/>
                      <a:pt x="67" y="91"/>
                      <a:pt x="66" y="92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6" y="92"/>
                      <a:pt x="65" y="93"/>
                      <a:pt x="65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6" y="93"/>
                      <a:pt x="65" y="94"/>
                      <a:pt x="65" y="94"/>
                    </a:cubicBezTo>
                    <a:cubicBezTo>
                      <a:pt x="65" y="94"/>
                      <a:pt x="65" y="93"/>
                      <a:pt x="6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4" y="94"/>
                      <a:pt x="64" y="95"/>
                      <a:pt x="63" y="95"/>
                    </a:cubicBezTo>
                    <a:cubicBezTo>
                      <a:pt x="63" y="96"/>
                      <a:pt x="62" y="96"/>
                      <a:pt x="62" y="97"/>
                    </a:cubicBezTo>
                    <a:cubicBezTo>
                      <a:pt x="62" y="97"/>
                      <a:pt x="63" y="97"/>
                      <a:pt x="63" y="97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3" y="98"/>
                      <a:pt x="63" y="98"/>
                    </a:cubicBezTo>
                    <a:cubicBezTo>
                      <a:pt x="64" y="98"/>
                      <a:pt x="64" y="98"/>
                      <a:pt x="65" y="97"/>
                    </a:cubicBezTo>
                    <a:cubicBezTo>
                      <a:pt x="64" y="96"/>
                      <a:pt x="65" y="95"/>
                      <a:pt x="65" y="95"/>
                    </a:cubicBezTo>
                    <a:cubicBezTo>
                      <a:pt x="66" y="95"/>
                      <a:pt x="66" y="95"/>
                      <a:pt x="66" y="96"/>
                    </a:cubicBezTo>
                    <a:cubicBezTo>
                      <a:pt x="66" y="96"/>
                      <a:pt x="65" y="96"/>
                      <a:pt x="65" y="96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5" y="97"/>
                      <a:pt x="65" y="98"/>
                      <a:pt x="65" y="98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3" y="98"/>
                      <a:pt x="63" y="99"/>
                      <a:pt x="63" y="99"/>
                    </a:cubicBezTo>
                    <a:cubicBezTo>
                      <a:pt x="63" y="98"/>
                      <a:pt x="63" y="97"/>
                      <a:pt x="62" y="97"/>
                    </a:cubicBezTo>
                    <a:cubicBezTo>
                      <a:pt x="62" y="97"/>
                      <a:pt x="61" y="98"/>
                      <a:pt x="61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1" y="99"/>
                      <a:pt x="60" y="98"/>
                      <a:pt x="60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0" y="99"/>
                      <a:pt x="60" y="100"/>
                      <a:pt x="60" y="100"/>
                    </a:cubicBezTo>
                    <a:cubicBezTo>
                      <a:pt x="60" y="100"/>
                      <a:pt x="59" y="100"/>
                      <a:pt x="59" y="99"/>
                    </a:cubicBezTo>
                    <a:cubicBezTo>
                      <a:pt x="59" y="100"/>
                      <a:pt x="60" y="100"/>
                      <a:pt x="60" y="100"/>
                    </a:cubicBezTo>
                    <a:cubicBezTo>
                      <a:pt x="60" y="100"/>
                      <a:pt x="61" y="101"/>
                      <a:pt x="60" y="101"/>
                    </a:cubicBezTo>
                    <a:cubicBezTo>
                      <a:pt x="60" y="100"/>
                      <a:pt x="59" y="100"/>
                      <a:pt x="59" y="100"/>
                    </a:cubicBezTo>
                    <a:cubicBezTo>
                      <a:pt x="59" y="101"/>
                      <a:pt x="60" y="101"/>
                      <a:pt x="60" y="101"/>
                    </a:cubicBezTo>
                    <a:cubicBezTo>
                      <a:pt x="59" y="101"/>
                      <a:pt x="58" y="100"/>
                      <a:pt x="57" y="100"/>
                    </a:cubicBezTo>
                    <a:cubicBezTo>
                      <a:pt x="57" y="100"/>
                      <a:pt x="56" y="100"/>
                      <a:pt x="57" y="101"/>
                    </a:cubicBezTo>
                    <a:cubicBezTo>
                      <a:pt x="57" y="101"/>
                      <a:pt x="57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8" y="101"/>
                      <a:pt x="58" y="102"/>
                      <a:pt x="57" y="102"/>
                    </a:cubicBezTo>
                    <a:cubicBezTo>
                      <a:pt x="57" y="102"/>
                      <a:pt x="56" y="101"/>
                      <a:pt x="56" y="101"/>
                    </a:cubicBezTo>
                    <a:cubicBezTo>
                      <a:pt x="55" y="101"/>
                      <a:pt x="55" y="101"/>
                      <a:pt x="55" y="102"/>
                    </a:cubicBezTo>
                    <a:cubicBezTo>
                      <a:pt x="56" y="102"/>
                      <a:pt x="56" y="102"/>
                      <a:pt x="57" y="103"/>
                    </a:cubicBezTo>
                    <a:cubicBezTo>
                      <a:pt x="56" y="103"/>
                      <a:pt x="57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5" y="103"/>
                      <a:pt x="55" y="103"/>
                      <a:pt x="55" y="103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5" y="103"/>
                      <a:pt x="55" y="103"/>
                      <a:pt x="55" y="103"/>
                    </a:cubicBezTo>
                    <a:cubicBezTo>
                      <a:pt x="54" y="104"/>
                      <a:pt x="55" y="103"/>
                      <a:pt x="55" y="104"/>
                    </a:cubicBezTo>
                    <a:cubicBezTo>
                      <a:pt x="54" y="104"/>
                      <a:pt x="54" y="104"/>
                      <a:pt x="54" y="104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3" y="103"/>
                      <a:pt x="54" y="104"/>
                      <a:pt x="53" y="104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104"/>
                      <a:pt x="54" y="104"/>
                      <a:pt x="54" y="104"/>
                    </a:cubicBezTo>
                    <a:cubicBezTo>
                      <a:pt x="54" y="104"/>
                      <a:pt x="54" y="104"/>
                      <a:pt x="55" y="105"/>
                    </a:cubicBezTo>
                    <a:cubicBezTo>
                      <a:pt x="55" y="105"/>
                      <a:pt x="55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4" y="105"/>
                    </a:cubicBezTo>
                    <a:cubicBezTo>
                      <a:pt x="54" y="105"/>
                      <a:pt x="54" y="105"/>
                      <a:pt x="53" y="105"/>
                    </a:cubicBezTo>
                    <a:cubicBezTo>
                      <a:pt x="53" y="105"/>
                      <a:pt x="53" y="105"/>
                      <a:pt x="52" y="105"/>
                    </a:cubicBezTo>
                    <a:cubicBezTo>
                      <a:pt x="53" y="106"/>
                      <a:pt x="53" y="105"/>
                      <a:pt x="53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3" y="106"/>
                      <a:pt x="53" y="107"/>
                    </a:cubicBezTo>
                    <a:cubicBezTo>
                      <a:pt x="54" y="107"/>
                      <a:pt x="53" y="107"/>
                      <a:pt x="53" y="107"/>
                    </a:cubicBezTo>
                    <a:cubicBezTo>
                      <a:pt x="53" y="107"/>
                      <a:pt x="53" y="108"/>
                      <a:pt x="53" y="108"/>
                    </a:cubicBezTo>
                    <a:cubicBezTo>
                      <a:pt x="54" y="108"/>
                      <a:pt x="54" y="107"/>
                      <a:pt x="54" y="107"/>
                    </a:cubicBezTo>
                    <a:cubicBezTo>
                      <a:pt x="54" y="107"/>
                      <a:pt x="55" y="107"/>
                      <a:pt x="55" y="107"/>
                    </a:cubicBezTo>
                    <a:cubicBezTo>
                      <a:pt x="55" y="107"/>
                      <a:pt x="55" y="107"/>
                      <a:pt x="56" y="108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8" y="107"/>
                      <a:pt x="57" y="107"/>
                      <a:pt x="58" y="107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57" y="107"/>
                      <a:pt x="57" y="109"/>
                      <a:pt x="56" y="109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57" y="108"/>
                      <a:pt x="57" y="108"/>
                      <a:pt x="57" y="108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8"/>
                      <a:pt x="56" y="108"/>
                      <a:pt x="55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4" y="108"/>
                      <a:pt x="53" y="108"/>
                      <a:pt x="53" y="108"/>
                    </a:cubicBezTo>
                    <a:cubicBezTo>
                      <a:pt x="53" y="108"/>
                      <a:pt x="53" y="108"/>
                      <a:pt x="52" y="108"/>
                    </a:cubicBezTo>
                    <a:cubicBezTo>
                      <a:pt x="53" y="108"/>
                      <a:pt x="52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5" y="110"/>
                      <a:pt x="54" y="110"/>
                      <a:pt x="54" y="111"/>
                    </a:cubicBezTo>
                    <a:cubicBezTo>
                      <a:pt x="54" y="111"/>
                      <a:pt x="54" y="111"/>
                      <a:pt x="54" y="112"/>
                    </a:cubicBezTo>
                    <a:cubicBezTo>
                      <a:pt x="55" y="111"/>
                      <a:pt x="55" y="110"/>
                      <a:pt x="56" y="110"/>
                    </a:cubicBezTo>
                    <a:cubicBezTo>
                      <a:pt x="56" y="110"/>
                      <a:pt x="57" y="110"/>
                      <a:pt x="57" y="110"/>
                    </a:cubicBezTo>
                    <a:cubicBezTo>
                      <a:pt x="56" y="110"/>
                      <a:pt x="56" y="111"/>
                      <a:pt x="56" y="111"/>
                    </a:cubicBezTo>
                    <a:cubicBezTo>
                      <a:pt x="56" y="111"/>
                      <a:pt x="56" y="111"/>
                      <a:pt x="55" y="111"/>
                    </a:cubicBezTo>
                    <a:cubicBezTo>
                      <a:pt x="55" y="111"/>
                      <a:pt x="55" y="111"/>
                      <a:pt x="55" y="111"/>
                    </a:cubicBezTo>
                    <a:cubicBezTo>
                      <a:pt x="55" y="112"/>
                      <a:pt x="55" y="112"/>
                      <a:pt x="54" y="113"/>
                    </a:cubicBezTo>
                    <a:cubicBezTo>
                      <a:pt x="54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6" y="113"/>
                      <a:pt x="56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4"/>
                    </a:cubicBezTo>
                    <a:cubicBezTo>
                      <a:pt x="55" y="113"/>
                      <a:pt x="54" y="113"/>
                      <a:pt x="54" y="113"/>
                    </a:cubicBezTo>
                    <a:cubicBezTo>
                      <a:pt x="54" y="113"/>
                      <a:pt x="53" y="114"/>
                      <a:pt x="53" y="114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5" y="115"/>
                      <a:pt x="55" y="114"/>
                      <a:pt x="55" y="114"/>
                    </a:cubicBezTo>
                    <a:cubicBezTo>
                      <a:pt x="56" y="115"/>
                      <a:pt x="55" y="115"/>
                      <a:pt x="55" y="116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55" y="116"/>
                      <a:pt x="55" y="116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5" y="116"/>
                      <a:pt x="56" y="117"/>
                      <a:pt x="56" y="117"/>
                    </a:cubicBezTo>
                    <a:cubicBezTo>
                      <a:pt x="55" y="116"/>
                      <a:pt x="55" y="117"/>
                      <a:pt x="54" y="116"/>
                    </a:cubicBezTo>
                    <a:cubicBezTo>
                      <a:pt x="53" y="118"/>
                      <a:pt x="56" y="119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9" y="120"/>
                      <a:pt x="59" y="120"/>
                      <a:pt x="60" y="119"/>
                    </a:cubicBezTo>
                    <a:cubicBezTo>
                      <a:pt x="60" y="119"/>
                      <a:pt x="60" y="120"/>
                      <a:pt x="60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1" y="119"/>
                      <a:pt x="62" y="119"/>
                      <a:pt x="61" y="118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2" y="118"/>
                      <a:pt x="62" y="118"/>
                      <a:pt x="62" y="117"/>
                    </a:cubicBezTo>
                    <a:cubicBezTo>
                      <a:pt x="62" y="117"/>
                      <a:pt x="63" y="117"/>
                      <a:pt x="63" y="117"/>
                    </a:cubicBezTo>
                    <a:cubicBezTo>
                      <a:pt x="63" y="116"/>
                      <a:pt x="62" y="115"/>
                      <a:pt x="62" y="114"/>
                    </a:cubicBezTo>
                    <a:cubicBezTo>
                      <a:pt x="63" y="115"/>
                      <a:pt x="63" y="116"/>
                      <a:pt x="64" y="116"/>
                    </a:cubicBezTo>
                    <a:cubicBezTo>
                      <a:pt x="64" y="116"/>
                      <a:pt x="63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5" y="115"/>
                      <a:pt x="65" y="115"/>
                    </a:cubicBezTo>
                    <a:cubicBezTo>
                      <a:pt x="65" y="115"/>
                      <a:pt x="65" y="114"/>
                      <a:pt x="64" y="114"/>
                    </a:cubicBezTo>
                    <a:cubicBezTo>
                      <a:pt x="65" y="114"/>
                      <a:pt x="64" y="113"/>
                      <a:pt x="65" y="112"/>
                    </a:cubicBezTo>
                    <a:cubicBezTo>
                      <a:pt x="65" y="114"/>
                      <a:pt x="65" y="116"/>
                      <a:pt x="67" y="116"/>
                    </a:cubicBezTo>
                    <a:cubicBezTo>
                      <a:pt x="66" y="117"/>
                      <a:pt x="67" y="119"/>
                      <a:pt x="68" y="119"/>
                    </a:cubicBezTo>
                    <a:cubicBezTo>
                      <a:pt x="68" y="119"/>
                      <a:pt x="67" y="119"/>
                      <a:pt x="68" y="118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68" y="119"/>
                      <a:pt x="68" y="121"/>
                      <a:pt x="68" y="121"/>
                    </a:cubicBezTo>
                    <a:cubicBezTo>
                      <a:pt x="68" y="122"/>
                      <a:pt x="69" y="122"/>
                      <a:pt x="69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3"/>
                      <a:pt x="79" y="122"/>
                      <a:pt x="79" y="121"/>
                    </a:cubicBezTo>
                    <a:cubicBezTo>
                      <a:pt x="78" y="121"/>
                      <a:pt x="79" y="120"/>
                      <a:pt x="78" y="120"/>
                    </a:cubicBezTo>
                    <a:cubicBezTo>
                      <a:pt x="78" y="120"/>
                      <a:pt x="79" y="120"/>
                      <a:pt x="79" y="120"/>
                    </a:cubicBezTo>
                    <a:cubicBezTo>
                      <a:pt x="79" y="120"/>
                      <a:pt x="79" y="120"/>
                      <a:pt x="79" y="120"/>
                    </a:cubicBezTo>
                    <a:cubicBezTo>
                      <a:pt x="79" y="120"/>
                      <a:pt x="79" y="119"/>
                      <a:pt x="79" y="119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9" y="118"/>
                      <a:pt x="79" y="118"/>
                      <a:pt x="79" y="117"/>
                    </a:cubicBezTo>
                    <a:cubicBezTo>
                      <a:pt x="79" y="117"/>
                      <a:pt x="79" y="117"/>
                      <a:pt x="79" y="117"/>
                    </a:cubicBezTo>
                    <a:cubicBezTo>
                      <a:pt x="79" y="117"/>
                      <a:pt x="79" y="117"/>
                      <a:pt x="79" y="117"/>
                    </a:cubicBezTo>
                    <a:cubicBezTo>
                      <a:pt x="79" y="117"/>
                      <a:pt x="79" y="117"/>
                      <a:pt x="80" y="117"/>
                    </a:cubicBezTo>
                    <a:cubicBezTo>
                      <a:pt x="80" y="117"/>
                      <a:pt x="80" y="117"/>
                      <a:pt x="80" y="117"/>
                    </a:cubicBezTo>
                    <a:cubicBezTo>
                      <a:pt x="80" y="116"/>
                      <a:pt x="81" y="116"/>
                      <a:pt x="81" y="116"/>
                    </a:cubicBezTo>
                    <a:cubicBezTo>
                      <a:pt x="81" y="116"/>
                      <a:pt x="80" y="116"/>
                      <a:pt x="81" y="116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1" y="116"/>
                      <a:pt x="82" y="116"/>
                      <a:pt x="82" y="115"/>
                    </a:cubicBezTo>
                    <a:cubicBezTo>
                      <a:pt x="82" y="115"/>
                      <a:pt x="82" y="115"/>
                      <a:pt x="81" y="115"/>
                    </a:cubicBezTo>
                    <a:cubicBezTo>
                      <a:pt x="81" y="115"/>
                      <a:pt x="80" y="115"/>
                      <a:pt x="80" y="115"/>
                    </a:cubicBezTo>
                    <a:cubicBezTo>
                      <a:pt x="80" y="114"/>
                      <a:pt x="78" y="115"/>
                      <a:pt x="77" y="114"/>
                    </a:cubicBezTo>
                    <a:cubicBezTo>
                      <a:pt x="78" y="114"/>
                      <a:pt x="79" y="114"/>
                      <a:pt x="79" y="113"/>
                    </a:cubicBezTo>
                    <a:cubicBezTo>
                      <a:pt x="80" y="113"/>
                      <a:pt x="81" y="114"/>
                      <a:pt x="82" y="114"/>
                    </a:cubicBezTo>
                    <a:cubicBezTo>
                      <a:pt x="82" y="113"/>
                      <a:pt x="83" y="113"/>
                      <a:pt x="83" y="112"/>
                    </a:cubicBezTo>
                    <a:cubicBezTo>
                      <a:pt x="82" y="111"/>
                      <a:pt x="81" y="110"/>
                      <a:pt x="81" y="109"/>
                    </a:cubicBezTo>
                    <a:cubicBezTo>
                      <a:pt x="81" y="109"/>
                      <a:pt x="81" y="109"/>
                      <a:pt x="81" y="109"/>
                    </a:cubicBezTo>
                    <a:cubicBezTo>
                      <a:pt x="81" y="109"/>
                      <a:pt x="80" y="109"/>
                      <a:pt x="80" y="109"/>
                    </a:cubicBezTo>
                    <a:cubicBezTo>
                      <a:pt x="80" y="109"/>
                      <a:pt x="80" y="110"/>
                      <a:pt x="80" y="110"/>
                    </a:cubicBezTo>
                    <a:cubicBezTo>
                      <a:pt x="80" y="110"/>
                      <a:pt x="80" y="110"/>
                      <a:pt x="80" y="109"/>
                    </a:cubicBezTo>
                    <a:cubicBezTo>
                      <a:pt x="78" y="108"/>
                      <a:pt x="79" y="107"/>
                      <a:pt x="79" y="105"/>
                    </a:cubicBezTo>
                    <a:cubicBezTo>
                      <a:pt x="79" y="105"/>
                      <a:pt x="79" y="105"/>
                      <a:pt x="79" y="105"/>
                    </a:cubicBezTo>
                    <a:cubicBezTo>
                      <a:pt x="79" y="104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80" y="101"/>
                      <a:pt x="80" y="101"/>
                    </a:cubicBezTo>
                    <a:cubicBezTo>
                      <a:pt x="80" y="101"/>
                      <a:pt x="80" y="101"/>
                      <a:pt x="80" y="100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99"/>
                      <a:pt x="82" y="98"/>
                      <a:pt x="82" y="98"/>
                    </a:cubicBezTo>
                    <a:cubicBezTo>
                      <a:pt x="82" y="98"/>
                      <a:pt x="82" y="98"/>
                      <a:pt x="82" y="99"/>
                    </a:cubicBezTo>
                    <a:cubicBezTo>
                      <a:pt x="83" y="98"/>
                      <a:pt x="83" y="97"/>
                      <a:pt x="83" y="97"/>
                    </a:cubicBezTo>
                    <a:cubicBezTo>
                      <a:pt x="83" y="97"/>
                      <a:pt x="83" y="98"/>
                      <a:pt x="84" y="98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4" y="97"/>
                      <a:pt x="85" y="97"/>
                      <a:pt x="84" y="96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6" y="96"/>
                      <a:pt x="86" y="93"/>
                      <a:pt x="87" y="93"/>
                    </a:cubicBezTo>
                    <a:cubicBezTo>
                      <a:pt x="87" y="93"/>
                      <a:pt x="87" y="93"/>
                      <a:pt x="87" y="93"/>
                    </a:cubicBezTo>
                    <a:cubicBezTo>
                      <a:pt x="87" y="93"/>
                      <a:pt x="87" y="92"/>
                      <a:pt x="87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7" y="92"/>
                      <a:pt x="86" y="90"/>
                      <a:pt x="87" y="90"/>
                    </a:cubicBezTo>
                    <a:cubicBezTo>
                      <a:pt x="87" y="89"/>
                      <a:pt x="86" y="90"/>
                      <a:pt x="86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8" y="88"/>
                      <a:pt x="87" y="88"/>
                      <a:pt x="87" y="87"/>
                    </a:cubicBezTo>
                    <a:cubicBezTo>
                      <a:pt x="87" y="87"/>
                      <a:pt x="87" y="88"/>
                      <a:pt x="88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8" y="87"/>
                      <a:pt x="89" y="87"/>
                      <a:pt x="89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0" y="87"/>
                      <a:pt x="90" y="87"/>
                      <a:pt x="91" y="87"/>
                    </a:cubicBezTo>
                    <a:cubicBezTo>
                      <a:pt x="92" y="87"/>
                      <a:pt x="93" y="87"/>
                      <a:pt x="94" y="87"/>
                    </a:cubicBezTo>
                    <a:cubicBezTo>
                      <a:pt x="95" y="88"/>
                      <a:pt x="94" y="90"/>
                      <a:pt x="95" y="90"/>
                    </a:cubicBezTo>
                    <a:cubicBezTo>
                      <a:pt x="95" y="90"/>
                      <a:pt x="95" y="90"/>
                      <a:pt x="95" y="90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5" y="91"/>
                      <a:pt x="94" y="91"/>
                      <a:pt x="94" y="91"/>
                    </a:cubicBezTo>
                    <a:cubicBezTo>
                      <a:pt x="94" y="91"/>
                      <a:pt x="94" y="91"/>
                      <a:pt x="94" y="91"/>
                    </a:cubicBezTo>
                    <a:cubicBezTo>
                      <a:pt x="93" y="92"/>
                      <a:pt x="92" y="93"/>
                      <a:pt x="92" y="94"/>
                    </a:cubicBezTo>
                    <a:cubicBezTo>
                      <a:pt x="91" y="94"/>
                      <a:pt x="91" y="94"/>
                      <a:pt x="91" y="94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89" y="97"/>
                      <a:pt x="89" y="98"/>
                      <a:pt x="88" y="98"/>
                    </a:cubicBezTo>
                    <a:cubicBezTo>
                      <a:pt x="88" y="98"/>
                      <a:pt x="88" y="98"/>
                      <a:pt x="87" y="98"/>
                    </a:cubicBezTo>
                    <a:cubicBezTo>
                      <a:pt x="87" y="99"/>
                      <a:pt x="87" y="100"/>
                      <a:pt x="87" y="100"/>
                    </a:cubicBezTo>
                    <a:cubicBezTo>
                      <a:pt x="87" y="101"/>
                      <a:pt x="87" y="101"/>
                      <a:pt x="87" y="102"/>
                    </a:cubicBezTo>
                    <a:cubicBezTo>
                      <a:pt x="87" y="102"/>
                      <a:pt x="87" y="102"/>
                      <a:pt x="87" y="102"/>
                    </a:cubicBezTo>
                    <a:cubicBezTo>
                      <a:pt x="87" y="102"/>
                      <a:pt x="88" y="102"/>
                      <a:pt x="88" y="102"/>
                    </a:cubicBezTo>
                    <a:cubicBezTo>
                      <a:pt x="87" y="103"/>
                      <a:pt x="88" y="105"/>
                      <a:pt x="88" y="106"/>
                    </a:cubicBezTo>
                    <a:cubicBezTo>
                      <a:pt x="88" y="107"/>
                      <a:pt x="88" y="108"/>
                      <a:pt x="88" y="109"/>
                    </a:cubicBezTo>
                    <a:cubicBezTo>
                      <a:pt x="88" y="109"/>
                      <a:pt x="88" y="109"/>
                      <a:pt x="89" y="109"/>
                    </a:cubicBezTo>
                    <a:cubicBezTo>
                      <a:pt x="89" y="109"/>
                      <a:pt x="89" y="109"/>
                      <a:pt x="90" y="109"/>
                    </a:cubicBezTo>
                    <a:cubicBezTo>
                      <a:pt x="90" y="109"/>
                      <a:pt x="91" y="109"/>
                      <a:pt x="91" y="109"/>
                    </a:cubicBezTo>
                    <a:cubicBezTo>
                      <a:pt x="91" y="109"/>
                      <a:pt x="91" y="109"/>
                      <a:pt x="91" y="109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1" y="110"/>
                      <a:pt x="93" y="111"/>
                      <a:pt x="93" y="112"/>
                    </a:cubicBezTo>
                    <a:cubicBezTo>
                      <a:pt x="93" y="111"/>
                      <a:pt x="96" y="111"/>
                      <a:pt x="97" y="110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7" y="110"/>
                      <a:pt x="98" y="110"/>
                      <a:pt x="98" y="109"/>
                    </a:cubicBezTo>
                    <a:cubicBezTo>
                      <a:pt x="98" y="110"/>
                      <a:pt x="98" y="110"/>
                      <a:pt x="98" y="110"/>
                    </a:cubicBezTo>
                    <a:cubicBezTo>
                      <a:pt x="99" y="110"/>
                      <a:pt x="98" y="109"/>
                      <a:pt x="99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2" y="109"/>
                      <a:pt x="102" y="109"/>
                    </a:cubicBezTo>
                    <a:cubicBezTo>
                      <a:pt x="102" y="109"/>
                      <a:pt x="102" y="109"/>
                      <a:pt x="103" y="109"/>
                    </a:cubicBezTo>
                    <a:cubicBezTo>
                      <a:pt x="103" y="109"/>
                      <a:pt x="103" y="109"/>
                      <a:pt x="103" y="109"/>
                    </a:cubicBezTo>
                    <a:cubicBezTo>
                      <a:pt x="103" y="109"/>
                      <a:pt x="103" y="109"/>
                      <a:pt x="103" y="109"/>
                    </a:cubicBezTo>
                    <a:cubicBezTo>
                      <a:pt x="104" y="109"/>
                      <a:pt x="104" y="108"/>
                      <a:pt x="105" y="108"/>
                    </a:cubicBezTo>
                    <a:cubicBezTo>
                      <a:pt x="105" y="109"/>
                      <a:pt x="105" y="108"/>
                      <a:pt x="105" y="109"/>
                    </a:cubicBezTo>
                    <a:cubicBezTo>
                      <a:pt x="104" y="109"/>
                      <a:pt x="104" y="109"/>
                      <a:pt x="104" y="109"/>
                    </a:cubicBezTo>
                    <a:cubicBezTo>
                      <a:pt x="104" y="110"/>
                      <a:pt x="107" y="109"/>
                      <a:pt x="107" y="111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106" y="111"/>
                      <a:pt x="106" y="111"/>
                      <a:pt x="106" y="111"/>
                    </a:cubicBezTo>
                    <a:cubicBezTo>
                      <a:pt x="106" y="111"/>
                      <a:pt x="106" y="111"/>
                      <a:pt x="106" y="111"/>
                    </a:cubicBezTo>
                    <a:cubicBezTo>
                      <a:pt x="106" y="112"/>
                      <a:pt x="106" y="112"/>
                      <a:pt x="105" y="112"/>
                    </a:cubicBezTo>
                    <a:cubicBezTo>
                      <a:pt x="105" y="112"/>
                      <a:pt x="105" y="112"/>
                      <a:pt x="105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3"/>
                      <a:pt x="104" y="113"/>
                      <a:pt x="104" y="114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01" y="114"/>
                      <a:pt x="99" y="113"/>
                      <a:pt x="98" y="112"/>
                    </a:cubicBezTo>
                    <a:cubicBezTo>
                      <a:pt x="98" y="113"/>
                      <a:pt x="98" y="113"/>
                      <a:pt x="98" y="113"/>
                    </a:cubicBezTo>
                    <a:cubicBezTo>
                      <a:pt x="97" y="113"/>
                      <a:pt x="97" y="113"/>
                      <a:pt x="97" y="113"/>
                    </a:cubicBezTo>
                    <a:cubicBezTo>
                      <a:pt x="97" y="113"/>
                      <a:pt x="96" y="113"/>
                      <a:pt x="96" y="113"/>
                    </a:cubicBezTo>
                    <a:cubicBezTo>
                      <a:pt x="96" y="113"/>
                      <a:pt x="96" y="114"/>
                      <a:pt x="95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4" y="114"/>
                      <a:pt x="94" y="115"/>
                      <a:pt x="94" y="116"/>
                    </a:cubicBezTo>
                    <a:cubicBezTo>
                      <a:pt x="95" y="117"/>
                      <a:pt x="95" y="117"/>
                      <a:pt x="95" y="117"/>
                    </a:cubicBezTo>
                    <a:cubicBezTo>
                      <a:pt x="93" y="117"/>
                      <a:pt x="95" y="119"/>
                      <a:pt x="95" y="119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6" y="120"/>
                      <a:pt x="97" y="123"/>
                      <a:pt x="95" y="123"/>
                    </a:cubicBezTo>
                    <a:cubicBezTo>
                      <a:pt x="95" y="123"/>
                      <a:pt x="95" y="123"/>
                      <a:pt x="95" y="123"/>
                    </a:cubicBezTo>
                    <a:cubicBezTo>
                      <a:pt x="94" y="123"/>
                      <a:pt x="93" y="121"/>
                      <a:pt x="93" y="120"/>
                    </a:cubicBezTo>
                    <a:cubicBezTo>
                      <a:pt x="92" y="121"/>
                      <a:pt x="91" y="121"/>
                      <a:pt x="90" y="121"/>
                    </a:cubicBezTo>
                    <a:cubicBezTo>
                      <a:pt x="90" y="122"/>
                      <a:pt x="90" y="123"/>
                      <a:pt x="90" y="124"/>
                    </a:cubicBezTo>
                    <a:cubicBezTo>
                      <a:pt x="145" y="124"/>
                      <a:pt x="145" y="124"/>
                      <a:pt x="145" y="124"/>
                    </a:cubicBezTo>
                    <a:cubicBezTo>
                      <a:pt x="145" y="75"/>
                      <a:pt x="145" y="75"/>
                      <a:pt x="145" y="75"/>
                    </a:cubicBezTo>
                    <a:cubicBezTo>
                      <a:pt x="144" y="75"/>
                      <a:pt x="144" y="75"/>
                      <a:pt x="144" y="75"/>
                    </a:cubicBezTo>
                    <a:cubicBezTo>
                      <a:pt x="144" y="74"/>
                      <a:pt x="144" y="73"/>
                      <a:pt x="144" y="72"/>
                    </a:cubicBezTo>
                    <a:cubicBezTo>
                      <a:pt x="144" y="73"/>
                      <a:pt x="143" y="74"/>
                      <a:pt x="142" y="74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1" y="74"/>
                      <a:pt x="142" y="74"/>
                      <a:pt x="142" y="75"/>
                    </a:cubicBezTo>
                    <a:cubicBezTo>
                      <a:pt x="142" y="75"/>
                      <a:pt x="142" y="75"/>
                      <a:pt x="142" y="75"/>
                    </a:cubicBezTo>
                    <a:cubicBezTo>
                      <a:pt x="141" y="75"/>
                      <a:pt x="140" y="75"/>
                      <a:pt x="140" y="75"/>
                    </a:cubicBezTo>
                    <a:cubicBezTo>
                      <a:pt x="141" y="76"/>
                      <a:pt x="140" y="77"/>
                      <a:pt x="140" y="78"/>
                    </a:cubicBezTo>
                    <a:cubicBezTo>
                      <a:pt x="140" y="78"/>
                      <a:pt x="139" y="79"/>
                      <a:pt x="138" y="79"/>
                    </a:cubicBezTo>
                    <a:cubicBezTo>
                      <a:pt x="138" y="79"/>
                      <a:pt x="138" y="79"/>
                      <a:pt x="138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6" y="78"/>
                      <a:pt x="134" y="78"/>
                      <a:pt x="134" y="76"/>
                    </a:cubicBezTo>
                    <a:cubicBezTo>
                      <a:pt x="135" y="75"/>
                      <a:pt x="136" y="74"/>
                      <a:pt x="137" y="74"/>
                    </a:cubicBezTo>
                    <a:cubicBezTo>
                      <a:pt x="137" y="74"/>
                      <a:pt x="137" y="74"/>
                      <a:pt x="137" y="74"/>
                    </a:cubicBezTo>
                    <a:cubicBezTo>
                      <a:pt x="136" y="73"/>
                      <a:pt x="135" y="71"/>
                      <a:pt x="133" y="71"/>
                    </a:cubicBezTo>
                    <a:cubicBezTo>
                      <a:pt x="132" y="71"/>
                      <a:pt x="132" y="71"/>
                      <a:pt x="131" y="71"/>
                    </a:cubicBezTo>
                    <a:cubicBezTo>
                      <a:pt x="131" y="71"/>
                      <a:pt x="130" y="71"/>
                      <a:pt x="130" y="71"/>
                    </a:cubicBezTo>
                    <a:cubicBezTo>
                      <a:pt x="130" y="71"/>
                      <a:pt x="130" y="71"/>
                      <a:pt x="130" y="71"/>
                    </a:cubicBezTo>
                    <a:cubicBezTo>
                      <a:pt x="130" y="72"/>
                      <a:pt x="131" y="72"/>
                      <a:pt x="132" y="73"/>
                    </a:cubicBezTo>
                    <a:cubicBezTo>
                      <a:pt x="133" y="74"/>
                      <a:pt x="132" y="76"/>
                      <a:pt x="132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5" y="78"/>
                      <a:pt x="133" y="82"/>
                      <a:pt x="134" y="83"/>
                    </a:cubicBezTo>
                    <a:cubicBezTo>
                      <a:pt x="133" y="83"/>
                      <a:pt x="133" y="83"/>
                      <a:pt x="133" y="82"/>
                    </a:cubicBezTo>
                    <a:cubicBezTo>
                      <a:pt x="133" y="82"/>
                      <a:pt x="133" y="82"/>
                      <a:pt x="133" y="82"/>
                    </a:cubicBezTo>
                    <a:cubicBezTo>
                      <a:pt x="133" y="82"/>
                      <a:pt x="132" y="82"/>
                      <a:pt x="132" y="82"/>
                    </a:cubicBezTo>
                    <a:cubicBezTo>
                      <a:pt x="132" y="82"/>
                      <a:pt x="132" y="83"/>
                      <a:pt x="132" y="83"/>
                    </a:cubicBezTo>
                    <a:cubicBezTo>
                      <a:pt x="132" y="83"/>
                      <a:pt x="132" y="83"/>
                      <a:pt x="132" y="82"/>
                    </a:cubicBezTo>
                    <a:cubicBezTo>
                      <a:pt x="132" y="82"/>
                      <a:pt x="132" y="82"/>
                      <a:pt x="132" y="82"/>
                    </a:cubicBezTo>
                    <a:cubicBezTo>
                      <a:pt x="132" y="82"/>
                      <a:pt x="131" y="82"/>
                      <a:pt x="131" y="82"/>
                    </a:cubicBezTo>
                    <a:cubicBezTo>
                      <a:pt x="130" y="82"/>
                      <a:pt x="130" y="81"/>
                      <a:pt x="129" y="81"/>
                    </a:cubicBezTo>
                    <a:cubicBezTo>
                      <a:pt x="128" y="83"/>
                      <a:pt x="126" y="84"/>
                      <a:pt x="125" y="86"/>
                    </a:cubicBezTo>
                    <a:cubicBezTo>
                      <a:pt x="125" y="88"/>
                      <a:pt x="127" y="88"/>
                      <a:pt x="127" y="89"/>
                    </a:cubicBezTo>
                    <a:cubicBezTo>
                      <a:pt x="126" y="90"/>
                      <a:pt x="126" y="91"/>
                      <a:pt x="126" y="91"/>
                    </a:cubicBezTo>
                    <a:cubicBezTo>
                      <a:pt x="123" y="90"/>
                      <a:pt x="121" y="89"/>
                      <a:pt x="119" y="88"/>
                    </a:cubicBezTo>
                    <a:cubicBezTo>
                      <a:pt x="119" y="88"/>
                      <a:pt x="119" y="89"/>
                      <a:pt x="118" y="89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18" y="91"/>
                      <a:pt x="120" y="91"/>
                      <a:pt x="120" y="92"/>
                    </a:cubicBezTo>
                    <a:cubicBezTo>
                      <a:pt x="121" y="92"/>
                      <a:pt x="121" y="92"/>
                      <a:pt x="122" y="92"/>
                    </a:cubicBezTo>
                    <a:cubicBezTo>
                      <a:pt x="122" y="92"/>
                      <a:pt x="122" y="92"/>
                      <a:pt x="122" y="94"/>
                    </a:cubicBezTo>
                    <a:cubicBezTo>
                      <a:pt x="122" y="94"/>
                      <a:pt x="122" y="94"/>
                      <a:pt x="121" y="94"/>
                    </a:cubicBezTo>
                    <a:cubicBezTo>
                      <a:pt x="120" y="94"/>
                      <a:pt x="120" y="94"/>
                      <a:pt x="119" y="94"/>
                    </a:cubicBezTo>
                    <a:cubicBezTo>
                      <a:pt x="119" y="94"/>
                      <a:pt x="119" y="94"/>
                      <a:pt x="118" y="94"/>
                    </a:cubicBezTo>
                    <a:cubicBezTo>
                      <a:pt x="118" y="93"/>
                      <a:pt x="118" y="93"/>
                      <a:pt x="117" y="92"/>
                    </a:cubicBezTo>
                    <a:cubicBezTo>
                      <a:pt x="117" y="92"/>
                      <a:pt x="117" y="92"/>
                      <a:pt x="117" y="92"/>
                    </a:cubicBezTo>
                    <a:cubicBezTo>
                      <a:pt x="116" y="92"/>
                      <a:pt x="115" y="91"/>
                      <a:pt x="116" y="90"/>
                    </a:cubicBezTo>
                    <a:cubicBezTo>
                      <a:pt x="115" y="89"/>
                      <a:pt x="114" y="88"/>
                      <a:pt x="114" y="87"/>
                    </a:cubicBezTo>
                    <a:cubicBezTo>
                      <a:pt x="114" y="87"/>
                      <a:pt x="115" y="87"/>
                      <a:pt x="114" y="87"/>
                    </a:cubicBezTo>
                    <a:cubicBezTo>
                      <a:pt x="115" y="84"/>
                      <a:pt x="112" y="84"/>
                      <a:pt x="111" y="84"/>
                    </a:cubicBezTo>
                    <a:cubicBezTo>
                      <a:pt x="111" y="84"/>
                      <a:pt x="111" y="83"/>
                      <a:pt x="111" y="83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11" y="83"/>
                      <a:pt x="111" y="83"/>
                      <a:pt x="111" y="82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09" y="82"/>
                      <a:pt x="109" y="81"/>
                      <a:pt x="108" y="80"/>
                    </a:cubicBezTo>
                    <a:cubicBezTo>
                      <a:pt x="108" y="80"/>
                      <a:pt x="108" y="80"/>
                      <a:pt x="108" y="80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09" y="80"/>
                      <a:pt x="109" y="80"/>
                      <a:pt x="110" y="80"/>
                    </a:cubicBezTo>
                    <a:cubicBezTo>
                      <a:pt x="110" y="82"/>
                      <a:pt x="112" y="81"/>
                      <a:pt x="113" y="82"/>
                    </a:cubicBezTo>
                    <a:cubicBezTo>
                      <a:pt x="113" y="82"/>
                      <a:pt x="113" y="82"/>
                      <a:pt x="113" y="82"/>
                    </a:cubicBezTo>
                    <a:cubicBezTo>
                      <a:pt x="113" y="82"/>
                      <a:pt x="113" y="82"/>
                      <a:pt x="113" y="82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5" y="83"/>
                      <a:pt x="115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7" y="83"/>
                    </a:cubicBezTo>
                    <a:cubicBezTo>
                      <a:pt x="117" y="83"/>
                      <a:pt x="117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84"/>
                      <a:pt x="120" y="84"/>
                      <a:pt x="121" y="84"/>
                    </a:cubicBezTo>
                    <a:cubicBezTo>
                      <a:pt x="124" y="84"/>
                      <a:pt x="127" y="82"/>
                      <a:pt x="127" y="78"/>
                    </a:cubicBezTo>
                    <a:cubicBezTo>
                      <a:pt x="126" y="77"/>
                      <a:pt x="126" y="76"/>
                      <a:pt x="125" y="75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5" y="75"/>
                      <a:pt x="125" y="75"/>
                      <a:pt x="125" y="76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4" y="76"/>
                      <a:pt x="124" y="76"/>
                      <a:pt x="124" y="75"/>
                    </a:cubicBezTo>
                    <a:cubicBezTo>
                      <a:pt x="123" y="75"/>
                      <a:pt x="123" y="74"/>
                      <a:pt x="122" y="74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2" y="74"/>
                      <a:pt x="123" y="74"/>
                      <a:pt x="122" y="74"/>
                    </a:cubicBezTo>
                    <a:cubicBezTo>
                      <a:pt x="122" y="74"/>
                      <a:pt x="121" y="73"/>
                      <a:pt x="120" y="73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18" y="72"/>
                      <a:pt x="115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09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9" y="70"/>
                      <a:pt x="109" y="70"/>
                    </a:cubicBezTo>
                    <a:cubicBezTo>
                      <a:pt x="109" y="70"/>
                      <a:pt x="108" y="70"/>
                      <a:pt x="108" y="70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7" y="69"/>
                      <a:pt x="107" y="69"/>
                    </a:cubicBezTo>
                    <a:cubicBezTo>
                      <a:pt x="107" y="69"/>
                      <a:pt x="106" y="69"/>
                      <a:pt x="106" y="69"/>
                    </a:cubicBezTo>
                    <a:cubicBezTo>
                      <a:pt x="106" y="68"/>
                      <a:pt x="105" y="68"/>
                      <a:pt x="106" y="68"/>
                    </a:cubicBezTo>
                    <a:cubicBezTo>
                      <a:pt x="106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8" y="68"/>
                    </a:cubicBezTo>
                    <a:cubicBezTo>
                      <a:pt x="107" y="67"/>
                      <a:pt x="106" y="67"/>
                      <a:pt x="105" y="66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4" y="68"/>
                      <a:pt x="105" y="67"/>
                      <a:pt x="105" y="68"/>
                    </a:cubicBezTo>
                    <a:cubicBezTo>
                      <a:pt x="105" y="68"/>
                      <a:pt x="105" y="68"/>
                      <a:pt x="105" y="68"/>
                    </a:cubicBezTo>
                    <a:cubicBezTo>
                      <a:pt x="104" y="68"/>
                      <a:pt x="104" y="68"/>
                      <a:pt x="104" y="69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2" y="67"/>
                      <a:pt x="102" y="67"/>
                      <a:pt x="102" y="67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02" y="68"/>
                      <a:pt x="101" y="68"/>
                      <a:pt x="101" y="68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101" y="67"/>
                      <a:pt x="100" y="67"/>
                      <a:pt x="100" y="66"/>
                    </a:cubicBezTo>
                    <a:cubicBezTo>
                      <a:pt x="100" y="66"/>
                      <a:pt x="98" y="66"/>
                      <a:pt x="98" y="66"/>
                    </a:cubicBezTo>
                    <a:cubicBezTo>
                      <a:pt x="99" y="66"/>
                      <a:pt x="100" y="66"/>
                      <a:pt x="101" y="66"/>
                    </a:cubicBezTo>
                    <a:cubicBezTo>
                      <a:pt x="102" y="66"/>
                      <a:pt x="102" y="66"/>
                      <a:pt x="103" y="65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03" y="65"/>
                      <a:pt x="104" y="65"/>
                      <a:pt x="104" y="64"/>
                    </a:cubicBezTo>
                    <a:cubicBezTo>
                      <a:pt x="103" y="64"/>
                      <a:pt x="103" y="63"/>
                      <a:pt x="102" y="63"/>
                    </a:cubicBezTo>
                    <a:cubicBezTo>
                      <a:pt x="102" y="63"/>
                      <a:pt x="101" y="63"/>
                      <a:pt x="101" y="64"/>
                    </a:cubicBezTo>
                    <a:cubicBezTo>
                      <a:pt x="101" y="63"/>
                      <a:pt x="102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100" y="63"/>
                      <a:pt x="100" y="63"/>
                      <a:pt x="99" y="63"/>
                    </a:cubicBezTo>
                    <a:cubicBezTo>
                      <a:pt x="99" y="63"/>
                      <a:pt x="100" y="63"/>
                      <a:pt x="100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62"/>
                      <a:pt x="99" y="62"/>
                      <a:pt x="98" y="62"/>
                    </a:cubicBezTo>
                    <a:cubicBezTo>
                      <a:pt x="98" y="63"/>
                      <a:pt x="98" y="63"/>
                      <a:pt x="98" y="64"/>
                    </a:cubicBezTo>
                    <a:cubicBezTo>
                      <a:pt x="98" y="64"/>
                      <a:pt x="98" y="64"/>
                      <a:pt x="97" y="64"/>
                    </a:cubicBezTo>
                    <a:cubicBezTo>
                      <a:pt x="97" y="64"/>
                      <a:pt x="97" y="64"/>
                      <a:pt x="96" y="64"/>
                    </a:cubicBezTo>
                    <a:cubicBezTo>
                      <a:pt x="97" y="64"/>
                      <a:pt x="97" y="64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7" y="63"/>
                      <a:pt x="96" y="63"/>
                      <a:pt x="96" y="62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8" y="62"/>
                      <a:pt x="98" y="61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moveTo>
                      <a:pt x="291" y="17"/>
                    </a:moveTo>
                    <a:cubicBezTo>
                      <a:pt x="291" y="19"/>
                      <a:pt x="291" y="19"/>
                      <a:pt x="291" y="19"/>
                    </a:cubicBezTo>
                    <a:cubicBezTo>
                      <a:pt x="291" y="19"/>
                      <a:pt x="291" y="20"/>
                      <a:pt x="291" y="20"/>
                    </a:cubicBezTo>
                    <a:cubicBezTo>
                      <a:pt x="292" y="19"/>
                      <a:pt x="292" y="19"/>
                      <a:pt x="292" y="18"/>
                    </a:cubicBezTo>
                    <a:cubicBezTo>
                      <a:pt x="292" y="18"/>
                      <a:pt x="291" y="18"/>
                      <a:pt x="291" y="18"/>
                    </a:cubicBezTo>
                    <a:cubicBezTo>
                      <a:pt x="291" y="17"/>
                      <a:pt x="291" y="17"/>
                      <a:pt x="291" y="17"/>
                    </a:cubicBezTo>
                    <a:moveTo>
                      <a:pt x="364" y="122"/>
                    </a:moveTo>
                    <a:cubicBezTo>
                      <a:pt x="363" y="122"/>
                      <a:pt x="363" y="121"/>
                      <a:pt x="363" y="121"/>
                    </a:cubicBezTo>
                    <a:cubicBezTo>
                      <a:pt x="364" y="121"/>
                      <a:pt x="364" y="121"/>
                      <a:pt x="364" y="122"/>
                    </a:cubicBezTo>
                    <a:cubicBezTo>
                      <a:pt x="364" y="122"/>
                      <a:pt x="364" y="122"/>
                      <a:pt x="364" y="122"/>
                    </a:cubicBezTo>
                    <a:moveTo>
                      <a:pt x="363" y="119"/>
                    </a:moveTo>
                    <a:cubicBezTo>
                      <a:pt x="363" y="119"/>
                      <a:pt x="363" y="119"/>
                      <a:pt x="362" y="119"/>
                    </a:cubicBezTo>
                    <a:cubicBezTo>
                      <a:pt x="362" y="118"/>
                      <a:pt x="363" y="119"/>
                      <a:pt x="363" y="118"/>
                    </a:cubicBezTo>
                    <a:cubicBezTo>
                      <a:pt x="363" y="118"/>
                      <a:pt x="363" y="119"/>
                      <a:pt x="363" y="119"/>
                    </a:cubicBezTo>
                    <a:cubicBezTo>
                      <a:pt x="363" y="119"/>
                      <a:pt x="363" y="119"/>
                      <a:pt x="363" y="119"/>
                    </a:cubicBezTo>
                    <a:moveTo>
                      <a:pt x="370" y="118"/>
                    </a:moveTo>
                    <a:cubicBezTo>
                      <a:pt x="370" y="117"/>
                      <a:pt x="370" y="117"/>
                      <a:pt x="371" y="117"/>
                    </a:cubicBezTo>
                    <a:cubicBezTo>
                      <a:pt x="371" y="117"/>
                      <a:pt x="371" y="118"/>
                      <a:pt x="370" y="118"/>
                    </a:cubicBezTo>
                    <a:moveTo>
                      <a:pt x="365" y="115"/>
                    </a:moveTo>
                    <a:cubicBezTo>
                      <a:pt x="364" y="115"/>
                      <a:pt x="365" y="114"/>
                      <a:pt x="366" y="114"/>
                    </a:cubicBezTo>
                    <a:cubicBezTo>
                      <a:pt x="366" y="114"/>
                      <a:pt x="365" y="115"/>
                      <a:pt x="365" y="115"/>
                    </a:cubicBezTo>
                    <a:moveTo>
                      <a:pt x="364" y="112"/>
                    </a:moveTo>
                    <a:cubicBezTo>
                      <a:pt x="363" y="112"/>
                      <a:pt x="363" y="112"/>
                      <a:pt x="363" y="112"/>
                    </a:cubicBezTo>
                    <a:cubicBezTo>
                      <a:pt x="363" y="111"/>
                      <a:pt x="363" y="111"/>
                      <a:pt x="364" y="110"/>
                    </a:cubicBezTo>
                    <a:cubicBezTo>
                      <a:pt x="364" y="110"/>
                      <a:pt x="364" y="110"/>
                      <a:pt x="364" y="110"/>
                    </a:cubicBezTo>
                    <a:cubicBezTo>
                      <a:pt x="364" y="110"/>
                      <a:pt x="365" y="110"/>
                      <a:pt x="365" y="110"/>
                    </a:cubicBezTo>
                    <a:cubicBezTo>
                      <a:pt x="365" y="110"/>
                      <a:pt x="365" y="110"/>
                      <a:pt x="365" y="110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2"/>
                      <a:pt x="365" y="112"/>
                    </a:cubicBezTo>
                    <a:cubicBezTo>
                      <a:pt x="365" y="112"/>
                      <a:pt x="365" y="112"/>
                      <a:pt x="365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moveTo>
                      <a:pt x="338" y="111"/>
                    </a:moveTo>
                    <a:cubicBezTo>
                      <a:pt x="338" y="111"/>
                      <a:pt x="339" y="110"/>
                      <a:pt x="339" y="110"/>
                    </a:cubicBezTo>
                    <a:cubicBezTo>
                      <a:pt x="339" y="110"/>
                      <a:pt x="340" y="110"/>
                      <a:pt x="340" y="110"/>
                    </a:cubicBezTo>
                    <a:cubicBezTo>
                      <a:pt x="340" y="110"/>
                      <a:pt x="340" y="110"/>
                      <a:pt x="341" y="110"/>
                    </a:cubicBezTo>
                    <a:cubicBezTo>
                      <a:pt x="340" y="110"/>
                      <a:pt x="339" y="111"/>
                      <a:pt x="338" y="111"/>
                    </a:cubicBezTo>
                    <a:cubicBezTo>
                      <a:pt x="338" y="112"/>
                      <a:pt x="338" y="112"/>
                      <a:pt x="338" y="112"/>
                    </a:cubicBezTo>
                    <a:cubicBezTo>
                      <a:pt x="338" y="113"/>
                      <a:pt x="338" y="113"/>
                      <a:pt x="338" y="113"/>
                    </a:cubicBezTo>
                    <a:cubicBezTo>
                      <a:pt x="338" y="113"/>
                      <a:pt x="337" y="112"/>
                      <a:pt x="336" y="111"/>
                    </a:cubicBezTo>
                    <a:cubicBezTo>
                      <a:pt x="336" y="111"/>
                      <a:pt x="336" y="111"/>
                      <a:pt x="337" y="111"/>
                    </a:cubicBezTo>
                    <a:cubicBezTo>
                      <a:pt x="337" y="111"/>
                      <a:pt x="337" y="111"/>
                      <a:pt x="337" y="111"/>
                    </a:cubicBezTo>
                    <a:cubicBezTo>
                      <a:pt x="337" y="111"/>
                      <a:pt x="337" y="111"/>
                      <a:pt x="337" y="111"/>
                    </a:cubicBezTo>
                    <a:cubicBezTo>
                      <a:pt x="337" y="111"/>
                      <a:pt x="338" y="111"/>
                      <a:pt x="338" y="110"/>
                    </a:cubicBezTo>
                    <a:cubicBezTo>
                      <a:pt x="338" y="111"/>
                      <a:pt x="338" y="111"/>
                      <a:pt x="338" y="111"/>
                    </a:cubicBezTo>
                    <a:moveTo>
                      <a:pt x="391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389" y="0"/>
                      <a:pt x="388" y="1"/>
                      <a:pt x="387" y="1"/>
                    </a:cubicBezTo>
                    <a:cubicBezTo>
                      <a:pt x="387" y="1"/>
                      <a:pt x="387" y="1"/>
                      <a:pt x="387" y="1"/>
                    </a:cubicBezTo>
                    <a:cubicBezTo>
                      <a:pt x="387" y="1"/>
                      <a:pt x="387" y="1"/>
                      <a:pt x="387" y="1"/>
                    </a:cubicBezTo>
                    <a:cubicBezTo>
                      <a:pt x="387" y="2"/>
                      <a:pt x="386" y="2"/>
                      <a:pt x="386" y="2"/>
                    </a:cubicBezTo>
                    <a:cubicBezTo>
                      <a:pt x="385" y="2"/>
                      <a:pt x="385" y="2"/>
                      <a:pt x="385" y="1"/>
                    </a:cubicBezTo>
                    <a:cubicBezTo>
                      <a:pt x="384" y="2"/>
                      <a:pt x="383" y="2"/>
                      <a:pt x="383" y="2"/>
                    </a:cubicBezTo>
                    <a:cubicBezTo>
                      <a:pt x="382" y="2"/>
                      <a:pt x="382" y="2"/>
                      <a:pt x="382" y="2"/>
                    </a:cubicBezTo>
                    <a:cubicBezTo>
                      <a:pt x="382" y="2"/>
                      <a:pt x="381" y="2"/>
                      <a:pt x="381" y="2"/>
                    </a:cubicBezTo>
                    <a:cubicBezTo>
                      <a:pt x="381" y="2"/>
                      <a:pt x="381" y="2"/>
                      <a:pt x="380" y="2"/>
                    </a:cubicBezTo>
                    <a:cubicBezTo>
                      <a:pt x="381" y="3"/>
                      <a:pt x="382" y="4"/>
                      <a:pt x="382" y="6"/>
                    </a:cubicBezTo>
                    <a:cubicBezTo>
                      <a:pt x="382" y="6"/>
                      <a:pt x="382" y="6"/>
                      <a:pt x="382" y="6"/>
                    </a:cubicBezTo>
                    <a:cubicBezTo>
                      <a:pt x="382" y="6"/>
                      <a:pt x="382" y="6"/>
                      <a:pt x="383" y="6"/>
                    </a:cubicBezTo>
                    <a:cubicBezTo>
                      <a:pt x="383" y="6"/>
                      <a:pt x="385" y="7"/>
                      <a:pt x="385" y="8"/>
                    </a:cubicBezTo>
                    <a:cubicBezTo>
                      <a:pt x="385" y="9"/>
                      <a:pt x="386" y="8"/>
                      <a:pt x="386" y="9"/>
                    </a:cubicBezTo>
                    <a:cubicBezTo>
                      <a:pt x="387" y="10"/>
                      <a:pt x="386" y="10"/>
                      <a:pt x="387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386" y="11"/>
                      <a:pt x="385" y="11"/>
                      <a:pt x="385" y="11"/>
                    </a:cubicBezTo>
                    <a:cubicBezTo>
                      <a:pt x="385" y="12"/>
                      <a:pt x="385" y="12"/>
                      <a:pt x="384" y="12"/>
                    </a:cubicBezTo>
                    <a:cubicBezTo>
                      <a:pt x="383" y="12"/>
                      <a:pt x="383" y="10"/>
                      <a:pt x="382" y="10"/>
                    </a:cubicBezTo>
                    <a:cubicBezTo>
                      <a:pt x="381" y="10"/>
                      <a:pt x="379" y="10"/>
                      <a:pt x="379" y="8"/>
                    </a:cubicBezTo>
                    <a:cubicBezTo>
                      <a:pt x="378" y="8"/>
                      <a:pt x="377" y="7"/>
                      <a:pt x="377" y="6"/>
                    </a:cubicBezTo>
                    <a:cubicBezTo>
                      <a:pt x="376" y="6"/>
                      <a:pt x="376" y="6"/>
                      <a:pt x="376" y="6"/>
                    </a:cubicBezTo>
                    <a:cubicBezTo>
                      <a:pt x="376" y="8"/>
                      <a:pt x="376" y="9"/>
                      <a:pt x="375" y="10"/>
                    </a:cubicBezTo>
                    <a:cubicBezTo>
                      <a:pt x="375" y="9"/>
                      <a:pt x="375" y="9"/>
                      <a:pt x="374" y="9"/>
                    </a:cubicBezTo>
                    <a:cubicBezTo>
                      <a:pt x="374" y="9"/>
                      <a:pt x="373" y="9"/>
                      <a:pt x="372" y="10"/>
                    </a:cubicBezTo>
                    <a:cubicBezTo>
                      <a:pt x="372" y="10"/>
                      <a:pt x="371" y="10"/>
                      <a:pt x="370" y="10"/>
                    </a:cubicBezTo>
                    <a:cubicBezTo>
                      <a:pt x="370" y="10"/>
                      <a:pt x="370" y="10"/>
                      <a:pt x="369" y="10"/>
                    </a:cubicBezTo>
                    <a:cubicBezTo>
                      <a:pt x="369" y="11"/>
                      <a:pt x="365" y="10"/>
                      <a:pt x="366" y="14"/>
                    </a:cubicBezTo>
                    <a:cubicBezTo>
                      <a:pt x="367" y="14"/>
                      <a:pt x="367" y="15"/>
                      <a:pt x="367" y="16"/>
                    </a:cubicBezTo>
                    <a:cubicBezTo>
                      <a:pt x="367" y="15"/>
                      <a:pt x="366" y="14"/>
                      <a:pt x="365" y="14"/>
                    </a:cubicBezTo>
                    <a:cubicBezTo>
                      <a:pt x="365" y="15"/>
                      <a:pt x="366" y="15"/>
                      <a:pt x="366" y="16"/>
                    </a:cubicBezTo>
                    <a:cubicBezTo>
                      <a:pt x="365" y="15"/>
                      <a:pt x="364" y="13"/>
                      <a:pt x="363" y="13"/>
                    </a:cubicBezTo>
                    <a:cubicBezTo>
                      <a:pt x="363" y="13"/>
                      <a:pt x="363" y="14"/>
                      <a:pt x="363" y="14"/>
                    </a:cubicBezTo>
                    <a:cubicBezTo>
                      <a:pt x="363" y="13"/>
                      <a:pt x="362" y="13"/>
                      <a:pt x="362" y="13"/>
                    </a:cubicBezTo>
                    <a:cubicBezTo>
                      <a:pt x="361" y="13"/>
                      <a:pt x="360" y="13"/>
                      <a:pt x="359" y="14"/>
                    </a:cubicBezTo>
                    <a:cubicBezTo>
                      <a:pt x="359" y="14"/>
                      <a:pt x="360" y="14"/>
                      <a:pt x="360" y="13"/>
                    </a:cubicBezTo>
                    <a:cubicBezTo>
                      <a:pt x="358" y="9"/>
                      <a:pt x="356" y="6"/>
                      <a:pt x="351" y="6"/>
                    </a:cubicBezTo>
                    <a:cubicBezTo>
                      <a:pt x="351" y="6"/>
                      <a:pt x="350" y="7"/>
                      <a:pt x="350" y="7"/>
                    </a:cubicBezTo>
                    <a:cubicBezTo>
                      <a:pt x="346" y="8"/>
                      <a:pt x="344" y="10"/>
                      <a:pt x="342" y="11"/>
                    </a:cubicBezTo>
                    <a:cubicBezTo>
                      <a:pt x="342" y="11"/>
                      <a:pt x="342" y="11"/>
                      <a:pt x="341" y="11"/>
                    </a:cubicBezTo>
                    <a:cubicBezTo>
                      <a:pt x="341" y="11"/>
                      <a:pt x="341" y="11"/>
                      <a:pt x="341" y="11"/>
                    </a:cubicBezTo>
                    <a:cubicBezTo>
                      <a:pt x="341" y="11"/>
                      <a:pt x="340" y="11"/>
                      <a:pt x="340" y="11"/>
                    </a:cubicBezTo>
                    <a:cubicBezTo>
                      <a:pt x="340" y="11"/>
                      <a:pt x="339" y="11"/>
                      <a:pt x="339" y="11"/>
                    </a:cubicBezTo>
                    <a:cubicBezTo>
                      <a:pt x="339" y="11"/>
                      <a:pt x="340" y="11"/>
                      <a:pt x="340" y="10"/>
                    </a:cubicBezTo>
                    <a:cubicBezTo>
                      <a:pt x="339" y="9"/>
                      <a:pt x="337" y="9"/>
                      <a:pt x="336" y="8"/>
                    </a:cubicBezTo>
                    <a:cubicBezTo>
                      <a:pt x="336" y="8"/>
                      <a:pt x="336" y="9"/>
                      <a:pt x="336" y="10"/>
                    </a:cubicBezTo>
                    <a:cubicBezTo>
                      <a:pt x="336" y="9"/>
                      <a:pt x="336" y="9"/>
                      <a:pt x="336" y="9"/>
                    </a:cubicBezTo>
                    <a:cubicBezTo>
                      <a:pt x="335" y="9"/>
                      <a:pt x="335" y="10"/>
                      <a:pt x="335" y="10"/>
                    </a:cubicBezTo>
                    <a:cubicBezTo>
                      <a:pt x="335" y="10"/>
                      <a:pt x="335" y="10"/>
                      <a:pt x="335" y="10"/>
                    </a:cubicBezTo>
                    <a:cubicBezTo>
                      <a:pt x="335" y="10"/>
                      <a:pt x="335" y="10"/>
                      <a:pt x="335" y="10"/>
                    </a:cubicBezTo>
                    <a:cubicBezTo>
                      <a:pt x="335" y="9"/>
                      <a:pt x="335" y="9"/>
                      <a:pt x="335" y="8"/>
                    </a:cubicBezTo>
                    <a:cubicBezTo>
                      <a:pt x="335" y="8"/>
                      <a:pt x="334" y="8"/>
                      <a:pt x="334" y="8"/>
                    </a:cubicBezTo>
                    <a:cubicBezTo>
                      <a:pt x="334" y="8"/>
                      <a:pt x="334" y="9"/>
                      <a:pt x="333" y="9"/>
                    </a:cubicBezTo>
                    <a:cubicBezTo>
                      <a:pt x="333" y="9"/>
                      <a:pt x="333" y="8"/>
                      <a:pt x="332" y="7"/>
                    </a:cubicBezTo>
                    <a:cubicBezTo>
                      <a:pt x="332" y="8"/>
                      <a:pt x="331" y="8"/>
                      <a:pt x="330" y="8"/>
                    </a:cubicBezTo>
                    <a:cubicBezTo>
                      <a:pt x="330" y="8"/>
                      <a:pt x="330" y="8"/>
                      <a:pt x="330" y="8"/>
                    </a:cubicBezTo>
                    <a:cubicBezTo>
                      <a:pt x="331" y="8"/>
                      <a:pt x="330" y="7"/>
                      <a:pt x="330" y="6"/>
                    </a:cubicBezTo>
                    <a:cubicBezTo>
                      <a:pt x="331" y="6"/>
                      <a:pt x="331" y="7"/>
                      <a:pt x="331" y="7"/>
                    </a:cubicBezTo>
                    <a:cubicBezTo>
                      <a:pt x="331" y="7"/>
                      <a:pt x="331" y="7"/>
                      <a:pt x="331" y="7"/>
                    </a:cubicBezTo>
                    <a:cubicBezTo>
                      <a:pt x="332" y="6"/>
                      <a:pt x="332" y="6"/>
                      <a:pt x="332" y="6"/>
                    </a:cubicBezTo>
                    <a:cubicBezTo>
                      <a:pt x="331" y="5"/>
                      <a:pt x="330" y="4"/>
                      <a:pt x="328" y="4"/>
                    </a:cubicBezTo>
                    <a:cubicBezTo>
                      <a:pt x="327" y="4"/>
                      <a:pt x="325" y="4"/>
                      <a:pt x="324" y="5"/>
                    </a:cubicBezTo>
                    <a:cubicBezTo>
                      <a:pt x="324" y="8"/>
                      <a:pt x="325" y="10"/>
                      <a:pt x="323" y="11"/>
                    </a:cubicBezTo>
                    <a:cubicBezTo>
                      <a:pt x="323" y="11"/>
                      <a:pt x="323" y="10"/>
                      <a:pt x="322" y="10"/>
                    </a:cubicBezTo>
                    <a:cubicBezTo>
                      <a:pt x="322" y="10"/>
                      <a:pt x="322" y="10"/>
                      <a:pt x="323" y="10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9"/>
                      <a:pt x="323" y="9"/>
                      <a:pt x="323" y="8"/>
                    </a:cubicBezTo>
                    <a:cubicBezTo>
                      <a:pt x="322" y="8"/>
                      <a:pt x="322" y="7"/>
                      <a:pt x="322" y="7"/>
                    </a:cubicBezTo>
                    <a:cubicBezTo>
                      <a:pt x="322" y="7"/>
                      <a:pt x="322" y="7"/>
                      <a:pt x="322" y="7"/>
                    </a:cubicBezTo>
                    <a:cubicBezTo>
                      <a:pt x="323" y="7"/>
                      <a:pt x="323" y="7"/>
                      <a:pt x="323" y="7"/>
                    </a:cubicBezTo>
                    <a:cubicBezTo>
                      <a:pt x="323" y="8"/>
                      <a:pt x="324" y="8"/>
                      <a:pt x="324" y="8"/>
                    </a:cubicBezTo>
                    <a:cubicBezTo>
                      <a:pt x="324" y="8"/>
                      <a:pt x="324" y="7"/>
                      <a:pt x="324" y="6"/>
                    </a:cubicBezTo>
                    <a:cubicBezTo>
                      <a:pt x="324" y="6"/>
                      <a:pt x="324" y="6"/>
                      <a:pt x="324" y="6"/>
                    </a:cubicBezTo>
                    <a:cubicBezTo>
                      <a:pt x="323" y="6"/>
                      <a:pt x="322" y="7"/>
                      <a:pt x="321" y="7"/>
                    </a:cubicBezTo>
                    <a:cubicBezTo>
                      <a:pt x="321" y="8"/>
                      <a:pt x="320" y="8"/>
                      <a:pt x="320" y="8"/>
                    </a:cubicBezTo>
                    <a:cubicBezTo>
                      <a:pt x="320" y="8"/>
                      <a:pt x="319" y="8"/>
                      <a:pt x="319" y="8"/>
                    </a:cubicBezTo>
                    <a:cubicBezTo>
                      <a:pt x="319" y="8"/>
                      <a:pt x="320" y="8"/>
                      <a:pt x="320" y="8"/>
                    </a:cubicBezTo>
                    <a:cubicBezTo>
                      <a:pt x="319" y="7"/>
                      <a:pt x="319" y="6"/>
                      <a:pt x="320" y="6"/>
                    </a:cubicBezTo>
                    <a:cubicBezTo>
                      <a:pt x="320" y="6"/>
                      <a:pt x="320" y="6"/>
                      <a:pt x="321" y="6"/>
                    </a:cubicBezTo>
                    <a:cubicBezTo>
                      <a:pt x="321" y="6"/>
                      <a:pt x="322" y="6"/>
                      <a:pt x="323" y="5"/>
                    </a:cubicBezTo>
                    <a:cubicBezTo>
                      <a:pt x="320" y="6"/>
                      <a:pt x="317" y="6"/>
                      <a:pt x="313" y="6"/>
                    </a:cubicBezTo>
                    <a:cubicBezTo>
                      <a:pt x="313" y="6"/>
                      <a:pt x="313" y="6"/>
                      <a:pt x="313" y="6"/>
                    </a:cubicBezTo>
                    <a:cubicBezTo>
                      <a:pt x="312" y="6"/>
                      <a:pt x="312" y="6"/>
                      <a:pt x="312" y="6"/>
                    </a:cubicBezTo>
                    <a:cubicBezTo>
                      <a:pt x="311" y="6"/>
                      <a:pt x="311" y="6"/>
                      <a:pt x="311" y="6"/>
                    </a:cubicBezTo>
                    <a:cubicBezTo>
                      <a:pt x="310" y="6"/>
                      <a:pt x="310" y="6"/>
                      <a:pt x="309" y="6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1" y="7"/>
                      <a:pt x="312" y="7"/>
                      <a:pt x="312" y="8"/>
                    </a:cubicBezTo>
                    <a:cubicBezTo>
                      <a:pt x="312" y="9"/>
                      <a:pt x="311" y="9"/>
                      <a:pt x="310" y="9"/>
                    </a:cubicBezTo>
                    <a:cubicBezTo>
                      <a:pt x="309" y="10"/>
                      <a:pt x="309" y="11"/>
                      <a:pt x="311" y="11"/>
                    </a:cubicBezTo>
                    <a:cubicBezTo>
                      <a:pt x="311" y="11"/>
                      <a:pt x="311" y="10"/>
                      <a:pt x="312" y="10"/>
                    </a:cubicBezTo>
                    <a:cubicBezTo>
                      <a:pt x="312" y="10"/>
                      <a:pt x="312" y="11"/>
                      <a:pt x="312" y="11"/>
                    </a:cubicBezTo>
                    <a:cubicBezTo>
                      <a:pt x="311" y="11"/>
                      <a:pt x="311" y="11"/>
                      <a:pt x="311" y="11"/>
                    </a:cubicBezTo>
                    <a:cubicBezTo>
                      <a:pt x="312" y="12"/>
                      <a:pt x="312" y="12"/>
                      <a:pt x="311" y="13"/>
                    </a:cubicBezTo>
                    <a:cubicBezTo>
                      <a:pt x="311" y="13"/>
                      <a:pt x="311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4"/>
                      <a:pt x="314" y="14"/>
                      <a:pt x="314" y="16"/>
                    </a:cubicBezTo>
                    <a:cubicBezTo>
                      <a:pt x="314" y="15"/>
                      <a:pt x="314" y="15"/>
                      <a:pt x="314" y="15"/>
                    </a:cubicBezTo>
                    <a:cubicBezTo>
                      <a:pt x="314" y="15"/>
                      <a:pt x="314" y="15"/>
                      <a:pt x="313" y="16"/>
                    </a:cubicBezTo>
                    <a:cubicBezTo>
                      <a:pt x="313" y="16"/>
                      <a:pt x="314" y="16"/>
                      <a:pt x="313" y="16"/>
                    </a:cubicBezTo>
                    <a:cubicBezTo>
                      <a:pt x="312" y="16"/>
                      <a:pt x="312" y="15"/>
                      <a:pt x="311" y="15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11" y="16"/>
                      <a:pt x="311" y="16"/>
                      <a:pt x="311" y="16"/>
                    </a:cubicBezTo>
                    <a:cubicBezTo>
                      <a:pt x="311" y="16"/>
                      <a:pt x="311" y="16"/>
                      <a:pt x="310" y="16"/>
                    </a:cubicBezTo>
                    <a:cubicBezTo>
                      <a:pt x="310" y="16"/>
                      <a:pt x="311" y="17"/>
                      <a:pt x="311" y="17"/>
                    </a:cubicBezTo>
                    <a:cubicBezTo>
                      <a:pt x="311" y="17"/>
                      <a:pt x="311" y="17"/>
                      <a:pt x="311" y="17"/>
                    </a:cubicBezTo>
                    <a:cubicBezTo>
                      <a:pt x="311" y="17"/>
                      <a:pt x="311" y="17"/>
                      <a:pt x="311" y="17"/>
                    </a:cubicBezTo>
                    <a:cubicBezTo>
                      <a:pt x="312" y="17"/>
                      <a:pt x="312" y="17"/>
                      <a:pt x="312" y="17"/>
                    </a:cubicBezTo>
                    <a:cubicBezTo>
                      <a:pt x="312" y="17"/>
                      <a:pt x="312" y="17"/>
                      <a:pt x="312" y="17"/>
                    </a:cubicBezTo>
                    <a:cubicBezTo>
                      <a:pt x="312" y="18"/>
                      <a:pt x="312" y="18"/>
                      <a:pt x="313" y="18"/>
                    </a:cubicBezTo>
                    <a:cubicBezTo>
                      <a:pt x="312" y="18"/>
                      <a:pt x="312" y="18"/>
                      <a:pt x="312" y="18"/>
                    </a:cubicBezTo>
                    <a:cubicBezTo>
                      <a:pt x="312" y="18"/>
                      <a:pt x="311" y="18"/>
                      <a:pt x="311" y="18"/>
                    </a:cubicBezTo>
                    <a:cubicBezTo>
                      <a:pt x="311" y="19"/>
                      <a:pt x="312" y="19"/>
                      <a:pt x="312" y="19"/>
                    </a:cubicBezTo>
                    <a:cubicBezTo>
                      <a:pt x="310" y="19"/>
                      <a:pt x="308" y="17"/>
                      <a:pt x="306" y="17"/>
                    </a:cubicBezTo>
                    <a:cubicBezTo>
                      <a:pt x="306" y="17"/>
                      <a:pt x="305" y="17"/>
                      <a:pt x="305" y="17"/>
                    </a:cubicBezTo>
                    <a:cubicBezTo>
                      <a:pt x="304" y="18"/>
                      <a:pt x="305" y="19"/>
                      <a:pt x="305" y="20"/>
                    </a:cubicBezTo>
                    <a:cubicBezTo>
                      <a:pt x="305" y="19"/>
                      <a:pt x="304" y="19"/>
                      <a:pt x="304" y="19"/>
                    </a:cubicBezTo>
                    <a:cubicBezTo>
                      <a:pt x="303" y="19"/>
                      <a:pt x="303" y="19"/>
                      <a:pt x="302" y="19"/>
                    </a:cubicBezTo>
                    <a:cubicBezTo>
                      <a:pt x="302" y="19"/>
                      <a:pt x="302" y="19"/>
                      <a:pt x="301" y="19"/>
                    </a:cubicBezTo>
                    <a:cubicBezTo>
                      <a:pt x="301" y="19"/>
                      <a:pt x="301" y="19"/>
                      <a:pt x="301" y="19"/>
                    </a:cubicBezTo>
                    <a:cubicBezTo>
                      <a:pt x="300" y="19"/>
                      <a:pt x="299" y="18"/>
                      <a:pt x="298" y="17"/>
                    </a:cubicBezTo>
                    <a:cubicBezTo>
                      <a:pt x="298" y="18"/>
                      <a:pt x="299" y="18"/>
                      <a:pt x="299" y="19"/>
                    </a:cubicBezTo>
                    <a:cubicBezTo>
                      <a:pt x="299" y="21"/>
                      <a:pt x="301" y="24"/>
                      <a:pt x="300" y="26"/>
                    </a:cubicBezTo>
                    <a:cubicBezTo>
                      <a:pt x="300" y="25"/>
                      <a:pt x="300" y="25"/>
                      <a:pt x="299" y="24"/>
                    </a:cubicBezTo>
                    <a:cubicBezTo>
                      <a:pt x="299" y="25"/>
                      <a:pt x="299" y="25"/>
                      <a:pt x="299" y="25"/>
                    </a:cubicBezTo>
                    <a:cubicBezTo>
                      <a:pt x="299" y="25"/>
                      <a:pt x="299" y="25"/>
                      <a:pt x="299" y="25"/>
                    </a:cubicBezTo>
                    <a:cubicBezTo>
                      <a:pt x="297" y="24"/>
                      <a:pt x="295" y="23"/>
                      <a:pt x="293" y="22"/>
                    </a:cubicBezTo>
                    <a:cubicBezTo>
                      <a:pt x="293" y="22"/>
                      <a:pt x="293" y="22"/>
                      <a:pt x="293" y="22"/>
                    </a:cubicBezTo>
                    <a:cubicBezTo>
                      <a:pt x="292" y="22"/>
                      <a:pt x="292" y="22"/>
                      <a:pt x="292" y="22"/>
                    </a:cubicBezTo>
                    <a:cubicBezTo>
                      <a:pt x="292" y="21"/>
                      <a:pt x="293" y="21"/>
                      <a:pt x="294" y="21"/>
                    </a:cubicBezTo>
                    <a:cubicBezTo>
                      <a:pt x="293" y="20"/>
                      <a:pt x="293" y="20"/>
                      <a:pt x="292" y="20"/>
                    </a:cubicBezTo>
                    <a:cubicBezTo>
                      <a:pt x="292" y="20"/>
                      <a:pt x="293" y="20"/>
                      <a:pt x="293" y="21"/>
                    </a:cubicBezTo>
                    <a:cubicBezTo>
                      <a:pt x="292" y="21"/>
                      <a:pt x="292" y="21"/>
                      <a:pt x="292" y="21"/>
                    </a:cubicBezTo>
                    <a:cubicBezTo>
                      <a:pt x="291" y="21"/>
                      <a:pt x="291" y="21"/>
                      <a:pt x="291" y="21"/>
                    </a:cubicBezTo>
                    <a:cubicBezTo>
                      <a:pt x="291" y="124"/>
                      <a:pt x="291" y="124"/>
                      <a:pt x="291" y="124"/>
                    </a:cubicBezTo>
                    <a:cubicBezTo>
                      <a:pt x="292" y="122"/>
                      <a:pt x="292" y="120"/>
                      <a:pt x="292" y="118"/>
                    </a:cubicBezTo>
                    <a:cubicBezTo>
                      <a:pt x="293" y="116"/>
                      <a:pt x="294" y="114"/>
                      <a:pt x="292" y="113"/>
                    </a:cubicBezTo>
                    <a:cubicBezTo>
                      <a:pt x="292" y="112"/>
                      <a:pt x="293" y="112"/>
                      <a:pt x="293" y="112"/>
                    </a:cubicBezTo>
                    <a:cubicBezTo>
                      <a:pt x="293" y="112"/>
                      <a:pt x="293" y="112"/>
                      <a:pt x="293" y="112"/>
                    </a:cubicBezTo>
                    <a:cubicBezTo>
                      <a:pt x="294" y="112"/>
                      <a:pt x="294" y="112"/>
                      <a:pt x="294" y="112"/>
                    </a:cubicBezTo>
                    <a:cubicBezTo>
                      <a:pt x="295" y="114"/>
                      <a:pt x="294" y="117"/>
                      <a:pt x="296" y="119"/>
                    </a:cubicBezTo>
                    <a:cubicBezTo>
                      <a:pt x="295" y="120"/>
                      <a:pt x="296" y="121"/>
                      <a:pt x="296" y="121"/>
                    </a:cubicBezTo>
                    <a:cubicBezTo>
                      <a:pt x="295" y="121"/>
                      <a:pt x="295" y="120"/>
                      <a:pt x="295" y="120"/>
                    </a:cubicBezTo>
                    <a:cubicBezTo>
                      <a:pt x="294" y="120"/>
                      <a:pt x="294" y="121"/>
                      <a:pt x="294" y="121"/>
                    </a:cubicBezTo>
                    <a:cubicBezTo>
                      <a:pt x="294" y="122"/>
                      <a:pt x="294" y="122"/>
                      <a:pt x="294" y="122"/>
                    </a:cubicBezTo>
                    <a:cubicBezTo>
                      <a:pt x="294" y="122"/>
                      <a:pt x="295" y="121"/>
                      <a:pt x="295" y="121"/>
                    </a:cubicBezTo>
                    <a:cubicBezTo>
                      <a:pt x="295" y="121"/>
                      <a:pt x="295" y="121"/>
                      <a:pt x="295" y="121"/>
                    </a:cubicBezTo>
                    <a:cubicBezTo>
                      <a:pt x="295" y="121"/>
                      <a:pt x="295" y="121"/>
                      <a:pt x="295" y="122"/>
                    </a:cubicBezTo>
                    <a:cubicBezTo>
                      <a:pt x="295" y="122"/>
                      <a:pt x="295" y="122"/>
                      <a:pt x="295" y="122"/>
                    </a:cubicBezTo>
                    <a:cubicBezTo>
                      <a:pt x="295" y="122"/>
                      <a:pt x="295" y="122"/>
                      <a:pt x="295" y="122"/>
                    </a:cubicBezTo>
                    <a:cubicBezTo>
                      <a:pt x="294" y="123"/>
                      <a:pt x="294" y="123"/>
                      <a:pt x="294" y="124"/>
                    </a:cubicBezTo>
                    <a:cubicBezTo>
                      <a:pt x="374" y="124"/>
                      <a:pt x="374" y="124"/>
                      <a:pt x="374" y="124"/>
                    </a:cubicBezTo>
                    <a:cubicBezTo>
                      <a:pt x="373" y="122"/>
                      <a:pt x="374" y="120"/>
                      <a:pt x="373" y="119"/>
                    </a:cubicBezTo>
                    <a:cubicBezTo>
                      <a:pt x="372" y="120"/>
                      <a:pt x="372" y="120"/>
                      <a:pt x="372" y="120"/>
                    </a:cubicBezTo>
                    <a:cubicBezTo>
                      <a:pt x="372" y="119"/>
                      <a:pt x="373" y="119"/>
                      <a:pt x="373" y="119"/>
                    </a:cubicBezTo>
                    <a:cubicBezTo>
                      <a:pt x="373" y="118"/>
                      <a:pt x="373" y="117"/>
                      <a:pt x="373" y="116"/>
                    </a:cubicBezTo>
                    <a:cubicBezTo>
                      <a:pt x="373" y="116"/>
                      <a:pt x="373" y="116"/>
                      <a:pt x="373" y="116"/>
                    </a:cubicBezTo>
                    <a:cubicBezTo>
                      <a:pt x="372" y="116"/>
                      <a:pt x="372" y="116"/>
                      <a:pt x="372" y="115"/>
                    </a:cubicBezTo>
                    <a:cubicBezTo>
                      <a:pt x="372" y="115"/>
                      <a:pt x="372" y="115"/>
                      <a:pt x="372" y="115"/>
                    </a:cubicBezTo>
                    <a:cubicBezTo>
                      <a:pt x="372" y="114"/>
                      <a:pt x="371" y="114"/>
                      <a:pt x="371" y="113"/>
                    </a:cubicBezTo>
                    <a:cubicBezTo>
                      <a:pt x="373" y="110"/>
                      <a:pt x="367" y="110"/>
                      <a:pt x="367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5" y="108"/>
                      <a:pt x="364" y="109"/>
                    </a:cubicBezTo>
                    <a:cubicBezTo>
                      <a:pt x="364" y="108"/>
                      <a:pt x="363" y="108"/>
                      <a:pt x="363" y="108"/>
                    </a:cubicBezTo>
                    <a:cubicBezTo>
                      <a:pt x="363" y="108"/>
                      <a:pt x="363" y="108"/>
                      <a:pt x="363" y="108"/>
                    </a:cubicBezTo>
                    <a:cubicBezTo>
                      <a:pt x="363" y="109"/>
                      <a:pt x="364" y="111"/>
                      <a:pt x="363" y="111"/>
                    </a:cubicBezTo>
                    <a:cubicBezTo>
                      <a:pt x="363" y="110"/>
                      <a:pt x="363" y="110"/>
                      <a:pt x="363" y="109"/>
                    </a:cubicBezTo>
                    <a:cubicBezTo>
                      <a:pt x="363" y="110"/>
                      <a:pt x="363" y="110"/>
                      <a:pt x="363" y="111"/>
                    </a:cubicBezTo>
                    <a:cubicBezTo>
                      <a:pt x="363" y="111"/>
                      <a:pt x="363" y="111"/>
                      <a:pt x="363" y="111"/>
                    </a:cubicBezTo>
                    <a:cubicBezTo>
                      <a:pt x="363" y="112"/>
                      <a:pt x="363" y="112"/>
                      <a:pt x="363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1"/>
                    </a:cubicBezTo>
                    <a:cubicBezTo>
                      <a:pt x="361" y="112"/>
                      <a:pt x="361" y="112"/>
                      <a:pt x="361" y="112"/>
                    </a:cubicBezTo>
                    <a:cubicBezTo>
                      <a:pt x="361" y="112"/>
                      <a:pt x="361" y="112"/>
                      <a:pt x="361" y="111"/>
                    </a:cubicBezTo>
                    <a:cubicBezTo>
                      <a:pt x="361" y="111"/>
                      <a:pt x="361" y="110"/>
                      <a:pt x="362" y="110"/>
                    </a:cubicBezTo>
                    <a:cubicBezTo>
                      <a:pt x="361" y="110"/>
                      <a:pt x="361" y="110"/>
                      <a:pt x="361" y="110"/>
                    </a:cubicBezTo>
                    <a:cubicBezTo>
                      <a:pt x="361" y="110"/>
                      <a:pt x="360" y="110"/>
                      <a:pt x="360" y="110"/>
                    </a:cubicBezTo>
                    <a:cubicBezTo>
                      <a:pt x="360" y="110"/>
                      <a:pt x="359" y="110"/>
                      <a:pt x="359" y="111"/>
                    </a:cubicBezTo>
                    <a:cubicBezTo>
                      <a:pt x="358" y="110"/>
                      <a:pt x="358" y="109"/>
                      <a:pt x="358" y="107"/>
                    </a:cubicBezTo>
                    <a:cubicBezTo>
                      <a:pt x="357" y="107"/>
                      <a:pt x="356" y="107"/>
                      <a:pt x="355" y="108"/>
                    </a:cubicBezTo>
                    <a:cubicBezTo>
                      <a:pt x="355" y="107"/>
                      <a:pt x="354" y="108"/>
                      <a:pt x="353" y="107"/>
                    </a:cubicBezTo>
                    <a:cubicBezTo>
                      <a:pt x="354" y="105"/>
                      <a:pt x="355" y="105"/>
                      <a:pt x="355" y="103"/>
                    </a:cubicBezTo>
                    <a:cubicBezTo>
                      <a:pt x="358" y="101"/>
                      <a:pt x="357" y="95"/>
                      <a:pt x="359" y="93"/>
                    </a:cubicBezTo>
                    <a:cubicBezTo>
                      <a:pt x="359" y="92"/>
                      <a:pt x="359" y="91"/>
                      <a:pt x="360" y="91"/>
                    </a:cubicBezTo>
                    <a:cubicBezTo>
                      <a:pt x="358" y="88"/>
                      <a:pt x="362" y="87"/>
                      <a:pt x="360" y="84"/>
                    </a:cubicBezTo>
                    <a:cubicBezTo>
                      <a:pt x="361" y="83"/>
                      <a:pt x="361" y="82"/>
                      <a:pt x="362" y="82"/>
                    </a:cubicBezTo>
                    <a:cubicBezTo>
                      <a:pt x="363" y="82"/>
                      <a:pt x="363" y="82"/>
                      <a:pt x="363" y="82"/>
                    </a:cubicBezTo>
                    <a:cubicBezTo>
                      <a:pt x="364" y="81"/>
                      <a:pt x="366" y="81"/>
                      <a:pt x="368" y="80"/>
                    </a:cubicBezTo>
                    <a:cubicBezTo>
                      <a:pt x="368" y="81"/>
                      <a:pt x="368" y="81"/>
                      <a:pt x="369" y="82"/>
                    </a:cubicBezTo>
                    <a:cubicBezTo>
                      <a:pt x="369" y="81"/>
                      <a:pt x="369" y="81"/>
                      <a:pt x="369" y="81"/>
                    </a:cubicBezTo>
                    <a:cubicBezTo>
                      <a:pt x="369" y="81"/>
                      <a:pt x="369" y="80"/>
                      <a:pt x="369" y="80"/>
                    </a:cubicBezTo>
                    <a:cubicBezTo>
                      <a:pt x="369" y="80"/>
                      <a:pt x="369" y="80"/>
                      <a:pt x="369" y="80"/>
                    </a:cubicBezTo>
                    <a:cubicBezTo>
                      <a:pt x="369" y="80"/>
                      <a:pt x="369" y="80"/>
                      <a:pt x="370" y="80"/>
                    </a:cubicBezTo>
                    <a:cubicBezTo>
                      <a:pt x="370" y="80"/>
                      <a:pt x="370" y="80"/>
                      <a:pt x="371" y="80"/>
                    </a:cubicBezTo>
                    <a:cubicBezTo>
                      <a:pt x="371" y="80"/>
                      <a:pt x="371" y="80"/>
                      <a:pt x="372" y="80"/>
                    </a:cubicBezTo>
                    <a:cubicBezTo>
                      <a:pt x="373" y="80"/>
                      <a:pt x="372" y="79"/>
                      <a:pt x="373" y="79"/>
                    </a:cubicBezTo>
                    <a:cubicBezTo>
                      <a:pt x="373" y="79"/>
                      <a:pt x="373" y="79"/>
                      <a:pt x="373" y="79"/>
                    </a:cubicBezTo>
                    <a:cubicBezTo>
                      <a:pt x="373" y="79"/>
                      <a:pt x="374" y="79"/>
                      <a:pt x="374" y="79"/>
                    </a:cubicBezTo>
                    <a:cubicBezTo>
                      <a:pt x="374" y="79"/>
                      <a:pt x="374" y="80"/>
                      <a:pt x="374" y="80"/>
                    </a:cubicBezTo>
                    <a:cubicBezTo>
                      <a:pt x="374" y="80"/>
                      <a:pt x="374" y="80"/>
                      <a:pt x="374" y="80"/>
                    </a:cubicBezTo>
                    <a:cubicBezTo>
                      <a:pt x="374" y="79"/>
                      <a:pt x="375" y="79"/>
                      <a:pt x="375" y="79"/>
                    </a:cubicBezTo>
                    <a:cubicBezTo>
                      <a:pt x="375" y="79"/>
                      <a:pt x="375" y="79"/>
                      <a:pt x="375" y="79"/>
                    </a:cubicBezTo>
                    <a:cubicBezTo>
                      <a:pt x="375" y="79"/>
                      <a:pt x="375" y="79"/>
                      <a:pt x="374" y="79"/>
                    </a:cubicBezTo>
                    <a:cubicBezTo>
                      <a:pt x="374" y="79"/>
                      <a:pt x="374" y="79"/>
                      <a:pt x="374" y="79"/>
                    </a:cubicBezTo>
                    <a:cubicBezTo>
                      <a:pt x="374" y="79"/>
                      <a:pt x="374" y="79"/>
                      <a:pt x="374" y="78"/>
                    </a:cubicBezTo>
                    <a:cubicBezTo>
                      <a:pt x="374" y="78"/>
                      <a:pt x="374" y="78"/>
                      <a:pt x="374" y="78"/>
                    </a:cubicBezTo>
                    <a:cubicBezTo>
                      <a:pt x="374" y="78"/>
                      <a:pt x="374" y="78"/>
                      <a:pt x="375" y="78"/>
                    </a:cubicBezTo>
                    <a:cubicBezTo>
                      <a:pt x="375" y="78"/>
                      <a:pt x="375" y="78"/>
                      <a:pt x="375" y="78"/>
                    </a:cubicBezTo>
                    <a:cubicBezTo>
                      <a:pt x="375" y="77"/>
                      <a:pt x="374" y="78"/>
                      <a:pt x="374" y="77"/>
                    </a:cubicBezTo>
                    <a:cubicBezTo>
                      <a:pt x="374" y="77"/>
                      <a:pt x="374" y="77"/>
                      <a:pt x="375" y="77"/>
                    </a:cubicBezTo>
                    <a:cubicBezTo>
                      <a:pt x="375" y="77"/>
                      <a:pt x="375" y="77"/>
                      <a:pt x="375" y="77"/>
                    </a:cubicBezTo>
                    <a:cubicBezTo>
                      <a:pt x="375" y="76"/>
                      <a:pt x="375" y="76"/>
                      <a:pt x="376" y="76"/>
                    </a:cubicBezTo>
                    <a:cubicBezTo>
                      <a:pt x="376" y="76"/>
                      <a:pt x="376" y="76"/>
                      <a:pt x="376" y="76"/>
                    </a:cubicBezTo>
                    <a:cubicBezTo>
                      <a:pt x="377" y="77"/>
                      <a:pt x="378" y="76"/>
                      <a:pt x="379" y="77"/>
                    </a:cubicBezTo>
                    <a:cubicBezTo>
                      <a:pt x="379" y="77"/>
                      <a:pt x="379" y="77"/>
                      <a:pt x="379" y="77"/>
                    </a:cubicBezTo>
                    <a:cubicBezTo>
                      <a:pt x="379" y="77"/>
                      <a:pt x="379" y="77"/>
                      <a:pt x="379" y="77"/>
                    </a:cubicBezTo>
                    <a:cubicBezTo>
                      <a:pt x="380" y="77"/>
                      <a:pt x="381" y="77"/>
                      <a:pt x="382" y="77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382" y="77"/>
                      <a:pt x="383" y="77"/>
                      <a:pt x="383" y="77"/>
                    </a:cubicBezTo>
                    <a:cubicBezTo>
                      <a:pt x="383" y="77"/>
                      <a:pt x="383" y="77"/>
                      <a:pt x="383" y="77"/>
                    </a:cubicBezTo>
                    <a:cubicBezTo>
                      <a:pt x="383" y="78"/>
                      <a:pt x="382" y="78"/>
                      <a:pt x="382" y="78"/>
                    </a:cubicBezTo>
                    <a:cubicBezTo>
                      <a:pt x="382" y="78"/>
                      <a:pt x="382" y="78"/>
                      <a:pt x="381" y="78"/>
                    </a:cubicBezTo>
                    <a:cubicBezTo>
                      <a:pt x="381" y="78"/>
                      <a:pt x="381" y="79"/>
                      <a:pt x="381" y="79"/>
                    </a:cubicBezTo>
                    <a:cubicBezTo>
                      <a:pt x="381" y="79"/>
                      <a:pt x="381" y="79"/>
                      <a:pt x="381" y="79"/>
                    </a:cubicBezTo>
                    <a:cubicBezTo>
                      <a:pt x="381" y="79"/>
                      <a:pt x="382" y="80"/>
                      <a:pt x="382" y="80"/>
                    </a:cubicBezTo>
                    <a:cubicBezTo>
                      <a:pt x="383" y="80"/>
                      <a:pt x="384" y="79"/>
                      <a:pt x="383" y="78"/>
                    </a:cubicBezTo>
                    <a:cubicBezTo>
                      <a:pt x="384" y="78"/>
                      <a:pt x="384" y="79"/>
                      <a:pt x="384" y="79"/>
                    </a:cubicBezTo>
                    <a:cubicBezTo>
                      <a:pt x="384" y="79"/>
                      <a:pt x="385" y="79"/>
                      <a:pt x="385" y="79"/>
                    </a:cubicBezTo>
                    <a:cubicBezTo>
                      <a:pt x="385" y="78"/>
                      <a:pt x="385" y="78"/>
                      <a:pt x="385" y="77"/>
                    </a:cubicBezTo>
                    <a:cubicBezTo>
                      <a:pt x="386" y="77"/>
                      <a:pt x="386" y="77"/>
                      <a:pt x="386" y="77"/>
                    </a:cubicBezTo>
                    <a:cubicBezTo>
                      <a:pt x="386" y="77"/>
                      <a:pt x="386" y="78"/>
                      <a:pt x="387" y="78"/>
                    </a:cubicBezTo>
                    <a:cubicBezTo>
                      <a:pt x="388" y="77"/>
                      <a:pt x="387" y="77"/>
                      <a:pt x="388" y="77"/>
                    </a:cubicBezTo>
                    <a:cubicBezTo>
                      <a:pt x="388" y="76"/>
                      <a:pt x="388" y="77"/>
                      <a:pt x="389" y="76"/>
                    </a:cubicBezTo>
                    <a:cubicBezTo>
                      <a:pt x="389" y="75"/>
                      <a:pt x="388" y="75"/>
                      <a:pt x="388" y="75"/>
                    </a:cubicBezTo>
                    <a:cubicBezTo>
                      <a:pt x="387" y="75"/>
                      <a:pt x="387" y="75"/>
                      <a:pt x="387" y="75"/>
                    </a:cubicBezTo>
                    <a:cubicBezTo>
                      <a:pt x="387" y="75"/>
                      <a:pt x="386" y="75"/>
                      <a:pt x="386" y="75"/>
                    </a:cubicBezTo>
                    <a:cubicBezTo>
                      <a:pt x="386" y="75"/>
                      <a:pt x="386" y="75"/>
                      <a:pt x="386" y="75"/>
                    </a:cubicBezTo>
                    <a:cubicBezTo>
                      <a:pt x="386" y="75"/>
                      <a:pt x="386" y="75"/>
                      <a:pt x="386" y="75"/>
                    </a:cubicBezTo>
                    <a:cubicBezTo>
                      <a:pt x="385" y="73"/>
                      <a:pt x="386" y="70"/>
                      <a:pt x="387" y="69"/>
                    </a:cubicBezTo>
                    <a:cubicBezTo>
                      <a:pt x="386" y="68"/>
                      <a:pt x="387" y="66"/>
                      <a:pt x="387" y="66"/>
                    </a:cubicBezTo>
                    <a:cubicBezTo>
                      <a:pt x="386" y="65"/>
                      <a:pt x="386" y="64"/>
                      <a:pt x="386" y="64"/>
                    </a:cubicBezTo>
                    <a:cubicBezTo>
                      <a:pt x="386" y="61"/>
                      <a:pt x="390" y="62"/>
                      <a:pt x="391" y="60"/>
                    </a:cubicBezTo>
                    <a:cubicBezTo>
                      <a:pt x="392" y="61"/>
                      <a:pt x="392" y="61"/>
                      <a:pt x="392" y="61"/>
                    </a:cubicBezTo>
                    <a:cubicBezTo>
                      <a:pt x="393" y="61"/>
                      <a:pt x="393" y="60"/>
                      <a:pt x="393" y="59"/>
                    </a:cubicBezTo>
                    <a:cubicBezTo>
                      <a:pt x="394" y="61"/>
                      <a:pt x="394" y="63"/>
                      <a:pt x="394" y="64"/>
                    </a:cubicBezTo>
                    <a:cubicBezTo>
                      <a:pt x="394" y="64"/>
                      <a:pt x="394" y="64"/>
                      <a:pt x="394" y="64"/>
                    </a:cubicBezTo>
                    <a:cubicBezTo>
                      <a:pt x="394" y="64"/>
                      <a:pt x="394" y="64"/>
                      <a:pt x="395" y="64"/>
                    </a:cubicBezTo>
                    <a:cubicBezTo>
                      <a:pt x="395" y="64"/>
                      <a:pt x="396" y="64"/>
                      <a:pt x="395" y="65"/>
                    </a:cubicBezTo>
                    <a:cubicBezTo>
                      <a:pt x="396" y="65"/>
                      <a:pt x="396" y="64"/>
                      <a:pt x="396" y="64"/>
                    </a:cubicBezTo>
                    <a:cubicBezTo>
                      <a:pt x="396" y="64"/>
                      <a:pt x="396" y="64"/>
                      <a:pt x="397" y="64"/>
                    </a:cubicBezTo>
                    <a:cubicBezTo>
                      <a:pt x="397" y="65"/>
                      <a:pt x="396" y="65"/>
                      <a:pt x="396" y="65"/>
                    </a:cubicBezTo>
                    <a:cubicBezTo>
                      <a:pt x="396" y="65"/>
                      <a:pt x="396" y="65"/>
                      <a:pt x="396" y="65"/>
                    </a:cubicBezTo>
                    <a:cubicBezTo>
                      <a:pt x="397" y="65"/>
                      <a:pt x="397" y="66"/>
                      <a:pt x="397" y="66"/>
                    </a:cubicBezTo>
                    <a:cubicBezTo>
                      <a:pt x="398" y="64"/>
                      <a:pt x="398" y="62"/>
                      <a:pt x="398" y="61"/>
                    </a:cubicBezTo>
                    <a:cubicBezTo>
                      <a:pt x="398" y="60"/>
                      <a:pt x="398" y="59"/>
                      <a:pt x="399" y="59"/>
                    </a:cubicBezTo>
                    <a:cubicBezTo>
                      <a:pt x="400" y="59"/>
                      <a:pt x="400" y="60"/>
                      <a:pt x="400" y="60"/>
                    </a:cubicBezTo>
                    <a:cubicBezTo>
                      <a:pt x="400" y="59"/>
                      <a:pt x="399" y="59"/>
                      <a:pt x="400" y="59"/>
                    </a:cubicBezTo>
                    <a:cubicBezTo>
                      <a:pt x="398" y="57"/>
                      <a:pt x="398" y="55"/>
                      <a:pt x="397" y="54"/>
                    </a:cubicBezTo>
                    <a:cubicBezTo>
                      <a:pt x="398" y="53"/>
                      <a:pt x="399" y="53"/>
                      <a:pt x="400" y="53"/>
                    </a:cubicBezTo>
                    <a:cubicBezTo>
                      <a:pt x="400" y="53"/>
                      <a:pt x="401" y="53"/>
                      <a:pt x="402" y="53"/>
                    </a:cubicBezTo>
                    <a:cubicBezTo>
                      <a:pt x="402" y="53"/>
                      <a:pt x="402" y="53"/>
                      <a:pt x="402" y="53"/>
                    </a:cubicBezTo>
                    <a:cubicBezTo>
                      <a:pt x="402" y="53"/>
                      <a:pt x="402" y="53"/>
                      <a:pt x="402" y="54"/>
                    </a:cubicBezTo>
                    <a:cubicBezTo>
                      <a:pt x="402" y="54"/>
                      <a:pt x="402" y="54"/>
                      <a:pt x="402" y="54"/>
                    </a:cubicBezTo>
                    <a:cubicBezTo>
                      <a:pt x="402" y="54"/>
                      <a:pt x="402" y="54"/>
                      <a:pt x="402" y="54"/>
                    </a:cubicBezTo>
                    <a:cubicBezTo>
                      <a:pt x="398" y="54"/>
                      <a:pt x="403" y="58"/>
                      <a:pt x="402" y="60"/>
                    </a:cubicBezTo>
                    <a:cubicBezTo>
                      <a:pt x="403" y="60"/>
                      <a:pt x="403" y="60"/>
                      <a:pt x="403" y="60"/>
                    </a:cubicBezTo>
                    <a:cubicBezTo>
                      <a:pt x="403" y="61"/>
                      <a:pt x="403" y="62"/>
                      <a:pt x="403" y="63"/>
                    </a:cubicBezTo>
                    <a:cubicBezTo>
                      <a:pt x="403" y="63"/>
                      <a:pt x="403" y="63"/>
                      <a:pt x="404" y="63"/>
                    </a:cubicBezTo>
                    <a:cubicBezTo>
                      <a:pt x="404" y="63"/>
                      <a:pt x="404" y="63"/>
                      <a:pt x="404" y="63"/>
                    </a:cubicBezTo>
                    <a:cubicBezTo>
                      <a:pt x="403" y="64"/>
                      <a:pt x="400" y="66"/>
                      <a:pt x="401" y="67"/>
                    </a:cubicBezTo>
                    <a:cubicBezTo>
                      <a:pt x="401" y="69"/>
                      <a:pt x="401" y="69"/>
                      <a:pt x="401" y="71"/>
                    </a:cubicBezTo>
                    <a:cubicBezTo>
                      <a:pt x="401" y="71"/>
                      <a:pt x="401" y="71"/>
                      <a:pt x="400" y="72"/>
                    </a:cubicBezTo>
                    <a:cubicBezTo>
                      <a:pt x="401" y="73"/>
                      <a:pt x="400" y="74"/>
                      <a:pt x="401" y="74"/>
                    </a:cubicBezTo>
                    <a:cubicBezTo>
                      <a:pt x="400" y="76"/>
                      <a:pt x="400" y="77"/>
                      <a:pt x="401" y="79"/>
                    </a:cubicBezTo>
                    <a:cubicBezTo>
                      <a:pt x="400" y="80"/>
                      <a:pt x="400" y="80"/>
                      <a:pt x="400" y="81"/>
                    </a:cubicBezTo>
                    <a:cubicBezTo>
                      <a:pt x="400" y="81"/>
                      <a:pt x="399" y="81"/>
                      <a:pt x="399" y="81"/>
                    </a:cubicBezTo>
                    <a:cubicBezTo>
                      <a:pt x="399" y="82"/>
                      <a:pt x="399" y="83"/>
                      <a:pt x="399" y="83"/>
                    </a:cubicBezTo>
                    <a:cubicBezTo>
                      <a:pt x="398" y="83"/>
                      <a:pt x="398" y="83"/>
                      <a:pt x="397" y="83"/>
                    </a:cubicBezTo>
                    <a:cubicBezTo>
                      <a:pt x="397" y="83"/>
                      <a:pt x="397" y="83"/>
                      <a:pt x="397" y="84"/>
                    </a:cubicBezTo>
                    <a:cubicBezTo>
                      <a:pt x="400" y="84"/>
                      <a:pt x="399" y="88"/>
                      <a:pt x="398" y="89"/>
                    </a:cubicBezTo>
                    <a:cubicBezTo>
                      <a:pt x="398" y="94"/>
                      <a:pt x="401" y="99"/>
                      <a:pt x="403" y="103"/>
                    </a:cubicBezTo>
                    <a:cubicBezTo>
                      <a:pt x="403" y="103"/>
                      <a:pt x="403" y="103"/>
                      <a:pt x="403" y="103"/>
                    </a:cubicBezTo>
                    <a:cubicBezTo>
                      <a:pt x="406" y="105"/>
                      <a:pt x="406" y="109"/>
                      <a:pt x="409" y="109"/>
                    </a:cubicBezTo>
                    <a:cubicBezTo>
                      <a:pt x="409" y="110"/>
                      <a:pt x="408" y="110"/>
                      <a:pt x="408" y="110"/>
                    </a:cubicBezTo>
                    <a:cubicBezTo>
                      <a:pt x="409" y="111"/>
                      <a:pt x="410" y="113"/>
                      <a:pt x="411" y="115"/>
                    </a:cubicBezTo>
                    <a:cubicBezTo>
                      <a:pt x="411" y="115"/>
                      <a:pt x="411" y="115"/>
                      <a:pt x="411" y="115"/>
                    </a:cubicBezTo>
                    <a:cubicBezTo>
                      <a:pt x="412" y="115"/>
                      <a:pt x="411" y="116"/>
                      <a:pt x="412" y="116"/>
                    </a:cubicBezTo>
                    <a:cubicBezTo>
                      <a:pt x="412" y="114"/>
                      <a:pt x="414" y="113"/>
                      <a:pt x="413" y="110"/>
                    </a:cubicBezTo>
                    <a:cubicBezTo>
                      <a:pt x="413" y="110"/>
                      <a:pt x="414" y="110"/>
                      <a:pt x="414" y="109"/>
                    </a:cubicBezTo>
                    <a:cubicBezTo>
                      <a:pt x="413" y="109"/>
                      <a:pt x="413" y="109"/>
                      <a:pt x="413" y="109"/>
                    </a:cubicBezTo>
                    <a:cubicBezTo>
                      <a:pt x="413" y="108"/>
                      <a:pt x="413" y="107"/>
                      <a:pt x="413" y="106"/>
                    </a:cubicBezTo>
                    <a:cubicBezTo>
                      <a:pt x="413" y="106"/>
                      <a:pt x="413" y="106"/>
                      <a:pt x="413" y="106"/>
                    </a:cubicBezTo>
                    <a:cubicBezTo>
                      <a:pt x="412" y="106"/>
                      <a:pt x="412" y="106"/>
                      <a:pt x="412" y="106"/>
                    </a:cubicBezTo>
                    <a:cubicBezTo>
                      <a:pt x="412" y="106"/>
                      <a:pt x="412" y="106"/>
                      <a:pt x="413" y="106"/>
                    </a:cubicBezTo>
                    <a:cubicBezTo>
                      <a:pt x="413" y="106"/>
                      <a:pt x="413" y="106"/>
                      <a:pt x="414" y="105"/>
                    </a:cubicBezTo>
                    <a:cubicBezTo>
                      <a:pt x="414" y="105"/>
                      <a:pt x="415" y="105"/>
                      <a:pt x="415" y="105"/>
                    </a:cubicBezTo>
                    <a:cubicBezTo>
                      <a:pt x="415" y="105"/>
                      <a:pt x="415" y="105"/>
                      <a:pt x="416" y="105"/>
                    </a:cubicBezTo>
                    <a:cubicBezTo>
                      <a:pt x="416" y="104"/>
                      <a:pt x="414" y="105"/>
                      <a:pt x="415" y="103"/>
                    </a:cubicBezTo>
                    <a:cubicBezTo>
                      <a:pt x="413" y="103"/>
                      <a:pt x="414" y="101"/>
                      <a:pt x="414" y="100"/>
                    </a:cubicBezTo>
                    <a:cubicBezTo>
                      <a:pt x="413" y="100"/>
                      <a:pt x="413" y="100"/>
                      <a:pt x="413" y="100"/>
                    </a:cubicBezTo>
                    <a:cubicBezTo>
                      <a:pt x="413" y="99"/>
                      <a:pt x="414" y="98"/>
                      <a:pt x="414" y="98"/>
                    </a:cubicBezTo>
                    <a:cubicBezTo>
                      <a:pt x="415" y="97"/>
                      <a:pt x="416" y="97"/>
                      <a:pt x="417" y="97"/>
                    </a:cubicBezTo>
                    <a:cubicBezTo>
                      <a:pt x="417" y="96"/>
                      <a:pt x="417" y="96"/>
                      <a:pt x="417" y="96"/>
                    </a:cubicBezTo>
                    <a:cubicBezTo>
                      <a:pt x="415" y="94"/>
                      <a:pt x="413" y="91"/>
                      <a:pt x="414" y="88"/>
                    </a:cubicBezTo>
                    <a:cubicBezTo>
                      <a:pt x="413" y="87"/>
                      <a:pt x="413" y="87"/>
                      <a:pt x="413" y="87"/>
                    </a:cubicBezTo>
                    <a:cubicBezTo>
                      <a:pt x="413" y="87"/>
                      <a:pt x="413" y="87"/>
                      <a:pt x="414" y="87"/>
                    </a:cubicBezTo>
                    <a:cubicBezTo>
                      <a:pt x="414" y="87"/>
                      <a:pt x="414" y="87"/>
                      <a:pt x="414" y="87"/>
                    </a:cubicBezTo>
                    <a:cubicBezTo>
                      <a:pt x="414" y="86"/>
                      <a:pt x="414" y="86"/>
                      <a:pt x="414" y="86"/>
                    </a:cubicBezTo>
                    <a:cubicBezTo>
                      <a:pt x="415" y="86"/>
                      <a:pt x="414" y="87"/>
                      <a:pt x="414" y="88"/>
                    </a:cubicBezTo>
                    <a:cubicBezTo>
                      <a:pt x="415" y="88"/>
                      <a:pt x="415" y="89"/>
                      <a:pt x="416" y="89"/>
                    </a:cubicBezTo>
                    <a:cubicBezTo>
                      <a:pt x="416" y="89"/>
                      <a:pt x="416" y="89"/>
                      <a:pt x="416" y="89"/>
                    </a:cubicBezTo>
                    <a:cubicBezTo>
                      <a:pt x="416" y="88"/>
                      <a:pt x="416" y="88"/>
                      <a:pt x="416" y="87"/>
                    </a:cubicBezTo>
                    <a:cubicBezTo>
                      <a:pt x="416" y="87"/>
                      <a:pt x="414" y="86"/>
                      <a:pt x="415" y="85"/>
                    </a:cubicBezTo>
                    <a:cubicBezTo>
                      <a:pt x="414" y="85"/>
                      <a:pt x="414" y="84"/>
                      <a:pt x="414" y="84"/>
                    </a:cubicBezTo>
                    <a:cubicBezTo>
                      <a:pt x="414" y="84"/>
                      <a:pt x="414" y="84"/>
                      <a:pt x="414" y="84"/>
                    </a:cubicBezTo>
                    <a:cubicBezTo>
                      <a:pt x="414" y="84"/>
                      <a:pt x="414" y="84"/>
                      <a:pt x="414" y="84"/>
                    </a:cubicBezTo>
                    <a:cubicBezTo>
                      <a:pt x="414" y="84"/>
                      <a:pt x="414" y="85"/>
                      <a:pt x="414" y="85"/>
                    </a:cubicBezTo>
                    <a:cubicBezTo>
                      <a:pt x="413" y="85"/>
                      <a:pt x="413" y="85"/>
                      <a:pt x="413" y="85"/>
                    </a:cubicBezTo>
                    <a:cubicBezTo>
                      <a:pt x="413" y="85"/>
                      <a:pt x="413" y="85"/>
                      <a:pt x="413" y="85"/>
                    </a:cubicBezTo>
                    <a:cubicBezTo>
                      <a:pt x="412" y="85"/>
                      <a:pt x="412" y="83"/>
                      <a:pt x="412" y="82"/>
                    </a:cubicBezTo>
                    <a:cubicBezTo>
                      <a:pt x="413" y="82"/>
                      <a:pt x="412" y="81"/>
                      <a:pt x="412" y="80"/>
                    </a:cubicBezTo>
                    <a:cubicBezTo>
                      <a:pt x="412" y="80"/>
                      <a:pt x="412" y="80"/>
                      <a:pt x="412" y="80"/>
                    </a:cubicBezTo>
                    <a:cubicBezTo>
                      <a:pt x="412" y="80"/>
                      <a:pt x="412" y="80"/>
                      <a:pt x="411" y="79"/>
                    </a:cubicBezTo>
                    <a:cubicBezTo>
                      <a:pt x="411" y="79"/>
                      <a:pt x="411" y="79"/>
                      <a:pt x="410" y="79"/>
                    </a:cubicBezTo>
                    <a:cubicBezTo>
                      <a:pt x="410" y="79"/>
                      <a:pt x="410" y="79"/>
                      <a:pt x="410" y="80"/>
                    </a:cubicBezTo>
                    <a:cubicBezTo>
                      <a:pt x="410" y="80"/>
                      <a:pt x="411" y="80"/>
                      <a:pt x="410" y="81"/>
                    </a:cubicBezTo>
                    <a:cubicBezTo>
                      <a:pt x="408" y="80"/>
                      <a:pt x="407" y="76"/>
                      <a:pt x="408" y="74"/>
                    </a:cubicBezTo>
                    <a:cubicBezTo>
                      <a:pt x="408" y="74"/>
                      <a:pt x="408" y="74"/>
                      <a:pt x="408" y="74"/>
                    </a:cubicBezTo>
                    <a:cubicBezTo>
                      <a:pt x="407" y="74"/>
                      <a:pt x="407" y="73"/>
                      <a:pt x="407" y="73"/>
                    </a:cubicBezTo>
                    <a:cubicBezTo>
                      <a:pt x="407" y="73"/>
                      <a:pt x="407" y="73"/>
                      <a:pt x="407" y="73"/>
                    </a:cubicBezTo>
                    <a:cubicBezTo>
                      <a:pt x="408" y="73"/>
                      <a:pt x="408" y="73"/>
                      <a:pt x="408" y="73"/>
                    </a:cubicBezTo>
                    <a:cubicBezTo>
                      <a:pt x="408" y="72"/>
                      <a:pt x="407" y="72"/>
                      <a:pt x="408" y="72"/>
                    </a:cubicBezTo>
                    <a:cubicBezTo>
                      <a:pt x="406" y="71"/>
                      <a:pt x="406" y="71"/>
                      <a:pt x="406" y="71"/>
                    </a:cubicBezTo>
                    <a:cubicBezTo>
                      <a:pt x="406" y="69"/>
                      <a:pt x="406" y="69"/>
                      <a:pt x="406" y="68"/>
                    </a:cubicBezTo>
                    <a:cubicBezTo>
                      <a:pt x="406" y="68"/>
                      <a:pt x="406" y="68"/>
                      <a:pt x="407" y="68"/>
                    </a:cubicBezTo>
                    <a:cubicBezTo>
                      <a:pt x="407" y="68"/>
                      <a:pt x="407" y="68"/>
                      <a:pt x="407" y="68"/>
                    </a:cubicBezTo>
                    <a:cubicBezTo>
                      <a:pt x="407" y="68"/>
                      <a:pt x="407" y="68"/>
                      <a:pt x="407" y="68"/>
                    </a:cubicBezTo>
                    <a:cubicBezTo>
                      <a:pt x="407" y="68"/>
                      <a:pt x="407" y="68"/>
                      <a:pt x="407" y="68"/>
                    </a:cubicBezTo>
                    <a:cubicBezTo>
                      <a:pt x="408" y="67"/>
                      <a:pt x="408" y="67"/>
                      <a:pt x="408" y="67"/>
                    </a:cubicBezTo>
                    <a:cubicBezTo>
                      <a:pt x="408" y="67"/>
                      <a:pt x="409" y="67"/>
                      <a:pt x="409" y="68"/>
                    </a:cubicBezTo>
                    <a:cubicBezTo>
                      <a:pt x="409" y="67"/>
                      <a:pt x="410" y="67"/>
                      <a:pt x="410" y="67"/>
                    </a:cubicBezTo>
                    <a:cubicBezTo>
                      <a:pt x="409" y="66"/>
                      <a:pt x="409" y="66"/>
                      <a:pt x="409" y="66"/>
                    </a:cubicBezTo>
                    <a:cubicBezTo>
                      <a:pt x="409" y="66"/>
                      <a:pt x="410" y="65"/>
                      <a:pt x="410" y="64"/>
                    </a:cubicBezTo>
                    <a:cubicBezTo>
                      <a:pt x="411" y="65"/>
                      <a:pt x="411" y="67"/>
                      <a:pt x="412" y="67"/>
                    </a:cubicBezTo>
                    <a:cubicBezTo>
                      <a:pt x="412" y="66"/>
                      <a:pt x="413" y="65"/>
                      <a:pt x="412" y="64"/>
                    </a:cubicBezTo>
                    <a:cubicBezTo>
                      <a:pt x="413" y="64"/>
                      <a:pt x="413" y="64"/>
                      <a:pt x="413" y="64"/>
                    </a:cubicBezTo>
                    <a:cubicBezTo>
                      <a:pt x="413" y="64"/>
                      <a:pt x="413" y="63"/>
                      <a:pt x="413" y="63"/>
                    </a:cubicBezTo>
                    <a:cubicBezTo>
                      <a:pt x="414" y="62"/>
                      <a:pt x="415" y="62"/>
                      <a:pt x="416" y="62"/>
                    </a:cubicBezTo>
                    <a:cubicBezTo>
                      <a:pt x="417" y="62"/>
                      <a:pt x="418" y="62"/>
                      <a:pt x="418" y="63"/>
                    </a:cubicBezTo>
                    <a:cubicBezTo>
                      <a:pt x="419" y="63"/>
                      <a:pt x="419" y="63"/>
                      <a:pt x="419" y="63"/>
                    </a:cubicBezTo>
                    <a:cubicBezTo>
                      <a:pt x="419" y="64"/>
                      <a:pt x="420" y="64"/>
                      <a:pt x="422" y="64"/>
                    </a:cubicBezTo>
                    <a:cubicBezTo>
                      <a:pt x="421" y="63"/>
                      <a:pt x="421" y="63"/>
                      <a:pt x="421" y="62"/>
                    </a:cubicBezTo>
                    <a:cubicBezTo>
                      <a:pt x="421" y="60"/>
                      <a:pt x="423" y="58"/>
                      <a:pt x="421" y="56"/>
                    </a:cubicBezTo>
                    <a:cubicBezTo>
                      <a:pt x="421" y="56"/>
                      <a:pt x="422" y="56"/>
                      <a:pt x="422" y="55"/>
                    </a:cubicBezTo>
                    <a:cubicBezTo>
                      <a:pt x="422" y="55"/>
                      <a:pt x="421" y="55"/>
                      <a:pt x="421" y="55"/>
                    </a:cubicBezTo>
                    <a:cubicBezTo>
                      <a:pt x="421" y="55"/>
                      <a:pt x="421" y="55"/>
                      <a:pt x="421" y="55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2" y="54"/>
                      <a:pt x="423" y="54"/>
                      <a:pt x="422" y="53"/>
                    </a:cubicBezTo>
                    <a:cubicBezTo>
                      <a:pt x="422" y="53"/>
                      <a:pt x="423" y="53"/>
                      <a:pt x="423" y="53"/>
                    </a:cubicBezTo>
                    <a:cubicBezTo>
                      <a:pt x="423" y="53"/>
                      <a:pt x="423" y="52"/>
                      <a:pt x="423" y="52"/>
                    </a:cubicBezTo>
                    <a:cubicBezTo>
                      <a:pt x="423" y="52"/>
                      <a:pt x="423" y="52"/>
                      <a:pt x="423" y="52"/>
                    </a:cubicBezTo>
                    <a:cubicBezTo>
                      <a:pt x="424" y="52"/>
                      <a:pt x="424" y="51"/>
                      <a:pt x="424" y="51"/>
                    </a:cubicBezTo>
                    <a:cubicBezTo>
                      <a:pt x="424" y="51"/>
                      <a:pt x="424" y="51"/>
                      <a:pt x="424" y="50"/>
                    </a:cubicBezTo>
                    <a:cubicBezTo>
                      <a:pt x="425" y="50"/>
                      <a:pt x="425" y="50"/>
                      <a:pt x="425" y="50"/>
                    </a:cubicBezTo>
                    <a:cubicBezTo>
                      <a:pt x="425" y="49"/>
                      <a:pt x="424" y="49"/>
                      <a:pt x="424" y="48"/>
                    </a:cubicBezTo>
                    <a:cubicBezTo>
                      <a:pt x="424" y="48"/>
                      <a:pt x="424" y="48"/>
                      <a:pt x="425" y="48"/>
                    </a:cubicBezTo>
                    <a:cubicBezTo>
                      <a:pt x="425" y="48"/>
                      <a:pt x="426" y="47"/>
                      <a:pt x="426" y="47"/>
                    </a:cubicBezTo>
                    <a:cubicBezTo>
                      <a:pt x="427" y="47"/>
                      <a:pt x="427" y="46"/>
                      <a:pt x="427" y="46"/>
                    </a:cubicBezTo>
                    <a:cubicBezTo>
                      <a:pt x="427" y="46"/>
                      <a:pt x="427" y="46"/>
                      <a:pt x="427" y="46"/>
                    </a:cubicBezTo>
                    <a:cubicBezTo>
                      <a:pt x="428" y="46"/>
                      <a:pt x="428" y="45"/>
                      <a:pt x="428" y="45"/>
                    </a:cubicBezTo>
                    <a:cubicBezTo>
                      <a:pt x="429" y="45"/>
                      <a:pt x="430" y="45"/>
                      <a:pt x="431" y="45"/>
                    </a:cubicBezTo>
                    <a:cubicBezTo>
                      <a:pt x="432" y="45"/>
                      <a:pt x="432" y="45"/>
                      <a:pt x="432" y="45"/>
                    </a:cubicBezTo>
                    <a:cubicBezTo>
                      <a:pt x="432" y="45"/>
                      <a:pt x="432" y="45"/>
                      <a:pt x="432" y="44"/>
                    </a:cubicBezTo>
                    <a:cubicBezTo>
                      <a:pt x="433" y="42"/>
                      <a:pt x="429" y="41"/>
                      <a:pt x="430" y="40"/>
                    </a:cubicBezTo>
                    <a:cubicBezTo>
                      <a:pt x="429" y="39"/>
                      <a:pt x="428" y="39"/>
                      <a:pt x="427" y="38"/>
                    </a:cubicBezTo>
                    <a:cubicBezTo>
                      <a:pt x="426" y="38"/>
                      <a:pt x="426" y="39"/>
                      <a:pt x="426" y="39"/>
                    </a:cubicBezTo>
                    <a:cubicBezTo>
                      <a:pt x="425" y="38"/>
                      <a:pt x="426" y="38"/>
                      <a:pt x="426" y="37"/>
                    </a:cubicBezTo>
                    <a:cubicBezTo>
                      <a:pt x="426" y="37"/>
                      <a:pt x="426" y="37"/>
                      <a:pt x="426" y="37"/>
                    </a:cubicBezTo>
                    <a:cubicBezTo>
                      <a:pt x="426" y="36"/>
                      <a:pt x="426" y="35"/>
                      <a:pt x="425" y="35"/>
                    </a:cubicBezTo>
                    <a:cubicBezTo>
                      <a:pt x="424" y="36"/>
                      <a:pt x="424" y="36"/>
                      <a:pt x="424" y="36"/>
                    </a:cubicBezTo>
                    <a:cubicBezTo>
                      <a:pt x="424" y="36"/>
                      <a:pt x="423" y="35"/>
                      <a:pt x="424" y="34"/>
                    </a:cubicBezTo>
                    <a:cubicBezTo>
                      <a:pt x="423" y="34"/>
                      <a:pt x="423" y="34"/>
                      <a:pt x="422" y="33"/>
                    </a:cubicBezTo>
                    <a:cubicBezTo>
                      <a:pt x="422" y="34"/>
                      <a:pt x="422" y="34"/>
                      <a:pt x="422" y="34"/>
                    </a:cubicBezTo>
                    <a:cubicBezTo>
                      <a:pt x="421" y="34"/>
                      <a:pt x="420" y="33"/>
                      <a:pt x="419" y="32"/>
                    </a:cubicBezTo>
                    <a:cubicBezTo>
                      <a:pt x="418" y="32"/>
                      <a:pt x="418" y="33"/>
                      <a:pt x="417" y="33"/>
                    </a:cubicBezTo>
                    <a:cubicBezTo>
                      <a:pt x="417" y="33"/>
                      <a:pt x="417" y="33"/>
                      <a:pt x="417" y="33"/>
                    </a:cubicBezTo>
                    <a:cubicBezTo>
                      <a:pt x="417" y="34"/>
                      <a:pt x="417" y="34"/>
                      <a:pt x="417" y="34"/>
                    </a:cubicBezTo>
                    <a:cubicBezTo>
                      <a:pt x="417" y="34"/>
                      <a:pt x="417" y="33"/>
                      <a:pt x="417" y="33"/>
                    </a:cubicBezTo>
                    <a:cubicBezTo>
                      <a:pt x="416" y="32"/>
                      <a:pt x="416" y="32"/>
                      <a:pt x="416" y="31"/>
                    </a:cubicBezTo>
                    <a:cubicBezTo>
                      <a:pt x="417" y="32"/>
                      <a:pt x="417" y="32"/>
                      <a:pt x="417" y="32"/>
                    </a:cubicBezTo>
                    <a:cubicBezTo>
                      <a:pt x="417" y="32"/>
                      <a:pt x="417" y="31"/>
                      <a:pt x="417" y="31"/>
                    </a:cubicBezTo>
                    <a:cubicBezTo>
                      <a:pt x="417" y="31"/>
                      <a:pt x="417" y="31"/>
                      <a:pt x="417" y="32"/>
                    </a:cubicBezTo>
                    <a:cubicBezTo>
                      <a:pt x="417" y="32"/>
                      <a:pt x="418" y="32"/>
                      <a:pt x="418" y="32"/>
                    </a:cubicBezTo>
                    <a:cubicBezTo>
                      <a:pt x="418" y="32"/>
                      <a:pt x="418" y="32"/>
                      <a:pt x="418" y="31"/>
                    </a:cubicBezTo>
                    <a:cubicBezTo>
                      <a:pt x="418" y="31"/>
                      <a:pt x="417" y="31"/>
                      <a:pt x="417" y="30"/>
                    </a:cubicBezTo>
                    <a:cubicBezTo>
                      <a:pt x="417" y="30"/>
                      <a:pt x="416" y="31"/>
                      <a:pt x="416" y="31"/>
                    </a:cubicBezTo>
                    <a:cubicBezTo>
                      <a:pt x="415" y="31"/>
                      <a:pt x="415" y="31"/>
                      <a:pt x="415" y="30"/>
                    </a:cubicBezTo>
                    <a:cubicBezTo>
                      <a:pt x="415" y="30"/>
                      <a:pt x="415" y="30"/>
                      <a:pt x="415" y="30"/>
                    </a:cubicBezTo>
                    <a:cubicBezTo>
                      <a:pt x="416" y="30"/>
                      <a:pt x="416" y="30"/>
                      <a:pt x="416" y="30"/>
                    </a:cubicBezTo>
                    <a:cubicBezTo>
                      <a:pt x="416" y="30"/>
                      <a:pt x="416" y="30"/>
                      <a:pt x="416" y="30"/>
                    </a:cubicBezTo>
                    <a:cubicBezTo>
                      <a:pt x="416" y="30"/>
                      <a:pt x="416" y="30"/>
                      <a:pt x="416" y="30"/>
                    </a:cubicBezTo>
                    <a:cubicBezTo>
                      <a:pt x="418" y="30"/>
                      <a:pt x="419" y="31"/>
                      <a:pt x="420" y="32"/>
                    </a:cubicBezTo>
                    <a:cubicBezTo>
                      <a:pt x="420" y="32"/>
                      <a:pt x="420" y="32"/>
                      <a:pt x="421" y="32"/>
                    </a:cubicBezTo>
                    <a:cubicBezTo>
                      <a:pt x="421" y="32"/>
                      <a:pt x="421" y="32"/>
                      <a:pt x="421" y="32"/>
                    </a:cubicBezTo>
                    <a:cubicBezTo>
                      <a:pt x="421" y="32"/>
                      <a:pt x="422" y="31"/>
                      <a:pt x="422" y="31"/>
                    </a:cubicBezTo>
                    <a:cubicBezTo>
                      <a:pt x="422" y="31"/>
                      <a:pt x="422" y="32"/>
                      <a:pt x="422" y="32"/>
                    </a:cubicBezTo>
                    <a:cubicBezTo>
                      <a:pt x="422" y="32"/>
                      <a:pt x="422" y="32"/>
                      <a:pt x="422" y="32"/>
                    </a:cubicBezTo>
                    <a:cubicBezTo>
                      <a:pt x="423" y="30"/>
                      <a:pt x="423" y="29"/>
                      <a:pt x="423" y="28"/>
                    </a:cubicBezTo>
                    <a:cubicBezTo>
                      <a:pt x="423" y="27"/>
                      <a:pt x="423" y="26"/>
                      <a:pt x="423" y="25"/>
                    </a:cubicBezTo>
                    <a:cubicBezTo>
                      <a:pt x="423" y="24"/>
                      <a:pt x="422" y="24"/>
                      <a:pt x="422" y="22"/>
                    </a:cubicBezTo>
                    <a:cubicBezTo>
                      <a:pt x="422" y="23"/>
                      <a:pt x="422" y="23"/>
                      <a:pt x="422" y="23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2"/>
                      <a:pt x="421" y="22"/>
                      <a:pt x="421" y="22"/>
                    </a:cubicBezTo>
                    <a:cubicBezTo>
                      <a:pt x="419" y="22"/>
                      <a:pt x="419" y="21"/>
                      <a:pt x="418" y="20"/>
                    </a:cubicBezTo>
                    <a:cubicBezTo>
                      <a:pt x="418" y="20"/>
                      <a:pt x="418" y="20"/>
                      <a:pt x="419" y="20"/>
                    </a:cubicBezTo>
                    <a:cubicBezTo>
                      <a:pt x="419" y="20"/>
                      <a:pt x="419" y="20"/>
                      <a:pt x="419" y="20"/>
                    </a:cubicBezTo>
                    <a:cubicBezTo>
                      <a:pt x="419" y="19"/>
                      <a:pt x="419" y="19"/>
                      <a:pt x="419" y="19"/>
                    </a:cubicBezTo>
                    <a:cubicBezTo>
                      <a:pt x="418" y="19"/>
                      <a:pt x="418" y="19"/>
                      <a:pt x="418" y="19"/>
                    </a:cubicBezTo>
                    <a:cubicBezTo>
                      <a:pt x="418" y="18"/>
                      <a:pt x="418" y="18"/>
                      <a:pt x="418" y="18"/>
                    </a:cubicBezTo>
                    <a:cubicBezTo>
                      <a:pt x="418" y="18"/>
                      <a:pt x="419" y="19"/>
                      <a:pt x="419" y="19"/>
                    </a:cubicBezTo>
                    <a:cubicBezTo>
                      <a:pt x="420" y="18"/>
                      <a:pt x="419" y="17"/>
                      <a:pt x="419" y="17"/>
                    </a:cubicBezTo>
                    <a:cubicBezTo>
                      <a:pt x="420" y="18"/>
                      <a:pt x="421" y="18"/>
                      <a:pt x="420" y="20"/>
                    </a:cubicBezTo>
                    <a:cubicBezTo>
                      <a:pt x="421" y="20"/>
                      <a:pt x="421" y="20"/>
                      <a:pt x="422" y="20"/>
                    </a:cubicBezTo>
                    <a:cubicBezTo>
                      <a:pt x="422" y="20"/>
                      <a:pt x="422" y="20"/>
                      <a:pt x="423" y="20"/>
                    </a:cubicBezTo>
                    <a:cubicBezTo>
                      <a:pt x="423" y="20"/>
                      <a:pt x="423" y="21"/>
                      <a:pt x="423" y="21"/>
                    </a:cubicBezTo>
                    <a:cubicBezTo>
                      <a:pt x="425" y="21"/>
                      <a:pt x="424" y="19"/>
                      <a:pt x="424" y="18"/>
                    </a:cubicBezTo>
                    <a:cubicBezTo>
                      <a:pt x="424" y="18"/>
                      <a:pt x="424" y="18"/>
                      <a:pt x="424" y="18"/>
                    </a:cubicBezTo>
                    <a:cubicBezTo>
                      <a:pt x="425" y="18"/>
                      <a:pt x="426" y="18"/>
                      <a:pt x="426" y="17"/>
                    </a:cubicBezTo>
                    <a:cubicBezTo>
                      <a:pt x="427" y="18"/>
                      <a:pt x="428" y="18"/>
                      <a:pt x="429" y="20"/>
                    </a:cubicBezTo>
                    <a:cubicBezTo>
                      <a:pt x="429" y="20"/>
                      <a:pt x="429" y="20"/>
                      <a:pt x="429" y="20"/>
                    </a:cubicBezTo>
                    <a:cubicBezTo>
                      <a:pt x="430" y="20"/>
                      <a:pt x="430" y="20"/>
                      <a:pt x="430" y="20"/>
                    </a:cubicBezTo>
                    <a:cubicBezTo>
                      <a:pt x="430" y="20"/>
                      <a:pt x="430" y="20"/>
                      <a:pt x="430" y="20"/>
                    </a:cubicBezTo>
                    <a:cubicBezTo>
                      <a:pt x="430" y="20"/>
                      <a:pt x="430" y="20"/>
                      <a:pt x="430" y="20"/>
                    </a:cubicBezTo>
                    <a:cubicBezTo>
                      <a:pt x="431" y="19"/>
                      <a:pt x="431" y="19"/>
                      <a:pt x="431" y="18"/>
                    </a:cubicBezTo>
                    <a:cubicBezTo>
                      <a:pt x="431" y="19"/>
                      <a:pt x="432" y="19"/>
                      <a:pt x="432" y="19"/>
                    </a:cubicBezTo>
                    <a:cubicBezTo>
                      <a:pt x="432" y="19"/>
                      <a:pt x="433" y="19"/>
                      <a:pt x="433" y="19"/>
                    </a:cubicBezTo>
                    <a:cubicBezTo>
                      <a:pt x="433" y="19"/>
                      <a:pt x="433" y="19"/>
                      <a:pt x="433" y="19"/>
                    </a:cubicBezTo>
                    <a:cubicBezTo>
                      <a:pt x="434" y="19"/>
                      <a:pt x="434" y="19"/>
                      <a:pt x="434" y="19"/>
                    </a:cubicBezTo>
                    <a:cubicBezTo>
                      <a:pt x="435" y="19"/>
                      <a:pt x="434" y="18"/>
                      <a:pt x="435" y="18"/>
                    </a:cubicBezTo>
                    <a:cubicBezTo>
                      <a:pt x="435" y="19"/>
                      <a:pt x="435" y="19"/>
                      <a:pt x="435" y="19"/>
                    </a:cubicBezTo>
                    <a:cubicBezTo>
                      <a:pt x="436" y="19"/>
                      <a:pt x="436" y="19"/>
                      <a:pt x="436" y="19"/>
                    </a:cubicBezTo>
                    <a:cubicBezTo>
                      <a:pt x="436" y="18"/>
                      <a:pt x="436" y="18"/>
                      <a:pt x="436" y="18"/>
                    </a:cubicBezTo>
                    <a:cubicBezTo>
                      <a:pt x="435" y="18"/>
                      <a:pt x="435" y="18"/>
                      <a:pt x="435" y="18"/>
                    </a:cubicBezTo>
                    <a:cubicBezTo>
                      <a:pt x="435" y="18"/>
                      <a:pt x="435" y="18"/>
                      <a:pt x="435" y="17"/>
                    </a:cubicBezTo>
                    <a:cubicBezTo>
                      <a:pt x="435" y="17"/>
                      <a:pt x="435" y="17"/>
                      <a:pt x="435" y="17"/>
                    </a:cubicBezTo>
                    <a:cubicBezTo>
                      <a:pt x="435" y="17"/>
                      <a:pt x="435" y="17"/>
                      <a:pt x="435" y="17"/>
                    </a:cubicBezTo>
                    <a:cubicBezTo>
                      <a:pt x="435" y="17"/>
                      <a:pt x="435" y="17"/>
                      <a:pt x="436" y="17"/>
                    </a:cubicBezTo>
                    <a:cubicBezTo>
                      <a:pt x="436" y="17"/>
                      <a:pt x="436" y="17"/>
                      <a:pt x="436" y="17"/>
                    </a:cubicBezTo>
                    <a:cubicBezTo>
                      <a:pt x="436" y="16"/>
                      <a:pt x="436" y="16"/>
                      <a:pt x="436" y="16"/>
                    </a:cubicBezTo>
                    <a:cubicBezTo>
                      <a:pt x="436" y="16"/>
                      <a:pt x="435" y="16"/>
                      <a:pt x="435" y="16"/>
                    </a:cubicBezTo>
                    <a:cubicBezTo>
                      <a:pt x="435" y="16"/>
                      <a:pt x="435" y="16"/>
                      <a:pt x="435" y="16"/>
                    </a:cubicBezTo>
                    <a:cubicBezTo>
                      <a:pt x="435" y="16"/>
                      <a:pt x="434" y="17"/>
                      <a:pt x="434" y="17"/>
                    </a:cubicBezTo>
                    <a:cubicBezTo>
                      <a:pt x="434" y="17"/>
                      <a:pt x="434" y="17"/>
                      <a:pt x="434" y="16"/>
                    </a:cubicBezTo>
                    <a:cubicBezTo>
                      <a:pt x="434" y="16"/>
                      <a:pt x="434" y="16"/>
                      <a:pt x="434" y="16"/>
                    </a:cubicBezTo>
                    <a:cubicBezTo>
                      <a:pt x="434" y="16"/>
                      <a:pt x="434" y="16"/>
                      <a:pt x="433" y="16"/>
                    </a:cubicBezTo>
                    <a:cubicBezTo>
                      <a:pt x="433" y="16"/>
                      <a:pt x="433" y="16"/>
                      <a:pt x="433" y="16"/>
                    </a:cubicBezTo>
                    <a:cubicBezTo>
                      <a:pt x="433" y="16"/>
                      <a:pt x="433" y="16"/>
                      <a:pt x="433" y="16"/>
                    </a:cubicBezTo>
                    <a:cubicBezTo>
                      <a:pt x="433" y="16"/>
                      <a:pt x="433" y="16"/>
                      <a:pt x="433" y="16"/>
                    </a:cubicBezTo>
                    <a:cubicBezTo>
                      <a:pt x="434" y="15"/>
                      <a:pt x="434" y="12"/>
                      <a:pt x="432" y="12"/>
                    </a:cubicBezTo>
                    <a:cubicBezTo>
                      <a:pt x="432" y="12"/>
                      <a:pt x="432" y="12"/>
                      <a:pt x="431" y="13"/>
                    </a:cubicBezTo>
                    <a:cubicBezTo>
                      <a:pt x="431" y="12"/>
                      <a:pt x="432" y="12"/>
                      <a:pt x="432" y="12"/>
                    </a:cubicBezTo>
                    <a:cubicBezTo>
                      <a:pt x="431" y="12"/>
                      <a:pt x="432" y="11"/>
                      <a:pt x="431" y="11"/>
                    </a:cubicBezTo>
                    <a:cubicBezTo>
                      <a:pt x="431" y="11"/>
                      <a:pt x="431" y="11"/>
                      <a:pt x="431" y="11"/>
                    </a:cubicBezTo>
                    <a:cubicBezTo>
                      <a:pt x="431" y="11"/>
                      <a:pt x="430" y="11"/>
                      <a:pt x="430" y="11"/>
                    </a:cubicBezTo>
                    <a:cubicBezTo>
                      <a:pt x="430" y="11"/>
                      <a:pt x="430" y="10"/>
                      <a:pt x="430" y="10"/>
                    </a:cubicBezTo>
                    <a:cubicBezTo>
                      <a:pt x="430" y="10"/>
                      <a:pt x="430" y="10"/>
                      <a:pt x="429" y="11"/>
                    </a:cubicBezTo>
                    <a:cubicBezTo>
                      <a:pt x="431" y="10"/>
                      <a:pt x="432" y="10"/>
                      <a:pt x="433" y="9"/>
                    </a:cubicBezTo>
                    <a:cubicBezTo>
                      <a:pt x="432" y="8"/>
                      <a:pt x="432" y="8"/>
                      <a:pt x="431" y="8"/>
                    </a:cubicBezTo>
                    <a:cubicBezTo>
                      <a:pt x="431" y="8"/>
                      <a:pt x="432" y="8"/>
                      <a:pt x="432" y="8"/>
                    </a:cubicBezTo>
                    <a:cubicBezTo>
                      <a:pt x="432" y="8"/>
                      <a:pt x="432" y="8"/>
                      <a:pt x="432" y="8"/>
                    </a:cubicBezTo>
                    <a:cubicBezTo>
                      <a:pt x="432" y="8"/>
                      <a:pt x="432" y="8"/>
                      <a:pt x="432" y="8"/>
                    </a:cubicBezTo>
                    <a:cubicBezTo>
                      <a:pt x="433" y="8"/>
                      <a:pt x="433" y="8"/>
                      <a:pt x="433" y="8"/>
                    </a:cubicBezTo>
                    <a:cubicBezTo>
                      <a:pt x="433" y="7"/>
                      <a:pt x="432" y="6"/>
                      <a:pt x="431" y="6"/>
                    </a:cubicBezTo>
                    <a:cubicBezTo>
                      <a:pt x="432" y="5"/>
                      <a:pt x="431" y="4"/>
                      <a:pt x="432" y="3"/>
                    </a:cubicBezTo>
                    <a:cubicBezTo>
                      <a:pt x="431" y="3"/>
                      <a:pt x="431" y="3"/>
                      <a:pt x="431" y="3"/>
                    </a:cubicBezTo>
                    <a:cubicBezTo>
                      <a:pt x="431" y="3"/>
                      <a:pt x="431" y="3"/>
                      <a:pt x="430" y="3"/>
                    </a:cubicBezTo>
                    <a:cubicBezTo>
                      <a:pt x="430" y="3"/>
                      <a:pt x="430" y="3"/>
                      <a:pt x="430" y="3"/>
                    </a:cubicBezTo>
                    <a:cubicBezTo>
                      <a:pt x="430" y="3"/>
                      <a:pt x="429" y="3"/>
                      <a:pt x="429" y="3"/>
                    </a:cubicBezTo>
                    <a:cubicBezTo>
                      <a:pt x="429" y="3"/>
                      <a:pt x="429" y="3"/>
                      <a:pt x="429" y="2"/>
                    </a:cubicBezTo>
                    <a:cubicBezTo>
                      <a:pt x="429" y="2"/>
                      <a:pt x="429" y="2"/>
                      <a:pt x="428" y="2"/>
                    </a:cubicBezTo>
                    <a:cubicBezTo>
                      <a:pt x="427" y="2"/>
                      <a:pt x="426" y="2"/>
                      <a:pt x="425" y="1"/>
                    </a:cubicBezTo>
                    <a:cubicBezTo>
                      <a:pt x="425" y="2"/>
                      <a:pt x="424" y="2"/>
                      <a:pt x="423" y="2"/>
                    </a:cubicBezTo>
                    <a:cubicBezTo>
                      <a:pt x="424" y="3"/>
                      <a:pt x="424" y="3"/>
                      <a:pt x="424" y="3"/>
                    </a:cubicBezTo>
                    <a:cubicBezTo>
                      <a:pt x="424" y="3"/>
                      <a:pt x="423" y="3"/>
                      <a:pt x="423" y="3"/>
                    </a:cubicBezTo>
                    <a:cubicBezTo>
                      <a:pt x="423" y="4"/>
                      <a:pt x="424" y="4"/>
                      <a:pt x="423" y="4"/>
                    </a:cubicBezTo>
                    <a:cubicBezTo>
                      <a:pt x="423" y="4"/>
                      <a:pt x="423" y="4"/>
                      <a:pt x="423" y="4"/>
                    </a:cubicBezTo>
                    <a:cubicBezTo>
                      <a:pt x="423" y="4"/>
                      <a:pt x="423" y="3"/>
                      <a:pt x="423" y="3"/>
                    </a:cubicBezTo>
                    <a:cubicBezTo>
                      <a:pt x="422" y="3"/>
                      <a:pt x="421" y="5"/>
                      <a:pt x="421" y="5"/>
                    </a:cubicBezTo>
                    <a:cubicBezTo>
                      <a:pt x="421" y="5"/>
                      <a:pt x="421" y="5"/>
                      <a:pt x="421" y="5"/>
                    </a:cubicBezTo>
                    <a:cubicBezTo>
                      <a:pt x="421" y="5"/>
                      <a:pt x="421" y="5"/>
                      <a:pt x="421" y="5"/>
                    </a:cubicBezTo>
                    <a:cubicBezTo>
                      <a:pt x="421" y="5"/>
                      <a:pt x="421" y="5"/>
                      <a:pt x="422" y="5"/>
                    </a:cubicBezTo>
                    <a:cubicBezTo>
                      <a:pt x="422" y="5"/>
                      <a:pt x="422" y="5"/>
                      <a:pt x="422" y="5"/>
                    </a:cubicBezTo>
                    <a:cubicBezTo>
                      <a:pt x="422" y="6"/>
                      <a:pt x="424" y="6"/>
                      <a:pt x="423" y="8"/>
                    </a:cubicBezTo>
                    <a:cubicBezTo>
                      <a:pt x="423" y="8"/>
                      <a:pt x="424" y="8"/>
                      <a:pt x="424" y="8"/>
                    </a:cubicBezTo>
                    <a:cubicBezTo>
                      <a:pt x="424" y="8"/>
                      <a:pt x="424" y="7"/>
                      <a:pt x="425" y="7"/>
                    </a:cubicBezTo>
                    <a:cubicBezTo>
                      <a:pt x="425" y="8"/>
                      <a:pt x="425" y="9"/>
                      <a:pt x="425" y="9"/>
                    </a:cubicBezTo>
                    <a:cubicBezTo>
                      <a:pt x="425" y="9"/>
                      <a:pt x="425" y="8"/>
                      <a:pt x="424" y="8"/>
                    </a:cubicBezTo>
                    <a:cubicBezTo>
                      <a:pt x="424" y="8"/>
                      <a:pt x="425" y="9"/>
                      <a:pt x="424" y="9"/>
                    </a:cubicBezTo>
                    <a:cubicBezTo>
                      <a:pt x="424" y="9"/>
                      <a:pt x="423" y="8"/>
                      <a:pt x="423" y="8"/>
                    </a:cubicBezTo>
                    <a:cubicBezTo>
                      <a:pt x="423" y="8"/>
                      <a:pt x="422" y="9"/>
                      <a:pt x="422" y="9"/>
                    </a:cubicBezTo>
                    <a:cubicBezTo>
                      <a:pt x="422" y="8"/>
                      <a:pt x="421" y="6"/>
                      <a:pt x="420" y="6"/>
                    </a:cubicBezTo>
                    <a:cubicBezTo>
                      <a:pt x="420" y="5"/>
                      <a:pt x="419" y="4"/>
                      <a:pt x="418" y="3"/>
                    </a:cubicBezTo>
                    <a:cubicBezTo>
                      <a:pt x="418" y="4"/>
                      <a:pt x="418" y="4"/>
                      <a:pt x="418" y="4"/>
                    </a:cubicBezTo>
                    <a:cubicBezTo>
                      <a:pt x="418" y="3"/>
                      <a:pt x="417" y="3"/>
                      <a:pt x="416" y="3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4"/>
                      <a:pt x="417" y="3"/>
                      <a:pt x="417" y="4"/>
                    </a:cubicBezTo>
                    <a:cubicBezTo>
                      <a:pt x="417" y="4"/>
                      <a:pt x="417" y="4"/>
                      <a:pt x="417" y="4"/>
                    </a:cubicBezTo>
                    <a:cubicBezTo>
                      <a:pt x="416" y="4"/>
                      <a:pt x="415" y="3"/>
                      <a:pt x="415" y="3"/>
                    </a:cubicBezTo>
                    <a:cubicBezTo>
                      <a:pt x="414" y="3"/>
                      <a:pt x="414" y="3"/>
                      <a:pt x="414" y="3"/>
                    </a:cubicBezTo>
                    <a:cubicBezTo>
                      <a:pt x="414" y="3"/>
                      <a:pt x="414" y="3"/>
                      <a:pt x="414" y="3"/>
                    </a:cubicBezTo>
                    <a:cubicBezTo>
                      <a:pt x="414" y="3"/>
                      <a:pt x="415" y="3"/>
                      <a:pt x="414" y="3"/>
                    </a:cubicBezTo>
                    <a:cubicBezTo>
                      <a:pt x="414" y="3"/>
                      <a:pt x="414" y="3"/>
                      <a:pt x="414" y="3"/>
                    </a:cubicBezTo>
                    <a:cubicBezTo>
                      <a:pt x="413" y="2"/>
                      <a:pt x="413" y="2"/>
                      <a:pt x="413" y="2"/>
                    </a:cubicBezTo>
                    <a:cubicBezTo>
                      <a:pt x="413" y="2"/>
                      <a:pt x="413" y="2"/>
                      <a:pt x="413" y="2"/>
                    </a:cubicBezTo>
                    <a:cubicBezTo>
                      <a:pt x="413" y="2"/>
                      <a:pt x="412" y="2"/>
                      <a:pt x="412" y="3"/>
                    </a:cubicBezTo>
                    <a:cubicBezTo>
                      <a:pt x="412" y="3"/>
                      <a:pt x="412" y="2"/>
                      <a:pt x="412" y="2"/>
                    </a:cubicBezTo>
                    <a:cubicBezTo>
                      <a:pt x="411" y="2"/>
                      <a:pt x="411" y="2"/>
                      <a:pt x="411" y="3"/>
                    </a:cubicBezTo>
                    <a:cubicBezTo>
                      <a:pt x="410" y="2"/>
                      <a:pt x="408" y="3"/>
                      <a:pt x="407" y="2"/>
                    </a:cubicBezTo>
                    <a:cubicBezTo>
                      <a:pt x="407" y="2"/>
                      <a:pt x="407" y="2"/>
                      <a:pt x="407" y="2"/>
                    </a:cubicBezTo>
                    <a:cubicBezTo>
                      <a:pt x="406" y="2"/>
                      <a:pt x="406" y="2"/>
                      <a:pt x="405" y="1"/>
                    </a:cubicBezTo>
                    <a:cubicBezTo>
                      <a:pt x="405" y="2"/>
                      <a:pt x="404" y="2"/>
                      <a:pt x="403" y="2"/>
                    </a:cubicBezTo>
                    <a:cubicBezTo>
                      <a:pt x="403" y="1"/>
                      <a:pt x="402" y="1"/>
                      <a:pt x="400" y="1"/>
                    </a:cubicBezTo>
                    <a:cubicBezTo>
                      <a:pt x="400" y="1"/>
                      <a:pt x="399" y="1"/>
                      <a:pt x="399" y="1"/>
                    </a:cubicBezTo>
                    <a:cubicBezTo>
                      <a:pt x="399" y="1"/>
                      <a:pt x="399" y="1"/>
                      <a:pt x="399" y="0"/>
                    </a:cubicBezTo>
                    <a:cubicBezTo>
                      <a:pt x="399" y="0"/>
                      <a:pt x="398" y="1"/>
                      <a:pt x="398" y="1"/>
                    </a:cubicBezTo>
                    <a:cubicBezTo>
                      <a:pt x="398" y="1"/>
                      <a:pt x="397" y="0"/>
                      <a:pt x="397" y="0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395" y="0"/>
                      <a:pt x="395" y="0"/>
                      <a:pt x="395" y="0"/>
                    </a:cubicBezTo>
                    <a:cubicBezTo>
                      <a:pt x="394" y="0"/>
                      <a:pt x="392" y="0"/>
                      <a:pt x="39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05" name="Freeform 61"/>
              <p:cNvSpPr>
                <a:spLocks noEditPoints="1"/>
              </p:cNvSpPr>
              <p:nvPr/>
            </p:nvSpPr>
            <p:spPr bwMode="auto">
              <a:xfrm>
                <a:off x="7754216" y="3498582"/>
                <a:ext cx="600543" cy="533218"/>
              </a:xfrm>
              <a:custGeom>
                <a:avLst/>
                <a:gdLst>
                  <a:gd name="T0" fmla="*/ 171 w 377"/>
                  <a:gd name="T1" fmla="*/ 264 h 335"/>
                  <a:gd name="T2" fmla="*/ 165 w 377"/>
                  <a:gd name="T3" fmla="*/ 259 h 335"/>
                  <a:gd name="T4" fmla="*/ 75 w 377"/>
                  <a:gd name="T5" fmla="*/ 134 h 335"/>
                  <a:gd name="T6" fmla="*/ 110 w 377"/>
                  <a:gd name="T7" fmla="*/ 190 h 335"/>
                  <a:gd name="T8" fmla="*/ 65 w 377"/>
                  <a:gd name="T9" fmla="*/ 161 h 335"/>
                  <a:gd name="T10" fmla="*/ 114 w 377"/>
                  <a:gd name="T11" fmla="*/ 150 h 335"/>
                  <a:gd name="T12" fmla="*/ 71 w 377"/>
                  <a:gd name="T13" fmla="*/ 140 h 335"/>
                  <a:gd name="T14" fmla="*/ 76 w 377"/>
                  <a:gd name="T15" fmla="*/ 141 h 335"/>
                  <a:gd name="T16" fmla="*/ 68 w 377"/>
                  <a:gd name="T17" fmla="*/ 131 h 335"/>
                  <a:gd name="T18" fmla="*/ 52 w 377"/>
                  <a:gd name="T19" fmla="*/ 147 h 335"/>
                  <a:gd name="T20" fmla="*/ 37 w 377"/>
                  <a:gd name="T21" fmla="*/ 158 h 335"/>
                  <a:gd name="T22" fmla="*/ 36 w 377"/>
                  <a:gd name="T23" fmla="*/ 174 h 335"/>
                  <a:gd name="T24" fmla="*/ 33 w 377"/>
                  <a:gd name="T25" fmla="*/ 196 h 335"/>
                  <a:gd name="T26" fmla="*/ 77 w 377"/>
                  <a:gd name="T27" fmla="*/ 181 h 335"/>
                  <a:gd name="T28" fmla="*/ 80 w 377"/>
                  <a:gd name="T29" fmla="*/ 172 h 335"/>
                  <a:gd name="T30" fmla="*/ 99 w 377"/>
                  <a:gd name="T31" fmla="*/ 192 h 335"/>
                  <a:gd name="T32" fmla="*/ 108 w 377"/>
                  <a:gd name="T33" fmla="*/ 183 h 335"/>
                  <a:gd name="T34" fmla="*/ 122 w 377"/>
                  <a:gd name="T35" fmla="*/ 165 h 335"/>
                  <a:gd name="T36" fmla="*/ 123 w 377"/>
                  <a:gd name="T37" fmla="*/ 165 h 335"/>
                  <a:gd name="T38" fmla="*/ 130 w 377"/>
                  <a:gd name="T39" fmla="*/ 179 h 335"/>
                  <a:gd name="T40" fmla="*/ 109 w 377"/>
                  <a:gd name="T41" fmla="*/ 189 h 335"/>
                  <a:gd name="T42" fmla="*/ 127 w 377"/>
                  <a:gd name="T43" fmla="*/ 196 h 335"/>
                  <a:gd name="T44" fmla="*/ 106 w 377"/>
                  <a:gd name="T45" fmla="*/ 210 h 335"/>
                  <a:gd name="T46" fmla="*/ 60 w 377"/>
                  <a:gd name="T47" fmla="*/ 195 h 335"/>
                  <a:gd name="T48" fmla="*/ 11 w 377"/>
                  <a:gd name="T49" fmla="*/ 223 h 335"/>
                  <a:gd name="T50" fmla="*/ 131 w 377"/>
                  <a:gd name="T51" fmla="*/ 227 h 335"/>
                  <a:gd name="T52" fmla="*/ 342 w 377"/>
                  <a:gd name="T53" fmla="*/ 213 h 335"/>
                  <a:gd name="T54" fmla="*/ 331 w 377"/>
                  <a:gd name="T55" fmla="*/ 209 h 335"/>
                  <a:gd name="T56" fmla="*/ 322 w 377"/>
                  <a:gd name="T57" fmla="*/ 202 h 335"/>
                  <a:gd name="T58" fmla="*/ 321 w 377"/>
                  <a:gd name="T59" fmla="*/ 143 h 335"/>
                  <a:gd name="T60" fmla="*/ 316 w 377"/>
                  <a:gd name="T61" fmla="*/ 237 h 335"/>
                  <a:gd name="T62" fmla="*/ 341 w 377"/>
                  <a:gd name="T63" fmla="*/ 229 h 335"/>
                  <a:gd name="T64" fmla="*/ 348 w 377"/>
                  <a:gd name="T65" fmla="*/ 218 h 335"/>
                  <a:gd name="T66" fmla="*/ 345 w 377"/>
                  <a:gd name="T67" fmla="*/ 202 h 335"/>
                  <a:gd name="T68" fmla="*/ 347 w 377"/>
                  <a:gd name="T69" fmla="*/ 184 h 335"/>
                  <a:gd name="T70" fmla="*/ 344 w 377"/>
                  <a:gd name="T71" fmla="*/ 178 h 335"/>
                  <a:gd name="T72" fmla="*/ 357 w 377"/>
                  <a:gd name="T73" fmla="*/ 189 h 335"/>
                  <a:gd name="T74" fmla="*/ 375 w 377"/>
                  <a:gd name="T75" fmla="*/ 131 h 335"/>
                  <a:gd name="T76" fmla="*/ 170 w 377"/>
                  <a:gd name="T77" fmla="*/ 121 h 335"/>
                  <a:gd name="T78" fmla="*/ 280 w 377"/>
                  <a:gd name="T79" fmla="*/ 82 h 335"/>
                  <a:gd name="T80" fmla="*/ 189 w 377"/>
                  <a:gd name="T81" fmla="*/ 73 h 335"/>
                  <a:gd name="T82" fmla="*/ 207 w 377"/>
                  <a:gd name="T83" fmla="*/ 39 h 335"/>
                  <a:gd name="T84" fmla="*/ 218 w 377"/>
                  <a:gd name="T85" fmla="*/ 18 h 335"/>
                  <a:gd name="T86" fmla="*/ 229 w 377"/>
                  <a:gd name="T87" fmla="*/ 25 h 335"/>
                  <a:gd name="T88" fmla="*/ 222 w 377"/>
                  <a:gd name="T89" fmla="*/ 11 h 335"/>
                  <a:gd name="T90" fmla="*/ 212 w 377"/>
                  <a:gd name="T91" fmla="*/ 18 h 335"/>
                  <a:gd name="T92" fmla="*/ 204 w 377"/>
                  <a:gd name="T93" fmla="*/ 32 h 335"/>
                  <a:gd name="T94" fmla="*/ 204 w 377"/>
                  <a:gd name="T95" fmla="*/ 35 h 335"/>
                  <a:gd name="T96" fmla="*/ 205 w 377"/>
                  <a:gd name="T97" fmla="*/ 54 h 335"/>
                  <a:gd name="T98" fmla="*/ 198 w 377"/>
                  <a:gd name="T99" fmla="*/ 51 h 335"/>
                  <a:gd name="T100" fmla="*/ 200 w 377"/>
                  <a:gd name="T101" fmla="*/ 66 h 335"/>
                  <a:gd name="T102" fmla="*/ 190 w 377"/>
                  <a:gd name="T103" fmla="*/ 79 h 335"/>
                  <a:gd name="T104" fmla="*/ 174 w 377"/>
                  <a:gd name="T105" fmla="*/ 57 h 335"/>
                  <a:gd name="T106" fmla="*/ 167 w 377"/>
                  <a:gd name="T107" fmla="*/ 73 h 335"/>
                  <a:gd name="T108" fmla="*/ 149 w 377"/>
                  <a:gd name="T109" fmla="*/ 75 h 335"/>
                  <a:gd name="T110" fmla="*/ 234 w 377"/>
                  <a:gd name="T111" fmla="*/ 127 h 335"/>
                  <a:gd name="T112" fmla="*/ 277 w 377"/>
                  <a:gd name="T113" fmla="*/ 110 h 335"/>
                  <a:gd name="T114" fmla="*/ 289 w 377"/>
                  <a:gd name="T115" fmla="*/ 20 h 335"/>
                  <a:gd name="T116" fmla="*/ 276 w 377"/>
                  <a:gd name="T117" fmla="*/ 17 h 335"/>
                  <a:gd name="T118" fmla="*/ 251 w 377"/>
                  <a:gd name="T119" fmla="*/ 23 h 335"/>
                  <a:gd name="T120" fmla="*/ 247 w 377"/>
                  <a:gd name="T121" fmla="*/ 10 h 335"/>
                  <a:gd name="T122" fmla="*/ 232 w 377"/>
                  <a:gd name="T123" fmla="*/ 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7" h="335">
                    <a:moveTo>
                      <a:pt x="146" y="320"/>
                    </a:moveTo>
                    <a:cubicBezTo>
                      <a:pt x="146" y="335"/>
                      <a:pt x="146" y="335"/>
                      <a:pt x="146" y="335"/>
                    </a:cubicBezTo>
                    <a:cubicBezTo>
                      <a:pt x="146" y="334"/>
                      <a:pt x="146" y="334"/>
                      <a:pt x="147" y="333"/>
                    </a:cubicBezTo>
                    <a:cubicBezTo>
                      <a:pt x="146" y="333"/>
                      <a:pt x="146" y="333"/>
                      <a:pt x="146" y="333"/>
                    </a:cubicBezTo>
                    <a:cubicBezTo>
                      <a:pt x="147" y="333"/>
                      <a:pt x="148" y="332"/>
                      <a:pt x="147" y="331"/>
                    </a:cubicBezTo>
                    <a:cubicBezTo>
                      <a:pt x="147" y="331"/>
                      <a:pt x="146" y="331"/>
                      <a:pt x="146" y="330"/>
                    </a:cubicBezTo>
                    <a:cubicBezTo>
                      <a:pt x="147" y="330"/>
                      <a:pt x="147" y="330"/>
                      <a:pt x="147" y="330"/>
                    </a:cubicBezTo>
                    <a:cubicBezTo>
                      <a:pt x="147" y="330"/>
                      <a:pt x="147" y="330"/>
                      <a:pt x="147" y="330"/>
                    </a:cubicBezTo>
                    <a:cubicBezTo>
                      <a:pt x="147" y="328"/>
                      <a:pt x="147" y="326"/>
                      <a:pt x="147" y="324"/>
                    </a:cubicBezTo>
                    <a:cubicBezTo>
                      <a:pt x="147" y="323"/>
                      <a:pt x="148" y="322"/>
                      <a:pt x="147" y="321"/>
                    </a:cubicBezTo>
                    <a:cubicBezTo>
                      <a:pt x="147" y="320"/>
                      <a:pt x="146" y="320"/>
                      <a:pt x="146" y="320"/>
                    </a:cubicBezTo>
                    <a:moveTo>
                      <a:pt x="151" y="257"/>
                    </a:moveTo>
                    <a:cubicBezTo>
                      <a:pt x="146" y="257"/>
                      <a:pt x="146" y="257"/>
                      <a:pt x="146" y="257"/>
                    </a:cubicBezTo>
                    <a:cubicBezTo>
                      <a:pt x="146" y="304"/>
                      <a:pt x="146" y="304"/>
                      <a:pt x="146" y="304"/>
                    </a:cubicBezTo>
                    <a:cubicBezTo>
                      <a:pt x="146" y="304"/>
                      <a:pt x="146" y="303"/>
                      <a:pt x="146" y="302"/>
                    </a:cubicBezTo>
                    <a:cubicBezTo>
                      <a:pt x="147" y="302"/>
                      <a:pt x="147" y="302"/>
                      <a:pt x="147" y="302"/>
                    </a:cubicBezTo>
                    <a:cubicBezTo>
                      <a:pt x="147" y="301"/>
                      <a:pt x="147" y="300"/>
                      <a:pt x="148" y="300"/>
                    </a:cubicBezTo>
                    <a:cubicBezTo>
                      <a:pt x="148" y="300"/>
                      <a:pt x="148" y="300"/>
                      <a:pt x="148" y="300"/>
                    </a:cubicBezTo>
                    <a:cubicBezTo>
                      <a:pt x="149" y="300"/>
                      <a:pt x="149" y="299"/>
                      <a:pt x="149" y="299"/>
                    </a:cubicBezTo>
                    <a:cubicBezTo>
                      <a:pt x="149" y="299"/>
                      <a:pt x="149" y="299"/>
                      <a:pt x="150" y="299"/>
                    </a:cubicBezTo>
                    <a:cubicBezTo>
                      <a:pt x="151" y="296"/>
                      <a:pt x="154" y="294"/>
                      <a:pt x="156" y="292"/>
                    </a:cubicBezTo>
                    <a:cubicBezTo>
                      <a:pt x="160" y="289"/>
                      <a:pt x="164" y="286"/>
                      <a:pt x="167" y="282"/>
                    </a:cubicBezTo>
                    <a:cubicBezTo>
                      <a:pt x="168" y="281"/>
                      <a:pt x="169" y="279"/>
                      <a:pt x="170" y="278"/>
                    </a:cubicBezTo>
                    <a:cubicBezTo>
                      <a:pt x="170" y="276"/>
                      <a:pt x="171" y="275"/>
                      <a:pt x="172" y="274"/>
                    </a:cubicBezTo>
                    <a:cubicBezTo>
                      <a:pt x="172" y="273"/>
                      <a:pt x="172" y="273"/>
                      <a:pt x="172" y="273"/>
                    </a:cubicBezTo>
                    <a:cubicBezTo>
                      <a:pt x="173" y="272"/>
                      <a:pt x="174" y="269"/>
                      <a:pt x="175" y="267"/>
                    </a:cubicBezTo>
                    <a:cubicBezTo>
                      <a:pt x="175" y="267"/>
                      <a:pt x="175" y="267"/>
                      <a:pt x="175" y="267"/>
                    </a:cubicBezTo>
                    <a:cubicBezTo>
                      <a:pt x="175" y="267"/>
                      <a:pt x="175" y="267"/>
                      <a:pt x="175" y="267"/>
                    </a:cubicBezTo>
                    <a:cubicBezTo>
                      <a:pt x="175" y="265"/>
                      <a:pt x="175" y="265"/>
                      <a:pt x="175" y="263"/>
                    </a:cubicBezTo>
                    <a:cubicBezTo>
                      <a:pt x="175" y="263"/>
                      <a:pt x="175" y="263"/>
                      <a:pt x="175" y="263"/>
                    </a:cubicBezTo>
                    <a:cubicBezTo>
                      <a:pt x="174" y="263"/>
                      <a:pt x="174" y="263"/>
                      <a:pt x="174" y="263"/>
                    </a:cubicBezTo>
                    <a:cubicBezTo>
                      <a:pt x="173" y="264"/>
                      <a:pt x="172" y="264"/>
                      <a:pt x="171" y="264"/>
                    </a:cubicBezTo>
                    <a:cubicBezTo>
                      <a:pt x="170" y="264"/>
                      <a:pt x="170" y="265"/>
                      <a:pt x="169" y="265"/>
                    </a:cubicBezTo>
                    <a:cubicBezTo>
                      <a:pt x="169" y="265"/>
                      <a:pt x="169" y="265"/>
                      <a:pt x="168" y="265"/>
                    </a:cubicBezTo>
                    <a:cubicBezTo>
                      <a:pt x="168" y="265"/>
                      <a:pt x="168" y="265"/>
                      <a:pt x="167" y="265"/>
                    </a:cubicBezTo>
                    <a:cubicBezTo>
                      <a:pt x="167" y="265"/>
                      <a:pt x="167" y="265"/>
                      <a:pt x="167" y="265"/>
                    </a:cubicBezTo>
                    <a:cubicBezTo>
                      <a:pt x="166" y="265"/>
                      <a:pt x="166" y="265"/>
                      <a:pt x="165" y="265"/>
                    </a:cubicBezTo>
                    <a:cubicBezTo>
                      <a:pt x="164" y="265"/>
                      <a:pt x="164" y="266"/>
                      <a:pt x="163" y="266"/>
                    </a:cubicBezTo>
                    <a:cubicBezTo>
                      <a:pt x="163" y="266"/>
                      <a:pt x="163" y="266"/>
                      <a:pt x="163" y="266"/>
                    </a:cubicBezTo>
                    <a:cubicBezTo>
                      <a:pt x="163" y="266"/>
                      <a:pt x="162" y="266"/>
                      <a:pt x="162" y="266"/>
                    </a:cubicBezTo>
                    <a:cubicBezTo>
                      <a:pt x="162" y="266"/>
                      <a:pt x="161" y="266"/>
                      <a:pt x="161" y="266"/>
                    </a:cubicBezTo>
                    <a:cubicBezTo>
                      <a:pt x="161" y="266"/>
                      <a:pt x="161" y="266"/>
                      <a:pt x="161" y="266"/>
                    </a:cubicBezTo>
                    <a:cubicBezTo>
                      <a:pt x="160" y="266"/>
                      <a:pt x="159" y="267"/>
                      <a:pt x="158" y="267"/>
                    </a:cubicBezTo>
                    <a:cubicBezTo>
                      <a:pt x="156" y="267"/>
                      <a:pt x="155" y="265"/>
                      <a:pt x="154" y="264"/>
                    </a:cubicBezTo>
                    <a:cubicBezTo>
                      <a:pt x="154" y="264"/>
                      <a:pt x="154" y="264"/>
                      <a:pt x="154" y="264"/>
                    </a:cubicBezTo>
                    <a:cubicBezTo>
                      <a:pt x="154" y="264"/>
                      <a:pt x="154" y="264"/>
                      <a:pt x="154" y="264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154" y="263"/>
                      <a:pt x="154" y="263"/>
                      <a:pt x="155" y="263"/>
                    </a:cubicBezTo>
                    <a:cubicBezTo>
                      <a:pt x="155" y="262"/>
                      <a:pt x="154" y="261"/>
                      <a:pt x="153" y="261"/>
                    </a:cubicBezTo>
                    <a:cubicBezTo>
                      <a:pt x="153" y="261"/>
                      <a:pt x="153" y="261"/>
                      <a:pt x="153" y="261"/>
                    </a:cubicBezTo>
                    <a:cubicBezTo>
                      <a:pt x="152" y="259"/>
                      <a:pt x="152" y="258"/>
                      <a:pt x="151" y="257"/>
                    </a:cubicBezTo>
                    <a:moveTo>
                      <a:pt x="166" y="257"/>
                    </a:moveTo>
                    <a:cubicBezTo>
                      <a:pt x="154" y="257"/>
                      <a:pt x="154" y="257"/>
                      <a:pt x="154" y="257"/>
                    </a:cubicBezTo>
                    <a:cubicBezTo>
                      <a:pt x="154" y="258"/>
                      <a:pt x="154" y="258"/>
                      <a:pt x="154" y="259"/>
                    </a:cubicBezTo>
                    <a:cubicBezTo>
                      <a:pt x="155" y="259"/>
                      <a:pt x="155" y="260"/>
                      <a:pt x="155" y="261"/>
                    </a:cubicBezTo>
                    <a:cubicBezTo>
                      <a:pt x="155" y="261"/>
                      <a:pt x="155" y="261"/>
                      <a:pt x="155" y="261"/>
                    </a:cubicBezTo>
                    <a:cubicBezTo>
                      <a:pt x="156" y="261"/>
                      <a:pt x="156" y="261"/>
                      <a:pt x="157" y="261"/>
                    </a:cubicBezTo>
                    <a:cubicBezTo>
                      <a:pt x="157" y="261"/>
                      <a:pt x="157" y="260"/>
                      <a:pt x="158" y="260"/>
                    </a:cubicBezTo>
                    <a:cubicBezTo>
                      <a:pt x="158" y="260"/>
                      <a:pt x="158" y="261"/>
                      <a:pt x="158" y="261"/>
                    </a:cubicBezTo>
                    <a:cubicBezTo>
                      <a:pt x="159" y="260"/>
                      <a:pt x="160" y="259"/>
                      <a:pt x="161" y="259"/>
                    </a:cubicBezTo>
                    <a:cubicBezTo>
                      <a:pt x="162" y="259"/>
                      <a:pt x="162" y="259"/>
                      <a:pt x="163" y="259"/>
                    </a:cubicBezTo>
                    <a:cubicBezTo>
                      <a:pt x="163" y="259"/>
                      <a:pt x="164" y="258"/>
                      <a:pt x="164" y="258"/>
                    </a:cubicBezTo>
                    <a:cubicBezTo>
                      <a:pt x="165" y="258"/>
                      <a:pt x="165" y="259"/>
                      <a:pt x="165" y="259"/>
                    </a:cubicBezTo>
                    <a:cubicBezTo>
                      <a:pt x="165" y="258"/>
                      <a:pt x="165" y="258"/>
                      <a:pt x="166" y="257"/>
                    </a:cubicBezTo>
                    <a:moveTo>
                      <a:pt x="249" y="257"/>
                    </a:moveTo>
                    <a:cubicBezTo>
                      <a:pt x="235" y="257"/>
                      <a:pt x="235" y="257"/>
                      <a:pt x="235" y="257"/>
                    </a:cubicBezTo>
                    <a:cubicBezTo>
                      <a:pt x="235" y="259"/>
                      <a:pt x="236" y="260"/>
                      <a:pt x="236" y="261"/>
                    </a:cubicBezTo>
                    <a:cubicBezTo>
                      <a:pt x="236" y="262"/>
                      <a:pt x="238" y="263"/>
                      <a:pt x="238" y="264"/>
                    </a:cubicBezTo>
                    <a:cubicBezTo>
                      <a:pt x="240" y="267"/>
                      <a:pt x="240" y="272"/>
                      <a:pt x="242" y="273"/>
                    </a:cubicBezTo>
                    <a:cubicBezTo>
                      <a:pt x="242" y="273"/>
                      <a:pt x="243" y="273"/>
                      <a:pt x="243" y="273"/>
                    </a:cubicBezTo>
                    <a:cubicBezTo>
                      <a:pt x="244" y="273"/>
                      <a:pt x="244" y="272"/>
                      <a:pt x="244" y="271"/>
                    </a:cubicBezTo>
                    <a:cubicBezTo>
                      <a:pt x="245" y="270"/>
                      <a:pt x="247" y="270"/>
                      <a:pt x="247" y="270"/>
                    </a:cubicBezTo>
                    <a:cubicBezTo>
                      <a:pt x="247" y="270"/>
                      <a:pt x="246" y="270"/>
                      <a:pt x="246" y="269"/>
                    </a:cubicBezTo>
                    <a:cubicBezTo>
                      <a:pt x="247" y="269"/>
                      <a:pt x="247" y="268"/>
                      <a:pt x="248" y="267"/>
                    </a:cubicBezTo>
                    <a:cubicBezTo>
                      <a:pt x="248" y="267"/>
                      <a:pt x="248" y="267"/>
                      <a:pt x="249" y="267"/>
                    </a:cubicBezTo>
                    <a:cubicBezTo>
                      <a:pt x="249" y="265"/>
                      <a:pt x="248" y="265"/>
                      <a:pt x="248" y="263"/>
                    </a:cubicBezTo>
                    <a:cubicBezTo>
                      <a:pt x="249" y="262"/>
                      <a:pt x="250" y="260"/>
                      <a:pt x="250" y="259"/>
                    </a:cubicBezTo>
                    <a:cubicBezTo>
                      <a:pt x="249" y="259"/>
                      <a:pt x="249" y="259"/>
                      <a:pt x="249" y="259"/>
                    </a:cubicBezTo>
                    <a:cubicBezTo>
                      <a:pt x="249" y="259"/>
                      <a:pt x="249" y="259"/>
                      <a:pt x="249" y="258"/>
                    </a:cubicBezTo>
                    <a:cubicBezTo>
                      <a:pt x="249" y="258"/>
                      <a:pt x="249" y="258"/>
                      <a:pt x="249" y="257"/>
                    </a:cubicBezTo>
                    <a:moveTo>
                      <a:pt x="292" y="129"/>
                    </a:moveTo>
                    <a:cubicBezTo>
                      <a:pt x="292" y="130"/>
                      <a:pt x="292" y="130"/>
                      <a:pt x="292" y="130"/>
                    </a:cubicBezTo>
                    <a:cubicBezTo>
                      <a:pt x="292" y="130"/>
                      <a:pt x="292" y="130"/>
                      <a:pt x="292" y="129"/>
                    </a:cubicBezTo>
                    <a:cubicBezTo>
                      <a:pt x="292" y="129"/>
                      <a:pt x="292" y="129"/>
                      <a:pt x="292" y="129"/>
                    </a:cubicBezTo>
                    <a:moveTo>
                      <a:pt x="80" y="129"/>
                    </a:move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1" y="129"/>
                      <a:pt x="71" y="130"/>
                      <a:pt x="72" y="130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1"/>
                      <a:pt x="72" y="131"/>
                      <a:pt x="71" y="132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71" y="132"/>
                      <a:pt x="71" y="132"/>
                      <a:pt x="72" y="132"/>
                    </a:cubicBezTo>
                    <a:cubicBezTo>
                      <a:pt x="72" y="132"/>
                      <a:pt x="71" y="132"/>
                      <a:pt x="71" y="132"/>
                    </a:cubicBezTo>
                    <a:cubicBezTo>
                      <a:pt x="72" y="133"/>
                      <a:pt x="72" y="133"/>
                      <a:pt x="72" y="134"/>
                    </a:cubicBezTo>
                    <a:cubicBezTo>
                      <a:pt x="73" y="134"/>
                      <a:pt x="74" y="134"/>
                      <a:pt x="75" y="134"/>
                    </a:cubicBezTo>
                    <a:cubicBezTo>
                      <a:pt x="74" y="133"/>
                      <a:pt x="76" y="132"/>
                      <a:pt x="76" y="132"/>
                    </a:cubicBezTo>
                    <a:cubicBezTo>
                      <a:pt x="76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9" y="132"/>
                    </a:cubicBezTo>
                    <a:cubicBezTo>
                      <a:pt x="79" y="131"/>
                      <a:pt x="80" y="130"/>
                      <a:pt x="80" y="129"/>
                    </a:cubicBezTo>
                    <a:moveTo>
                      <a:pt x="15" y="223"/>
                    </a:moveTo>
                    <a:cubicBezTo>
                      <a:pt x="15" y="223"/>
                      <a:pt x="15" y="223"/>
                      <a:pt x="15" y="223"/>
                    </a:cubicBezTo>
                    <a:cubicBezTo>
                      <a:pt x="16" y="223"/>
                      <a:pt x="16" y="223"/>
                      <a:pt x="16" y="223"/>
                    </a:cubicBezTo>
                    <a:cubicBezTo>
                      <a:pt x="16" y="223"/>
                      <a:pt x="15" y="223"/>
                      <a:pt x="15" y="223"/>
                    </a:cubicBezTo>
                    <a:moveTo>
                      <a:pt x="132" y="211"/>
                    </a:moveTo>
                    <a:cubicBezTo>
                      <a:pt x="132" y="211"/>
                      <a:pt x="132" y="210"/>
                      <a:pt x="132" y="209"/>
                    </a:cubicBezTo>
                    <a:cubicBezTo>
                      <a:pt x="133" y="209"/>
                      <a:pt x="132" y="210"/>
                      <a:pt x="132" y="211"/>
                    </a:cubicBezTo>
                    <a:moveTo>
                      <a:pt x="112" y="194"/>
                    </a:moveTo>
                    <a:cubicBezTo>
                      <a:pt x="111" y="193"/>
                      <a:pt x="112" y="193"/>
                      <a:pt x="113" y="193"/>
                    </a:cubicBezTo>
                    <a:cubicBezTo>
                      <a:pt x="113" y="193"/>
                      <a:pt x="113" y="193"/>
                      <a:pt x="113" y="193"/>
                    </a:cubicBezTo>
                    <a:cubicBezTo>
                      <a:pt x="113" y="193"/>
                      <a:pt x="113" y="193"/>
                      <a:pt x="113" y="194"/>
                    </a:cubicBezTo>
                    <a:cubicBezTo>
                      <a:pt x="112" y="194"/>
                      <a:pt x="112" y="194"/>
                      <a:pt x="112" y="194"/>
                    </a:cubicBezTo>
                    <a:cubicBezTo>
                      <a:pt x="112" y="193"/>
                      <a:pt x="113" y="194"/>
                      <a:pt x="112" y="193"/>
                    </a:cubicBezTo>
                    <a:cubicBezTo>
                      <a:pt x="112" y="193"/>
                      <a:pt x="112" y="193"/>
                      <a:pt x="112" y="193"/>
                    </a:cubicBezTo>
                    <a:cubicBezTo>
                      <a:pt x="112" y="193"/>
                      <a:pt x="112" y="194"/>
                      <a:pt x="112" y="194"/>
                    </a:cubicBezTo>
                    <a:moveTo>
                      <a:pt x="97" y="193"/>
                    </a:moveTo>
                    <a:cubicBezTo>
                      <a:pt x="96" y="192"/>
                      <a:pt x="96" y="192"/>
                      <a:pt x="96" y="191"/>
                    </a:cubicBezTo>
                    <a:cubicBezTo>
                      <a:pt x="96" y="191"/>
                      <a:pt x="96" y="191"/>
                      <a:pt x="96" y="191"/>
                    </a:cubicBezTo>
                    <a:cubicBezTo>
                      <a:pt x="96" y="192"/>
                      <a:pt x="97" y="192"/>
                      <a:pt x="97" y="193"/>
                    </a:cubicBezTo>
                    <a:moveTo>
                      <a:pt x="138" y="192"/>
                    </a:moveTo>
                    <a:cubicBezTo>
                      <a:pt x="138" y="192"/>
                      <a:pt x="139" y="191"/>
                      <a:pt x="139" y="191"/>
                    </a:cubicBezTo>
                    <a:cubicBezTo>
                      <a:pt x="140" y="192"/>
                      <a:pt x="138" y="193"/>
                      <a:pt x="138" y="193"/>
                    </a:cubicBezTo>
                    <a:cubicBezTo>
                      <a:pt x="138" y="193"/>
                      <a:pt x="137" y="193"/>
                      <a:pt x="137" y="192"/>
                    </a:cubicBezTo>
                    <a:cubicBezTo>
                      <a:pt x="137" y="192"/>
                      <a:pt x="138" y="192"/>
                      <a:pt x="138" y="192"/>
                    </a:cubicBezTo>
                    <a:moveTo>
                      <a:pt x="110" y="190"/>
                    </a:move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0" y="191"/>
                      <a:pt x="110" y="191"/>
                      <a:pt x="110" y="191"/>
                    </a:cubicBezTo>
                    <a:cubicBezTo>
                      <a:pt x="109" y="191"/>
                      <a:pt x="109" y="191"/>
                      <a:pt x="109" y="191"/>
                    </a:cubicBezTo>
                    <a:cubicBezTo>
                      <a:pt x="109" y="191"/>
                      <a:pt x="109" y="191"/>
                      <a:pt x="109" y="190"/>
                    </a:cubicBezTo>
                    <a:cubicBezTo>
                      <a:pt x="109" y="190"/>
                      <a:pt x="109" y="190"/>
                      <a:pt x="110" y="190"/>
                    </a:cubicBezTo>
                    <a:cubicBezTo>
                      <a:pt x="110" y="190"/>
                      <a:pt x="110" y="190"/>
                      <a:pt x="110" y="190"/>
                    </a:cubicBezTo>
                    <a:moveTo>
                      <a:pt x="111" y="190"/>
                    </a:moveTo>
                    <a:cubicBezTo>
                      <a:pt x="111" y="190"/>
                      <a:pt x="111" y="190"/>
                      <a:pt x="111" y="190"/>
                    </a:cubicBezTo>
                    <a:cubicBezTo>
                      <a:pt x="111" y="189"/>
                      <a:pt x="111" y="190"/>
                      <a:pt x="111" y="189"/>
                    </a:cubicBezTo>
                    <a:cubicBezTo>
                      <a:pt x="112" y="190"/>
                      <a:pt x="111" y="190"/>
                      <a:pt x="111" y="190"/>
                    </a:cubicBezTo>
                    <a:moveTo>
                      <a:pt x="139" y="190"/>
                    </a:moveTo>
                    <a:cubicBezTo>
                      <a:pt x="139" y="190"/>
                      <a:pt x="138" y="190"/>
                      <a:pt x="138" y="189"/>
                    </a:cubicBezTo>
                    <a:cubicBezTo>
                      <a:pt x="138" y="189"/>
                      <a:pt x="138" y="189"/>
                      <a:pt x="138" y="189"/>
                    </a:cubicBezTo>
                    <a:cubicBezTo>
                      <a:pt x="139" y="189"/>
                      <a:pt x="139" y="189"/>
                      <a:pt x="139" y="190"/>
                    </a:cubicBezTo>
                    <a:cubicBezTo>
                      <a:pt x="139" y="190"/>
                      <a:pt x="139" y="190"/>
                      <a:pt x="140" y="190"/>
                    </a:cubicBezTo>
                    <a:cubicBezTo>
                      <a:pt x="140" y="190"/>
                      <a:pt x="140" y="190"/>
                      <a:pt x="140" y="190"/>
                    </a:cubicBezTo>
                    <a:cubicBezTo>
                      <a:pt x="140" y="190"/>
                      <a:pt x="139" y="190"/>
                      <a:pt x="139" y="190"/>
                    </a:cubicBezTo>
                    <a:moveTo>
                      <a:pt x="141" y="189"/>
                    </a:moveTo>
                    <a:cubicBezTo>
                      <a:pt x="140" y="188"/>
                      <a:pt x="139" y="188"/>
                      <a:pt x="139" y="188"/>
                    </a:cubicBezTo>
                    <a:cubicBezTo>
                      <a:pt x="139" y="188"/>
                      <a:pt x="139" y="188"/>
                      <a:pt x="139" y="188"/>
                    </a:cubicBezTo>
                    <a:cubicBezTo>
                      <a:pt x="139" y="188"/>
                      <a:pt x="139" y="188"/>
                      <a:pt x="140" y="188"/>
                    </a:cubicBezTo>
                    <a:cubicBezTo>
                      <a:pt x="140" y="188"/>
                      <a:pt x="140" y="188"/>
                      <a:pt x="140" y="188"/>
                    </a:cubicBezTo>
                    <a:cubicBezTo>
                      <a:pt x="140" y="188"/>
                      <a:pt x="140" y="188"/>
                      <a:pt x="140" y="188"/>
                    </a:cubicBezTo>
                    <a:cubicBezTo>
                      <a:pt x="140" y="188"/>
                      <a:pt x="141" y="189"/>
                      <a:pt x="141" y="189"/>
                    </a:cubicBezTo>
                    <a:moveTo>
                      <a:pt x="137" y="168"/>
                    </a:moveTo>
                    <a:cubicBezTo>
                      <a:pt x="137" y="168"/>
                      <a:pt x="138" y="168"/>
                      <a:pt x="139" y="167"/>
                    </a:cubicBezTo>
                    <a:cubicBezTo>
                      <a:pt x="139" y="168"/>
                      <a:pt x="138" y="168"/>
                      <a:pt x="138" y="169"/>
                    </a:cubicBezTo>
                    <a:cubicBezTo>
                      <a:pt x="138" y="169"/>
                      <a:pt x="137" y="169"/>
                      <a:pt x="137" y="169"/>
                    </a:cubicBezTo>
                    <a:cubicBezTo>
                      <a:pt x="137" y="169"/>
                      <a:pt x="137" y="168"/>
                      <a:pt x="137" y="168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37" y="168"/>
                      <a:pt x="137" y="168"/>
                      <a:pt x="137" y="168"/>
                    </a:cubicBezTo>
                    <a:moveTo>
                      <a:pt x="66" y="162"/>
                    </a:moveTo>
                    <a:cubicBezTo>
                      <a:pt x="66" y="162"/>
                      <a:pt x="65" y="161"/>
                      <a:pt x="65" y="161"/>
                    </a:cubicBezTo>
                    <a:cubicBezTo>
                      <a:pt x="65" y="161"/>
                      <a:pt x="65" y="161"/>
                      <a:pt x="65" y="161"/>
                    </a:cubicBezTo>
                    <a:cubicBezTo>
                      <a:pt x="66" y="161"/>
                      <a:pt x="66" y="161"/>
                      <a:pt x="66" y="162"/>
                    </a:cubicBezTo>
                    <a:moveTo>
                      <a:pt x="123" y="162"/>
                    </a:moveTo>
                    <a:cubicBezTo>
                      <a:pt x="123" y="162"/>
                      <a:pt x="124" y="161"/>
                      <a:pt x="124" y="160"/>
                    </a:cubicBezTo>
                    <a:cubicBezTo>
                      <a:pt x="125" y="160"/>
                      <a:pt x="127" y="160"/>
                      <a:pt x="126" y="158"/>
                    </a:cubicBezTo>
                    <a:cubicBezTo>
                      <a:pt x="127" y="158"/>
                      <a:pt x="126" y="160"/>
                      <a:pt x="127" y="160"/>
                    </a:cubicBezTo>
                    <a:cubicBezTo>
                      <a:pt x="127" y="160"/>
                      <a:pt x="127" y="160"/>
                      <a:pt x="126" y="161"/>
                    </a:cubicBezTo>
                    <a:cubicBezTo>
                      <a:pt x="126" y="161"/>
                      <a:pt x="126" y="161"/>
                      <a:pt x="126" y="161"/>
                    </a:cubicBezTo>
                    <a:cubicBezTo>
                      <a:pt x="126" y="161"/>
                      <a:pt x="126" y="161"/>
                      <a:pt x="126" y="160"/>
                    </a:cubicBezTo>
                    <a:cubicBezTo>
                      <a:pt x="126" y="160"/>
                      <a:pt x="126" y="160"/>
                      <a:pt x="125" y="160"/>
                    </a:cubicBezTo>
                    <a:cubicBezTo>
                      <a:pt x="125" y="160"/>
                      <a:pt x="125" y="160"/>
                      <a:pt x="125" y="160"/>
                    </a:cubicBezTo>
                    <a:cubicBezTo>
                      <a:pt x="124" y="160"/>
                      <a:pt x="124" y="162"/>
                      <a:pt x="123" y="162"/>
                    </a:cubicBezTo>
                    <a:moveTo>
                      <a:pt x="46" y="157"/>
                    </a:moveTo>
                    <a:cubicBezTo>
                      <a:pt x="46" y="157"/>
                      <a:pt x="46" y="157"/>
                      <a:pt x="45" y="157"/>
                    </a:cubicBezTo>
                    <a:cubicBezTo>
                      <a:pt x="45" y="157"/>
                      <a:pt x="46" y="157"/>
                      <a:pt x="46" y="157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57"/>
                      <a:pt x="46" y="157"/>
                      <a:pt x="46" y="157"/>
                    </a:cubicBezTo>
                    <a:moveTo>
                      <a:pt x="120" y="155"/>
                    </a:moveTo>
                    <a:cubicBezTo>
                      <a:pt x="120" y="154"/>
                      <a:pt x="120" y="154"/>
                      <a:pt x="120" y="153"/>
                    </a:cubicBezTo>
                    <a:cubicBezTo>
                      <a:pt x="120" y="156"/>
                      <a:pt x="123" y="155"/>
                      <a:pt x="125" y="157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4" y="157"/>
                      <a:pt x="122" y="156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6"/>
                    </a:cubicBezTo>
                    <a:cubicBezTo>
                      <a:pt x="120" y="155"/>
                      <a:pt x="118" y="155"/>
                      <a:pt x="117" y="154"/>
                    </a:cubicBezTo>
                    <a:cubicBezTo>
                      <a:pt x="117" y="154"/>
                      <a:pt x="117" y="154"/>
                      <a:pt x="117" y="154"/>
                    </a:cubicBezTo>
                    <a:cubicBezTo>
                      <a:pt x="118" y="154"/>
                      <a:pt x="119" y="154"/>
                      <a:pt x="120" y="155"/>
                    </a:cubicBezTo>
                    <a:moveTo>
                      <a:pt x="114" y="148"/>
                    </a:moveTo>
                    <a:cubicBezTo>
                      <a:pt x="114" y="148"/>
                      <a:pt x="114" y="148"/>
                      <a:pt x="115" y="148"/>
                    </a:cubicBezTo>
                    <a:cubicBezTo>
                      <a:pt x="114" y="149"/>
                      <a:pt x="114" y="150"/>
                      <a:pt x="115" y="151"/>
                    </a:cubicBezTo>
                    <a:cubicBezTo>
                      <a:pt x="114" y="151"/>
                      <a:pt x="114" y="150"/>
                      <a:pt x="114" y="150"/>
                    </a:cubicBezTo>
                    <a:cubicBezTo>
                      <a:pt x="114" y="150"/>
                      <a:pt x="114" y="150"/>
                      <a:pt x="114" y="150"/>
                    </a:cubicBezTo>
                    <a:cubicBezTo>
                      <a:pt x="114" y="150"/>
                      <a:pt x="114" y="149"/>
                      <a:pt x="114" y="149"/>
                    </a:cubicBezTo>
                    <a:cubicBezTo>
                      <a:pt x="114" y="149"/>
                      <a:pt x="114" y="148"/>
                      <a:pt x="113" y="148"/>
                    </a:cubicBezTo>
                    <a:cubicBezTo>
                      <a:pt x="113" y="148"/>
                      <a:pt x="113" y="148"/>
                      <a:pt x="114" y="148"/>
                    </a:cubicBezTo>
                    <a:cubicBezTo>
                      <a:pt x="114" y="148"/>
                      <a:pt x="114" y="148"/>
                      <a:pt x="114" y="148"/>
                    </a:cubicBezTo>
                    <a:cubicBezTo>
                      <a:pt x="114" y="148"/>
                      <a:pt x="114" y="148"/>
                      <a:pt x="114" y="148"/>
                    </a:cubicBezTo>
                    <a:moveTo>
                      <a:pt x="78" y="144"/>
                    </a:moveTo>
                    <a:cubicBezTo>
                      <a:pt x="77" y="144"/>
                      <a:pt x="77" y="144"/>
                      <a:pt x="77" y="144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8" y="143"/>
                      <a:pt x="78" y="143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4"/>
                      <a:pt x="78" y="144"/>
                      <a:pt x="78" y="144"/>
                    </a:cubicBezTo>
                    <a:moveTo>
                      <a:pt x="74" y="143"/>
                    </a:moveTo>
                    <a:cubicBezTo>
                      <a:pt x="73" y="143"/>
                      <a:pt x="73" y="143"/>
                      <a:pt x="73" y="143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74" y="142"/>
                      <a:pt x="73" y="142"/>
                      <a:pt x="74" y="142"/>
                    </a:cubicBezTo>
                    <a:cubicBezTo>
                      <a:pt x="74" y="142"/>
                      <a:pt x="74" y="142"/>
                      <a:pt x="75" y="142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5" y="142"/>
                      <a:pt x="75" y="143"/>
                      <a:pt x="75" y="143"/>
                    </a:cubicBezTo>
                    <a:cubicBezTo>
                      <a:pt x="75" y="143"/>
                      <a:pt x="75" y="143"/>
                      <a:pt x="74" y="143"/>
                    </a:cubicBezTo>
                    <a:cubicBezTo>
                      <a:pt x="74" y="143"/>
                      <a:pt x="74" y="143"/>
                      <a:pt x="74" y="143"/>
                    </a:cubicBezTo>
                    <a:cubicBezTo>
                      <a:pt x="74" y="143"/>
                      <a:pt x="74" y="143"/>
                      <a:pt x="74" y="143"/>
                    </a:cubicBezTo>
                    <a:moveTo>
                      <a:pt x="72" y="142"/>
                    </a:moveTo>
                    <a:cubicBezTo>
                      <a:pt x="72" y="142"/>
                      <a:pt x="72" y="142"/>
                      <a:pt x="72" y="141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2" y="142"/>
                      <a:pt x="72" y="142"/>
                      <a:pt x="72" y="142"/>
                    </a:cubicBezTo>
                    <a:moveTo>
                      <a:pt x="82" y="142"/>
                    </a:moveTo>
                    <a:cubicBezTo>
                      <a:pt x="81" y="142"/>
                      <a:pt x="81" y="141"/>
                      <a:pt x="81" y="140"/>
                    </a:cubicBezTo>
                    <a:cubicBezTo>
                      <a:pt x="82" y="141"/>
                      <a:pt x="82" y="141"/>
                      <a:pt x="82" y="142"/>
                    </a:cubicBezTo>
                    <a:moveTo>
                      <a:pt x="71" y="142"/>
                    </a:moveTo>
                    <a:cubicBezTo>
                      <a:pt x="71" y="142"/>
                      <a:pt x="70" y="141"/>
                      <a:pt x="70" y="141"/>
                    </a:cubicBezTo>
                    <a:cubicBezTo>
                      <a:pt x="70" y="140"/>
                      <a:pt x="70" y="140"/>
                      <a:pt x="71" y="140"/>
                    </a:cubicBezTo>
                    <a:cubicBezTo>
                      <a:pt x="71" y="140"/>
                      <a:pt x="71" y="140"/>
                      <a:pt x="72" y="140"/>
                    </a:cubicBezTo>
                    <a:cubicBezTo>
                      <a:pt x="72" y="141"/>
                      <a:pt x="72" y="141"/>
                      <a:pt x="72" y="142"/>
                    </a:cubicBezTo>
                    <a:cubicBezTo>
                      <a:pt x="72" y="142"/>
                      <a:pt x="72" y="142"/>
                      <a:pt x="71" y="142"/>
                    </a:cubicBezTo>
                    <a:moveTo>
                      <a:pt x="146" y="129"/>
                    </a:moveTo>
                    <a:cubicBezTo>
                      <a:pt x="91" y="129"/>
                      <a:pt x="91" y="129"/>
                      <a:pt x="91" y="129"/>
                    </a:cubicBezTo>
                    <a:cubicBezTo>
                      <a:pt x="90" y="129"/>
                      <a:pt x="90" y="130"/>
                      <a:pt x="90" y="131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90" y="132"/>
                      <a:pt x="91" y="132"/>
                      <a:pt x="91" y="132"/>
                    </a:cubicBezTo>
                    <a:cubicBezTo>
                      <a:pt x="91" y="134"/>
                      <a:pt x="91" y="135"/>
                      <a:pt x="91" y="136"/>
                    </a:cubicBezTo>
                    <a:cubicBezTo>
                      <a:pt x="90" y="136"/>
                      <a:pt x="90" y="135"/>
                      <a:pt x="90" y="135"/>
                    </a:cubicBezTo>
                    <a:cubicBezTo>
                      <a:pt x="90" y="137"/>
                      <a:pt x="88" y="135"/>
                      <a:pt x="88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8" y="137"/>
                      <a:pt x="88" y="138"/>
                      <a:pt x="87" y="138"/>
                    </a:cubicBezTo>
                    <a:cubicBezTo>
                      <a:pt x="87" y="138"/>
                      <a:pt x="87" y="138"/>
                      <a:pt x="87" y="138"/>
                    </a:cubicBezTo>
                    <a:cubicBezTo>
                      <a:pt x="87" y="138"/>
                      <a:pt x="87" y="138"/>
                      <a:pt x="87" y="137"/>
                    </a:cubicBezTo>
                    <a:cubicBezTo>
                      <a:pt x="87" y="138"/>
                      <a:pt x="86" y="138"/>
                      <a:pt x="86" y="138"/>
                    </a:cubicBezTo>
                    <a:cubicBezTo>
                      <a:pt x="85" y="138"/>
                      <a:pt x="85" y="137"/>
                      <a:pt x="85" y="137"/>
                    </a:cubicBezTo>
                    <a:cubicBezTo>
                      <a:pt x="85" y="137"/>
                      <a:pt x="85" y="136"/>
                      <a:pt x="85" y="136"/>
                    </a:cubicBezTo>
                    <a:cubicBezTo>
                      <a:pt x="85" y="136"/>
                      <a:pt x="84" y="136"/>
                      <a:pt x="84" y="136"/>
                    </a:cubicBezTo>
                    <a:cubicBezTo>
                      <a:pt x="82" y="136"/>
                      <a:pt x="80" y="137"/>
                      <a:pt x="79" y="138"/>
                    </a:cubicBezTo>
                    <a:cubicBezTo>
                      <a:pt x="79" y="138"/>
                      <a:pt x="79" y="138"/>
                      <a:pt x="79" y="138"/>
                    </a:cubicBezTo>
                    <a:cubicBezTo>
                      <a:pt x="79" y="138"/>
                      <a:pt x="78" y="138"/>
                      <a:pt x="78" y="139"/>
                    </a:cubicBezTo>
                    <a:cubicBezTo>
                      <a:pt x="78" y="139"/>
                      <a:pt x="78" y="139"/>
                      <a:pt x="77" y="139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7" y="140"/>
                      <a:pt x="76" y="140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5" y="141"/>
                      <a:pt x="75" y="141"/>
                      <a:pt x="75" y="141"/>
                    </a:cubicBezTo>
                    <a:cubicBezTo>
                      <a:pt x="75" y="141"/>
                      <a:pt x="75" y="142"/>
                      <a:pt x="75" y="142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5" y="141"/>
                      <a:pt x="74" y="141"/>
                      <a:pt x="73" y="140"/>
                    </a:cubicBezTo>
                    <a:cubicBezTo>
                      <a:pt x="73" y="140"/>
                      <a:pt x="73" y="139"/>
                      <a:pt x="73" y="139"/>
                    </a:cubicBezTo>
                    <a:cubicBezTo>
                      <a:pt x="73" y="139"/>
                      <a:pt x="72" y="138"/>
                      <a:pt x="72" y="138"/>
                    </a:cubicBezTo>
                    <a:cubicBezTo>
                      <a:pt x="72" y="138"/>
                      <a:pt x="71" y="138"/>
                      <a:pt x="71" y="139"/>
                    </a:cubicBezTo>
                    <a:cubicBezTo>
                      <a:pt x="71" y="138"/>
                      <a:pt x="72" y="138"/>
                      <a:pt x="72" y="138"/>
                    </a:cubicBezTo>
                    <a:cubicBezTo>
                      <a:pt x="71" y="138"/>
                      <a:pt x="69" y="139"/>
                      <a:pt x="69" y="140"/>
                    </a:cubicBezTo>
                    <a:cubicBezTo>
                      <a:pt x="69" y="140"/>
                      <a:pt x="68" y="140"/>
                      <a:pt x="68" y="140"/>
                    </a:cubicBezTo>
                    <a:cubicBezTo>
                      <a:pt x="68" y="140"/>
                      <a:pt x="68" y="140"/>
                      <a:pt x="68" y="140"/>
                    </a:cubicBezTo>
                    <a:cubicBezTo>
                      <a:pt x="68" y="140"/>
                      <a:pt x="68" y="140"/>
                      <a:pt x="68" y="140"/>
                    </a:cubicBezTo>
                    <a:cubicBezTo>
                      <a:pt x="67" y="140"/>
                      <a:pt x="67" y="139"/>
                      <a:pt x="67" y="139"/>
                    </a:cubicBezTo>
                    <a:cubicBezTo>
                      <a:pt x="68" y="139"/>
                      <a:pt x="68" y="139"/>
                      <a:pt x="6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8" y="138"/>
                      <a:pt x="68" y="139"/>
                      <a:pt x="67" y="139"/>
                    </a:cubicBezTo>
                    <a:cubicBezTo>
                      <a:pt x="67" y="138"/>
                      <a:pt x="67" y="138"/>
                      <a:pt x="66" y="138"/>
                    </a:cubicBezTo>
                    <a:cubicBezTo>
                      <a:pt x="66" y="139"/>
                      <a:pt x="66" y="139"/>
                      <a:pt x="66" y="139"/>
                    </a:cubicBezTo>
                    <a:cubicBezTo>
                      <a:pt x="66" y="138"/>
                      <a:pt x="65" y="138"/>
                      <a:pt x="65" y="138"/>
                    </a:cubicBezTo>
                    <a:cubicBezTo>
                      <a:pt x="65" y="138"/>
                      <a:pt x="66" y="137"/>
                      <a:pt x="65" y="137"/>
                    </a:cubicBezTo>
                    <a:cubicBezTo>
                      <a:pt x="64" y="137"/>
                      <a:pt x="65" y="136"/>
                      <a:pt x="64" y="136"/>
                    </a:cubicBezTo>
                    <a:cubicBezTo>
                      <a:pt x="64" y="135"/>
                      <a:pt x="64" y="135"/>
                      <a:pt x="64" y="134"/>
                    </a:cubicBezTo>
                    <a:cubicBezTo>
                      <a:pt x="65" y="134"/>
                      <a:pt x="65" y="133"/>
                      <a:pt x="66" y="133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66" y="133"/>
                      <a:pt x="66" y="132"/>
                      <a:pt x="66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1"/>
                      <a:pt x="68" y="131"/>
                      <a:pt x="68" y="131"/>
                    </a:cubicBezTo>
                    <a:cubicBezTo>
                      <a:pt x="67" y="131"/>
                      <a:pt x="65" y="131"/>
                      <a:pt x="66" y="129"/>
                    </a:cubicBezTo>
                    <a:cubicBezTo>
                      <a:pt x="66" y="129"/>
                      <a:pt x="65" y="129"/>
                      <a:pt x="65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4" y="130"/>
                      <a:pt x="64" y="130"/>
                      <a:pt x="64" y="131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0"/>
                      <a:pt x="64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1"/>
                      <a:pt x="63" y="131"/>
                    </a:cubicBezTo>
                    <a:cubicBezTo>
                      <a:pt x="61" y="131"/>
                      <a:pt x="61" y="131"/>
                      <a:pt x="61" y="131"/>
                    </a:cubicBezTo>
                    <a:cubicBezTo>
                      <a:pt x="61" y="131"/>
                      <a:pt x="62" y="131"/>
                      <a:pt x="62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1" y="132"/>
                      <a:pt x="62" y="133"/>
                      <a:pt x="62" y="133"/>
                    </a:cubicBezTo>
                    <a:cubicBezTo>
                      <a:pt x="61" y="133"/>
                      <a:pt x="61" y="134"/>
                      <a:pt x="61" y="134"/>
                    </a:cubicBezTo>
                    <a:cubicBezTo>
                      <a:pt x="61" y="134"/>
                      <a:pt x="61" y="134"/>
                      <a:pt x="62" y="134"/>
                    </a:cubicBezTo>
                    <a:cubicBezTo>
                      <a:pt x="62" y="134"/>
                      <a:pt x="62" y="134"/>
                      <a:pt x="62" y="135"/>
                    </a:cubicBezTo>
                    <a:cubicBezTo>
                      <a:pt x="62" y="136"/>
                      <a:pt x="63" y="137"/>
                      <a:pt x="63" y="138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63" y="138"/>
                      <a:pt x="63" y="139"/>
                      <a:pt x="63" y="140"/>
                    </a:cubicBezTo>
                    <a:cubicBezTo>
                      <a:pt x="64" y="140"/>
                      <a:pt x="64" y="141"/>
                      <a:pt x="65" y="141"/>
                    </a:cubicBezTo>
                    <a:cubicBezTo>
                      <a:pt x="65" y="141"/>
                      <a:pt x="64" y="140"/>
                      <a:pt x="63" y="140"/>
                    </a:cubicBezTo>
                    <a:cubicBezTo>
                      <a:pt x="63" y="140"/>
                      <a:pt x="63" y="140"/>
                      <a:pt x="62" y="141"/>
                    </a:cubicBezTo>
                    <a:cubicBezTo>
                      <a:pt x="62" y="141"/>
                      <a:pt x="63" y="142"/>
                      <a:pt x="62" y="142"/>
                    </a:cubicBezTo>
                    <a:cubicBezTo>
                      <a:pt x="62" y="142"/>
                      <a:pt x="62" y="141"/>
                      <a:pt x="61" y="141"/>
                    </a:cubicBezTo>
                    <a:cubicBezTo>
                      <a:pt x="61" y="141"/>
                      <a:pt x="61" y="141"/>
                      <a:pt x="61" y="141"/>
                    </a:cubicBezTo>
                    <a:cubicBezTo>
                      <a:pt x="61" y="141"/>
                      <a:pt x="62" y="142"/>
                      <a:pt x="61" y="142"/>
                    </a:cubicBezTo>
                    <a:cubicBezTo>
                      <a:pt x="61" y="142"/>
                      <a:pt x="61" y="141"/>
                      <a:pt x="61" y="141"/>
                    </a:cubicBezTo>
                    <a:cubicBezTo>
                      <a:pt x="60" y="141"/>
                      <a:pt x="59" y="141"/>
                      <a:pt x="59" y="141"/>
                    </a:cubicBezTo>
                    <a:cubicBezTo>
                      <a:pt x="59" y="142"/>
                      <a:pt x="59" y="142"/>
                      <a:pt x="59" y="142"/>
                    </a:cubicBezTo>
                    <a:cubicBezTo>
                      <a:pt x="59" y="142"/>
                      <a:pt x="60" y="142"/>
                      <a:pt x="60" y="143"/>
                    </a:cubicBezTo>
                    <a:cubicBezTo>
                      <a:pt x="59" y="142"/>
                      <a:pt x="59" y="142"/>
                      <a:pt x="58" y="142"/>
                    </a:cubicBezTo>
                    <a:cubicBezTo>
                      <a:pt x="56" y="142"/>
                      <a:pt x="55" y="143"/>
                      <a:pt x="53" y="143"/>
                    </a:cubicBezTo>
                    <a:cubicBezTo>
                      <a:pt x="53" y="144"/>
                      <a:pt x="53" y="146"/>
                      <a:pt x="52" y="147"/>
                    </a:cubicBezTo>
                    <a:cubicBezTo>
                      <a:pt x="52" y="147"/>
                      <a:pt x="53" y="147"/>
                      <a:pt x="53" y="148"/>
                    </a:cubicBezTo>
                    <a:cubicBezTo>
                      <a:pt x="53" y="148"/>
                      <a:pt x="53" y="148"/>
                      <a:pt x="53" y="148"/>
                    </a:cubicBezTo>
                    <a:cubicBezTo>
                      <a:pt x="52" y="148"/>
                      <a:pt x="52" y="148"/>
                      <a:pt x="53" y="149"/>
                    </a:cubicBezTo>
                    <a:cubicBezTo>
                      <a:pt x="52" y="149"/>
                      <a:pt x="52" y="148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2" y="149"/>
                      <a:pt x="52" y="149"/>
                    </a:cubicBezTo>
                    <a:cubicBezTo>
                      <a:pt x="53" y="150"/>
                      <a:pt x="53" y="152"/>
                      <a:pt x="52" y="152"/>
                    </a:cubicBezTo>
                    <a:cubicBezTo>
                      <a:pt x="51" y="152"/>
                      <a:pt x="52" y="152"/>
                      <a:pt x="52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4"/>
                      <a:pt x="51" y="154"/>
                      <a:pt x="50" y="154"/>
                    </a:cubicBezTo>
                    <a:cubicBezTo>
                      <a:pt x="50" y="154"/>
                      <a:pt x="50" y="154"/>
                      <a:pt x="50" y="154"/>
                    </a:cubicBezTo>
                    <a:cubicBezTo>
                      <a:pt x="50" y="154"/>
                      <a:pt x="51" y="154"/>
                      <a:pt x="51" y="154"/>
                    </a:cubicBezTo>
                    <a:cubicBezTo>
                      <a:pt x="51" y="154"/>
                      <a:pt x="51" y="154"/>
                      <a:pt x="51" y="154"/>
                    </a:cubicBezTo>
                    <a:cubicBezTo>
                      <a:pt x="51" y="154"/>
                      <a:pt x="51" y="154"/>
                      <a:pt x="51" y="154"/>
                    </a:cubicBezTo>
                    <a:cubicBezTo>
                      <a:pt x="52" y="154"/>
                      <a:pt x="52" y="154"/>
                      <a:pt x="52" y="154"/>
                    </a:cubicBezTo>
                    <a:cubicBezTo>
                      <a:pt x="52" y="154"/>
                      <a:pt x="52" y="154"/>
                      <a:pt x="52" y="154"/>
                    </a:cubicBezTo>
                    <a:cubicBezTo>
                      <a:pt x="52" y="155"/>
                      <a:pt x="52" y="155"/>
                      <a:pt x="52" y="155"/>
                    </a:cubicBezTo>
                    <a:cubicBezTo>
                      <a:pt x="51" y="156"/>
                      <a:pt x="50" y="156"/>
                      <a:pt x="50" y="157"/>
                    </a:cubicBezTo>
                    <a:cubicBezTo>
                      <a:pt x="49" y="157"/>
                      <a:pt x="48" y="156"/>
                      <a:pt x="47" y="156"/>
                    </a:cubicBezTo>
                    <a:cubicBezTo>
                      <a:pt x="46" y="156"/>
                      <a:pt x="45" y="157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44" y="157"/>
                      <a:pt x="43" y="157"/>
                      <a:pt x="43" y="157"/>
                    </a:cubicBezTo>
                    <a:cubicBezTo>
                      <a:pt x="43" y="157"/>
                      <a:pt x="42" y="157"/>
                      <a:pt x="42" y="157"/>
                    </a:cubicBezTo>
                    <a:cubicBezTo>
                      <a:pt x="41" y="157"/>
                      <a:pt x="41" y="157"/>
                      <a:pt x="41" y="157"/>
                    </a:cubicBezTo>
                    <a:cubicBezTo>
                      <a:pt x="41" y="158"/>
                      <a:pt x="40" y="158"/>
                      <a:pt x="40" y="159"/>
                    </a:cubicBezTo>
                    <a:cubicBezTo>
                      <a:pt x="40" y="158"/>
                      <a:pt x="39" y="158"/>
                      <a:pt x="39" y="158"/>
                    </a:cubicBezTo>
                    <a:cubicBezTo>
                      <a:pt x="38" y="158"/>
                      <a:pt x="37" y="159"/>
                      <a:pt x="37" y="160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6" y="159"/>
                      <a:pt x="36" y="159"/>
                      <a:pt x="35" y="159"/>
                    </a:cubicBezTo>
                    <a:cubicBezTo>
                      <a:pt x="36" y="159"/>
                      <a:pt x="37" y="158"/>
                      <a:pt x="37" y="158"/>
                    </a:cubicBezTo>
                    <a:cubicBezTo>
                      <a:pt x="37" y="157"/>
                      <a:pt x="37" y="157"/>
                      <a:pt x="36" y="157"/>
                    </a:cubicBezTo>
                    <a:cubicBezTo>
                      <a:pt x="36" y="158"/>
                      <a:pt x="33" y="157"/>
                      <a:pt x="33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3" y="159"/>
                      <a:pt x="33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3" y="160"/>
                      <a:pt x="33" y="160"/>
                      <a:pt x="33" y="160"/>
                    </a:cubicBezTo>
                    <a:cubicBezTo>
                      <a:pt x="33" y="160"/>
                      <a:pt x="33" y="160"/>
                      <a:pt x="33" y="16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5" y="160"/>
                    </a:cubicBezTo>
                    <a:cubicBezTo>
                      <a:pt x="35" y="160"/>
                      <a:pt x="35" y="161"/>
                      <a:pt x="36" y="161"/>
                    </a:cubicBezTo>
                    <a:cubicBezTo>
                      <a:pt x="36" y="161"/>
                      <a:pt x="37" y="161"/>
                      <a:pt x="37" y="161"/>
                    </a:cubicBezTo>
                    <a:cubicBezTo>
                      <a:pt x="37" y="161"/>
                      <a:pt x="37" y="161"/>
                      <a:pt x="37" y="161"/>
                    </a:cubicBezTo>
                    <a:cubicBezTo>
                      <a:pt x="37" y="161"/>
                      <a:pt x="37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8" y="162"/>
                      <a:pt x="39" y="162"/>
                      <a:pt x="39" y="162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9" y="163"/>
                      <a:pt x="39" y="163"/>
                      <a:pt x="39" y="164"/>
                    </a:cubicBezTo>
                    <a:cubicBezTo>
                      <a:pt x="40" y="164"/>
                      <a:pt x="40" y="165"/>
                      <a:pt x="41" y="165"/>
                    </a:cubicBezTo>
                    <a:cubicBezTo>
                      <a:pt x="41" y="166"/>
                      <a:pt x="41" y="166"/>
                      <a:pt x="41" y="167"/>
                    </a:cubicBezTo>
                    <a:cubicBezTo>
                      <a:pt x="42" y="167"/>
                      <a:pt x="42" y="168"/>
                      <a:pt x="43" y="169"/>
                    </a:cubicBezTo>
                    <a:cubicBezTo>
                      <a:pt x="42" y="169"/>
                      <a:pt x="42" y="168"/>
                      <a:pt x="41" y="168"/>
                    </a:cubicBezTo>
                    <a:cubicBezTo>
                      <a:pt x="41" y="170"/>
                      <a:pt x="42" y="174"/>
                      <a:pt x="39" y="175"/>
                    </a:cubicBezTo>
                    <a:cubicBezTo>
                      <a:pt x="38" y="175"/>
                      <a:pt x="38" y="174"/>
                      <a:pt x="37" y="174"/>
                    </a:cubicBezTo>
                    <a:cubicBezTo>
                      <a:pt x="37" y="174"/>
                      <a:pt x="37" y="174"/>
                      <a:pt x="36" y="174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5" y="174"/>
                      <a:pt x="34" y="174"/>
                      <a:pt x="33" y="174"/>
                    </a:cubicBezTo>
                    <a:cubicBezTo>
                      <a:pt x="32" y="174"/>
                      <a:pt x="31" y="174"/>
                      <a:pt x="30" y="173"/>
                    </a:cubicBezTo>
                    <a:cubicBezTo>
                      <a:pt x="30" y="173"/>
                      <a:pt x="29" y="174"/>
                      <a:pt x="29" y="174"/>
                    </a:cubicBezTo>
                    <a:cubicBezTo>
                      <a:pt x="28" y="174"/>
                      <a:pt x="27" y="174"/>
                      <a:pt x="27" y="174"/>
                    </a:cubicBezTo>
                    <a:cubicBezTo>
                      <a:pt x="27" y="174"/>
                      <a:pt x="27" y="174"/>
                      <a:pt x="27" y="174"/>
                    </a:cubicBezTo>
                    <a:cubicBezTo>
                      <a:pt x="27" y="174"/>
                      <a:pt x="27" y="173"/>
                      <a:pt x="26" y="173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5" y="173"/>
                      <a:pt x="25" y="174"/>
                      <a:pt x="24" y="174"/>
                    </a:cubicBezTo>
                    <a:cubicBezTo>
                      <a:pt x="24" y="174"/>
                      <a:pt x="25" y="174"/>
                      <a:pt x="24" y="175"/>
                    </a:cubicBezTo>
                    <a:cubicBezTo>
                      <a:pt x="23" y="175"/>
                      <a:pt x="22" y="174"/>
                      <a:pt x="22" y="176"/>
                    </a:cubicBezTo>
                    <a:cubicBezTo>
                      <a:pt x="22" y="176"/>
                      <a:pt x="23" y="176"/>
                      <a:pt x="23" y="177"/>
                    </a:cubicBezTo>
                    <a:cubicBezTo>
                      <a:pt x="23" y="177"/>
                      <a:pt x="23" y="177"/>
                      <a:pt x="23" y="177"/>
                    </a:cubicBezTo>
                    <a:cubicBezTo>
                      <a:pt x="23" y="178"/>
                      <a:pt x="23" y="181"/>
                      <a:pt x="23" y="183"/>
                    </a:cubicBezTo>
                    <a:cubicBezTo>
                      <a:pt x="23" y="185"/>
                      <a:pt x="21" y="187"/>
                      <a:pt x="21" y="189"/>
                    </a:cubicBezTo>
                    <a:cubicBezTo>
                      <a:pt x="21" y="189"/>
                      <a:pt x="21" y="189"/>
                      <a:pt x="21" y="189"/>
                    </a:cubicBezTo>
                    <a:cubicBezTo>
                      <a:pt x="22" y="189"/>
                      <a:pt x="22" y="189"/>
                      <a:pt x="22" y="189"/>
                    </a:cubicBezTo>
                    <a:cubicBezTo>
                      <a:pt x="22" y="188"/>
                      <a:pt x="22" y="188"/>
                      <a:pt x="22" y="188"/>
                    </a:cubicBezTo>
                    <a:cubicBezTo>
                      <a:pt x="22" y="188"/>
                      <a:pt x="22" y="188"/>
                      <a:pt x="22" y="188"/>
                    </a:cubicBezTo>
                    <a:cubicBezTo>
                      <a:pt x="22" y="189"/>
                      <a:pt x="21" y="189"/>
                      <a:pt x="22" y="190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2" y="189"/>
                      <a:pt x="23" y="189"/>
                    </a:cubicBezTo>
                    <a:cubicBezTo>
                      <a:pt x="23" y="189"/>
                      <a:pt x="23" y="189"/>
                      <a:pt x="23" y="190"/>
                    </a:cubicBezTo>
                    <a:cubicBezTo>
                      <a:pt x="23" y="191"/>
                      <a:pt x="23" y="192"/>
                      <a:pt x="22" y="194"/>
                    </a:cubicBezTo>
                    <a:cubicBezTo>
                      <a:pt x="23" y="194"/>
                      <a:pt x="23" y="194"/>
                      <a:pt x="23" y="194"/>
                    </a:cubicBezTo>
                    <a:cubicBezTo>
                      <a:pt x="24" y="194"/>
                      <a:pt x="24" y="194"/>
                      <a:pt x="25" y="194"/>
                    </a:cubicBezTo>
                    <a:cubicBezTo>
                      <a:pt x="25" y="194"/>
                      <a:pt x="26" y="193"/>
                      <a:pt x="26" y="193"/>
                    </a:cubicBezTo>
                    <a:cubicBezTo>
                      <a:pt x="27" y="193"/>
                      <a:pt x="28" y="194"/>
                      <a:pt x="28" y="195"/>
                    </a:cubicBezTo>
                    <a:cubicBezTo>
                      <a:pt x="29" y="196"/>
                      <a:pt x="30" y="197"/>
                      <a:pt x="30" y="197"/>
                    </a:cubicBezTo>
                    <a:cubicBezTo>
                      <a:pt x="31" y="197"/>
                      <a:pt x="31" y="197"/>
                      <a:pt x="32" y="196"/>
                    </a:cubicBezTo>
                    <a:cubicBezTo>
                      <a:pt x="33" y="196"/>
                      <a:pt x="33" y="196"/>
                      <a:pt x="33" y="196"/>
                    </a:cubicBezTo>
                    <a:cubicBezTo>
                      <a:pt x="33" y="195"/>
                      <a:pt x="34" y="195"/>
                      <a:pt x="35" y="195"/>
                    </a:cubicBezTo>
                    <a:cubicBezTo>
                      <a:pt x="35" y="195"/>
                      <a:pt x="35" y="195"/>
                      <a:pt x="35" y="195"/>
                    </a:cubicBezTo>
                    <a:cubicBezTo>
                      <a:pt x="36" y="195"/>
                      <a:pt x="36" y="195"/>
                      <a:pt x="36" y="195"/>
                    </a:cubicBezTo>
                    <a:cubicBezTo>
                      <a:pt x="36" y="195"/>
                      <a:pt x="37" y="195"/>
                      <a:pt x="37" y="195"/>
                    </a:cubicBezTo>
                    <a:cubicBezTo>
                      <a:pt x="37" y="195"/>
                      <a:pt x="37" y="195"/>
                      <a:pt x="37" y="195"/>
                    </a:cubicBezTo>
                    <a:cubicBezTo>
                      <a:pt x="38" y="195"/>
                      <a:pt x="38" y="195"/>
                      <a:pt x="38" y="195"/>
                    </a:cubicBezTo>
                    <a:cubicBezTo>
                      <a:pt x="38" y="195"/>
                      <a:pt x="38" y="195"/>
                      <a:pt x="38" y="194"/>
                    </a:cubicBezTo>
                    <a:cubicBezTo>
                      <a:pt x="39" y="195"/>
                      <a:pt x="39" y="195"/>
                      <a:pt x="39" y="195"/>
                    </a:cubicBezTo>
                    <a:cubicBezTo>
                      <a:pt x="39" y="194"/>
                      <a:pt x="40" y="194"/>
                      <a:pt x="40" y="193"/>
                    </a:cubicBezTo>
                    <a:cubicBezTo>
                      <a:pt x="41" y="193"/>
                      <a:pt x="41" y="193"/>
                      <a:pt x="42" y="193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1"/>
                      <a:pt x="43" y="191"/>
                      <a:pt x="43" y="190"/>
                    </a:cubicBezTo>
                    <a:cubicBezTo>
                      <a:pt x="44" y="190"/>
                      <a:pt x="44" y="189"/>
                      <a:pt x="45" y="189"/>
                    </a:cubicBezTo>
                    <a:cubicBezTo>
                      <a:pt x="44" y="188"/>
                      <a:pt x="43" y="187"/>
                      <a:pt x="43" y="187"/>
                    </a:cubicBezTo>
                    <a:cubicBezTo>
                      <a:pt x="44" y="185"/>
                      <a:pt x="45" y="183"/>
                      <a:pt x="46" y="183"/>
                    </a:cubicBezTo>
                    <a:cubicBezTo>
                      <a:pt x="46" y="183"/>
                      <a:pt x="46" y="182"/>
                      <a:pt x="46" y="182"/>
                    </a:cubicBezTo>
                    <a:cubicBezTo>
                      <a:pt x="49" y="181"/>
                      <a:pt x="51" y="181"/>
                      <a:pt x="51" y="178"/>
                    </a:cubicBezTo>
                    <a:cubicBezTo>
                      <a:pt x="51" y="176"/>
                      <a:pt x="51" y="175"/>
                      <a:pt x="53" y="174"/>
                    </a:cubicBezTo>
                    <a:cubicBezTo>
                      <a:pt x="53" y="174"/>
                      <a:pt x="54" y="174"/>
                      <a:pt x="54" y="175"/>
                    </a:cubicBezTo>
                    <a:cubicBezTo>
                      <a:pt x="55" y="175"/>
                      <a:pt x="55" y="174"/>
                      <a:pt x="55" y="174"/>
                    </a:cubicBezTo>
                    <a:cubicBezTo>
                      <a:pt x="56" y="175"/>
                      <a:pt x="57" y="176"/>
                      <a:pt x="58" y="176"/>
                    </a:cubicBezTo>
                    <a:cubicBezTo>
                      <a:pt x="58" y="176"/>
                      <a:pt x="59" y="176"/>
                      <a:pt x="59" y="176"/>
                    </a:cubicBezTo>
                    <a:cubicBezTo>
                      <a:pt x="59" y="174"/>
                      <a:pt x="60" y="173"/>
                      <a:pt x="62" y="173"/>
                    </a:cubicBezTo>
                    <a:cubicBezTo>
                      <a:pt x="63" y="172"/>
                      <a:pt x="63" y="171"/>
                      <a:pt x="64" y="171"/>
                    </a:cubicBezTo>
                    <a:cubicBezTo>
                      <a:pt x="65" y="171"/>
                      <a:pt x="66" y="172"/>
                      <a:pt x="67" y="172"/>
                    </a:cubicBezTo>
                    <a:cubicBezTo>
                      <a:pt x="68" y="174"/>
                      <a:pt x="69" y="176"/>
                      <a:pt x="70" y="177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2" y="179"/>
                      <a:pt x="74" y="180"/>
                      <a:pt x="75" y="181"/>
                    </a:cubicBezTo>
                    <a:cubicBezTo>
                      <a:pt x="75" y="181"/>
                      <a:pt x="75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7" y="183"/>
                      <a:pt x="80" y="182"/>
                      <a:pt x="79" y="184"/>
                    </a:cubicBezTo>
                    <a:cubicBezTo>
                      <a:pt x="80" y="184"/>
                      <a:pt x="81" y="185"/>
                      <a:pt x="81" y="185"/>
                    </a:cubicBezTo>
                    <a:cubicBezTo>
                      <a:pt x="81" y="185"/>
                      <a:pt x="82" y="185"/>
                      <a:pt x="82" y="185"/>
                    </a:cubicBezTo>
                    <a:cubicBezTo>
                      <a:pt x="82" y="187"/>
                      <a:pt x="83" y="187"/>
                      <a:pt x="83" y="189"/>
                    </a:cubicBezTo>
                    <a:cubicBezTo>
                      <a:pt x="82" y="189"/>
                      <a:pt x="82" y="191"/>
                      <a:pt x="81" y="191"/>
                    </a:cubicBezTo>
                    <a:cubicBezTo>
                      <a:pt x="82" y="191"/>
                      <a:pt x="82" y="192"/>
                      <a:pt x="82" y="192"/>
                    </a:cubicBezTo>
                    <a:cubicBezTo>
                      <a:pt x="82" y="192"/>
                      <a:pt x="83" y="192"/>
                      <a:pt x="83" y="192"/>
                    </a:cubicBezTo>
                    <a:cubicBezTo>
                      <a:pt x="84" y="191"/>
                      <a:pt x="84" y="189"/>
                      <a:pt x="85" y="188"/>
                    </a:cubicBezTo>
                    <a:cubicBezTo>
                      <a:pt x="85" y="187"/>
                      <a:pt x="84" y="186"/>
                      <a:pt x="83" y="186"/>
                    </a:cubicBezTo>
                    <a:cubicBezTo>
                      <a:pt x="84" y="185"/>
                      <a:pt x="84" y="184"/>
                      <a:pt x="85" y="183"/>
                    </a:cubicBezTo>
                    <a:cubicBezTo>
                      <a:pt x="85" y="184"/>
                      <a:pt x="86" y="184"/>
                      <a:pt x="86" y="184"/>
                    </a:cubicBezTo>
                    <a:cubicBezTo>
                      <a:pt x="86" y="184"/>
                      <a:pt x="86" y="184"/>
                      <a:pt x="86" y="184"/>
                    </a:cubicBezTo>
                    <a:cubicBezTo>
                      <a:pt x="87" y="184"/>
                      <a:pt x="87" y="185"/>
                      <a:pt x="88" y="185"/>
                    </a:cubicBezTo>
                    <a:cubicBezTo>
                      <a:pt x="88" y="185"/>
                      <a:pt x="88" y="185"/>
                      <a:pt x="88" y="185"/>
                    </a:cubicBezTo>
                    <a:cubicBezTo>
                      <a:pt x="87" y="185"/>
                      <a:pt x="88" y="185"/>
                      <a:pt x="88" y="184"/>
                    </a:cubicBezTo>
                    <a:cubicBezTo>
                      <a:pt x="86" y="182"/>
                      <a:pt x="84" y="181"/>
                      <a:pt x="82" y="180"/>
                    </a:cubicBezTo>
                    <a:cubicBezTo>
                      <a:pt x="81" y="180"/>
                      <a:pt x="82" y="180"/>
                      <a:pt x="82" y="179"/>
                    </a:cubicBezTo>
                    <a:cubicBezTo>
                      <a:pt x="82" y="179"/>
                      <a:pt x="82" y="179"/>
                      <a:pt x="81" y="179"/>
                    </a:cubicBezTo>
                    <a:cubicBezTo>
                      <a:pt x="81" y="179"/>
                      <a:pt x="81" y="179"/>
                      <a:pt x="81" y="179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77" y="178"/>
                      <a:pt x="77" y="175"/>
                      <a:pt x="74" y="173"/>
                    </a:cubicBezTo>
                    <a:cubicBezTo>
                      <a:pt x="73" y="172"/>
                      <a:pt x="72" y="172"/>
                      <a:pt x="72" y="170"/>
                    </a:cubicBezTo>
                    <a:cubicBezTo>
                      <a:pt x="73" y="169"/>
                      <a:pt x="73" y="169"/>
                      <a:pt x="73" y="169"/>
                    </a:cubicBezTo>
                    <a:cubicBezTo>
                      <a:pt x="72" y="169"/>
                      <a:pt x="72" y="169"/>
                      <a:pt x="72" y="168"/>
                    </a:cubicBezTo>
                    <a:cubicBezTo>
                      <a:pt x="73" y="168"/>
                      <a:pt x="74" y="167"/>
                      <a:pt x="75" y="167"/>
                    </a:cubicBezTo>
                    <a:cubicBezTo>
                      <a:pt x="75" y="167"/>
                      <a:pt x="76" y="167"/>
                      <a:pt x="76" y="168"/>
                    </a:cubicBezTo>
                    <a:cubicBezTo>
                      <a:pt x="75" y="168"/>
                      <a:pt x="76" y="170"/>
                      <a:pt x="76" y="170"/>
                    </a:cubicBezTo>
                    <a:cubicBezTo>
                      <a:pt x="77" y="170"/>
                      <a:pt x="77" y="168"/>
                      <a:pt x="78" y="168"/>
                    </a:cubicBezTo>
                    <a:cubicBezTo>
                      <a:pt x="78" y="168"/>
                      <a:pt x="78" y="168"/>
                      <a:pt x="78" y="168"/>
                    </a:cubicBezTo>
                    <a:cubicBezTo>
                      <a:pt x="79" y="169"/>
                      <a:pt x="79" y="171"/>
                      <a:pt x="80" y="172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2"/>
                      <a:pt x="79" y="172"/>
                      <a:pt x="80" y="173"/>
                    </a:cubicBezTo>
                    <a:cubicBezTo>
                      <a:pt x="81" y="173"/>
                      <a:pt x="81" y="174"/>
                      <a:pt x="82" y="174"/>
                    </a:cubicBezTo>
                    <a:cubicBezTo>
                      <a:pt x="82" y="174"/>
                      <a:pt x="83" y="174"/>
                      <a:pt x="83" y="174"/>
                    </a:cubicBezTo>
                    <a:cubicBezTo>
                      <a:pt x="84" y="174"/>
                      <a:pt x="85" y="175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6" y="176"/>
                      <a:pt x="87" y="176"/>
                    </a:cubicBezTo>
                    <a:cubicBezTo>
                      <a:pt x="87" y="176"/>
                      <a:pt x="87" y="176"/>
                      <a:pt x="87" y="176"/>
                    </a:cubicBezTo>
                    <a:cubicBezTo>
                      <a:pt x="88" y="177"/>
                      <a:pt x="89" y="179"/>
                      <a:pt x="90" y="180"/>
                    </a:cubicBezTo>
                    <a:cubicBezTo>
                      <a:pt x="90" y="181"/>
                      <a:pt x="90" y="183"/>
                      <a:pt x="90" y="184"/>
                    </a:cubicBezTo>
                    <a:cubicBezTo>
                      <a:pt x="90" y="184"/>
                      <a:pt x="90" y="184"/>
                      <a:pt x="91" y="184"/>
                    </a:cubicBezTo>
                    <a:cubicBezTo>
                      <a:pt x="91" y="184"/>
                      <a:pt x="91" y="184"/>
                      <a:pt x="91" y="184"/>
                    </a:cubicBezTo>
                    <a:cubicBezTo>
                      <a:pt x="92" y="187"/>
                      <a:pt x="94" y="188"/>
                      <a:pt x="95" y="190"/>
                    </a:cubicBezTo>
                    <a:cubicBezTo>
                      <a:pt x="95" y="190"/>
                      <a:pt x="96" y="190"/>
                      <a:pt x="96" y="190"/>
                    </a:cubicBezTo>
                    <a:cubicBezTo>
                      <a:pt x="98" y="190"/>
                      <a:pt x="99" y="190"/>
                      <a:pt x="99" y="191"/>
                    </a:cubicBezTo>
                    <a:cubicBezTo>
                      <a:pt x="99" y="191"/>
                      <a:pt x="99" y="191"/>
                      <a:pt x="99" y="191"/>
                    </a:cubicBezTo>
                    <a:cubicBezTo>
                      <a:pt x="98" y="191"/>
                      <a:pt x="97" y="191"/>
                      <a:pt x="97" y="190"/>
                    </a:cubicBezTo>
                    <a:cubicBezTo>
                      <a:pt x="96" y="191"/>
                      <a:pt x="95" y="190"/>
                      <a:pt x="95" y="192"/>
                    </a:cubicBezTo>
                    <a:cubicBezTo>
                      <a:pt x="95" y="192"/>
                      <a:pt x="96" y="192"/>
                      <a:pt x="97" y="193"/>
                    </a:cubicBezTo>
                    <a:cubicBezTo>
                      <a:pt x="96" y="194"/>
                      <a:pt x="97" y="195"/>
                      <a:pt x="97" y="195"/>
                    </a:cubicBezTo>
                    <a:cubicBezTo>
                      <a:pt x="97" y="194"/>
                      <a:pt x="97" y="194"/>
                      <a:pt x="97" y="194"/>
                    </a:cubicBezTo>
                    <a:cubicBezTo>
                      <a:pt x="98" y="195"/>
                      <a:pt x="99" y="196"/>
                      <a:pt x="99" y="196"/>
                    </a:cubicBezTo>
                    <a:cubicBezTo>
                      <a:pt x="99" y="196"/>
                      <a:pt x="99" y="196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100" y="195"/>
                      <a:pt x="100" y="195"/>
                      <a:pt x="100" y="195"/>
                    </a:cubicBezTo>
                    <a:cubicBezTo>
                      <a:pt x="100" y="194"/>
                      <a:pt x="99" y="194"/>
                      <a:pt x="99" y="193"/>
                    </a:cubicBezTo>
                    <a:cubicBezTo>
                      <a:pt x="100" y="193"/>
                      <a:pt x="100" y="193"/>
                      <a:pt x="101" y="193"/>
                    </a:cubicBezTo>
                    <a:cubicBezTo>
                      <a:pt x="101" y="193"/>
                      <a:pt x="100" y="192"/>
                      <a:pt x="99" y="192"/>
                    </a:cubicBezTo>
                    <a:cubicBezTo>
                      <a:pt x="100" y="192"/>
                      <a:pt x="100" y="192"/>
                      <a:pt x="100" y="192"/>
                    </a:cubicBezTo>
                    <a:cubicBezTo>
                      <a:pt x="101" y="192"/>
                      <a:pt x="101" y="192"/>
                      <a:pt x="102" y="192"/>
                    </a:cubicBezTo>
                    <a:cubicBezTo>
                      <a:pt x="102" y="190"/>
                      <a:pt x="100" y="189"/>
                      <a:pt x="98" y="189"/>
                    </a:cubicBezTo>
                    <a:cubicBezTo>
                      <a:pt x="99" y="188"/>
                      <a:pt x="99" y="188"/>
                      <a:pt x="99" y="188"/>
                    </a:cubicBezTo>
                    <a:cubicBezTo>
                      <a:pt x="99" y="188"/>
                      <a:pt x="99" y="188"/>
                      <a:pt x="99" y="188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8"/>
                      <a:pt x="99" y="188"/>
                      <a:pt x="100" y="188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100" y="187"/>
                      <a:pt x="98" y="186"/>
                      <a:pt x="98" y="185"/>
                    </a:cubicBezTo>
                    <a:cubicBezTo>
                      <a:pt x="98" y="184"/>
                      <a:pt x="98" y="183"/>
                      <a:pt x="99" y="183"/>
                    </a:cubicBezTo>
                    <a:cubicBezTo>
                      <a:pt x="99" y="183"/>
                      <a:pt x="99" y="183"/>
                      <a:pt x="99" y="183"/>
                    </a:cubicBezTo>
                    <a:cubicBezTo>
                      <a:pt x="99" y="183"/>
                      <a:pt x="99" y="183"/>
                      <a:pt x="99" y="184"/>
                    </a:cubicBezTo>
                    <a:cubicBezTo>
                      <a:pt x="100" y="184"/>
                      <a:pt x="99" y="185"/>
                      <a:pt x="100" y="185"/>
                    </a:cubicBezTo>
                    <a:cubicBezTo>
                      <a:pt x="100" y="185"/>
                      <a:pt x="100" y="185"/>
                      <a:pt x="100" y="185"/>
                    </a:cubicBezTo>
                    <a:cubicBezTo>
                      <a:pt x="100" y="185"/>
                      <a:pt x="100" y="185"/>
                      <a:pt x="100" y="184"/>
                    </a:cubicBezTo>
                    <a:cubicBezTo>
                      <a:pt x="101" y="184"/>
                      <a:pt x="101" y="185"/>
                      <a:pt x="101" y="185"/>
                    </a:cubicBezTo>
                    <a:cubicBezTo>
                      <a:pt x="101" y="185"/>
                      <a:pt x="101" y="185"/>
                      <a:pt x="101" y="185"/>
                    </a:cubicBezTo>
                    <a:cubicBezTo>
                      <a:pt x="102" y="184"/>
                      <a:pt x="101" y="184"/>
                      <a:pt x="101" y="184"/>
                    </a:cubicBezTo>
                    <a:cubicBezTo>
                      <a:pt x="101" y="184"/>
                      <a:pt x="101" y="184"/>
                      <a:pt x="101" y="184"/>
                    </a:cubicBezTo>
                    <a:cubicBezTo>
                      <a:pt x="101" y="184"/>
                      <a:pt x="102" y="184"/>
                      <a:pt x="102" y="184"/>
                    </a:cubicBezTo>
                    <a:cubicBezTo>
                      <a:pt x="102" y="184"/>
                      <a:pt x="102" y="184"/>
                      <a:pt x="102" y="184"/>
                    </a:cubicBezTo>
                    <a:cubicBezTo>
                      <a:pt x="102" y="184"/>
                      <a:pt x="102" y="184"/>
                      <a:pt x="102" y="184"/>
                    </a:cubicBezTo>
                    <a:cubicBezTo>
                      <a:pt x="102" y="183"/>
                      <a:pt x="101" y="184"/>
                      <a:pt x="101" y="183"/>
                    </a:cubicBezTo>
                    <a:cubicBezTo>
                      <a:pt x="102" y="183"/>
                      <a:pt x="102" y="182"/>
                      <a:pt x="102" y="182"/>
                    </a:cubicBezTo>
                    <a:cubicBezTo>
                      <a:pt x="103" y="182"/>
                      <a:pt x="103" y="182"/>
                      <a:pt x="103" y="182"/>
                    </a:cubicBezTo>
                    <a:cubicBezTo>
                      <a:pt x="103" y="182"/>
                      <a:pt x="103" y="182"/>
                      <a:pt x="103" y="182"/>
                    </a:cubicBezTo>
                    <a:cubicBezTo>
                      <a:pt x="104" y="182"/>
                      <a:pt x="104" y="182"/>
                      <a:pt x="104" y="182"/>
                    </a:cubicBezTo>
                    <a:cubicBezTo>
                      <a:pt x="105" y="182"/>
                      <a:pt x="107" y="182"/>
                      <a:pt x="108" y="183"/>
                    </a:cubicBezTo>
                    <a:cubicBezTo>
                      <a:pt x="108" y="183"/>
                      <a:pt x="108" y="183"/>
                      <a:pt x="108" y="183"/>
                    </a:cubicBezTo>
                    <a:cubicBezTo>
                      <a:pt x="107" y="183"/>
                      <a:pt x="107" y="184"/>
                      <a:pt x="107" y="184"/>
                    </a:cubicBezTo>
                    <a:cubicBezTo>
                      <a:pt x="108" y="184"/>
                      <a:pt x="109" y="182"/>
                      <a:pt x="110" y="182"/>
                    </a:cubicBezTo>
                    <a:cubicBezTo>
                      <a:pt x="110" y="182"/>
                      <a:pt x="110" y="182"/>
                      <a:pt x="111" y="182"/>
                    </a:cubicBezTo>
                    <a:cubicBezTo>
                      <a:pt x="111" y="182"/>
                      <a:pt x="111" y="182"/>
                      <a:pt x="112" y="182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13" y="182"/>
                      <a:pt x="113" y="182"/>
                      <a:pt x="113" y="181"/>
                    </a:cubicBezTo>
                    <a:cubicBezTo>
                      <a:pt x="111" y="180"/>
                      <a:pt x="111" y="178"/>
                      <a:pt x="110" y="177"/>
                    </a:cubicBezTo>
                    <a:cubicBezTo>
                      <a:pt x="110" y="176"/>
                      <a:pt x="111" y="175"/>
                      <a:pt x="110" y="175"/>
                    </a:cubicBezTo>
                    <a:cubicBezTo>
                      <a:pt x="111" y="174"/>
                      <a:pt x="111" y="174"/>
                      <a:pt x="112" y="174"/>
                    </a:cubicBezTo>
                    <a:cubicBezTo>
                      <a:pt x="112" y="172"/>
                      <a:pt x="112" y="170"/>
                      <a:pt x="112" y="169"/>
                    </a:cubicBezTo>
                    <a:cubicBezTo>
                      <a:pt x="113" y="169"/>
                      <a:pt x="113" y="169"/>
                      <a:pt x="113" y="169"/>
                    </a:cubicBezTo>
                    <a:cubicBezTo>
                      <a:pt x="113" y="169"/>
                      <a:pt x="113" y="169"/>
                      <a:pt x="114" y="169"/>
                    </a:cubicBezTo>
                    <a:cubicBezTo>
                      <a:pt x="114" y="168"/>
                      <a:pt x="114" y="168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5" y="166"/>
                      <a:pt x="116" y="165"/>
                      <a:pt x="116" y="164"/>
                    </a:cubicBezTo>
                    <a:cubicBezTo>
                      <a:pt x="117" y="164"/>
                      <a:pt x="117" y="163"/>
                      <a:pt x="118" y="163"/>
                    </a:cubicBezTo>
                    <a:cubicBezTo>
                      <a:pt x="118" y="163"/>
                      <a:pt x="118" y="163"/>
                      <a:pt x="118" y="163"/>
                    </a:cubicBezTo>
                    <a:cubicBezTo>
                      <a:pt x="118" y="163"/>
                      <a:pt x="118" y="163"/>
                      <a:pt x="119" y="163"/>
                    </a:cubicBezTo>
                    <a:cubicBezTo>
                      <a:pt x="119" y="163"/>
                      <a:pt x="119" y="163"/>
                      <a:pt x="119" y="163"/>
                    </a:cubicBezTo>
                    <a:cubicBezTo>
                      <a:pt x="119" y="163"/>
                      <a:pt x="119" y="163"/>
                      <a:pt x="119" y="163"/>
                    </a:cubicBezTo>
                    <a:cubicBezTo>
                      <a:pt x="119" y="163"/>
                      <a:pt x="120" y="163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4"/>
                      <a:pt x="120" y="164"/>
                      <a:pt x="119" y="164"/>
                    </a:cubicBezTo>
                    <a:cubicBezTo>
                      <a:pt x="119" y="164"/>
                      <a:pt x="119" y="164"/>
                      <a:pt x="119" y="164"/>
                    </a:cubicBezTo>
                    <a:cubicBezTo>
                      <a:pt x="119" y="164"/>
                      <a:pt x="119" y="164"/>
                      <a:pt x="118" y="164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9" y="164"/>
                      <a:pt x="119" y="164"/>
                      <a:pt x="119" y="164"/>
                    </a:cubicBezTo>
                    <a:cubicBezTo>
                      <a:pt x="119" y="165"/>
                      <a:pt x="119" y="165"/>
                      <a:pt x="119" y="165"/>
                    </a:cubicBezTo>
                    <a:cubicBezTo>
                      <a:pt x="120" y="165"/>
                      <a:pt x="120" y="165"/>
                      <a:pt x="121" y="165"/>
                    </a:cubicBezTo>
                    <a:cubicBezTo>
                      <a:pt x="121" y="165"/>
                      <a:pt x="121" y="165"/>
                      <a:pt x="121" y="165"/>
                    </a:cubicBezTo>
                    <a:cubicBezTo>
                      <a:pt x="122" y="165"/>
                      <a:pt x="122" y="165"/>
                      <a:pt x="122" y="165"/>
                    </a:cubicBezTo>
                    <a:cubicBezTo>
                      <a:pt x="122" y="165"/>
                      <a:pt x="123" y="165"/>
                      <a:pt x="123" y="165"/>
                    </a:cubicBezTo>
                    <a:cubicBezTo>
                      <a:pt x="123" y="166"/>
                      <a:pt x="123" y="166"/>
                      <a:pt x="123" y="166"/>
                    </a:cubicBezTo>
                    <a:cubicBezTo>
                      <a:pt x="123" y="166"/>
                      <a:pt x="123" y="166"/>
                      <a:pt x="123" y="166"/>
                    </a:cubicBezTo>
                    <a:cubicBezTo>
                      <a:pt x="122" y="166"/>
                      <a:pt x="121" y="167"/>
                      <a:pt x="121" y="168"/>
                    </a:cubicBezTo>
                    <a:cubicBezTo>
                      <a:pt x="121" y="168"/>
                      <a:pt x="121" y="168"/>
                      <a:pt x="122" y="168"/>
                    </a:cubicBezTo>
                    <a:cubicBezTo>
                      <a:pt x="122" y="168"/>
                      <a:pt x="123" y="168"/>
                      <a:pt x="123" y="169"/>
                    </a:cubicBezTo>
                    <a:cubicBezTo>
                      <a:pt x="123" y="169"/>
                      <a:pt x="123" y="169"/>
                      <a:pt x="123" y="170"/>
                    </a:cubicBezTo>
                    <a:cubicBezTo>
                      <a:pt x="123" y="170"/>
                      <a:pt x="124" y="170"/>
                      <a:pt x="124" y="170"/>
                    </a:cubicBezTo>
                    <a:cubicBezTo>
                      <a:pt x="125" y="170"/>
                      <a:pt x="126" y="169"/>
                      <a:pt x="126" y="169"/>
                    </a:cubicBezTo>
                    <a:cubicBezTo>
                      <a:pt x="127" y="169"/>
                      <a:pt x="127" y="169"/>
                      <a:pt x="127" y="169"/>
                    </a:cubicBezTo>
                    <a:cubicBezTo>
                      <a:pt x="128" y="169"/>
                      <a:pt x="128" y="168"/>
                      <a:pt x="128" y="168"/>
                    </a:cubicBezTo>
                    <a:cubicBezTo>
                      <a:pt x="128" y="168"/>
                      <a:pt x="128" y="168"/>
                      <a:pt x="128" y="168"/>
                    </a:cubicBezTo>
                    <a:cubicBezTo>
                      <a:pt x="129" y="168"/>
                      <a:pt x="129" y="168"/>
                      <a:pt x="129" y="168"/>
                    </a:cubicBezTo>
                    <a:cubicBezTo>
                      <a:pt x="129" y="168"/>
                      <a:pt x="129" y="168"/>
                      <a:pt x="130" y="168"/>
                    </a:cubicBezTo>
                    <a:cubicBezTo>
                      <a:pt x="130" y="168"/>
                      <a:pt x="130" y="168"/>
                      <a:pt x="130" y="168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30" y="167"/>
                      <a:pt x="129" y="167"/>
                      <a:pt x="129" y="167"/>
                    </a:cubicBezTo>
                    <a:cubicBezTo>
                      <a:pt x="129" y="167"/>
                      <a:pt x="129" y="167"/>
                      <a:pt x="129" y="167"/>
                    </a:cubicBezTo>
                    <a:cubicBezTo>
                      <a:pt x="129" y="167"/>
                      <a:pt x="128" y="167"/>
                      <a:pt x="128" y="167"/>
                    </a:cubicBezTo>
                    <a:cubicBezTo>
                      <a:pt x="128" y="167"/>
                      <a:pt x="128" y="167"/>
                      <a:pt x="128" y="167"/>
                    </a:cubicBezTo>
                    <a:cubicBezTo>
                      <a:pt x="128" y="167"/>
                      <a:pt x="128" y="167"/>
                      <a:pt x="128" y="167"/>
                    </a:cubicBezTo>
                    <a:cubicBezTo>
                      <a:pt x="127" y="167"/>
                      <a:pt x="126" y="166"/>
                      <a:pt x="125" y="165"/>
                    </a:cubicBezTo>
                    <a:cubicBezTo>
                      <a:pt x="126" y="166"/>
                      <a:pt x="127" y="167"/>
                      <a:pt x="127" y="168"/>
                    </a:cubicBezTo>
                    <a:cubicBezTo>
                      <a:pt x="127" y="168"/>
                      <a:pt x="127" y="168"/>
                      <a:pt x="127" y="168"/>
                    </a:cubicBezTo>
                    <a:cubicBezTo>
                      <a:pt x="126" y="168"/>
                      <a:pt x="126" y="167"/>
                      <a:pt x="126" y="166"/>
                    </a:cubicBez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6" y="167"/>
                      <a:pt x="126" y="167"/>
                      <a:pt x="126" y="166"/>
                    </a:cubicBezTo>
                    <a:cubicBezTo>
                      <a:pt x="126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4" y="165"/>
                      <a:pt x="123" y="165"/>
                    </a:cubicBezTo>
                    <a:cubicBezTo>
                      <a:pt x="124" y="165"/>
                      <a:pt x="124" y="165"/>
                      <a:pt x="124" y="165"/>
                    </a:cubicBezTo>
                    <a:cubicBezTo>
                      <a:pt x="124" y="165"/>
                      <a:pt x="125" y="165"/>
                      <a:pt x="125" y="165"/>
                    </a:cubicBezTo>
                    <a:cubicBezTo>
                      <a:pt x="126" y="164"/>
                      <a:pt x="126" y="164"/>
                      <a:pt x="127" y="163"/>
                    </a:cubicBezTo>
                    <a:cubicBezTo>
                      <a:pt x="127" y="164"/>
                      <a:pt x="126" y="164"/>
                      <a:pt x="126" y="165"/>
                    </a:cubicBezTo>
                    <a:cubicBezTo>
                      <a:pt x="127" y="164"/>
                      <a:pt x="127" y="163"/>
                      <a:pt x="127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7" y="163"/>
                      <a:pt x="127" y="163"/>
                      <a:pt x="128" y="163"/>
                    </a:cubicBezTo>
                    <a:cubicBezTo>
                      <a:pt x="129" y="163"/>
                      <a:pt x="131" y="163"/>
                      <a:pt x="132" y="161"/>
                    </a:cubicBezTo>
                    <a:cubicBezTo>
                      <a:pt x="133" y="161"/>
                      <a:pt x="134" y="161"/>
                      <a:pt x="135" y="161"/>
                    </a:cubicBezTo>
                    <a:cubicBezTo>
                      <a:pt x="136" y="161"/>
                      <a:pt x="136" y="161"/>
                      <a:pt x="136" y="161"/>
                    </a:cubicBezTo>
                    <a:cubicBezTo>
                      <a:pt x="135" y="162"/>
                      <a:pt x="134" y="162"/>
                      <a:pt x="134" y="163"/>
                    </a:cubicBezTo>
                    <a:cubicBezTo>
                      <a:pt x="134" y="163"/>
                      <a:pt x="134" y="163"/>
                      <a:pt x="133" y="163"/>
                    </a:cubicBezTo>
                    <a:cubicBezTo>
                      <a:pt x="133" y="163"/>
                      <a:pt x="133" y="163"/>
                      <a:pt x="133" y="163"/>
                    </a:cubicBezTo>
                    <a:cubicBezTo>
                      <a:pt x="133" y="164"/>
                      <a:pt x="134" y="164"/>
                      <a:pt x="134" y="165"/>
                    </a:cubicBezTo>
                    <a:cubicBezTo>
                      <a:pt x="133" y="165"/>
                      <a:pt x="133" y="166"/>
                      <a:pt x="133" y="167"/>
                    </a:cubicBezTo>
                    <a:cubicBezTo>
                      <a:pt x="133" y="167"/>
                      <a:pt x="133" y="167"/>
                      <a:pt x="133" y="167"/>
                    </a:cubicBezTo>
                    <a:cubicBezTo>
                      <a:pt x="132" y="167"/>
                      <a:pt x="132" y="167"/>
                      <a:pt x="131" y="167"/>
                    </a:cubicBezTo>
                    <a:cubicBezTo>
                      <a:pt x="132" y="168"/>
                      <a:pt x="131" y="167"/>
                      <a:pt x="131" y="168"/>
                    </a:cubicBezTo>
                    <a:cubicBezTo>
                      <a:pt x="131" y="168"/>
                      <a:pt x="131" y="168"/>
                      <a:pt x="131" y="168"/>
                    </a:cubicBezTo>
                    <a:cubicBezTo>
                      <a:pt x="132" y="168"/>
                      <a:pt x="132" y="169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7" y="170"/>
                      <a:pt x="138" y="174"/>
                      <a:pt x="141" y="174"/>
                    </a:cubicBezTo>
                    <a:cubicBezTo>
                      <a:pt x="144" y="176"/>
                      <a:pt x="145" y="180"/>
                      <a:pt x="141" y="181"/>
                    </a:cubicBezTo>
                    <a:cubicBezTo>
                      <a:pt x="141" y="181"/>
                      <a:pt x="141" y="181"/>
                      <a:pt x="141" y="181"/>
                    </a:cubicBezTo>
                    <a:cubicBezTo>
                      <a:pt x="140" y="181"/>
                      <a:pt x="140" y="181"/>
                      <a:pt x="139" y="181"/>
                    </a:cubicBezTo>
                    <a:cubicBezTo>
                      <a:pt x="139" y="181"/>
                      <a:pt x="138" y="181"/>
                      <a:pt x="138" y="181"/>
                    </a:cubicBezTo>
                    <a:cubicBezTo>
                      <a:pt x="138" y="181"/>
                      <a:pt x="138" y="181"/>
                      <a:pt x="137" y="181"/>
                    </a:cubicBezTo>
                    <a:cubicBezTo>
                      <a:pt x="137" y="181"/>
                      <a:pt x="137" y="181"/>
                      <a:pt x="136" y="181"/>
                    </a:cubicBezTo>
                    <a:cubicBezTo>
                      <a:pt x="136" y="181"/>
                      <a:pt x="136" y="181"/>
                      <a:pt x="136" y="181"/>
                    </a:cubicBezTo>
                    <a:cubicBezTo>
                      <a:pt x="134" y="181"/>
                      <a:pt x="133" y="180"/>
                      <a:pt x="132" y="180"/>
                    </a:cubicBezTo>
                    <a:cubicBezTo>
                      <a:pt x="131" y="180"/>
                      <a:pt x="131" y="180"/>
                      <a:pt x="131" y="180"/>
                    </a:cubicBezTo>
                    <a:cubicBezTo>
                      <a:pt x="131" y="180"/>
                      <a:pt x="131" y="179"/>
                      <a:pt x="130" y="179"/>
                    </a:cubicBezTo>
                    <a:cubicBezTo>
                      <a:pt x="130" y="179"/>
                      <a:pt x="130" y="179"/>
                      <a:pt x="130" y="179"/>
                    </a:cubicBezTo>
                    <a:cubicBezTo>
                      <a:pt x="130" y="179"/>
                      <a:pt x="129" y="179"/>
                      <a:pt x="129" y="179"/>
                    </a:cubicBezTo>
                    <a:cubicBezTo>
                      <a:pt x="129" y="179"/>
                      <a:pt x="128" y="179"/>
                      <a:pt x="128" y="178"/>
                    </a:cubicBezTo>
                    <a:cubicBezTo>
                      <a:pt x="124" y="178"/>
                      <a:pt x="120" y="178"/>
                      <a:pt x="119" y="181"/>
                    </a:cubicBezTo>
                    <a:cubicBezTo>
                      <a:pt x="118" y="181"/>
                      <a:pt x="117" y="181"/>
                      <a:pt x="116" y="181"/>
                    </a:cubicBezTo>
                    <a:cubicBezTo>
                      <a:pt x="115" y="181"/>
                      <a:pt x="114" y="181"/>
                      <a:pt x="114" y="181"/>
                    </a:cubicBezTo>
                    <a:cubicBezTo>
                      <a:pt x="114" y="182"/>
                      <a:pt x="114" y="182"/>
                      <a:pt x="114" y="182"/>
                    </a:cubicBezTo>
                    <a:cubicBezTo>
                      <a:pt x="114" y="182"/>
                      <a:pt x="114" y="182"/>
                      <a:pt x="114" y="182"/>
                    </a:cubicBezTo>
                    <a:cubicBezTo>
                      <a:pt x="114" y="182"/>
                      <a:pt x="114" y="182"/>
                      <a:pt x="115" y="182"/>
                    </a:cubicBezTo>
                    <a:cubicBezTo>
                      <a:pt x="115" y="182"/>
                      <a:pt x="115" y="182"/>
                      <a:pt x="115" y="182"/>
                    </a:cubicBezTo>
                    <a:cubicBezTo>
                      <a:pt x="115" y="182"/>
                      <a:pt x="115" y="182"/>
                      <a:pt x="115" y="183"/>
                    </a:cubicBezTo>
                    <a:cubicBezTo>
                      <a:pt x="115" y="183"/>
                      <a:pt x="115" y="183"/>
                      <a:pt x="115" y="183"/>
                    </a:cubicBezTo>
                    <a:cubicBezTo>
                      <a:pt x="114" y="183"/>
                      <a:pt x="113" y="183"/>
                      <a:pt x="113" y="183"/>
                    </a:cubicBezTo>
                    <a:cubicBezTo>
                      <a:pt x="113" y="183"/>
                      <a:pt x="113" y="183"/>
                      <a:pt x="113" y="183"/>
                    </a:cubicBezTo>
                    <a:cubicBezTo>
                      <a:pt x="113" y="183"/>
                      <a:pt x="113" y="183"/>
                      <a:pt x="113" y="183"/>
                    </a:cubicBezTo>
                    <a:cubicBezTo>
                      <a:pt x="113" y="183"/>
                      <a:pt x="113" y="183"/>
                      <a:pt x="114" y="183"/>
                    </a:cubicBezTo>
                    <a:cubicBezTo>
                      <a:pt x="114" y="183"/>
                      <a:pt x="114" y="183"/>
                      <a:pt x="114" y="184"/>
                    </a:cubicBezTo>
                    <a:cubicBezTo>
                      <a:pt x="113" y="184"/>
                      <a:pt x="113" y="184"/>
                      <a:pt x="112" y="184"/>
                    </a:cubicBezTo>
                    <a:cubicBezTo>
                      <a:pt x="112" y="184"/>
                      <a:pt x="111" y="184"/>
                      <a:pt x="111" y="183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10" y="184"/>
                      <a:pt x="109" y="183"/>
                      <a:pt x="109" y="183"/>
                    </a:cubicBezTo>
                    <a:cubicBezTo>
                      <a:pt x="107" y="184"/>
                      <a:pt x="107" y="185"/>
                      <a:pt x="107" y="186"/>
                    </a:cubicBezTo>
                    <a:cubicBezTo>
                      <a:pt x="107" y="186"/>
                      <a:pt x="107" y="187"/>
                      <a:pt x="107" y="187"/>
                    </a:cubicBezTo>
                    <a:cubicBezTo>
                      <a:pt x="107" y="187"/>
                      <a:pt x="108" y="186"/>
                      <a:pt x="108" y="186"/>
                    </a:cubicBezTo>
                    <a:cubicBezTo>
                      <a:pt x="108" y="186"/>
                      <a:pt x="108" y="186"/>
                      <a:pt x="109" y="186"/>
                    </a:cubicBezTo>
                    <a:cubicBezTo>
                      <a:pt x="109" y="186"/>
                      <a:pt x="109" y="186"/>
                      <a:pt x="109" y="186"/>
                    </a:cubicBezTo>
                    <a:cubicBezTo>
                      <a:pt x="108" y="187"/>
                      <a:pt x="109" y="187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9"/>
                      <a:pt x="109" y="189"/>
                    </a:cubicBezTo>
                    <a:cubicBezTo>
                      <a:pt x="109" y="189"/>
                      <a:pt x="109" y="190"/>
                      <a:pt x="108" y="190"/>
                    </a:cubicBezTo>
                    <a:cubicBezTo>
                      <a:pt x="108" y="190"/>
                      <a:pt x="108" y="189"/>
                      <a:pt x="108" y="189"/>
                    </a:cubicBezTo>
                    <a:cubicBezTo>
                      <a:pt x="108" y="189"/>
                      <a:pt x="108" y="189"/>
                      <a:pt x="108" y="189"/>
                    </a:cubicBezTo>
                    <a:cubicBezTo>
                      <a:pt x="108" y="190"/>
                      <a:pt x="108" y="190"/>
                      <a:pt x="108" y="191"/>
                    </a:cubicBezTo>
                    <a:cubicBezTo>
                      <a:pt x="108" y="191"/>
                      <a:pt x="109" y="191"/>
                      <a:pt x="110" y="191"/>
                    </a:cubicBezTo>
                    <a:cubicBezTo>
                      <a:pt x="110" y="192"/>
                      <a:pt x="110" y="192"/>
                      <a:pt x="110" y="193"/>
                    </a:cubicBezTo>
                    <a:cubicBezTo>
                      <a:pt x="110" y="193"/>
                      <a:pt x="111" y="193"/>
                      <a:pt x="111" y="194"/>
                    </a:cubicBezTo>
                    <a:cubicBezTo>
                      <a:pt x="110" y="194"/>
                      <a:pt x="110" y="194"/>
                      <a:pt x="110" y="194"/>
                    </a:cubicBezTo>
                    <a:cubicBezTo>
                      <a:pt x="110" y="194"/>
                      <a:pt x="110" y="194"/>
                      <a:pt x="110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11" y="194"/>
                      <a:pt x="111" y="194"/>
                      <a:pt x="112" y="194"/>
                    </a:cubicBezTo>
                    <a:cubicBezTo>
                      <a:pt x="112" y="194"/>
                      <a:pt x="112" y="194"/>
                      <a:pt x="112" y="194"/>
                    </a:cubicBezTo>
                    <a:cubicBezTo>
                      <a:pt x="112" y="195"/>
                      <a:pt x="111" y="195"/>
                      <a:pt x="110" y="195"/>
                    </a:cubicBezTo>
                    <a:cubicBezTo>
                      <a:pt x="110" y="195"/>
                      <a:pt x="110" y="195"/>
                      <a:pt x="111" y="195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2" y="195"/>
                      <a:pt x="113" y="195"/>
                      <a:pt x="113" y="195"/>
                    </a:cubicBezTo>
                    <a:cubicBezTo>
                      <a:pt x="113" y="195"/>
                      <a:pt x="113" y="195"/>
                      <a:pt x="113" y="195"/>
                    </a:cubicBezTo>
                    <a:cubicBezTo>
                      <a:pt x="113" y="195"/>
                      <a:pt x="114" y="195"/>
                      <a:pt x="114" y="195"/>
                    </a:cubicBezTo>
                    <a:cubicBezTo>
                      <a:pt x="114" y="195"/>
                      <a:pt x="114" y="195"/>
                      <a:pt x="115" y="195"/>
                    </a:cubicBezTo>
                    <a:cubicBezTo>
                      <a:pt x="115" y="195"/>
                      <a:pt x="115" y="196"/>
                      <a:pt x="115" y="196"/>
                    </a:cubicBezTo>
                    <a:cubicBezTo>
                      <a:pt x="115" y="196"/>
                      <a:pt x="115" y="197"/>
                      <a:pt x="116" y="197"/>
                    </a:cubicBezTo>
                    <a:cubicBezTo>
                      <a:pt x="116" y="197"/>
                      <a:pt x="117" y="196"/>
                      <a:pt x="117" y="196"/>
                    </a:cubicBezTo>
                    <a:cubicBezTo>
                      <a:pt x="117" y="196"/>
                      <a:pt x="118" y="196"/>
                      <a:pt x="118" y="196"/>
                    </a:cubicBezTo>
                    <a:cubicBezTo>
                      <a:pt x="118" y="196"/>
                      <a:pt x="118" y="196"/>
                      <a:pt x="118" y="196"/>
                    </a:cubicBezTo>
                    <a:cubicBezTo>
                      <a:pt x="118" y="195"/>
                      <a:pt x="119" y="195"/>
                      <a:pt x="118" y="195"/>
                    </a:cubicBezTo>
                    <a:cubicBezTo>
                      <a:pt x="119" y="195"/>
                      <a:pt x="119" y="195"/>
                      <a:pt x="120" y="195"/>
                    </a:cubicBezTo>
                    <a:cubicBezTo>
                      <a:pt x="121" y="195"/>
                      <a:pt x="123" y="196"/>
                      <a:pt x="124" y="197"/>
                    </a:cubicBezTo>
                    <a:cubicBezTo>
                      <a:pt x="125" y="197"/>
                      <a:pt x="126" y="196"/>
                      <a:pt x="127" y="196"/>
                    </a:cubicBezTo>
                    <a:cubicBezTo>
                      <a:pt x="128" y="195"/>
                      <a:pt x="128" y="195"/>
                      <a:pt x="129" y="194"/>
                    </a:cubicBezTo>
                    <a:cubicBezTo>
                      <a:pt x="130" y="194"/>
                      <a:pt x="130" y="195"/>
                      <a:pt x="131" y="195"/>
                    </a:cubicBezTo>
                    <a:cubicBezTo>
                      <a:pt x="131" y="195"/>
                      <a:pt x="131" y="194"/>
                      <a:pt x="132" y="194"/>
                    </a:cubicBezTo>
                    <a:cubicBezTo>
                      <a:pt x="132" y="194"/>
                      <a:pt x="132" y="194"/>
                      <a:pt x="132" y="194"/>
                    </a:cubicBezTo>
                    <a:cubicBezTo>
                      <a:pt x="132" y="195"/>
                      <a:pt x="132" y="195"/>
                      <a:pt x="132" y="195"/>
                    </a:cubicBezTo>
                    <a:cubicBezTo>
                      <a:pt x="132" y="195"/>
                      <a:pt x="132" y="195"/>
                      <a:pt x="132" y="196"/>
                    </a:cubicBezTo>
                    <a:cubicBezTo>
                      <a:pt x="132" y="197"/>
                      <a:pt x="132" y="197"/>
                      <a:pt x="132" y="197"/>
                    </a:cubicBezTo>
                    <a:cubicBezTo>
                      <a:pt x="132" y="197"/>
                      <a:pt x="132" y="197"/>
                      <a:pt x="132" y="197"/>
                    </a:cubicBezTo>
                    <a:cubicBezTo>
                      <a:pt x="133" y="199"/>
                      <a:pt x="132" y="201"/>
                      <a:pt x="132" y="203"/>
                    </a:cubicBezTo>
                    <a:cubicBezTo>
                      <a:pt x="130" y="205"/>
                      <a:pt x="130" y="210"/>
                      <a:pt x="127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211"/>
                      <a:pt x="126" y="211"/>
                      <a:pt x="126" y="211"/>
                    </a:cubicBezTo>
                    <a:cubicBezTo>
                      <a:pt x="126" y="211"/>
                      <a:pt x="126" y="210"/>
                      <a:pt x="125" y="210"/>
                    </a:cubicBezTo>
                    <a:cubicBezTo>
                      <a:pt x="125" y="210"/>
                      <a:pt x="125" y="211"/>
                      <a:pt x="124" y="211"/>
                    </a:cubicBezTo>
                    <a:cubicBezTo>
                      <a:pt x="124" y="211"/>
                      <a:pt x="124" y="210"/>
                      <a:pt x="123" y="210"/>
                    </a:cubicBezTo>
                    <a:cubicBezTo>
                      <a:pt x="123" y="211"/>
                      <a:pt x="124" y="211"/>
                      <a:pt x="124" y="211"/>
                    </a:cubicBezTo>
                    <a:cubicBezTo>
                      <a:pt x="123" y="211"/>
                      <a:pt x="122" y="211"/>
                      <a:pt x="123" y="210"/>
                    </a:cubicBezTo>
                    <a:cubicBezTo>
                      <a:pt x="123" y="210"/>
                      <a:pt x="123" y="210"/>
                      <a:pt x="123" y="210"/>
                    </a:cubicBezTo>
                    <a:cubicBezTo>
                      <a:pt x="123" y="210"/>
                      <a:pt x="122" y="210"/>
                      <a:pt x="122" y="210"/>
                    </a:cubicBezTo>
                    <a:cubicBezTo>
                      <a:pt x="122" y="210"/>
                      <a:pt x="121" y="210"/>
                      <a:pt x="121" y="210"/>
                    </a:cubicBezTo>
                    <a:cubicBezTo>
                      <a:pt x="121" y="210"/>
                      <a:pt x="121" y="210"/>
                      <a:pt x="121" y="210"/>
                    </a:cubicBezTo>
                    <a:cubicBezTo>
                      <a:pt x="121" y="210"/>
                      <a:pt x="121" y="210"/>
                      <a:pt x="121" y="210"/>
                    </a:cubicBezTo>
                    <a:cubicBezTo>
                      <a:pt x="121" y="210"/>
                      <a:pt x="121" y="210"/>
                      <a:pt x="120" y="210"/>
                    </a:cubicBezTo>
                    <a:cubicBezTo>
                      <a:pt x="120" y="210"/>
                      <a:pt x="120" y="210"/>
                      <a:pt x="120" y="210"/>
                    </a:cubicBezTo>
                    <a:cubicBezTo>
                      <a:pt x="120" y="210"/>
                      <a:pt x="119" y="210"/>
                      <a:pt x="119" y="210"/>
                    </a:cubicBezTo>
                    <a:cubicBezTo>
                      <a:pt x="118" y="210"/>
                      <a:pt x="117" y="211"/>
                      <a:pt x="116" y="211"/>
                    </a:cubicBezTo>
                    <a:cubicBezTo>
                      <a:pt x="116" y="211"/>
                      <a:pt x="116" y="211"/>
                      <a:pt x="116" y="211"/>
                    </a:cubicBezTo>
                    <a:cubicBezTo>
                      <a:pt x="116" y="211"/>
                      <a:pt x="115" y="211"/>
                      <a:pt x="115" y="211"/>
                    </a:cubicBezTo>
                    <a:cubicBezTo>
                      <a:pt x="115" y="211"/>
                      <a:pt x="114" y="211"/>
                      <a:pt x="114" y="211"/>
                    </a:cubicBezTo>
                    <a:cubicBezTo>
                      <a:pt x="114" y="211"/>
                      <a:pt x="114" y="211"/>
                      <a:pt x="113" y="211"/>
                    </a:cubicBezTo>
                    <a:cubicBezTo>
                      <a:pt x="112" y="210"/>
                      <a:pt x="109" y="210"/>
                      <a:pt x="107" y="210"/>
                    </a:cubicBezTo>
                    <a:cubicBezTo>
                      <a:pt x="107" y="210"/>
                      <a:pt x="106" y="210"/>
                      <a:pt x="106" y="210"/>
                    </a:cubicBezTo>
                    <a:cubicBezTo>
                      <a:pt x="106" y="209"/>
                      <a:pt x="106" y="209"/>
                      <a:pt x="105" y="208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104" y="208"/>
                      <a:pt x="102" y="208"/>
                      <a:pt x="101" y="207"/>
                    </a:cubicBezTo>
                    <a:cubicBezTo>
                      <a:pt x="101" y="207"/>
                      <a:pt x="101" y="207"/>
                      <a:pt x="101" y="207"/>
                    </a:cubicBezTo>
                    <a:cubicBezTo>
                      <a:pt x="100" y="206"/>
                      <a:pt x="98" y="206"/>
                      <a:pt x="97" y="206"/>
                    </a:cubicBezTo>
                    <a:cubicBezTo>
                      <a:pt x="95" y="207"/>
                      <a:pt x="92" y="207"/>
                      <a:pt x="93" y="210"/>
                    </a:cubicBezTo>
                    <a:cubicBezTo>
                      <a:pt x="94" y="211"/>
                      <a:pt x="92" y="214"/>
                      <a:pt x="91" y="214"/>
                    </a:cubicBezTo>
                    <a:cubicBezTo>
                      <a:pt x="91" y="214"/>
                      <a:pt x="91" y="214"/>
                      <a:pt x="91" y="214"/>
                    </a:cubicBezTo>
                    <a:cubicBezTo>
                      <a:pt x="89" y="214"/>
                      <a:pt x="88" y="211"/>
                      <a:pt x="85" y="211"/>
                    </a:cubicBezTo>
                    <a:cubicBezTo>
                      <a:pt x="85" y="211"/>
                      <a:pt x="85" y="211"/>
                      <a:pt x="84" y="211"/>
                    </a:cubicBezTo>
                    <a:cubicBezTo>
                      <a:pt x="84" y="211"/>
                      <a:pt x="84" y="211"/>
                      <a:pt x="84" y="211"/>
                    </a:cubicBezTo>
                    <a:cubicBezTo>
                      <a:pt x="83" y="211"/>
                      <a:pt x="83" y="211"/>
                      <a:pt x="83" y="211"/>
                    </a:cubicBezTo>
                    <a:cubicBezTo>
                      <a:pt x="83" y="211"/>
                      <a:pt x="82" y="211"/>
                      <a:pt x="82" y="210"/>
                    </a:cubicBezTo>
                    <a:cubicBezTo>
                      <a:pt x="82" y="209"/>
                      <a:pt x="82" y="208"/>
                      <a:pt x="81" y="207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0" y="207"/>
                      <a:pt x="79" y="207"/>
                      <a:pt x="78" y="206"/>
                    </a:cubicBezTo>
                    <a:cubicBezTo>
                      <a:pt x="75" y="206"/>
                      <a:pt x="72" y="207"/>
                      <a:pt x="71" y="204"/>
                    </a:cubicBezTo>
                    <a:cubicBezTo>
                      <a:pt x="71" y="204"/>
                      <a:pt x="71" y="204"/>
                      <a:pt x="71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0" y="204"/>
                      <a:pt x="70" y="205"/>
                      <a:pt x="70" y="205"/>
                    </a:cubicBezTo>
                    <a:cubicBezTo>
                      <a:pt x="70" y="205"/>
                      <a:pt x="70" y="205"/>
                      <a:pt x="70" y="205"/>
                    </a:cubicBezTo>
                    <a:cubicBezTo>
                      <a:pt x="69" y="204"/>
                      <a:pt x="68" y="204"/>
                      <a:pt x="68" y="203"/>
                    </a:cubicBezTo>
                    <a:cubicBezTo>
                      <a:pt x="69" y="201"/>
                      <a:pt x="71" y="201"/>
                      <a:pt x="70" y="198"/>
                    </a:cubicBezTo>
                    <a:cubicBezTo>
                      <a:pt x="69" y="198"/>
                      <a:pt x="69" y="198"/>
                      <a:pt x="69" y="196"/>
                    </a:cubicBezTo>
                    <a:cubicBezTo>
                      <a:pt x="70" y="196"/>
                      <a:pt x="70" y="195"/>
                      <a:pt x="70" y="194"/>
                    </a:cubicBezTo>
                    <a:cubicBezTo>
                      <a:pt x="70" y="194"/>
                      <a:pt x="70" y="194"/>
                      <a:pt x="70" y="194"/>
                    </a:cubicBezTo>
                    <a:cubicBezTo>
                      <a:pt x="69" y="194"/>
                      <a:pt x="69" y="195"/>
                      <a:pt x="69" y="195"/>
                    </a:cubicBezTo>
                    <a:cubicBezTo>
                      <a:pt x="68" y="195"/>
                      <a:pt x="68" y="194"/>
                      <a:pt x="68" y="194"/>
                    </a:cubicBezTo>
                    <a:cubicBezTo>
                      <a:pt x="68" y="194"/>
                      <a:pt x="68" y="194"/>
                      <a:pt x="68" y="194"/>
                    </a:cubicBezTo>
                    <a:cubicBezTo>
                      <a:pt x="66" y="194"/>
                      <a:pt x="64" y="195"/>
                      <a:pt x="62" y="195"/>
                    </a:cubicBezTo>
                    <a:cubicBezTo>
                      <a:pt x="62" y="195"/>
                      <a:pt x="62" y="194"/>
                      <a:pt x="61" y="194"/>
                    </a:cubicBezTo>
                    <a:cubicBezTo>
                      <a:pt x="61" y="195"/>
                      <a:pt x="61" y="195"/>
                      <a:pt x="60" y="195"/>
                    </a:cubicBezTo>
                    <a:cubicBezTo>
                      <a:pt x="60" y="195"/>
                      <a:pt x="59" y="195"/>
                      <a:pt x="59" y="194"/>
                    </a:cubicBezTo>
                    <a:cubicBezTo>
                      <a:pt x="58" y="195"/>
                      <a:pt x="58" y="195"/>
                      <a:pt x="57" y="195"/>
                    </a:cubicBezTo>
                    <a:cubicBezTo>
                      <a:pt x="55" y="195"/>
                      <a:pt x="54" y="195"/>
                      <a:pt x="52" y="19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2" y="195"/>
                      <a:pt x="51" y="195"/>
                      <a:pt x="51" y="195"/>
                    </a:cubicBezTo>
                    <a:cubicBezTo>
                      <a:pt x="51" y="195"/>
                      <a:pt x="51" y="196"/>
                      <a:pt x="50" y="196"/>
                    </a:cubicBezTo>
                    <a:cubicBezTo>
                      <a:pt x="50" y="196"/>
                      <a:pt x="49" y="196"/>
                      <a:pt x="49" y="196"/>
                    </a:cubicBezTo>
                    <a:cubicBezTo>
                      <a:pt x="47" y="196"/>
                      <a:pt x="45" y="196"/>
                      <a:pt x="44" y="198"/>
                    </a:cubicBezTo>
                    <a:cubicBezTo>
                      <a:pt x="44" y="198"/>
                      <a:pt x="44" y="198"/>
                      <a:pt x="44" y="198"/>
                    </a:cubicBezTo>
                    <a:cubicBezTo>
                      <a:pt x="43" y="198"/>
                      <a:pt x="42" y="198"/>
                      <a:pt x="41" y="199"/>
                    </a:cubicBezTo>
                    <a:cubicBezTo>
                      <a:pt x="40" y="199"/>
                      <a:pt x="40" y="200"/>
                      <a:pt x="39" y="200"/>
                    </a:cubicBezTo>
                    <a:cubicBezTo>
                      <a:pt x="38" y="200"/>
                      <a:pt x="38" y="200"/>
                      <a:pt x="37" y="200"/>
                    </a:cubicBezTo>
                    <a:cubicBezTo>
                      <a:pt x="37" y="200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6" y="199"/>
                      <a:pt x="36" y="199"/>
                      <a:pt x="36" y="199"/>
                    </a:cubicBezTo>
                    <a:cubicBezTo>
                      <a:pt x="35" y="199"/>
                      <a:pt x="35" y="199"/>
                      <a:pt x="34" y="199"/>
                    </a:cubicBezTo>
                    <a:cubicBezTo>
                      <a:pt x="34" y="200"/>
                      <a:pt x="33" y="200"/>
                      <a:pt x="33" y="200"/>
                    </a:cubicBezTo>
                    <a:cubicBezTo>
                      <a:pt x="32" y="200"/>
                      <a:pt x="31" y="199"/>
                      <a:pt x="31" y="198"/>
                    </a:cubicBezTo>
                    <a:cubicBezTo>
                      <a:pt x="31" y="198"/>
                      <a:pt x="31" y="198"/>
                      <a:pt x="31" y="198"/>
                    </a:cubicBezTo>
                    <a:cubicBezTo>
                      <a:pt x="31" y="198"/>
                      <a:pt x="30" y="198"/>
                      <a:pt x="30" y="198"/>
                    </a:cubicBezTo>
                    <a:cubicBezTo>
                      <a:pt x="30" y="199"/>
                      <a:pt x="29" y="199"/>
                      <a:pt x="30" y="200"/>
                    </a:cubicBezTo>
                    <a:cubicBezTo>
                      <a:pt x="29" y="200"/>
                      <a:pt x="29" y="200"/>
                      <a:pt x="29" y="201"/>
                    </a:cubicBezTo>
                    <a:cubicBezTo>
                      <a:pt x="28" y="204"/>
                      <a:pt x="24" y="205"/>
                      <a:pt x="21" y="207"/>
                    </a:cubicBezTo>
                    <a:cubicBezTo>
                      <a:pt x="21" y="208"/>
                      <a:pt x="22" y="208"/>
                      <a:pt x="22" y="208"/>
                    </a:cubicBezTo>
                    <a:cubicBezTo>
                      <a:pt x="21" y="209"/>
                      <a:pt x="20" y="210"/>
                      <a:pt x="20" y="211"/>
                    </a:cubicBezTo>
                    <a:cubicBezTo>
                      <a:pt x="21" y="212"/>
                      <a:pt x="20" y="213"/>
                      <a:pt x="20" y="213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1" y="215"/>
                      <a:pt x="18" y="217"/>
                      <a:pt x="18" y="218"/>
                    </a:cubicBezTo>
                    <a:cubicBezTo>
                      <a:pt x="16" y="218"/>
                      <a:pt x="15" y="220"/>
                      <a:pt x="13" y="220"/>
                    </a:cubicBezTo>
                    <a:cubicBezTo>
                      <a:pt x="13" y="220"/>
                      <a:pt x="13" y="220"/>
                      <a:pt x="13" y="220"/>
                    </a:cubicBezTo>
                    <a:cubicBezTo>
                      <a:pt x="12" y="221"/>
                      <a:pt x="11" y="221"/>
                      <a:pt x="11" y="223"/>
                    </a:cubicBezTo>
                    <a:cubicBezTo>
                      <a:pt x="10" y="223"/>
                      <a:pt x="9" y="224"/>
                      <a:pt x="8" y="225"/>
                    </a:cubicBezTo>
                    <a:cubicBezTo>
                      <a:pt x="8" y="225"/>
                      <a:pt x="8" y="225"/>
                      <a:pt x="8" y="226"/>
                    </a:cubicBezTo>
                    <a:cubicBezTo>
                      <a:pt x="8" y="227"/>
                      <a:pt x="7" y="227"/>
                      <a:pt x="7" y="229"/>
                    </a:cubicBezTo>
                    <a:cubicBezTo>
                      <a:pt x="4" y="230"/>
                      <a:pt x="4" y="234"/>
                      <a:pt x="2" y="236"/>
                    </a:cubicBezTo>
                    <a:cubicBezTo>
                      <a:pt x="2" y="237"/>
                      <a:pt x="1" y="238"/>
                      <a:pt x="1" y="239"/>
                    </a:cubicBezTo>
                    <a:cubicBezTo>
                      <a:pt x="1" y="239"/>
                      <a:pt x="1" y="239"/>
                      <a:pt x="1" y="239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2" y="240"/>
                      <a:pt x="2" y="240"/>
                      <a:pt x="2" y="240"/>
                    </a:cubicBezTo>
                    <a:cubicBezTo>
                      <a:pt x="2" y="240"/>
                      <a:pt x="2" y="240"/>
                      <a:pt x="2" y="240"/>
                    </a:cubicBezTo>
                    <a:cubicBezTo>
                      <a:pt x="4" y="240"/>
                      <a:pt x="4" y="242"/>
                      <a:pt x="2" y="242"/>
                    </a:cubicBezTo>
                    <a:cubicBezTo>
                      <a:pt x="4" y="244"/>
                      <a:pt x="4" y="246"/>
                      <a:pt x="4" y="248"/>
                    </a:cubicBezTo>
                    <a:cubicBezTo>
                      <a:pt x="2" y="250"/>
                      <a:pt x="2" y="254"/>
                      <a:pt x="0" y="255"/>
                    </a:cubicBezTo>
                    <a:cubicBezTo>
                      <a:pt x="1" y="255"/>
                      <a:pt x="1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146" y="257"/>
                      <a:pt x="146" y="257"/>
                      <a:pt x="146" y="257"/>
                    </a:cubicBezTo>
                    <a:cubicBezTo>
                      <a:pt x="146" y="253"/>
                      <a:pt x="146" y="253"/>
                      <a:pt x="146" y="253"/>
                    </a:cubicBezTo>
                    <a:cubicBezTo>
                      <a:pt x="145" y="253"/>
                      <a:pt x="145" y="253"/>
                      <a:pt x="145" y="253"/>
                    </a:cubicBezTo>
                    <a:cubicBezTo>
                      <a:pt x="145" y="253"/>
                      <a:pt x="146" y="254"/>
                      <a:pt x="145" y="254"/>
                    </a:cubicBezTo>
                    <a:cubicBezTo>
                      <a:pt x="143" y="252"/>
                      <a:pt x="144" y="247"/>
                      <a:pt x="141" y="246"/>
                    </a:cubicBezTo>
                    <a:cubicBezTo>
                      <a:pt x="141" y="245"/>
                      <a:pt x="139" y="245"/>
                      <a:pt x="139" y="244"/>
                    </a:cubicBezTo>
                    <a:cubicBezTo>
                      <a:pt x="138" y="243"/>
                      <a:pt x="138" y="240"/>
                      <a:pt x="138" y="238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38" y="238"/>
                      <a:pt x="137" y="237"/>
                      <a:pt x="137" y="236"/>
                    </a:cubicBezTo>
                    <a:cubicBezTo>
                      <a:pt x="136" y="235"/>
                      <a:pt x="136" y="235"/>
                      <a:pt x="135" y="234"/>
                    </a:cubicBezTo>
                    <a:cubicBezTo>
                      <a:pt x="135" y="234"/>
                      <a:pt x="135" y="234"/>
                      <a:pt x="135" y="234"/>
                    </a:cubicBezTo>
                    <a:cubicBezTo>
                      <a:pt x="133" y="234"/>
                      <a:pt x="133" y="232"/>
                      <a:pt x="133" y="231"/>
                    </a:cubicBezTo>
                    <a:cubicBezTo>
                      <a:pt x="133" y="231"/>
                      <a:pt x="134" y="231"/>
                      <a:pt x="134" y="231"/>
                    </a:cubicBezTo>
                    <a:cubicBezTo>
                      <a:pt x="134" y="231"/>
                      <a:pt x="134" y="231"/>
                      <a:pt x="134" y="231"/>
                    </a:cubicBezTo>
                    <a:cubicBezTo>
                      <a:pt x="133" y="231"/>
                      <a:pt x="133" y="230"/>
                      <a:pt x="133" y="230"/>
                    </a:cubicBezTo>
                    <a:cubicBezTo>
                      <a:pt x="132" y="228"/>
                      <a:pt x="132" y="228"/>
                      <a:pt x="131" y="227"/>
                    </a:cubicBezTo>
                    <a:cubicBezTo>
                      <a:pt x="130" y="225"/>
                      <a:pt x="129" y="222"/>
                      <a:pt x="128" y="221"/>
                    </a:cubicBezTo>
                    <a:cubicBezTo>
                      <a:pt x="128" y="220"/>
                      <a:pt x="128" y="220"/>
                      <a:pt x="128" y="220"/>
                    </a:cubicBezTo>
                    <a:cubicBezTo>
                      <a:pt x="126" y="218"/>
                      <a:pt x="125" y="217"/>
                      <a:pt x="125" y="215"/>
                    </a:cubicBezTo>
                    <a:cubicBezTo>
                      <a:pt x="125" y="216"/>
                      <a:pt x="127" y="216"/>
                      <a:pt x="127" y="218"/>
                    </a:cubicBezTo>
                    <a:cubicBezTo>
                      <a:pt x="128" y="218"/>
                      <a:pt x="128" y="220"/>
                      <a:pt x="130" y="220"/>
                    </a:cubicBezTo>
                    <a:cubicBezTo>
                      <a:pt x="130" y="219"/>
                      <a:pt x="130" y="217"/>
                      <a:pt x="131" y="215"/>
                    </a:cubicBezTo>
                    <a:cubicBezTo>
                      <a:pt x="131" y="217"/>
                      <a:pt x="131" y="218"/>
                      <a:pt x="131" y="219"/>
                    </a:cubicBezTo>
                    <a:cubicBezTo>
                      <a:pt x="131" y="219"/>
                      <a:pt x="131" y="219"/>
                      <a:pt x="131" y="219"/>
                    </a:cubicBezTo>
                    <a:cubicBezTo>
                      <a:pt x="131" y="219"/>
                      <a:pt x="131" y="219"/>
                      <a:pt x="131" y="219"/>
                    </a:cubicBezTo>
                    <a:cubicBezTo>
                      <a:pt x="131" y="219"/>
                      <a:pt x="131" y="219"/>
                      <a:pt x="131" y="219"/>
                    </a:cubicBezTo>
                    <a:cubicBezTo>
                      <a:pt x="132" y="219"/>
                      <a:pt x="132" y="219"/>
                      <a:pt x="132" y="219"/>
                    </a:cubicBezTo>
                    <a:cubicBezTo>
                      <a:pt x="133" y="222"/>
                      <a:pt x="136" y="225"/>
                      <a:pt x="138" y="228"/>
                    </a:cubicBezTo>
                    <a:cubicBezTo>
                      <a:pt x="138" y="228"/>
                      <a:pt x="137" y="228"/>
                      <a:pt x="137" y="229"/>
                    </a:cubicBezTo>
                    <a:cubicBezTo>
                      <a:pt x="138" y="229"/>
                      <a:pt x="138" y="230"/>
                      <a:pt x="138" y="230"/>
                    </a:cubicBezTo>
                    <a:cubicBezTo>
                      <a:pt x="139" y="230"/>
                      <a:pt x="139" y="230"/>
                      <a:pt x="139" y="230"/>
                    </a:cubicBezTo>
                    <a:cubicBezTo>
                      <a:pt x="142" y="231"/>
                      <a:pt x="142" y="235"/>
                      <a:pt x="143" y="238"/>
                    </a:cubicBezTo>
                    <a:cubicBezTo>
                      <a:pt x="143" y="239"/>
                      <a:pt x="145" y="240"/>
                      <a:pt x="146" y="241"/>
                    </a:cubicBezTo>
                    <a:cubicBezTo>
                      <a:pt x="146" y="156"/>
                      <a:pt x="146" y="156"/>
                      <a:pt x="146" y="156"/>
                    </a:cubicBezTo>
                    <a:cubicBezTo>
                      <a:pt x="145" y="157"/>
                      <a:pt x="145" y="158"/>
                      <a:pt x="145" y="159"/>
                    </a:cubicBezTo>
                    <a:cubicBezTo>
                      <a:pt x="145" y="159"/>
                      <a:pt x="143" y="159"/>
                      <a:pt x="143" y="160"/>
                    </a:cubicBezTo>
                    <a:cubicBezTo>
                      <a:pt x="143" y="159"/>
                      <a:pt x="143" y="158"/>
                      <a:pt x="143" y="158"/>
                    </a:cubicBezTo>
                    <a:cubicBezTo>
                      <a:pt x="144" y="158"/>
                      <a:pt x="143" y="159"/>
                      <a:pt x="144" y="159"/>
                    </a:cubicBezTo>
                    <a:cubicBezTo>
                      <a:pt x="144" y="158"/>
                      <a:pt x="145" y="157"/>
                      <a:pt x="145" y="156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45" y="155"/>
                      <a:pt x="145" y="155"/>
                      <a:pt x="146" y="155"/>
                    </a:cubicBezTo>
                    <a:cubicBezTo>
                      <a:pt x="146" y="130"/>
                      <a:pt x="146" y="130"/>
                      <a:pt x="146" y="130"/>
                    </a:cubicBezTo>
                    <a:cubicBezTo>
                      <a:pt x="145" y="130"/>
                      <a:pt x="145" y="130"/>
                      <a:pt x="145" y="130"/>
                    </a:cubicBezTo>
                    <a:cubicBezTo>
                      <a:pt x="144" y="130"/>
                      <a:pt x="144" y="130"/>
                      <a:pt x="143" y="129"/>
                    </a:cubicBezTo>
                    <a:cubicBezTo>
                      <a:pt x="143" y="129"/>
                      <a:pt x="144" y="129"/>
                      <a:pt x="144" y="129"/>
                    </a:cubicBezTo>
                    <a:cubicBezTo>
                      <a:pt x="144" y="129"/>
                      <a:pt x="145" y="129"/>
                      <a:pt x="146" y="129"/>
                    </a:cubicBezTo>
                    <a:cubicBezTo>
                      <a:pt x="146" y="129"/>
                      <a:pt x="146" y="129"/>
                      <a:pt x="146" y="129"/>
                    </a:cubicBezTo>
                    <a:moveTo>
                      <a:pt x="342" y="213"/>
                    </a:moveTo>
                    <a:cubicBezTo>
                      <a:pt x="343" y="212"/>
                      <a:pt x="343" y="212"/>
                      <a:pt x="343" y="212"/>
                    </a:cubicBezTo>
                    <a:cubicBezTo>
                      <a:pt x="344" y="212"/>
                      <a:pt x="344" y="212"/>
                      <a:pt x="344" y="212"/>
                    </a:cubicBezTo>
                    <a:cubicBezTo>
                      <a:pt x="344" y="213"/>
                      <a:pt x="343" y="213"/>
                      <a:pt x="342" y="213"/>
                    </a:cubicBezTo>
                    <a:moveTo>
                      <a:pt x="327" y="213"/>
                    </a:moveTo>
                    <a:cubicBezTo>
                      <a:pt x="327" y="213"/>
                      <a:pt x="327" y="212"/>
                      <a:pt x="327" y="211"/>
                    </a:cubicBezTo>
                    <a:cubicBezTo>
                      <a:pt x="327" y="211"/>
                      <a:pt x="328" y="211"/>
                      <a:pt x="328" y="211"/>
                    </a:cubicBezTo>
                    <a:cubicBezTo>
                      <a:pt x="328" y="211"/>
                      <a:pt x="328" y="212"/>
                      <a:pt x="328" y="212"/>
                    </a:cubicBezTo>
                    <a:cubicBezTo>
                      <a:pt x="328" y="212"/>
                      <a:pt x="329" y="214"/>
                      <a:pt x="328" y="214"/>
                    </a:cubicBezTo>
                    <a:cubicBezTo>
                      <a:pt x="328" y="214"/>
                      <a:pt x="327" y="214"/>
                      <a:pt x="327" y="214"/>
                    </a:cubicBezTo>
                    <a:cubicBezTo>
                      <a:pt x="327" y="214"/>
                      <a:pt x="327" y="214"/>
                      <a:pt x="326" y="214"/>
                    </a:cubicBezTo>
                    <a:cubicBezTo>
                      <a:pt x="326" y="213"/>
                      <a:pt x="326" y="213"/>
                      <a:pt x="325" y="212"/>
                    </a:cubicBezTo>
                    <a:cubicBezTo>
                      <a:pt x="326" y="212"/>
                      <a:pt x="326" y="212"/>
                      <a:pt x="326" y="212"/>
                    </a:cubicBezTo>
                    <a:cubicBezTo>
                      <a:pt x="326" y="212"/>
                      <a:pt x="327" y="213"/>
                      <a:pt x="327" y="213"/>
                    </a:cubicBezTo>
                    <a:moveTo>
                      <a:pt x="337" y="215"/>
                    </a:moveTo>
                    <a:cubicBezTo>
                      <a:pt x="336" y="214"/>
                      <a:pt x="337" y="212"/>
                      <a:pt x="336" y="212"/>
                    </a:cubicBezTo>
                    <a:cubicBezTo>
                      <a:pt x="336" y="212"/>
                      <a:pt x="336" y="211"/>
                      <a:pt x="336" y="211"/>
                    </a:cubicBezTo>
                    <a:cubicBezTo>
                      <a:pt x="336" y="211"/>
                      <a:pt x="336" y="211"/>
                      <a:pt x="336" y="212"/>
                    </a:cubicBezTo>
                    <a:cubicBezTo>
                      <a:pt x="336" y="212"/>
                      <a:pt x="336" y="212"/>
                      <a:pt x="337" y="212"/>
                    </a:cubicBezTo>
                    <a:cubicBezTo>
                      <a:pt x="337" y="212"/>
                      <a:pt x="337" y="212"/>
                      <a:pt x="337" y="212"/>
                    </a:cubicBezTo>
                    <a:cubicBezTo>
                      <a:pt x="337" y="211"/>
                      <a:pt x="338" y="211"/>
                      <a:pt x="338" y="211"/>
                    </a:cubicBezTo>
                    <a:cubicBezTo>
                      <a:pt x="338" y="211"/>
                      <a:pt x="338" y="211"/>
                      <a:pt x="338" y="211"/>
                    </a:cubicBezTo>
                    <a:cubicBezTo>
                      <a:pt x="337" y="212"/>
                      <a:pt x="337" y="213"/>
                      <a:pt x="337" y="215"/>
                    </a:cubicBezTo>
                    <a:moveTo>
                      <a:pt x="335" y="210"/>
                    </a:moveTo>
                    <a:cubicBezTo>
                      <a:pt x="335" y="209"/>
                      <a:pt x="336" y="209"/>
                      <a:pt x="336" y="209"/>
                    </a:cubicBezTo>
                    <a:cubicBezTo>
                      <a:pt x="337" y="208"/>
                      <a:pt x="337" y="208"/>
                      <a:pt x="337" y="208"/>
                    </a:cubicBezTo>
                    <a:cubicBezTo>
                      <a:pt x="337" y="209"/>
                      <a:pt x="336" y="210"/>
                      <a:pt x="335" y="210"/>
                    </a:cubicBezTo>
                    <a:moveTo>
                      <a:pt x="331" y="209"/>
                    </a:move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31" y="209"/>
                      <a:pt x="331" y="208"/>
                      <a:pt x="331" y="208"/>
                    </a:cubicBezTo>
                    <a:cubicBezTo>
                      <a:pt x="331" y="208"/>
                      <a:pt x="331" y="208"/>
                      <a:pt x="331" y="208"/>
                    </a:cubicBez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31" y="209"/>
                      <a:pt x="331" y="209"/>
                      <a:pt x="331" y="209"/>
                    </a:cubicBezTo>
                    <a:moveTo>
                      <a:pt x="345" y="206"/>
                    </a:moveTo>
                    <a:cubicBezTo>
                      <a:pt x="345" y="206"/>
                      <a:pt x="344" y="205"/>
                      <a:pt x="345" y="204"/>
                    </a:cubicBezTo>
                    <a:cubicBezTo>
                      <a:pt x="345" y="204"/>
                      <a:pt x="345" y="204"/>
                      <a:pt x="345" y="204"/>
                    </a:cubicBezTo>
                    <a:cubicBezTo>
                      <a:pt x="345" y="204"/>
                      <a:pt x="345" y="205"/>
                      <a:pt x="346" y="205"/>
                    </a:cubicBezTo>
                    <a:cubicBezTo>
                      <a:pt x="346" y="205"/>
                      <a:pt x="346" y="205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6" y="206"/>
                      <a:pt x="346" y="205"/>
                      <a:pt x="346" y="205"/>
                    </a:cubicBezTo>
                    <a:cubicBezTo>
                      <a:pt x="347" y="205"/>
                      <a:pt x="346" y="206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5" y="206"/>
                      <a:pt x="345" y="206"/>
                      <a:pt x="345" y="206"/>
                    </a:cubicBezTo>
                    <a:cubicBezTo>
                      <a:pt x="345" y="206"/>
                      <a:pt x="345" y="206"/>
                      <a:pt x="345" y="206"/>
                    </a:cubicBezTo>
                    <a:moveTo>
                      <a:pt x="341" y="205"/>
                    </a:moveTo>
                    <a:cubicBezTo>
                      <a:pt x="341" y="204"/>
                      <a:pt x="341" y="204"/>
                      <a:pt x="341" y="204"/>
                    </a:cubicBezTo>
                    <a:cubicBezTo>
                      <a:pt x="341" y="204"/>
                      <a:pt x="341" y="204"/>
                      <a:pt x="341" y="204"/>
                    </a:cubicBezTo>
                    <a:cubicBezTo>
                      <a:pt x="341" y="204"/>
                      <a:pt x="341" y="204"/>
                      <a:pt x="341" y="204"/>
                    </a:cubicBezTo>
                    <a:cubicBezTo>
                      <a:pt x="342" y="204"/>
                      <a:pt x="342" y="204"/>
                      <a:pt x="342" y="204"/>
                    </a:cubicBezTo>
                    <a:cubicBezTo>
                      <a:pt x="342" y="204"/>
                      <a:pt x="342" y="204"/>
                      <a:pt x="342" y="204"/>
                    </a:cubicBezTo>
                    <a:cubicBezTo>
                      <a:pt x="342" y="204"/>
                      <a:pt x="341" y="205"/>
                      <a:pt x="341" y="205"/>
                    </a:cubicBezTo>
                    <a:moveTo>
                      <a:pt x="338" y="204"/>
                    </a:moveTo>
                    <a:cubicBezTo>
                      <a:pt x="338" y="204"/>
                      <a:pt x="338" y="204"/>
                      <a:pt x="338" y="204"/>
                    </a:cubicBezTo>
                    <a:cubicBezTo>
                      <a:pt x="338" y="204"/>
                      <a:pt x="338" y="204"/>
                      <a:pt x="339" y="204"/>
                    </a:cubicBezTo>
                    <a:cubicBezTo>
                      <a:pt x="339" y="204"/>
                      <a:pt x="339" y="204"/>
                      <a:pt x="339" y="204"/>
                    </a:cubicBezTo>
                    <a:cubicBezTo>
                      <a:pt x="339" y="204"/>
                      <a:pt x="339" y="204"/>
                      <a:pt x="338" y="204"/>
                    </a:cubicBezTo>
                    <a:cubicBezTo>
                      <a:pt x="338" y="204"/>
                      <a:pt x="338" y="204"/>
                      <a:pt x="337" y="204"/>
                    </a:cubicBezTo>
                    <a:cubicBezTo>
                      <a:pt x="338" y="204"/>
                      <a:pt x="338" y="204"/>
                      <a:pt x="338" y="204"/>
                    </a:cubicBezTo>
                    <a:moveTo>
                      <a:pt x="322" y="201"/>
                    </a:move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22" y="200"/>
                      <a:pt x="322" y="201"/>
                      <a:pt x="322" y="200"/>
                    </a:cubicBezTo>
                    <a:cubicBezTo>
                      <a:pt x="323" y="200"/>
                      <a:pt x="323" y="201"/>
                      <a:pt x="323" y="202"/>
                    </a:cubicBezTo>
                    <a:cubicBezTo>
                      <a:pt x="323" y="202"/>
                      <a:pt x="322" y="202"/>
                      <a:pt x="322" y="202"/>
                    </a:cubicBezTo>
                    <a:cubicBezTo>
                      <a:pt x="322" y="202"/>
                      <a:pt x="322" y="202"/>
                      <a:pt x="322" y="202"/>
                    </a:cubicBezTo>
                    <a:cubicBezTo>
                      <a:pt x="321" y="202"/>
                      <a:pt x="321" y="201"/>
                      <a:pt x="321" y="201"/>
                    </a:cubicBezTo>
                    <a:cubicBezTo>
                      <a:pt x="321" y="201"/>
                      <a:pt x="321" y="201"/>
                      <a:pt x="321" y="201"/>
                    </a:cubicBezTo>
                    <a:cubicBezTo>
                      <a:pt x="320" y="201"/>
                      <a:pt x="321" y="201"/>
                      <a:pt x="321" y="201"/>
                    </a:cubicBezTo>
                    <a:cubicBezTo>
                      <a:pt x="321" y="201"/>
                      <a:pt x="321" y="201"/>
                      <a:pt x="321" y="201"/>
                    </a:cubicBezTo>
                    <a:cubicBezTo>
                      <a:pt x="322" y="201"/>
                      <a:pt x="322" y="201"/>
                      <a:pt x="322" y="201"/>
                    </a:cubicBezTo>
                    <a:moveTo>
                      <a:pt x="341" y="199"/>
                    </a:moveTo>
                    <a:cubicBezTo>
                      <a:pt x="341" y="199"/>
                      <a:pt x="341" y="199"/>
                      <a:pt x="341" y="199"/>
                    </a:cubicBezTo>
                    <a:cubicBezTo>
                      <a:pt x="341" y="199"/>
                      <a:pt x="341" y="198"/>
                      <a:pt x="342" y="198"/>
                    </a:cubicBezTo>
                    <a:cubicBezTo>
                      <a:pt x="342" y="198"/>
                      <a:pt x="342" y="198"/>
                      <a:pt x="342" y="198"/>
                    </a:cubicBezTo>
                    <a:cubicBezTo>
                      <a:pt x="342" y="199"/>
                      <a:pt x="342" y="200"/>
                      <a:pt x="342" y="201"/>
                    </a:cubicBezTo>
                    <a:cubicBezTo>
                      <a:pt x="341" y="200"/>
                      <a:pt x="342" y="199"/>
                      <a:pt x="342" y="199"/>
                    </a:cubicBezTo>
                    <a:cubicBezTo>
                      <a:pt x="342" y="199"/>
                      <a:pt x="342" y="199"/>
                      <a:pt x="342" y="199"/>
                    </a:cubicBezTo>
                    <a:cubicBezTo>
                      <a:pt x="341" y="199"/>
                      <a:pt x="341" y="199"/>
                      <a:pt x="341" y="199"/>
                    </a:cubicBezTo>
                    <a:cubicBezTo>
                      <a:pt x="341" y="199"/>
                      <a:pt x="341" y="199"/>
                      <a:pt x="341" y="199"/>
                    </a:cubicBezTo>
                    <a:moveTo>
                      <a:pt x="339" y="200"/>
                    </a:moveTo>
                    <a:cubicBezTo>
                      <a:pt x="338" y="200"/>
                      <a:pt x="339" y="199"/>
                      <a:pt x="340" y="199"/>
                    </a:cubicBezTo>
                    <a:cubicBezTo>
                      <a:pt x="340" y="199"/>
                      <a:pt x="339" y="199"/>
                      <a:pt x="339" y="199"/>
                    </a:cubicBezTo>
                    <a:cubicBezTo>
                      <a:pt x="339" y="198"/>
                      <a:pt x="339" y="198"/>
                      <a:pt x="340" y="197"/>
                    </a:cubicBezTo>
                    <a:cubicBezTo>
                      <a:pt x="340" y="198"/>
                      <a:pt x="340" y="198"/>
                      <a:pt x="341" y="198"/>
                    </a:cubicBezTo>
                    <a:cubicBezTo>
                      <a:pt x="340" y="199"/>
                      <a:pt x="340" y="199"/>
                      <a:pt x="339" y="200"/>
                    </a:cubicBezTo>
                    <a:moveTo>
                      <a:pt x="316" y="195"/>
                    </a:moveTo>
                    <a:cubicBezTo>
                      <a:pt x="316" y="195"/>
                      <a:pt x="318" y="195"/>
                      <a:pt x="318" y="194"/>
                    </a:cubicBezTo>
                    <a:cubicBezTo>
                      <a:pt x="318" y="195"/>
                      <a:pt x="318" y="195"/>
                      <a:pt x="318" y="195"/>
                    </a:cubicBezTo>
                    <a:cubicBezTo>
                      <a:pt x="317" y="195"/>
                      <a:pt x="317" y="195"/>
                      <a:pt x="316" y="195"/>
                    </a:cubicBezTo>
                    <a:moveTo>
                      <a:pt x="364" y="156"/>
                    </a:moveTo>
                    <a:cubicBezTo>
                      <a:pt x="364" y="156"/>
                      <a:pt x="364" y="155"/>
                      <a:pt x="363" y="155"/>
                    </a:cubicBezTo>
                    <a:cubicBezTo>
                      <a:pt x="364" y="154"/>
                      <a:pt x="363" y="154"/>
                      <a:pt x="363" y="153"/>
                    </a:cubicBezTo>
                    <a:cubicBezTo>
                      <a:pt x="363" y="153"/>
                      <a:pt x="364" y="152"/>
                      <a:pt x="364" y="152"/>
                    </a:cubicBezTo>
                    <a:cubicBezTo>
                      <a:pt x="364" y="152"/>
                      <a:pt x="364" y="152"/>
                      <a:pt x="365" y="152"/>
                    </a:cubicBezTo>
                    <a:cubicBezTo>
                      <a:pt x="365" y="154"/>
                      <a:pt x="365" y="155"/>
                      <a:pt x="364" y="156"/>
                    </a:cubicBezTo>
                    <a:moveTo>
                      <a:pt x="321" y="143"/>
                    </a:moveTo>
                    <a:cubicBezTo>
                      <a:pt x="322" y="142"/>
                      <a:pt x="322" y="141"/>
                      <a:pt x="322" y="140"/>
                    </a:cubicBezTo>
                    <a:cubicBezTo>
                      <a:pt x="323" y="141"/>
                      <a:pt x="323" y="141"/>
                      <a:pt x="323" y="142"/>
                    </a:cubicBezTo>
                    <a:cubicBezTo>
                      <a:pt x="322" y="142"/>
                      <a:pt x="322" y="143"/>
                      <a:pt x="322" y="143"/>
                    </a:cubicBezTo>
                    <a:cubicBezTo>
                      <a:pt x="322" y="143"/>
                      <a:pt x="322" y="142"/>
                      <a:pt x="321" y="142"/>
                    </a:cubicBezTo>
                    <a:cubicBezTo>
                      <a:pt x="321" y="142"/>
                      <a:pt x="321" y="143"/>
                      <a:pt x="321" y="143"/>
                    </a:cubicBezTo>
                    <a:moveTo>
                      <a:pt x="366" y="134"/>
                    </a:moveTo>
                    <a:cubicBezTo>
                      <a:pt x="366" y="134"/>
                      <a:pt x="366" y="133"/>
                      <a:pt x="367" y="133"/>
                    </a:cubicBezTo>
                    <a:cubicBezTo>
                      <a:pt x="367" y="133"/>
                      <a:pt x="367" y="133"/>
                      <a:pt x="367" y="133"/>
                    </a:cubicBezTo>
                    <a:cubicBezTo>
                      <a:pt x="367" y="133"/>
                      <a:pt x="366" y="134"/>
                      <a:pt x="366" y="134"/>
                    </a:cubicBezTo>
                    <a:moveTo>
                      <a:pt x="375" y="129"/>
                    </a:moveTo>
                    <a:cubicBezTo>
                      <a:pt x="295" y="129"/>
                      <a:pt x="295" y="129"/>
                      <a:pt x="295" y="129"/>
                    </a:cubicBezTo>
                    <a:cubicBezTo>
                      <a:pt x="294" y="130"/>
                      <a:pt x="293" y="131"/>
                      <a:pt x="292" y="132"/>
                    </a:cubicBezTo>
                    <a:cubicBezTo>
                      <a:pt x="292" y="248"/>
                      <a:pt x="292" y="248"/>
                      <a:pt x="292" y="248"/>
                    </a:cubicBezTo>
                    <a:cubicBezTo>
                      <a:pt x="292" y="249"/>
                      <a:pt x="292" y="249"/>
                      <a:pt x="292" y="250"/>
                    </a:cubicBezTo>
                    <a:cubicBezTo>
                      <a:pt x="292" y="250"/>
                      <a:pt x="292" y="250"/>
                      <a:pt x="293" y="250"/>
                    </a:cubicBezTo>
                    <a:cubicBezTo>
                      <a:pt x="293" y="250"/>
                      <a:pt x="293" y="250"/>
                      <a:pt x="293" y="250"/>
                    </a:cubicBezTo>
                    <a:cubicBezTo>
                      <a:pt x="293" y="252"/>
                      <a:pt x="294" y="255"/>
                      <a:pt x="295" y="257"/>
                    </a:cubicBezTo>
                    <a:cubicBezTo>
                      <a:pt x="295" y="257"/>
                      <a:pt x="295" y="257"/>
                      <a:pt x="295" y="257"/>
                    </a:cubicBezTo>
                    <a:cubicBezTo>
                      <a:pt x="295" y="257"/>
                      <a:pt x="295" y="257"/>
                      <a:pt x="295" y="257"/>
                    </a:cubicBezTo>
                    <a:cubicBezTo>
                      <a:pt x="295" y="257"/>
                      <a:pt x="295" y="257"/>
                      <a:pt x="296" y="257"/>
                    </a:cubicBezTo>
                    <a:cubicBezTo>
                      <a:pt x="296" y="257"/>
                      <a:pt x="296" y="257"/>
                      <a:pt x="296" y="257"/>
                    </a:cubicBezTo>
                    <a:cubicBezTo>
                      <a:pt x="323" y="257"/>
                      <a:pt x="323" y="257"/>
                      <a:pt x="323" y="257"/>
                    </a:cubicBezTo>
                    <a:cubicBezTo>
                      <a:pt x="323" y="257"/>
                      <a:pt x="323" y="257"/>
                      <a:pt x="324" y="257"/>
                    </a:cubicBezTo>
                    <a:cubicBezTo>
                      <a:pt x="323" y="255"/>
                      <a:pt x="322" y="253"/>
                      <a:pt x="321" y="251"/>
                    </a:cubicBezTo>
                    <a:cubicBezTo>
                      <a:pt x="319" y="249"/>
                      <a:pt x="317" y="248"/>
                      <a:pt x="315" y="246"/>
                    </a:cubicBezTo>
                    <a:cubicBezTo>
                      <a:pt x="315" y="245"/>
                      <a:pt x="315" y="245"/>
                      <a:pt x="315" y="245"/>
                    </a:cubicBezTo>
                    <a:cubicBezTo>
                      <a:pt x="315" y="245"/>
                      <a:pt x="314" y="244"/>
                      <a:pt x="313" y="244"/>
                    </a:cubicBezTo>
                    <a:cubicBezTo>
                      <a:pt x="314" y="243"/>
                      <a:pt x="313" y="243"/>
                      <a:pt x="313" y="243"/>
                    </a:cubicBezTo>
                    <a:cubicBezTo>
                      <a:pt x="313" y="242"/>
                      <a:pt x="313" y="242"/>
                      <a:pt x="313" y="241"/>
                    </a:cubicBezTo>
                    <a:cubicBezTo>
                      <a:pt x="314" y="240"/>
                      <a:pt x="315" y="239"/>
                      <a:pt x="315" y="237"/>
                    </a:cubicBezTo>
                    <a:cubicBezTo>
                      <a:pt x="315" y="237"/>
                      <a:pt x="315" y="237"/>
                      <a:pt x="315" y="237"/>
                    </a:cubicBezTo>
                    <a:cubicBezTo>
                      <a:pt x="315" y="237"/>
                      <a:pt x="316" y="237"/>
                      <a:pt x="316" y="237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17" y="236"/>
                      <a:pt x="319" y="236"/>
                      <a:pt x="320" y="235"/>
                    </a:cubicBezTo>
                    <a:cubicBezTo>
                      <a:pt x="320" y="236"/>
                      <a:pt x="321" y="236"/>
                      <a:pt x="322" y="236"/>
                    </a:cubicBezTo>
                    <a:cubicBezTo>
                      <a:pt x="322" y="236"/>
                      <a:pt x="322" y="236"/>
                      <a:pt x="322" y="236"/>
                    </a:cubicBezTo>
                    <a:cubicBezTo>
                      <a:pt x="322" y="236"/>
                      <a:pt x="322" y="236"/>
                      <a:pt x="322" y="236"/>
                    </a:cubicBezTo>
                    <a:cubicBezTo>
                      <a:pt x="322" y="236"/>
                      <a:pt x="323" y="236"/>
                      <a:pt x="323" y="236"/>
                    </a:cubicBezTo>
                    <a:cubicBezTo>
                      <a:pt x="323" y="236"/>
                      <a:pt x="322" y="237"/>
                      <a:pt x="322" y="237"/>
                    </a:cubicBezTo>
                    <a:cubicBezTo>
                      <a:pt x="323" y="238"/>
                      <a:pt x="323" y="238"/>
                      <a:pt x="324" y="239"/>
                    </a:cubicBezTo>
                    <a:cubicBezTo>
                      <a:pt x="324" y="239"/>
                      <a:pt x="324" y="239"/>
                      <a:pt x="324" y="239"/>
                    </a:cubicBezTo>
                    <a:cubicBezTo>
                      <a:pt x="324" y="239"/>
                      <a:pt x="324" y="239"/>
                      <a:pt x="324" y="239"/>
                    </a:cubicBezTo>
                    <a:cubicBezTo>
                      <a:pt x="324" y="239"/>
                      <a:pt x="324" y="239"/>
                      <a:pt x="325" y="239"/>
                    </a:cubicBezTo>
                    <a:cubicBezTo>
                      <a:pt x="325" y="239"/>
                      <a:pt x="325" y="239"/>
                      <a:pt x="325" y="239"/>
                    </a:cubicBezTo>
                    <a:cubicBezTo>
                      <a:pt x="325" y="238"/>
                      <a:pt x="324" y="238"/>
                      <a:pt x="324" y="237"/>
                    </a:cubicBezTo>
                    <a:cubicBezTo>
                      <a:pt x="324" y="237"/>
                      <a:pt x="324" y="236"/>
                      <a:pt x="325" y="236"/>
                    </a:cubicBezTo>
                    <a:cubicBezTo>
                      <a:pt x="325" y="236"/>
                      <a:pt x="325" y="236"/>
                      <a:pt x="325" y="236"/>
                    </a:cubicBezTo>
                    <a:cubicBezTo>
                      <a:pt x="325" y="236"/>
                      <a:pt x="325" y="236"/>
                      <a:pt x="325" y="236"/>
                    </a:cubicBezTo>
                    <a:cubicBezTo>
                      <a:pt x="327" y="236"/>
                      <a:pt x="327" y="235"/>
                      <a:pt x="329" y="235"/>
                    </a:cubicBezTo>
                    <a:cubicBezTo>
                      <a:pt x="329" y="235"/>
                      <a:pt x="329" y="235"/>
                      <a:pt x="329" y="235"/>
                    </a:cubicBezTo>
                    <a:cubicBezTo>
                      <a:pt x="330" y="234"/>
                      <a:pt x="331" y="234"/>
                      <a:pt x="332" y="233"/>
                    </a:cubicBezTo>
                    <a:cubicBezTo>
                      <a:pt x="332" y="232"/>
                      <a:pt x="331" y="232"/>
                      <a:pt x="332" y="231"/>
                    </a:cubicBezTo>
                    <a:cubicBezTo>
                      <a:pt x="332" y="232"/>
                      <a:pt x="333" y="233"/>
                      <a:pt x="333" y="233"/>
                    </a:cubicBezTo>
                    <a:cubicBezTo>
                      <a:pt x="334" y="232"/>
                      <a:pt x="335" y="232"/>
                      <a:pt x="336" y="231"/>
                    </a:cubicBezTo>
                    <a:cubicBezTo>
                      <a:pt x="337" y="232"/>
                      <a:pt x="337" y="232"/>
                      <a:pt x="337" y="232"/>
                    </a:cubicBezTo>
                    <a:cubicBezTo>
                      <a:pt x="337" y="231"/>
                      <a:pt x="337" y="231"/>
                      <a:pt x="337" y="231"/>
                    </a:cubicBezTo>
                    <a:cubicBezTo>
                      <a:pt x="337" y="232"/>
                      <a:pt x="337" y="232"/>
                      <a:pt x="337" y="232"/>
                    </a:cubicBezTo>
                    <a:cubicBezTo>
                      <a:pt x="338" y="232"/>
                      <a:pt x="338" y="231"/>
                      <a:pt x="338" y="231"/>
                    </a:cubicBezTo>
                    <a:cubicBezTo>
                      <a:pt x="338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40" y="230"/>
                      <a:pt x="340" y="229"/>
                    </a:cubicBezTo>
                    <a:cubicBezTo>
                      <a:pt x="340" y="229"/>
                      <a:pt x="340" y="229"/>
                      <a:pt x="340" y="229"/>
                    </a:cubicBezTo>
                    <a:cubicBezTo>
                      <a:pt x="341" y="229"/>
                      <a:pt x="341" y="229"/>
                      <a:pt x="341" y="229"/>
                    </a:cubicBezTo>
                    <a:cubicBezTo>
                      <a:pt x="341" y="227"/>
                      <a:pt x="343" y="228"/>
                      <a:pt x="343" y="227"/>
                    </a:cubicBezTo>
                    <a:cubicBezTo>
                      <a:pt x="343" y="227"/>
                      <a:pt x="343" y="227"/>
                      <a:pt x="343" y="227"/>
                    </a:cubicBezTo>
                    <a:cubicBezTo>
                      <a:pt x="343" y="227"/>
                      <a:pt x="343" y="227"/>
                      <a:pt x="343" y="227"/>
                    </a:cubicBezTo>
                    <a:cubicBezTo>
                      <a:pt x="343" y="227"/>
                      <a:pt x="343" y="227"/>
                      <a:pt x="343" y="227"/>
                    </a:cubicBezTo>
                    <a:cubicBezTo>
                      <a:pt x="342" y="227"/>
                      <a:pt x="342" y="227"/>
                      <a:pt x="342" y="226"/>
                    </a:cubicBezTo>
                    <a:cubicBezTo>
                      <a:pt x="343" y="226"/>
                      <a:pt x="344" y="226"/>
                      <a:pt x="344" y="226"/>
                    </a:cubicBezTo>
                    <a:cubicBezTo>
                      <a:pt x="345" y="226"/>
                      <a:pt x="343" y="226"/>
                      <a:pt x="344" y="225"/>
                    </a:cubicBezTo>
                    <a:cubicBezTo>
                      <a:pt x="344" y="225"/>
                      <a:pt x="344" y="225"/>
                      <a:pt x="344" y="225"/>
                    </a:cubicBezTo>
                    <a:cubicBezTo>
                      <a:pt x="344" y="225"/>
                      <a:pt x="345" y="225"/>
                      <a:pt x="345" y="225"/>
                    </a:cubicBezTo>
                    <a:cubicBezTo>
                      <a:pt x="345" y="225"/>
                      <a:pt x="345" y="225"/>
                      <a:pt x="345" y="225"/>
                    </a:cubicBezTo>
                    <a:cubicBezTo>
                      <a:pt x="344" y="225"/>
                      <a:pt x="344" y="225"/>
                      <a:pt x="344" y="224"/>
                    </a:cubicBezTo>
                    <a:cubicBezTo>
                      <a:pt x="344" y="224"/>
                      <a:pt x="344" y="224"/>
                      <a:pt x="344" y="224"/>
                    </a:cubicBezTo>
                    <a:cubicBezTo>
                      <a:pt x="344" y="224"/>
                      <a:pt x="344" y="224"/>
                      <a:pt x="345" y="224"/>
                    </a:cubicBezTo>
                    <a:cubicBezTo>
                      <a:pt x="345" y="224"/>
                      <a:pt x="344" y="224"/>
                      <a:pt x="344" y="224"/>
                    </a:cubicBezTo>
                    <a:cubicBezTo>
                      <a:pt x="345" y="223"/>
                      <a:pt x="345" y="223"/>
                      <a:pt x="345" y="223"/>
                    </a:cubicBezTo>
                    <a:cubicBezTo>
                      <a:pt x="345" y="224"/>
                      <a:pt x="345" y="224"/>
                      <a:pt x="346" y="224"/>
                    </a:cubicBezTo>
                    <a:cubicBezTo>
                      <a:pt x="346" y="223"/>
                      <a:pt x="345" y="223"/>
                      <a:pt x="345" y="223"/>
                    </a:cubicBezTo>
                    <a:cubicBezTo>
                      <a:pt x="346" y="223"/>
                      <a:pt x="345" y="222"/>
                      <a:pt x="346" y="222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5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5" y="220"/>
                    </a:cubicBezTo>
                    <a:cubicBezTo>
                      <a:pt x="346" y="220"/>
                      <a:pt x="345" y="220"/>
                      <a:pt x="345" y="220"/>
                    </a:cubicBezTo>
                    <a:cubicBezTo>
                      <a:pt x="345" y="220"/>
                      <a:pt x="345" y="219"/>
                      <a:pt x="346" y="219"/>
                    </a:cubicBezTo>
                    <a:cubicBezTo>
                      <a:pt x="346" y="219"/>
                      <a:pt x="346" y="219"/>
                      <a:pt x="346" y="219"/>
                    </a:cubicBezTo>
                    <a:cubicBezTo>
                      <a:pt x="346" y="219"/>
                      <a:pt x="346" y="219"/>
                      <a:pt x="346" y="219"/>
                    </a:cubicBezTo>
                    <a:cubicBezTo>
                      <a:pt x="347" y="219"/>
                      <a:pt x="347" y="218"/>
                      <a:pt x="347" y="218"/>
                    </a:cubicBezTo>
                    <a:cubicBezTo>
                      <a:pt x="347" y="218"/>
                      <a:pt x="347" y="218"/>
                      <a:pt x="347" y="218"/>
                    </a:cubicBezTo>
                    <a:cubicBezTo>
                      <a:pt x="347" y="218"/>
                      <a:pt x="347" y="218"/>
                      <a:pt x="347" y="218"/>
                    </a:cubicBezTo>
                    <a:cubicBezTo>
                      <a:pt x="347" y="218"/>
                      <a:pt x="347" y="218"/>
                      <a:pt x="348" y="218"/>
                    </a:cubicBezTo>
                    <a:cubicBezTo>
                      <a:pt x="347" y="217"/>
                      <a:pt x="348" y="216"/>
                      <a:pt x="348" y="215"/>
                    </a:cubicBezTo>
                    <a:cubicBezTo>
                      <a:pt x="348" y="216"/>
                      <a:pt x="348" y="216"/>
                      <a:pt x="348" y="216"/>
                    </a:cubicBezTo>
                    <a:cubicBezTo>
                      <a:pt x="348" y="216"/>
                      <a:pt x="348" y="215"/>
                      <a:pt x="349" y="214"/>
                    </a:cubicBezTo>
                    <a:cubicBezTo>
                      <a:pt x="349" y="214"/>
                      <a:pt x="349" y="214"/>
                      <a:pt x="349" y="214"/>
                    </a:cubicBezTo>
                    <a:cubicBezTo>
                      <a:pt x="349" y="214"/>
                      <a:pt x="349" y="215"/>
                      <a:pt x="349" y="215"/>
                    </a:cubicBezTo>
                    <a:cubicBezTo>
                      <a:pt x="349" y="214"/>
                      <a:pt x="350" y="214"/>
                      <a:pt x="350" y="214"/>
                    </a:cubicBezTo>
                    <a:cubicBezTo>
                      <a:pt x="349" y="214"/>
                      <a:pt x="349" y="214"/>
                      <a:pt x="349" y="213"/>
                    </a:cubicBezTo>
                    <a:cubicBezTo>
                      <a:pt x="349" y="213"/>
                      <a:pt x="349" y="213"/>
                      <a:pt x="349" y="213"/>
                    </a:cubicBezTo>
                    <a:cubicBezTo>
                      <a:pt x="349" y="213"/>
                      <a:pt x="349" y="212"/>
                      <a:pt x="350" y="212"/>
                    </a:cubicBezTo>
                    <a:cubicBezTo>
                      <a:pt x="350" y="212"/>
                      <a:pt x="349" y="212"/>
                      <a:pt x="349" y="212"/>
                    </a:cubicBezTo>
                    <a:cubicBezTo>
                      <a:pt x="349" y="212"/>
                      <a:pt x="349" y="212"/>
                      <a:pt x="349" y="212"/>
                    </a:cubicBezTo>
                    <a:cubicBezTo>
                      <a:pt x="349" y="212"/>
                      <a:pt x="349" y="212"/>
                      <a:pt x="349" y="212"/>
                    </a:cubicBezTo>
                    <a:cubicBezTo>
                      <a:pt x="349" y="212"/>
                      <a:pt x="349" y="212"/>
                      <a:pt x="348" y="212"/>
                    </a:cubicBezTo>
                    <a:cubicBezTo>
                      <a:pt x="349" y="211"/>
                      <a:pt x="350" y="211"/>
                      <a:pt x="350" y="211"/>
                    </a:cubicBezTo>
                    <a:cubicBezTo>
                      <a:pt x="350" y="211"/>
                      <a:pt x="350" y="211"/>
                      <a:pt x="350" y="211"/>
                    </a:cubicBezTo>
                    <a:cubicBezTo>
                      <a:pt x="350" y="211"/>
                      <a:pt x="350" y="211"/>
                      <a:pt x="350" y="211"/>
                    </a:cubicBezTo>
                    <a:cubicBezTo>
                      <a:pt x="350" y="211"/>
                      <a:pt x="350" y="210"/>
                      <a:pt x="350" y="210"/>
                    </a:cubicBezTo>
                    <a:cubicBezTo>
                      <a:pt x="350" y="210"/>
                      <a:pt x="350" y="210"/>
                      <a:pt x="350" y="210"/>
                    </a:cubicBezTo>
                    <a:cubicBezTo>
                      <a:pt x="350" y="211"/>
                      <a:pt x="349" y="210"/>
                      <a:pt x="348" y="211"/>
                    </a:cubicBezTo>
                    <a:cubicBezTo>
                      <a:pt x="348" y="211"/>
                      <a:pt x="348" y="211"/>
                      <a:pt x="348" y="211"/>
                    </a:cubicBezTo>
                    <a:cubicBezTo>
                      <a:pt x="349" y="210"/>
                      <a:pt x="350" y="210"/>
                      <a:pt x="350" y="209"/>
                    </a:cubicBezTo>
                    <a:cubicBezTo>
                      <a:pt x="350" y="209"/>
                      <a:pt x="350" y="209"/>
                      <a:pt x="350" y="209"/>
                    </a:cubicBezTo>
                    <a:cubicBezTo>
                      <a:pt x="349" y="209"/>
                      <a:pt x="349" y="208"/>
                      <a:pt x="348" y="208"/>
                    </a:cubicBezTo>
                    <a:cubicBezTo>
                      <a:pt x="348" y="208"/>
                      <a:pt x="348" y="208"/>
                      <a:pt x="348" y="208"/>
                    </a:cubicBezTo>
                    <a:cubicBezTo>
                      <a:pt x="347" y="208"/>
                      <a:pt x="347" y="209"/>
                      <a:pt x="347" y="209"/>
                    </a:cubicBezTo>
                    <a:cubicBezTo>
                      <a:pt x="346" y="208"/>
                      <a:pt x="346" y="208"/>
                      <a:pt x="346" y="208"/>
                    </a:cubicBezTo>
                    <a:cubicBezTo>
                      <a:pt x="346" y="208"/>
                      <a:pt x="346" y="208"/>
                      <a:pt x="346" y="208"/>
                    </a:cubicBezTo>
                    <a:cubicBezTo>
                      <a:pt x="345" y="208"/>
                      <a:pt x="345" y="208"/>
                      <a:pt x="345" y="208"/>
                    </a:cubicBezTo>
                    <a:cubicBezTo>
                      <a:pt x="345" y="208"/>
                      <a:pt x="345" y="208"/>
                      <a:pt x="346" y="208"/>
                    </a:cubicBezTo>
                    <a:cubicBezTo>
                      <a:pt x="346" y="208"/>
                      <a:pt x="347" y="208"/>
                      <a:pt x="347" y="208"/>
                    </a:cubicBezTo>
                    <a:cubicBezTo>
                      <a:pt x="347" y="207"/>
                      <a:pt x="348" y="206"/>
                      <a:pt x="349" y="206"/>
                    </a:cubicBezTo>
                    <a:cubicBezTo>
                      <a:pt x="349" y="204"/>
                      <a:pt x="346" y="204"/>
                      <a:pt x="345" y="202"/>
                    </a:cubicBezTo>
                    <a:cubicBezTo>
                      <a:pt x="345" y="202"/>
                      <a:pt x="345" y="202"/>
                      <a:pt x="345" y="202"/>
                    </a:cubicBezTo>
                    <a:cubicBezTo>
                      <a:pt x="345" y="202"/>
                      <a:pt x="344" y="203"/>
                      <a:pt x="344" y="203"/>
                    </a:cubicBezTo>
                    <a:cubicBezTo>
                      <a:pt x="344" y="203"/>
                      <a:pt x="344" y="203"/>
                      <a:pt x="344" y="203"/>
                    </a:cubicBezTo>
                    <a:cubicBezTo>
                      <a:pt x="344" y="203"/>
                      <a:pt x="344" y="203"/>
                      <a:pt x="344" y="203"/>
                    </a:cubicBezTo>
                    <a:cubicBezTo>
                      <a:pt x="343" y="203"/>
                      <a:pt x="343" y="202"/>
                      <a:pt x="343" y="202"/>
                    </a:cubicBezTo>
                    <a:cubicBezTo>
                      <a:pt x="342" y="202"/>
                      <a:pt x="341" y="202"/>
                      <a:pt x="340" y="203"/>
                    </a:cubicBezTo>
                    <a:cubicBezTo>
                      <a:pt x="340" y="203"/>
                      <a:pt x="340" y="203"/>
                      <a:pt x="340" y="203"/>
                    </a:cubicBezTo>
                    <a:cubicBezTo>
                      <a:pt x="340" y="203"/>
                      <a:pt x="340" y="203"/>
                      <a:pt x="340" y="203"/>
                    </a:cubicBezTo>
                    <a:cubicBezTo>
                      <a:pt x="340" y="202"/>
                      <a:pt x="341" y="202"/>
                      <a:pt x="341" y="202"/>
                    </a:cubicBezTo>
                    <a:cubicBezTo>
                      <a:pt x="342" y="202"/>
                      <a:pt x="342" y="202"/>
                      <a:pt x="343" y="202"/>
                    </a:cubicBezTo>
                    <a:cubicBezTo>
                      <a:pt x="343" y="202"/>
                      <a:pt x="343" y="203"/>
                      <a:pt x="344" y="203"/>
                    </a:cubicBezTo>
                    <a:cubicBezTo>
                      <a:pt x="344" y="202"/>
                      <a:pt x="344" y="202"/>
                      <a:pt x="345" y="202"/>
                    </a:cubicBezTo>
                    <a:cubicBezTo>
                      <a:pt x="345" y="202"/>
                      <a:pt x="346" y="203"/>
                      <a:pt x="347" y="203"/>
                    </a:cubicBezTo>
                    <a:cubicBezTo>
                      <a:pt x="347" y="203"/>
                      <a:pt x="347" y="203"/>
                      <a:pt x="347" y="203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3"/>
                      <a:pt x="348" y="203"/>
                      <a:pt x="349" y="203"/>
                    </a:cubicBezTo>
                    <a:cubicBezTo>
                      <a:pt x="349" y="203"/>
                      <a:pt x="349" y="203"/>
                      <a:pt x="349" y="203"/>
                    </a:cubicBezTo>
                    <a:cubicBezTo>
                      <a:pt x="349" y="202"/>
                      <a:pt x="347" y="202"/>
                      <a:pt x="347" y="201"/>
                    </a:cubicBezTo>
                    <a:cubicBezTo>
                      <a:pt x="347" y="201"/>
                      <a:pt x="347" y="201"/>
                      <a:pt x="347" y="201"/>
                    </a:cubicBezTo>
                    <a:cubicBezTo>
                      <a:pt x="346" y="201"/>
                      <a:pt x="345" y="200"/>
                      <a:pt x="345" y="199"/>
                    </a:cubicBezTo>
                    <a:cubicBezTo>
                      <a:pt x="344" y="198"/>
                      <a:pt x="344" y="197"/>
                      <a:pt x="343" y="195"/>
                    </a:cubicBezTo>
                    <a:cubicBezTo>
                      <a:pt x="342" y="195"/>
                      <a:pt x="341" y="194"/>
                      <a:pt x="340" y="194"/>
                    </a:cubicBezTo>
                    <a:cubicBezTo>
                      <a:pt x="340" y="191"/>
                      <a:pt x="340" y="190"/>
                      <a:pt x="342" y="189"/>
                    </a:cubicBezTo>
                    <a:cubicBezTo>
                      <a:pt x="342" y="189"/>
                      <a:pt x="341" y="189"/>
                      <a:pt x="341" y="189"/>
                    </a:cubicBezTo>
                    <a:cubicBezTo>
                      <a:pt x="341" y="188"/>
                      <a:pt x="342" y="188"/>
                      <a:pt x="343" y="188"/>
                    </a:cubicBezTo>
                    <a:cubicBezTo>
                      <a:pt x="343" y="187"/>
                      <a:pt x="342" y="187"/>
                      <a:pt x="343" y="187"/>
                    </a:cubicBezTo>
                    <a:cubicBezTo>
                      <a:pt x="343" y="187"/>
                      <a:pt x="343" y="187"/>
                      <a:pt x="343" y="187"/>
                    </a:cubicBezTo>
                    <a:cubicBezTo>
                      <a:pt x="344" y="187"/>
                      <a:pt x="345" y="186"/>
                      <a:pt x="345" y="186"/>
                    </a:cubicBezTo>
                    <a:cubicBezTo>
                      <a:pt x="346" y="186"/>
                      <a:pt x="346" y="186"/>
                      <a:pt x="346" y="186"/>
                    </a:cubicBezTo>
                    <a:cubicBezTo>
                      <a:pt x="347" y="186"/>
                      <a:pt x="347" y="186"/>
                      <a:pt x="347" y="186"/>
                    </a:cubicBezTo>
                    <a:cubicBezTo>
                      <a:pt x="346" y="185"/>
                      <a:pt x="346" y="185"/>
                      <a:pt x="347" y="184"/>
                    </a:cubicBezTo>
                    <a:cubicBezTo>
                      <a:pt x="346" y="184"/>
                      <a:pt x="347" y="184"/>
                      <a:pt x="347" y="184"/>
                    </a:cubicBezTo>
                    <a:cubicBezTo>
                      <a:pt x="347" y="183"/>
                      <a:pt x="347" y="183"/>
                      <a:pt x="347" y="183"/>
                    </a:cubicBezTo>
                    <a:cubicBezTo>
                      <a:pt x="346" y="183"/>
                      <a:pt x="346" y="184"/>
                      <a:pt x="345" y="184"/>
                    </a:cubicBezTo>
                    <a:cubicBezTo>
                      <a:pt x="345" y="184"/>
                      <a:pt x="345" y="184"/>
                      <a:pt x="344" y="184"/>
                    </a:cubicBezTo>
                    <a:cubicBezTo>
                      <a:pt x="343" y="184"/>
                      <a:pt x="342" y="183"/>
                      <a:pt x="342" y="183"/>
                    </a:cubicBezTo>
                    <a:cubicBezTo>
                      <a:pt x="341" y="183"/>
                      <a:pt x="341" y="183"/>
                      <a:pt x="340" y="183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40" y="184"/>
                      <a:pt x="340" y="184"/>
                      <a:pt x="339" y="184"/>
                    </a:cubicBezTo>
                    <a:cubicBezTo>
                      <a:pt x="340" y="185"/>
                      <a:pt x="340" y="185"/>
                      <a:pt x="339" y="185"/>
                    </a:cubicBezTo>
                    <a:cubicBezTo>
                      <a:pt x="339" y="185"/>
                      <a:pt x="339" y="185"/>
                      <a:pt x="339" y="185"/>
                    </a:cubicBezTo>
                    <a:cubicBezTo>
                      <a:pt x="339" y="185"/>
                      <a:pt x="338" y="185"/>
                      <a:pt x="338" y="185"/>
                    </a:cubicBezTo>
                    <a:cubicBezTo>
                      <a:pt x="338" y="185"/>
                      <a:pt x="338" y="185"/>
                      <a:pt x="338" y="185"/>
                    </a:cubicBezTo>
                    <a:cubicBezTo>
                      <a:pt x="338" y="185"/>
                      <a:pt x="338" y="185"/>
                      <a:pt x="338" y="185"/>
                    </a:cubicBezTo>
                    <a:cubicBezTo>
                      <a:pt x="337" y="185"/>
                      <a:pt x="337" y="184"/>
                      <a:pt x="337" y="183"/>
                    </a:cubicBezTo>
                    <a:cubicBezTo>
                      <a:pt x="336" y="183"/>
                      <a:pt x="336" y="183"/>
                      <a:pt x="335" y="183"/>
                    </a:cubicBezTo>
                    <a:cubicBezTo>
                      <a:pt x="334" y="182"/>
                      <a:pt x="332" y="180"/>
                      <a:pt x="334" y="178"/>
                    </a:cubicBezTo>
                    <a:cubicBezTo>
                      <a:pt x="334" y="179"/>
                      <a:pt x="335" y="179"/>
                      <a:pt x="335" y="179"/>
                    </a:cubicBezTo>
                    <a:cubicBezTo>
                      <a:pt x="335" y="179"/>
                      <a:pt x="336" y="179"/>
                      <a:pt x="336" y="179"/>
                    </a:cubicBezTo>
                    <a:cubicBezTo>
                      <a:pt x="336" y="178"/>
                      <a:pt x="336" y="177"/>
                      <a:pt x="337" y="176"/>
                    </a:cubicBezTo>
                    <a:cubicBezTo>
                      <a:pt x="339" y="175"/>
                      <a:pt x="339" y="173"/>
                      <a:pt x="340" y="171"/>
                    </a:cubicBezTo>
                    <a:cubicBezTo>
                      <a:pt x="340" y="171"/>
                      <a:pt x="341" y="171"/>
                      <a:pt x="341" y="171"/>
                    </a:cubicBezTo>
                    <a:cubicBezTo>
                      <a:pt x="341" y="171"/>
                      <a:pt x="341" y="171"/>
                      <a:pt x="342" y="171"/>
                    </a:cubicBezTo>
                    <a:cubicBezTo>
                      <a:pt x="342" y="172"/>
                      <a:pt x="343" y="172"/>
                      <a:pt x="343" y="173"/>
                    </a:cubicBezTo>
                    <a:cubicBezTo>
                      <a:pt x="343" y="173"/>
                      <a:pt x="343" y="175"/>
                      <a:pt x="342" y="175"/>
                    </a:cubicBezTo>
                    <a:cubicBezTo>
                      <a:pt x="342" y="176"/>
                      <a:pt x="342" y="176"/>
                      <a:pt x="342" y="177"/>
                    </a:cubicBezTo>
                    <a:cubicBezTo>
                      <a:pt x="342" y="177"/>
                      <a:pt x="342" y="177"/>
                      <a:pt x="342" y="177"/>
                    </a:cubicBezTo>
                    <a:cubicBezTo>
                      <a:pt x="342" y="177"/>
                      <a:pt x="343" y="177"/>
                      <a:pt x="343" y="177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43" y="177"/>
                      <a:pt x="343" y="178"/>
                      <a:pt x="343" y="178"/>
                    </a:cubicBezTo>
                    <a:cubicBezTo>
                      <a:pt x="343" y="178"/>
                      <a:pt x="342" y="178"/>
                      <a:pt x="342" y="179"/>
                    </a:cubicBezTo>
                    <a:cubicBezTo>
                      <a:pt x="341" y="179"/>
                      <a:pt x="342" y="179"/>
                      <a:pt x="342" y="180"/>
                    </a:cubicBezTo>
                    <a:cubicBezTo>
                      <a:pt x="343" y="179"/>
                      <a:pt x="343" y="178"/>
                      <a:pt x="344" y="178"/>
                    </a:cubicBezTo>
                    <a:cubicBezTo>
                      <a:pt x="344" y="176"/>
                      <a:pt x="348" y="176"/>
                      <a:pt x="349" y="175"/>
                    </a:cubicBezTo>
                    <a:cubicBezTo>
                      <a:pt x="349" y="175"/>
                      <a:pt x="350" y="175"/>
                      <a:pt x="350" y="176"/>
                    </a:cubicBezTo>
                    <a:cubicBezTo>
                      <a:pt x="350" y="176"/>
                      <a:pt x="350" y="176"/>
                      <a:pt x="350" y="176"/>
                    </a:cubicBezTo>
                    <a:cubicBezTo>
                      <a:pt x="350" y="176"/>
                      <a:pt x="351" y="176"/>
                      <a:pt x="351" y="176"/>
                    </a:cubicBezTo>
                    <a:cubicBezTo>
                      <a:pt x="351" y="176"/>
                      <a:pt x="351" y="176"/>
                      <a:pt x="352" y="176"/>
                    </a:cubicBezTo>
                    <a:cubicBezTo>
                      <a:pt x="352" y="176"/>
                      <a:pt x="352" y="176"/>
                      <a:pt x="352" y="176"/>
                    </a:cubicBezTo>
                    <a:cubicBezTo>
                      <a:pt x="352" y="177"/>
                      <a:pt x="351" y="177"/>
                      <a:pt x="352" y="179"/>
                    </a:cubicBezTo>
                    <a:cubicBezTo>
                      <a:pt x="352" y="179"/>
                      <a:pt x="352" y="179"/>
                      <a:pt x="352" y="179"/>
                    </a:cubicBezTo>
                    <a:cubicBezTo>
                      <a:pt x="352" y="179"/>
                      <a:pt x="352" y="179"/>
                      <a:pt x="352" y="17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352" y="179"/>
                      <a:pt x="351" y="181"/>
                      <a:pt x="352" y="182"/>
                    </a:cubicBezTo>
                    <a:cubicBezTo>
                      <a:pt x="352" y="182"/>
                      <a:pt x="352" y="181"/>
                      <a:pt x="352" y="181"/>
                    </a:cubicBezTo>
                    <a:cubicBezTo>
                      <a:pt x="352" y="181"/>
                      <a:pt x="352" y="181"/>
                      <a:pt x="352" y="182"/>
                    </a:cubicBezTo>
                    <a:cubicBezTo>
                      <a:pt x="352" y="182"/>
                      <a:pt x="353" y="182"/>
                      <a:pt x="353" y="182"/>
                    </a:cubicBezTo>
                    <a:cubicBezTo>
                      <a:pt x="353" y="182"/>
                      <a:pt x="353" y="182"/>
                      <a:pt x="353" y="182"/>
                    </a:cubicBezTo>
                    <a:cubicBezTo>
                      <a:pt x="353" y="182"/>
                      <a:pt x="352" y="182"/>
                      <a:pt x="352" y="183"/>
                    </a:cubicBezTo>
                    <a:cubicBezTo>
                      <a:pt x="352" y="183"/>
                      <a:pt x="352" y="183"/>
                      <a:pt x="352" y="183"/>
                    </a:cubicBezTo>
                    <a:cubicBezTo>
                      <a:pt x="353" y="183"/>
                      <a:pt x="353" y="183"/>
                      <a:pt x="353" y="183"/>
                    </a:cubicBezTo>
                    <a:cubicBezTo>
                      <a:pt x="353" y="182"/>
                      <a:pt x="353" y="182"/>
                      <a:pt x="353" y="182"/>
                    </a:cubicBezTo>
                    <a:cubicBezTo>
                      <a:pt x="353" y="182"/>
                      <a:pt x="353" y="182"/>
                      <a:pt x="353" y="183"/>
                    </a:cubicBezTo>
                    <a:cubicBezTo>
                      <a:pt x="353" y="182"/>
                      <a:pt x="354" y="182"/>
                      <a:pt x="354" y="182"/>
                    </a:cubicBezTo>
                    <a:cubicBezTo>
                      <a:pt x="354" y="182"/>
                      <a:pt x="354" y="182"/>
                      <a:pt x="355" y="182"/>
                    </a:cubicBezTo>
                    <a:cubicBezTo>
                      <a:pt x="355" y="182"/>
                      <a:pt x="355" y="182"/>
                      <a:pt x="355" y="182"/>
                    </a:cubicBezTo>
                    <a:cubicBezTo>
                      <a:pt x="356" y="183"/>
                      <a:pt x="357" y="184"/>
                      <a:pt x="358" y="185"/>
                    </a:cubicBezTo>
                    <a:cubicBezTo>
                      <a:pt x="357" y="185"/>
                      <a:pt x="357" y="185"/>
                      <a:pt x="357" y="185"/>
                    </a:cubicBezTo>
                    <a:cubicBezTo>
                      <a:pt x="356" y="185"/>
                      <a:pt x="356" y="185"/>
                      <a:pt x="356" y="186"/>
                    </a:cubicBezTo>
                    <a:cubicBezTo>
                      <a:pt x="357" y="186"/>
                      <a:pt x="358" y="186"/>
                      <a:pt x="357" y="188"/>
                    </a:cubicBezTo>
                    <a:cubicBezTo>
                      <a:pt x="357" y="188"/>
                      <a:pt x="358" y="188"/>
                      <a:pt x="358" y="188"/>
                    </a:cubicBezTo>
                    <a:cubicBezTo>
                      <a:pt x="358" y="188"/>
                      <a:pt x="358" y="188"/>
                      <a:pt x="358" y="189"/>
                    </a:cubicBezTo>
                    <a:cubicBezTo>
                      <a:pt x="358" y="189"/>
                      <a:pt x="358" y="189"/>
                      <a:pt x="357" y="189"/>
                    </a:cubicBezTo>
                    <a:cubicBezTo>
                      <a:pt x="358" y="191"/>
                      <a:pt x="358" y="192"/>
                      <a:pt x="359" y="194"/>
                    </a:cubicBezTo>
                    <a:cubicBezTo>
                      <a:pt x="360" y="193"/>
                      <a:pt x="361" y="192"/>
                      <a:pt x="362" y="191"/>
                    </a:cubicBezTo>
                    <a:cubicBezTo>
                      <a:pt x="362" y="192"/>
                      <a:pt x="362" y="192"/>
                      <a:pt x="362" y="192"/>
                    </a:cubicBezTo>
                    <a:cubicBezTo>
                      <a:pt x="362" y="192"/>
                      <a:pt x="362" y="192"/>
                      <a:pt x="363" y="192"/>
                    </a:cubicBezTo>
                    <a:cubicBezTo>
                      <a:pt x="363" y="192"/>
                      <a:pt x="363" y="192"/>
                      <a:pt x="363" y="192"/>
                    </a:cubicBezTo>
                    <a:cubicBezTo>
                      <a:pt x="363" y="192"/>
                      <a:pt x="363" y="192"/>
                      <a:pt x="363" y="192"/>
                    </a:cubicBezTo>
                    <a:cubicBezTo>
                      <a:pt x="363" y="191"/>
                      <a:pt x="363" y="191"/>
                      <a:pt x="363" y="191"/>
                    </a:cubicBezTo>
                    <a:cubicBezTo>
                      <a:pt x="365" y="191"/>
                      <a:pt x="365" y="190"/>
                      <a:pt x="365" y="188"/>
                    </a:cubicBezTo>
                    <a:cubicBezTo>
                      <a:pt x="365" y="188"/>
                      <a:pt x="365" y="188"/>
                      <a:pt x="365" y="188"/>
                    </a:cubicBezTo>
                    <a:cubicBezTo>
                      <a:pt x="365" y="186"/>
                      <a:pt x="364" y="186"/>
                      <a:pt x="364" y="184"/>
                    </a:cubicBezTo>
                    <a:cubicBezTo>
                      <a:pt x="363" y="182"/>
                      <a:pt x="361" y="181"/>
                      <a:pt x="360" y="178"/>
                    </a:cubicBezTo>
                    <a:cubicBezTo>
                      <a:pt x="359" y="178"/>
                      <a:pt x="358" y="177"/>
                      <a:pt x="357" y="176"/>
                    </a:cubicBezTo>
                    <a:cubicBezTo>
                      <a:pt x="357" y="176"/>
                      <a:pt x="357" y="176"/>
                      <a:pt x="357" y="174"/>
                    </a:cubicBezTo>
                    <a:cubicBezTo>
                      <a:pt x="357" y="174"/>
                      <a:pt x="357" y="173"/>
                      <a:pt x="358" y="173"/>
                    </a:cubicBezTo>
                    <a:cubicBezTo>
                      <a:pt x="358" y="173"/>
                      <a:pt x="358" y="173"/>
                      <a:pt x="359" y="173"/>
                    </a:cubicBezTo>
                    <a:cubicBezTo>
                      <a:pt x="359" y="172"/>
                      <a:pt x="360" y="171"/>
                      <a:pt x="361" y="170"/>
                    </a:cubicBezTo>
                    <a:cubicBezTo>
                      <a:pt x="359" y="167"/>
                      <a:pt x="360" y="163"/>
                      <a:pt x="363" y="163"/>
                    </a:cubicBezTo>
                    <a:cubicBezTo>
                      <a:pt x="363" y="162"/>
                      <a:pt x="364" y="161"/>
                      <a:pt x="364" y="160"/>
                    </a:cubicBezTo>
                    <a:cubicBezTo>
                      <a:pt x="364" y="160"/>
                      <a:pt x="364" y="160"/>
                      <a:pt x="364" y="160"/>
                    </a:cubicBezTo>
                    <a:cubicBezTo>
                      <a:pt x="365" y="160"/>
                      <a:pt x="365" y="160"/>
                      <a:pt x="365" y="160"/>
                    </a:cubicBezTo>
                    <a:cubicBezTo>
                      <a:pt x="365" y="161"/>
                      <a:pt x="365" y="161"/>
                      <a:pt x="365" y="161"/>
                    </a:cubicBezTo>
                    <a:cubicBezTo>
                      <a:pt x="366" y="162"/>
                      <a:pt x="366" y="162"/>
                      <a:pt x="367" y="162"/>
                    </a:cubicBezTo>
                    <a:cubicBezTo>
                      <a:pt x="369" y="162"/>
                      <a:pt x="371" y="160"/>
                      <a:pt x="371" y="158"/>
                    </a:cubicBezTo>
                    <a:cubicBezTo>
                      <a:pt x="371" y="158"/>
                      <a:pt x="371" y="158"/>
                      <a:pt x="371" y="158"/>
                    </a:cubicBezTo>
                    <a:cubicBezTo>
                      <a:pt x="372" y="157"/>
                      <a:pt x="371" y="155"/>
                      <a:pt x="373" y="155"/>
                    </a:cubicBezTo>
                    <a:cubicBezTo>
                      <a:pt x="373" y="152"/>
                      <a:pt x="375" y="150"/>
                      <a:pt x="376" y="148"/>
                    </a:cubicBezTo>
                    <a:cubicBezTo>
                      <a:pt x="375" y="147"/>
                      <a:pt x="375" y="147"/>
                      <a:pt x="375" y="147"/>
                    </a:cubicBezTo>
                    <a:cubicBezTo>
                      <a:pt x="376" y="146"/>
                      <a:pt x="375" y="144"/>
                      <a:pt x="376" y="142"/>
                    </a:cubicBezTo>
                    <a:cubicBezTo>
                      <a:pt x="376" y="140"/>
                      <a:pt x="377" y="139"/>
                      <a:pt x="377" y="138"/>
                    </a:cubicBezTo>
                    <a:cubicBezTo>
                      <a:pt x="377" y="137"/>
                      <a:pt x="377" y="137"/>
                      <a:pt x="377" y="136"/>
                    </a:cubicBezTo>
                    <a:cubicBezTo>
                      <a:pt x="376" y="135"/>
                      <a:pt x="377" y="133"/>
                      <a:pt x="377" y="133"/>
                    </a:cubicBezTo>
                    <a:cubicBezTo>
                      <a:pt x="376" y="132"/>
                      <a:pt x="376" y="132"/>
                      <a:pt x="375" y="131"/>
                    </a:cubicBezTo>
                    <a:cubicBezTo>
                      <a:pt x="376" y="131"/>
                      <a:pt x="376" y="131"/>
                      <a:pt x="376" y="131"/>
                    </a:cubicBezTo>
                    <a:cubicBezTo>
                      <a:pt x="376" y="131"/>
                      <a:pt x="376" y="131"/>
                      <a:pt x="376" y="131"/>
                    </a:cubicBezTo>
                    <a:cubicBezTo>
                      <a:pt x="376" y="131"/>
                      <a:pt x="376" y="131"/>
                      <a:pt x="376" y="131"/>
                    </a:cubicBezTo>
                    <a:cubicBezTo>
                      <a:pt x="375" y="131"/>
                      <a:pt x="375" y="131"/>
                      <a:pt x="375" y="131"/>
                    </a:cubicBezTo>
                    <a:cubicBezTo>
                      <a:pt x="375" y="131"/>
                      <a:pt x="375" y="131"/>
                      <a:pt x="375" y="131"/>
                    </a:cubicBezTo>
                    <a:cubicBezTo>
                      <a:pt x="375" y="130"/>
                      <a:pt x="375" y="129"/>
                      <a:pt x="375" y="129"/>
                    </a:cubicBezTo>
                    <a:moveTo>
                      <a:pt x="224" y="128"/>
                    </a:moveTo>
                    <a:cubicBezTo>
                      <a:pt x="224" y="128"/>
                      <a:pt x="223" y="128"/>
                      <a:pt x="223" y="128"/>
                    </a:cubicBezTo>
                    <a:cubicBezTo>
                      <a:pt x="223" y="127"/>
                      <a:pt x="223" y="127"/>
                      <a:pt x="223" y="127"/>
                    </a:cubicBezTo>
                    <a:cubicBezTo>
                      <a:pt x="224" y="127"/>
                      <a:pt x="224" y="127"/>
                      <a:pt x="224" y="127"/>
                    </a:cubicBezTo>
                    <a:cubicBezTo>
                      <a:pt x="224" y="128"/>
                      <a:pt x="224" y="128"/>
                      <a:pt x="224" y="128"/>
                    </a:cubicBezTo>
                    <a:moveTo>
                      <a:pt x="226" y="126"/>
                    </a:moveTo>
                    <a:cubicBezTo>
                      <a:pt x="226" y="126"/>
                      <a:pt x="226" y="126"/>
                      <a:pt x="226" y="126"/>
                    </a:cubicBezTo>
                    <a:cubicBezTo>
                      <a:pt x="226" y="125"/>
                      <a:pt x="227" y="125"/>
                      <a:pt x="227" y="125"/>
                    </a:cubicBezTo>
                    <a:cubicBezTo>
                      <a:pt x="227" y="126"/>
                      <a:pt x="227" y="126"/>
                      <a:pt x="226" y="126"/>
                    </a:cubicBezTo>
                    <a:moveTo>
                      <a:pt x="165" y="126"/>
                    </a:moveTo>
                    <a:cubicBezTo>
                      <a:pt x="165" y="125"/>
                      <a:pt x="167" y="125"/>
                      <a:pt x="167" y="124"/>
                    </a:cubicBezTo>
                    <a:cubicBezTo>
                      <a:pt x="167" y="124"/>
                      <a:pt x="167" y="125"/>
                      <a:pt x="167" y="125"/>
                    </a:cubicBezTo>
                    <a:cubicBezTo>
                      <a:pt x="167" y="125"/>
                      <a:pt x="166" y="125"/>
                      <a:pt x="166" y="125"/>
                    </a:cubicBezTo>
                    <a:cubicBezTo>
                      <a:pt x="166" y="125"/>
                      <a:pt x="166" y="126"/>
                      <a:pt x="165" y="126"/>
                    </a:cubicBezTo>
                    <a:moveTo>
                      <a:pt x="168" y="118"/>
                    </a:moveTo>
                    <a:cubicBezTo>
                      <a:pt x="168" y="118"/>
                      <a:pt x="167" y="118"/>
                      <a:pt x="167" y="118"/>
                    </a:cubicBezTo>
                    <a:cubicBezTo>
                      <a:pt x="169" y="117"/>
                      <a:pt x="167" y="116"/>
                      <a:pt x="168" y="115"/>
                    </a:cubicBezTo>
                    <a:cubicBezTo>
                      <a:pt x="168" y="115"/>
                      <a:pt x="168" y="114"/>
                      <a:pt x="168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8" y="113"/>
                      <a:pt x="168" y="115"/>
                      <a:pt x="169" y="115"/>
                    </a:cubicBezTo>
                    <a:cubicBezTo>
                      <a:pt x="169" y="115"/>
                      <a:pt x="168" y="115"/>
                      <a:pt x="168" y="116"/>
                    </a:cubicBezTo>
                    <a:cubicBezTo>
                      <a:pt x="168" y="116"/>
                      <a:pt x="169" y="116"/>
                      <a:pt x="169" y="117"/>
                    </a:cubicBezTo>
                    <a:cubicBezTo>
                      <a:pt x="168" y="117"/>
                      <a:pt x="169" y="119"/>
                      <a:pt x="170" y="120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0" y="120"/>
                      <a:pt x="171" y="120"/>
                      <a:pt x="171" y="120"/>
                    </a:cubicBezTo>
                    <a:cubicBezTo>
                      <a:pt x="170" y="120"/>
                      <a:pt x="170" y="120"/>
                      <a:pt x="170" y="121"/>
                    </a:cubicBezTo>
                    <a:cubicBezTo>
                      <a:pt x="169" y="120"/>
                      <a:pt x="169" y="119"/>
                      <a:pt x="168" y="118"/>
                    </a:cubicBezTo>
                    <a:cubicBezTo>
                      <a:pt x="168" y="118"/>
                      <a:pt x="168" y="118"/>
                      <a:pt x="168" y="118"/>
                    </a:cubicBezTo>
                    <a:moveTo>
                      <a:pt x="280" y="82"/>
                    </a:moveTo>
                    <a:cubicBezTo>
                      <a:pt x="280" y="82"/>
                      <a:pt x="280" y="82"/>
                      <a:pt x="280" y="82"/>
                    </a:cubicBezTo>
                    <a:cubicBezTo>
                      <a:pt x="280" y="82"/>
                      <a:pt x="281" y="81"/>
                      <a:pt x="281" y="81"/>
                    </a:cubicBezTo>
                    <a:cubicBezTo>
                      <a:pt x="282" y="81"/>
                      <a:pt x="282" y="81"/>
                      <a:pt x="282" y="81"/>
                    </a:cubicBezTo>
                    <a:cubicBezTo>
                      <a:pt x="282" y="82"/>
                      <a:pt x="282" y="82"/>
                      <a:pt x="282" y="83"/>
                    </a:cubicBezTo>
                    <a:cubicBezTo>
                      <a:pt x="282" y="83"/>
                      <a:pt x="282" y="83"/>
                      <a:pt x="283" y="83"/>
                    </a:cubicBezTo>
                    <a:cubicBezTo>
                      <a:pt x="283" y="83"/>
                      <a:pt x="283" y="83"/>
                      <a:pt x="283" y="83"/>
                    </a:cubicBezTo>
                    <a:cubicBezTo>
                      <a:pt x="283" y="83"/>
                      <a:pt x="283" y="83"/>
                      <a:pt x="283" y="83"/>
                    </a:cubicBezTo>
                    <a:cubicBezTo>
                      <a:pt x="283" y="83"/>
                      <a:pt x="283" y="83"/>
                      <a:pt x="283" y="83"/>
                    </a:cubicBezTo>
                    <a:cubicBezTo>
                      <a:pt x="283" y="83"/>
                      <a:pt x="283" y="84"/>
                      <a:pt x="283" y="84"/>
                    </a:cubicBezTo>
                    <a:cubicBezTo>
                      <a:pt x="283" y="84"/>
                      <a:pt x="284" y="84"/>
                      <a:pt x="284" y="84"/>
                    </a:cubicBezTo>
                    <a:cubicBezTo>
                      <a:pt x="285" y="84"/>
                      <a:pt x="284" y="83"/>
                      <a:pt x="285" y="82"/>
                    </a:cubicBezTo>
                    <a:cubicBezTo>
                      <a:pt x="286" y="82"/>
                      <a:pt x="286" y="83"/>
                      <a:pt x="286" y="84"/>
                    </a:cubicBezTo>
                    <a:cubicBezTo>
                      <a:pt x="287" y="83"/>
                      <a:pt x="286" y="82"/>
                      <a:pt x="287" y="82"/>
                    </a:cubicBezTo>
                    <a:cubicBezTo>
                      <a:pt x="287" y="82"/>
                      <a:pt x="287" y="82"/>
                      <a:pt x="287" y="82"/>
                    </a:cubicBezTo>
                    <a:cubicBezTo>
                      <a:pt x="287" y="83"/>
                      <a:pt x="286" y="83"/>
                      <a:pt x="286" y="84"/>
                    </a:cubicBezTo>
                    <a:cubicBezTo>
                      <a:pt x="286" y="84"/>
                      <a:pt x="286" y="84"/>
                      <a:pt x="286" y="84"/>
                    </a:cubicBezTo>
                    <a:cubicBezTo>
                      <a:pt x="286" y="84"/>
                      <a:pt x="285" y="83"/>
                      <a:pt x="285" y="83"/>
                    </a:cubicBezTo>
                    <a:cubicBezTo>
                      <a:pt x="285" y="84"/>
                      <a:pt x="285" y="84"/>
                      <a:pt x="285" y="84"/>
                    </a:cubicBezTo>
                    <a:cubicBezTo>
                      <a:pt x="285" y="86"/>
                      <a:pt x="287" y="87"/>
                      <a:pt x="287" y="89"/>
                    </a:cubicBezTo>
                    <a:cubicBezTo>
                      <a:pt x="286" y="89"/>
                      <a:pt x="286" y="89"/>
                      <a:pt x="286" y="89"/>
                    </a:cubicBezTo>
                    <a:cubicBezTo>
                      <a:pt x="285" y="89"/>
                      <a:pt x="284" y="89"/>
                      <a:pt x="284" y="88"/>
                    </a:cubicBezTo>
                    <a:cubicBezTo>
                      <a:pt x="284" y="88"/>
                      <a:pt x="284" y="88"/>
                      <a:pt x="284" y="88"/>
                    </a:cubicBezTo>
                    <a:cubicBezTo>
                      <a:pt x="284" y="88"/>
                      <a:pt x="284" y="88"/>
                      <a:pt x="285" y="88"/>
                    </a:cubicBezTo>
                    <a:cubicBezTo>
                      <a:pt x="285" y="88"/>
                      <a:pt x="285" y="89"/>
                      <a:pt x="286" y="89"/>
                    </a:cubicBezTo>
                    <a:cubicBezTo>
                      <a:pt x="286" y="89"/>
                      <a:pt x="286" y="89"/>
                      <a:pt x="286" y="88"/>
                    </a:cubicBezTo>
                    <a:cubicBezTo>
                      <a:pt x="286" y="87"/>
                      <a:pt x="286" y="84"/>
                      <a:pt x="283" y="84"/>
                    </a:cubicBezTo>
                    <a:cubicBezTo>
                      <a:pt x="283" y="84"/>
                      <a:pt x="283" y="84"/>
                      <a:pt x="283" y="85"/>
                    </a:cubicBezTo>
                    <a:cubicBezTo>
                      <a:pt x="283" y="83"/>
                      <a:pt x="282" y="83"/>
                      <a:pt x="281" y="82"/>
                    </a:cubicBezTo>
                    <a:cubicBezTo>
                      <a:pt x="281" y="82"/>
                      <a:pt x="281" y="82"/>
                      <a:pt x="280" y="82"/>
                    </a:cubicBezTo>
                    <a:moveTo>
                      <a:pt x="151" y="81"/>
                    </a:moveTo>
                    <a:cubicBezTo>
                      <a:pt x="151" y="81"/>
                      <a:pt x="151" y="81"/>
                      <a:pt x="152" y="81"/>
                    </a:cubicBezTo>
                    <a:cubicBezTo>
                      <a:pt x="152" y="81"/>
                      <a:pt x="151" y="81"/>
                      <a:pt x="151" y="81"/>
                    </a:cubicBezTo>
                    <a:moveTo>
                      <a:pt x="159" y="81"/>
                    </a:moveTo>
                    <a:cubicBezTo>
                      <a:pt x="159" y="81"/>
                      <a:pt x="158" y="81"/>
                      <a:pt x="158" y="81"/>
                    </a:cubicBezTo>
                    <a:cubicBezTo>
                      <a:pt x="158" y="80"/>
                      <a:pt x="158" y="80"/>
                      <a:pt x="158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1"/>
                      <a:pt x="159" y="81"/>
                      <a:pt x="159" y="81"/>
                    </a:cubicBezTo>
                    <a:moveTo>
                      <a:pt x="164" y="79"/>
                    </a:moveTo>
                    <a:cubicBezTo>
                      <a:pt x="163" y="78"/>
                      <a:pt x="164" y="78"/>
                      <a:pt x="165" y="78"/>
                    </a:cubicBezTo>
                    <a:cubicBezTo>
                      <a:pt x="165" y="78"/>
                      <a:pt x="165" y="78"/>
                      <a:pt x="165" y="78"/>
                    </a:cubicBezTo>
                    <a:cubicBezTo>
                      <a:pt x="165" y="79"/>
                      <a:pt x="164" y="78"/>
                      <a:pt x="164" y="79"/>
                    </a:cubicBezTo>
                    <a:moveTo>
                      <a:pt x="160" y="78"/>
                    </a:moveTo>
                    <a:cubicBezTo>
                      <a:pt x="160" y="78"/>
                      <a:pt x="160" y="78"/>
                      <a:pt x="160" y="78"/>
                    </a:cubicBezTo>
                    <a:cubicBezTo>
                      <a:pt x="160" y="78"/>
                      <a:pt x="161" y="78"/>
                      <a:pt x="161" y="78"/>
                    </a:cubicBezTo>
                    <a:cubicBezTo>
                      <a:pt x="161" y="78"/>
                      <a:pt x="160" y="78"/>
                      <a:pt x="160" y="78"/>
                    </a:cubicBezTo>
                    <a:cubicBezTo>
                      <a:pt x="160" y="78"/>
                      <a:pt x="160" y="78"/>
                      <a:pt x="160" y="78"/>
                    </a:cubicBezTo>
                    <a:cubicBezTo>
                      <a:pt x="160" y="78"/>
                      <a:pt x="160" y="78"/>
                      <a:pt x="160" y="78"/>
                    </a:cubicBezTo>
                    <a:cubicBezTo>
                      <a:pt x="160" y="78"/>
                      <a:pt x="160" y="78"/>
                      <a:pt x="160" y="78"/>
                    </a:cubicBezTo>
                    <a:moveTo>
                      <a:pt x="167" y="75"/>
                    </a:moveTo>
                    <a:cubicBezTo>
                      <a:pt x="167" y="75"/>
                      <a:pt x="166" y="75"/>
                      <a:pt x="166" y="74"/>
                    </a:cubicBezTo>
                    <a:cubicBezTo>
                      <a:pt x="166" y="75"/>
                      <a:pt x="167" y="75"/>
                      <a:pt x="167" y="75"/>
                    </a:cubicBezTo>
                    <a:moveTo>
                      <a:pt x="190" y="73"/>
                    </a:move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2"/>
                    </a:cubicBezTo>
                    <a:cubicBezTo>
                      <a:pt x="191" y="72"/>
                      <a:pt x="190" y="73"/>
                      <a:pt x="190" y="73"/>
                    </a:cubicBezTo>
                    <a:moveTo>
                      <a:pt x="188" y="72"/>
                    </a:move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3"/>
                    </a:cubicBezTo>
                    <a:cubicBezTo>
                      <a:pt x="189" y="73"/>
                      <a:pt x="189" y="73"/>
                      <a:pt x="189" y="73"/>
                    </a:cubicBezTo>
                    <a:cubicBezTo>
                      <a:pt x="188" y="73"/>
                      <a:pt x="188" y="73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moveTo>
                      <a:pt x="185" y="63"/>
                    </a:moveTo>
                    <a:cubicBezTo>
                      <a:pt x="184" y="63"/>
                      <a:pt x="184" y="62"/>
                      <a:pt x="184" y="62"/>
                    </a:cubicBezTo>
                    <a:cubicBezTo>
                      <a:pt x="185" y="63"/>
                      <a:pt x="185" y="63"/>
                      <a:pt x="185" y="63"/>
                    </a:cubicBezTo>
                    <a:cubicBezTo>
                      <a:pt x="185" y="63"/>
                      <a:pt x="185" y="63"/>
                      <a:pt x="185" y="63"/>
                    </a:cubicBezTo>
                    <a:moveTo>
                      <a:pt x="184" y="62"/>
                    </a:moveTo>
                    <a:cubicBezTo>
                      <a:pt x="183" y="62"/>
                      <a:pt x="183" y="62"/>
                      <a:pt x="182" y="62"/>
                    </a:cubicBezTo>
                    <a:cubicBezTo>
                      <a:pt x="183" y="62"/>
                      <a:pt x="183" y="61"/>
                      <a:pt x="184" y="61"/>
                    </a:cubicBezTo>
                    <a:cubicBezTo>
                      <a:pt x="184" y="62"/>
                      <a:pt x="184" y="62"/>
                      <a:pt x="184" y="62"/>
                    </a:cubicBezTo>
                    <a:moveTo>
                      <a:pt x="204" y="41"/>
                    </a:moveTo>
                    <a:cubicBezTo>
                      <a:pt x="204" y="40"/>
                      <a:pt x="205" y="40"/>
                      <a:pt x="205" y="40"/>
                    </a:cubicBezTo>
                    <a:cubicBezTo>
                      <a:pt x="205" y="40"/>
                      <a:pt x="205" y="40"/>
                      <a:pt x="205" y="40"/>
                    </a:cubicBezTo>
                    <a:cubicBezTo>
                      <a:pt x="204" y="41"/>
                      <a:pt x="204" y="41"/>
                      <a:pt x="204" y="41"/>
                    </a:cubicBezTo>
                    <a:moveTo>
                      <a:pt x="201" y="41"/>
                    </a:moveTo>
                    <a:cubicBezTo>
                      <a:pt x="201" y="41"/>
                      <a:pt x="201" y="40"/>
                      <a:pt x="201" y="40"/>
                    </a:cubicBezTo>
                    <a:cubicBezTo>
                      <a:pt x="202" y="40"/>
                      <a:pt x="202" y="40"/>
                      <a:pt x="202" y="40"/>
                    </a:cubicBezTo>
                    <a:cubicBezTo>
                      <a:pt x="201" y="41"/>
                      <a:pt x="201" y="41"/>
                      <a:pt x="201" y="41"/>
                    </a:cubicBezTo>
                    <a:cubicBezTo>
                      <a:pt x="201" y="41"/>
                      <a:pt x="201" y="41"/>
                      <a:pt x="201" y="41"/>
                    </a:cubicBezTo>
                    <a:moveTo>
                      <a:pt x="209" y="40"/>
                    </a:moveTo>
                    <a:cubicBezTo>
                      <a:pt x="209" y="40"/>
                      <a:pt x="209" y="40"/>
                      <a:pt x="209" y="40"/>
                    </a:cubicBezTo>
                    <a:cubicBezTo>
                      <a:pt x="209" y="40"/>
                      <a:pt x="210" y="40"/>
                      <a:pt x="209" y="40"/>
                    </a:cubicBezTo>
                    <a:cubicBezTo>
                      <a:pt x="209" y="40"/>
                      <a:pt x="209" y="40"/>
                      <a:pt x="209" y="40"/>
                    </a:cubicBezTo>
                    <a:moveTo>
                      <a:pt x="203" y="40"/>
                    </a:moveTo>
                    <a:cubicBezTo>
                      <a:pt x="202" y="40"/>
                      <a:pt x="202" y="40"/>
                      <a:pt x="202" y="4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3" y="40"/>
                      <a:pt x="203" y="40"/>
                      <a:pt x="203" y="40"/>
                    </a:cubicBezTo>
                    <a:moveTo>
                      <a:pt x="207" y="39"/>
                    </a:moveTo>
                    <a:cubicBezTo>
                      <a:pt x="207" y="39"/>
                      <a:pt x="207" y="39"/>
                      <a:pt x="207" y="39"/>
                    </a:cubicBezTo>
                    <a:cubicBezTo>
                      <a:pt x="207" y="39"/>
                      <a:pt x="207" y="39"/>
                      <a:pt x="207" y="39"/>
                    </a:cubicBezTo>
                    <a:cubicBezTo>
                      <a:pt x="207" y="39"/>
                      <a:pt x="207" y="39"/>
                      <a:pt x="207" y="39"/>
                    </a:cubicBezTo>
                    <a:cubicBezTo>
                      <a:pt x="207" y="39"/>
                      <a:pt x="207" y="39"/>
                      <a:pt x="207" y="39"/>
                    </a:cubicBezTo>
                    <a:moveTo>
                      <a:pt x="207" y="37"/>
                    </a:moveTo>
                    <a:cubicBezTo>
                      <a:pt x="207" y="36"/>
                      <a:pt x="207" y="36"/>
                      <a:pt x="207" y="36"/>
                    </a:cubicBezTo>
                    <a:cubicBezTo>
                      <a:pt x="207" y="36"/>
                      <a:pt x="207" y="36"/>
                      <a:pt x="207" y="36"/>
                    </a:cubicBezTo>
                    <a:cubicBezTo>
                      <a:pt x="207" y="36"/>
                      <a:pt x="207" y="36"/>
                      <a:pt x="207" y="36"/>
                    </a:cubicBezTo>
                    <a:cubicBezTo>
                      <a:pt x="207" y="37"/>
                      <a:pt x="207" y="37"/>
                      <a:pt x="207" y="37"/>
                    </a:cubicBezTo>
                    <a:moveTo>
                      <a:pt x="230" y="28"/>
                    </a:moveTo>
                    <a:cubicBezTo>
                      <a:pt x="229" y="28"/>
                      <a:pt x="229" y="27"/>
                      <a:pt x="229" y="26"/>
                    </a:cubicBezTo>
                    <a:cubicBezTo>
                      <a:pt x="229" y="26"/>
                      <a:pt x="230" y="27"/>
                      <a:pt x="230" y="28"/>
                    </a:cubicBezTo>
                    <a:moveTo>
                      <a:pt x="236" y="24"/>
                    </a:moveTo>
                    <a:cubicBezTo>
                      <a:pt x="236" y="24"/>
                      <a:pt x="235" y="23"/>
                      <a:pt x="235" y="23"/>
                    </a:cubicBezTo>
                    <a:cubicBezTo>
                      <a:pt x="236" y="23"/>
                      <a:pt x="236" y="23"/>
                      <a:pt x="236" y="23"/>
                    </a:cubicBezTo>
                    <a:cubicBezTo>
                      <a:pt x="236" y="23"/>
                      <a:pt x="236" y="23"/>
                      <a:pt x="236" y="23"/>
                    </a:cubicBezTo>
                    <a:cubicBezTo>
                      <a:pt x="236" y="23"/>
                      <a:pt x="236" y="23"/>
                      <a:pt x="236" y="24"/>
                    </a:cubicBezTo>
                    <a:cubicBezTo>
                      <a:pt x="236" y="24"/>
                      <a:pt x="236" y="24"/>
                      <a:pt x="236" y="24"/>
                    </a:cubicBezTo>
                    <a:moveTo>
                      <a:pt x="241" y="23"/>
                    </a:moveTo>
                    <a:cubicBezTo>
                      <a:pt x="241" y="23"/>
                      <a:pt x="240" y="22"/>
                      <a:pt x="240" y="22"/>
                    </a:cubicBezTo>
                    <a:cubicBezTo>
                      <a:pt x="240" y="22"/>
                      <a:pt x="240" y="21"/>
                      <a:pt x="240" y="21"/>
                    </a:cubicBezTo>
                    <a:cubicBezTo>
                      <a:pt x="241" y="21"/>
                      <a:pt x="242" y="22"/>
                      <a:pt x="241" y="23"/>
                    </a:cubicBezTo>
                    <a:moveTo>
                      <a:pt x="220" y="21"/>
                    </a:moveTo>
                    <a:cubicBezTo>
                      <a:pt x="219" y="21"/>
                      <a:pt x="219" y="21"/>
                      <a:pt x="218" y="21"/>
                    </a:cubicBezTo>
                    <a:cubicBezTo>
                      <a:pt x="219" y="20"/>
                      <a:pt x="220" y="21"/>
                      <a:pt x="221" y="20"/>
                    </a:cubicBezTo>
                    <a:cubicBezTo>
                      <a:pt x="221" y="20"/>
                      <a:pt x="221" y="20"/>
                      <a:pt x="221" y="21"/>
                    </a:cubicBezTo>
                    <a:cubicBezTo>
                      <a:pt x="220" y="21"/>
                      <a:pt x="220" y="21"/>
                      <a:pt x="220" y="21"/>
                    </a:cubicBezTo>
                    <a:moveTo>
                      <a:pt x="243" y="20"/>
                    </a:moveTo>
                    <a:cubicBezTo>
                      <a:pt x="242" y="20"/>
                      <a:pt x="241" y="19"/>
                      <a:pt x="240" y="19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2" y="19"/>
                      <a:pt x="242" y="19"/>
                      <a:pt x="243" y="20"/>
                    </a:cubicBezTo>
                    <a:moveTo>
                      <a:pt x="217" y="18"/>
                    </a:moveTo>
                    <a:cubicBezTo>
                      <a:pt x="217" y="18"/>
                      <a:pt x="217" y="17"/>
                      <a:pt x="218" y="17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17" y="18"/>
                      <a:pt x="217" y="18"/>
                      <a:pt x="217" y="18"/>
                    </a:cubicBezTo>
                    <a:moveTo>
                      <a:pt x="234" y="19"/>
                    </a:moveTo>
                    <a:cubicBezTo>
                      <a:pt x="234" y="19"/>
                      <a:pt x="234" y="19"/>
                      <a:pt x="234" y="19"/>
                    </a:cubicBezTo>
                    <a:cubicBezTo>
                      <a:pt x="234" y="18"/>
                      <a:pt x="234" y="17"/>
                      <a:pt x="233" y="17"/>
                    </a:cubicBezTo>
                    <a:cubicBezTo>
                      <a:pt x="233" y="17"/>
                      <a:pt x="234" y="17"/>
                      <a:pt x="234" y="17"/>
                    </a:cubicBezTo>
                    <a:cubicBezTo>
                      <a:pt x="234" y="17"/>
                      <a:pt x="235" y="17"/>
                      <a:pt x="235" y="17"/>
                    </a:cubicBezTo>
                    <a:cubicBezTo>
                      <a:pt x="235" y="18"/>
                      <a:pt x="236" y="19"/>
                      <a:pt x="237" y="19"/>
                    </a:cubicBezTo>
                    <a:cubicBezTo>
                      <a:pt x="237" y="19"/>
                      <a:pt x="237" y="19"/>
                      <a:pt x="238" y="18"/>
                    </a:cubicBezTo>
                    <a:cubicBezTo>
                      <a:pt x="238" y="19"/>
                      <a:pt x="236" y="20"/>
                      <a:pt x="235" y="20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5" y="20"/>
                      <a:pt x="235" y="21"/>
                      <a:pt x="235" y="21"/>
                    </a:cubicBezTo>
                    <a:cubicBezTo>
                      <a:pt x="235" y="21"/>
                      <a:pt x="235" y="21"/>
                      <a:pt x="235" y="21"/>
                    </a:cubicBezTo>
                    <a:cubicBezTo>
                      <a:pt x="234" y="21"/>
                      <a:pt x="234" y="22"/>
                      <a:pt x="233" y="22"/>
                    </a:cubicBezTo>
                    <a:cubicBezTo>
                      <a:pt x="233" y="22"/>
                      <a:pt x="234" y="22"/>
                      <a:pt x="233" y="23"/>
                    </a:cubicBezTo>
                    <a:cubicBezTo>
                      <a:pt x="233" y="23"/>
                      <a:pt x="233" y="23"/>
                      <a:pt x="233" y="23"/>
                    </a:cubicBezTo>
                    <a:cubicBezTo>
                      <a:pt x="233" y="23"/>
                      <a:pt x="233" y="23"/>
                      <a:pt x="232" y="23"/>
                    </a:cubicBezTo>
                    <a:cubicBezTo>
                      <a:pt x="232" y="24"/>
                      <a:pt x="233" y="24"/>
                      <a:pt x="233" y="25"/>
                    </a:cubicBezTo>
                    <a:cubicBezTo>
                      <a:pt x="233" y="25"/>
                      <a:pt x="233" y="25"/>
                      <a:pt x="233" y="25"/>
                    </a:cubicBezTo>
                    <a:cubicBezTo>
                      <a:pt x="233" y="25"/>
                      <a:pt x="232" y="25"/>
                      <a:pt x="232" y="24"/>
                    </a:cubicBezTo>
                    <a:cubicBezTo>
                      <a:pt x="232" y="24"/>
                      <a:pt x="232" y="24"/>
                      <a:pt x="231" y="24"/>
                    </a:cubicBezTo>
                    <a:cubicBezTo>
                      <a:pt x="231" y="24"/>
                      <a:pt x="231" y="24"/>
                      <a:pt x="231" y="24"/>
                    </a:cubicBezTo>
                    <a:cubicBezTo>
                      <a:pt x="231" y="25"/>
                      <a:pt x="233" y="26"/>
                      <a:pt x="233" y="27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33" y="27"/>
                      <a:pt x="233" y="28"/>
                      <a:pt x="232" y="28"/>
                    </a:cubicBezTo>
                    <a:cubicBezTo>
                      <a:pt x="232" y="28"/>
                      <a:pt x="232" y="28"/>
                      <a:pt x="232" y="28"/>
                    </a:cubicBezTo>
                    <a:cubicBezTo>
                      <a:pt x="232" y="28"/>
                      <a:pt x="232" y="28"/>
                      <a:pt x="232" y="28"/>
                    </a:cubicBezTo>
                    <a:cubicBezTo>
                      <a:pt x="232" y="27"/>
                      <a:pt x="231" y="25"/>
                      <a:pt x="230" y="25"/>
                    </a:cubicBezTo>
                    <a:cubicBezTo>
                      <a:pt x="229" y="25"/>
                      <a:pt x="229" y="25"/>
                      <a:pt x="229" y="25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8" y="25"/>
                      <a:pt x="229" y="25"/>
                    </a:cubicBezTo>
                    <a:cubicBezTo>
                      <a:pt x="229" y="25"/>
                      <a:pt x="229" y="25"/>
                      <a:pt x="229" y="25"/>
                    </a:cubicBezTo>
                    <a:cubicBezTo>
                      <a:pt x="229" y="24"/>
                      <a:pt x="229" y="24"/>
                      <a:pt x="229" y="23"/>
                    </a:cubicBezTo>
                    <a:cubicBezTo>
                      <a:pt x="229" y="22"/>
                      <a:pt x="227" y="22"/>
                      <a:pt x="227" y="20"/>
                    </a:cubicBezTo>
                    <a:cubicBezTo>
                      <a:pt x="227" y="20"/>
                      <a:pt x="227" y="20"/>
                      <a:pt x="227" y="20"/>
                    </a:cubicBezTo>
                    <a:cubicBezTo>
                      <a:pt x="227" y="20"/>
                      <a:pt x="227" y="20"/>
                      <a:pt x="227" y="20"/>
                    </a:cubicBezTo>
                    <a:cubicBezTo>
                      <a:pt x="227" y="20"/>
                      <a:pt x="227" y="20"/>
                      <a:pt x="226" y="20"/>
                    </a:cubicBezTo>
                    <a:cubicBezTo>
                      <a:pt x="226" y="20"/>
                      <a:pt x="227" y="19"/>
                      <a:pt x="227" y="19"/>
                    </a:cubicBezTo>
                    <a:cubicBezTo>
                      <a:pt x="227" y="19"/>
                      <a:pt x="228" y="20"/>
                      <a:pt x="228" y="21"/>
                    </a:cubicBezTo>
                    <a:cubicBezTo>
                      <a:pt x="229" y="21"/>
                      <a:pt x="229" y="22"/>
                      <a:pt x="231" y="23"/>
                    </a:cubicBezTo>
                    <a:cubicBezTo>
                      <a:pt x="232" y="21"/>
                      <a:pt x="234" y="21"/>
                      <a:pt x="235" y="18"/>
                    </a:cubicBezTo>
                    <a:cubicBezTo>
                      <a:pt x="235" y="18"/>
                      <a:pt x="235" y="18"/>
                      <a:pt x="235" y="18"/>
                    </a:cubicBezTo>
                    <a:cubicBezTo>
                      <a:pt x="235" y="18"/>
                      <a:pt x="235" y="18"/>
                      <a:pt x="235" y="19"/>
                    </a:cubicBezTo>
                    <a:cubicBezTo>
                      <a:pt x="234" y="19"/>
                      <a:pt x="234" y="19"/>
                      <a:pt x="234" y="19"/>
                    </a:cubicBezTo>
                    <a:moveTo>
                      <a:pt x="220" y="17"/>
                    </a:moveTo>
                    <a:cubicBezTo>
                      <a:pt x="220" y="17"/>
                      <a:pt x="220" y="17"/>
                      <a:pt x="220" y="16"/>
                    </a:cubicBezTo>
                    <a:cubicBezTo>
                      <a:pt x="220" y="16"/>
                      <a:pt x="220" y="17"/>
                      <a:pt x="220" y="17"/>
                    </a:cubicBezTo>
                    <a:cubicBezTo>
                      <a:pt x="220" y="17"/>
                      <a:pt x="220" y="17"/>
                      <a:pt x="220" y="17"/>
                    </a:cubicBezTo>
                    <a:moveTo>
                      <a:pt x="219" y="16"/>
                    </a:moveTo>
                    <a:cubicBezTo>
                      <a:pt x="219" y="16"/>
                      <a:pt x="219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19" y="16"/>
                      <a:pt x="219" y="16"/>
                      <a:pt x="219" y="16"/>
                    </a:cubicBezTo>
                    <a:moveTo>
                      <a:pt x="226" y="0"/>
                    </a:moveTo>
                    <a:cubicBezTo>
                      <a:pt x="225" y="0"/>
                      <a:pt x="225" y="0"/>
                      <a:pt x="225" y="1"/>
                    </a:cubicBezTo>
                    <a:cubicBezTo>
                      <a:pt x="224" y="2"/>
                      <a:pt x="223" y="2"/>
                      <a:pt x="222" y="4"/>
                    </a:cubicBezTo>
                    <a:cubicBezTo>
                      <a:pt x="222" y="4"/>
                      <a:pt x="221" y="3"/>
                      <a:pt x="221" y="3"/>
                    </a:cubicBezTo>
                    <a:cubicBezTo>
                      <a:pt x="221" y="3"/>
                      <a:pt x="220" y="4"/>
                      <a:pt x="220" y="4"/>
                    </a:cubicBezTo>
                    <a:cubicBezTo>
                      <a:pt x="220" y="5"/>
                      <a:pt x="220" y="5"/>
                      <a:pt x="220" y="6"/>
                    </a:cubicBezTo>
                    <a:cubicBezTo>
                      <a:pt x="220" y="7"/>
                      <a:pt x="220" y="7"/>
                      <a:pt x="220" y="7"/>
                    </a:cubicBezTo>
                    <a:cubicBezTo>
                      <a:pt x="220" y="7"/>
                      <a:pt x="220" y="7"/>
                      <a:pt x="220" y="7"/>
                    </a:cubicBezTo>
                    <a:cubicBezTo>
                      <a:pt x="220" y="9"/>
                      <a:pt x="222" y="9"/>
                      <a:pt x="222" y="10"/>
                    </a:cubicBezTo>
                    <a:cubicBezTo>
                      <a:pt x="221" y="10"/>
                      <a:pt x="222" y="10"/>
                      <a:pt x="222" y="11"/>
                    </a:cubicBezTo>
                    <a:cubicBezTo>
                      <a:pt x="222" y="11"/>
                      <a:pt x="223" y="11"/>
                      <a:pt x="223" y="11"/>
                    </a:cubicBezTo>
                    <a:cubicBezTo>
                      <a:pt x="224" y="11"/>
                      <a:pt x="224" y="11"/>
                      <a:pt x="225" y="11"/>
                    </a:cubicBezTo>
                    <a:cubicBezTo>
                      <a:pt x="223" y="12"/>
                      <a:pt x="220" y="12"/>
                      <a:pt x="219" y="12"/>
                    </a:cubicBezTo>
                    <a:cubicBezTo>
                      <a:pt x="219" y="13"/>
                      <a:pt x="219" y="13"/>
                      <a:pt x="220" y="13"/>
                    </a:cubicBezTo>
                    <a:cubicBezTo>
                      <a:pt x="220" y="13"/>
                      <a:pt x="220" y="13"/>
                      <a:pt x="221" y="13"/>
                    </a:cubicBezTo>
                    <a:cubicBezTo>
                      <a:pt x="221" y="14"/>
                      <a:pt x="222" y="14"/>
                      <a:pt x="222" y="15"/>
                    </a:cubicBezTo>
                    <a:cubicBezTo>
                      <a:pt x="222" y="16"/>
                      <a:pt x="222" y="17"/>
                      <a:pt x="221" y="17"/>
                    </a:cubicBezTo>
                    <a:cubicBezTo>
                      <a:pt x="221" y="17"/>
                      <a:pt x="221" y="17"/>
                      <a:pt x="221" y="17"/>
                    </a:cubicBezTo>
                    <a:cubicBezTo>
                      <a:pt x="222" y="16"/>
                      <a:pt x="221" y="16"/>
                      <a:pt x="221" y="14"/>
                    </a:cubicBezTo>
                    <a:cubicBezTo>
                      <a:pt x="221" y="14"/>
                      <a:pt x="220" y="14"/>
                      <a:pt x="220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8" y="15"/>
                      <a:pt x="219" y="15"/>
                      <a:pt x="219" y="15"/>
                    </a:cubicBezTo>
                    <a:cubicBezTo>
                      <a:pt x="219" y="15"/>
                      <a:pt x="218" y="15"/>
                      <a:pt x="218" y="15"/>
                    </a:cubicBezTo>
                    <a:cubicBezTo>
                      <a:pt x="218" y="15"/>
                      <a:pt x="218" y="15"/>
                      <a:pt x="218" y="16"/>
                    </a:cubicBezTo>
                    <a:cubicBezTo>
                      <a:pt x="217" y="16"/>
                      <a:pt x="217" y="16"/>
                      <a:pt x="217" y="16"/>
                    </a:cubicBezTo>
                    <a:cubicBezTo>
                      <a:pt x="217" y="16"/>
                      <a:pt x="217" y="16"/>
                      <a:pt x="217" y="16"/>
                    </a:cubicBezTo>
                    <a:cubicBezTo>
                      <a:pt x="217" y="16"/>
                      <a:pt x="217" y="17"/>
                      <a:pt x="217" y="17"/>
                    </a:cubicBezTo>
                    <a:cubicBezTo>
                      <a:pt x="216" y="17"/>
                      <a:pt x="216" y="16"/>
                      <a:pt x="216" y="16"/>
                    </a:cubicBezTo>
                    <a:cubicBezTo>
                      <a:pt x="216" y="17"/>
                      <a:pt x="215" y="17"/>
                      <a:pt x="215" y="18"/>
                    </a:cubicBezTo>
                    <a:cubicBezTo>
                      <a:pt x="215" y="18"/>
                      <a:pt x="216" y="18"/>
                      <a:pt x="216" y="18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18"/>
                      <a:pt x="215" y="18"/>
                      <a:pt x="215" y="18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5" y="17"/>
                      <a:pt x="215" y="17"/>
                      <a:pt x="215" y="16"/>
                    </a:cubicBezTo>
                    <a:cubicBezTo>
                      <a:pt x="213" y="16"/>
                      <a:pt x="213" y="16"/>
                      <a:pt x="212" y="16"/>
                    </a:cubicBezTo>
                    <a:cubicBezTo>
                      <a:pt x="211" y="16"/>
                      <a:pt x="211" y="16"/>
                      <a:pt x="210" y="16"/>
                    </a:cubicBezTo>
                    <a:cubicBezTo>
                      <a:pt x="210" y="16"/>
                      <a:pt x="211" y="17"/>
                      <a:pt x="21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0" y="17"/>
                      <a:pt x="209" y="18"/>
                      <a:pt x="210" y="19"/>
                    </a:cubicBezTo>
                    <a:cubicBezTo>
                      <a:pt x="210" y="19"/>
                      <a:pt x="211" y="18"/>
                      <a:pt x="212" y="18"/>
                    </a:cubicBezTo>
                    <a:cubicBezTo>
                      <a:pt x="212" y="18"/>
                      <a:pt x="212" y="18"/>
                      <a:pt x="212" y="18"/>
                    </a:cubicBezTo>
                    <a:cubicBezTo>
                      <a:pt x="211" y="19"/>
                      <a:pt x="210" y="20"/>
                      <a:pt x="208" y="20"/>
                    </a:cubicBezTo>
                    <a:cubicBezTo>
                      <a:pt x="208" y="21"/>
                      <a:pt x="209" y="21"/>
                      <a:pt x="208" y="21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8" y="21"/>
                      <a:pt x="208" y="21"/>
                      <a:pt x="207" y="21"/>
                    </a:cubicBezTo>
                    <a:cubicBezTo>
                      <a:pt x="207" y="21"/>
                      <a:pt x="207" y="21"/>
                      <a:pt x="207" y="21"/>
                    </a:cubicBezTo>
                    <a:cubicBezTo>
                      <a:pt x="207" y="21"/>
                      <a:pt x="207" y="21"/>
                      <a:pt x="207" y="21"/>
                    </a:cubicBezTo>
                    <a:cubicBezTo>
                      <a:pt x="207" y="22"/>
                      <a:pt x="206" y="22"/>
                      <a:pt x="206" y="22"/>
                    </a:cubicBezTo>
                    <a:cubicBezTo>
                      <a:pt x="206" y="23"/>
                      <a:pt x="206" y="23"/>
                      <a:pt x="205" y="23"/>
                    </a:cubicBezTo>
                    <a:cubicBezTo>
                      <a:pt x="205" y="23"/>
                      <a:pt x="205" y="23"/>
                      <a:pt x="205" y="23"/>
                    </a:cubicBezTo>
                    <a:cubicBezTo>
                      <a:pt x="205" y="23"/>
                      <a:pt x="205" y="23"/>
                      <a:pt x="205" y="23"/>
                    </a:cubicBezTo>
                    <a:cubicBezTo>
                      <a:pt x="204" y="24"/>
                      <a:pt x="204" y="25"/>
                      <a:pt x="204" y="26"/>
                    </a:cubicBezTo>
                    <a:cubicBezTo>
                      <a:pt x="203" y="26"/>
                      <a:pt x="202" y="26"/>
                      <a:pt x="202" y="27"/>
                    </a:cubicBezTo>
                    <a:cubicBezTo>
                      <a:pt x="202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4" y="28"/>
                      <a:pt x="202" y="29"/>
                      <a:pt x="203" y="30"/>
                    </a:cubicBezTo>
                    <a:cubicBezTo>
                      <a:pt x="202" y="29"/>
                      <a:pt x="202" y="29"/>
                      <a:pt x="201" y="28"/>
                    </a:cubicBezTo>
                    <a:cubicBezTo>
                      <a:pt x="201" y="29"/>
                      <a:pt x="201" y="29"/>
                      <a:pt x="201" y="30"/>
                    </a:cubicBezTo>
                    <a:cubicBezTo>
                      <a:pt x="201" y="30"/>
                      <a:pt x="201" y="30"/>
                      <a:pt x="201" y="30"/>
                    </a:cubicBezTo>
                    <a:cubicBezTo>
                      <a:pt x="202" y="30"/>
                      <a:pt x="202" y="30"/>
                      <a:pt x="203" y="30"/>
                    </a:cubicBezTo>
                    <a:cubicBezTo>
                      <a:pt x="203" y="31"/>
                      <a:pt x="204" y="31"/>
                      <a:pt x="204" y="31"/>
                    </a:cubicBezTo>
                    <a:cubicBezTo>
                      <a:pt x="204" y="31"/>
                      <a:pt x="204" y="31"/>
                      <a:pt x="204" y="31"/>
                    </a:cubicBezTo>
                    <a:cubicBezTo>
                      <a:pt x="204" y="31"/>
                      <a:pt x="204" y="31"/>
                      <a:pt x="204" y="31"/>
                    </a:cubicBezTo>
                    <a:cubicBezTo>
                      <a:pt x="204" y="31"/>
                      <a:pt x="204" y="31"/>
                      <a:pt x="204" y="31"/>
                    </a:cubicBezTo>
                    <a:cubicBezTo>
                      <a:pt x="203" y="31"/>
                      <a:pt x="203" y="31"/>
                      <a:pt x="203" y="31"/>
                    </a:cubicBezTo>
                    <a:cubicBezTo>
                      <a:pt x="202" y="31"/>
                      <a:pt x="202" y="32"/>
                      <a:pt x="203" y="32"/>
                    </a:cubicBezTo>
                    <a:cubicBezTo>
                      <a:pt x="203" y="32"/>
                      <a:pt x="203" y="32"/>
                      <a:pt x="204" y="32"/>
                    </a:cubicBezTo>
                    <a:cubicBezTo>
                      <a:pt x="204" y="32"/>
                      <a:pt x="204" y="32"/>
                      <a:pt x="204" y="32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5" y="33"/>
                      <a:pt x="205" y="33"/>
                      <a:pt x="205" y="33"/>
                    </a:cubicBezTo>
                    <a:cubicBezTo>
                      <a:pt x="205" y="33"/>
                      <a:pt x="205" y="33"/>
                      <a:pt x="205" y="33"/>
                    </a:cubicBezTo>
                    <a:cubicBezTo>
                      <a:pt x="205" y="33"/>
                      <a:pt x="206" y="33"/>
                      <a:pt x="206" y="33"/>
                    </a:cubicBezTo>
                    <a:cubicBezTo>
                      <a:pt x="205" y="33"/>
                      <a:pt x="206" y="34"/>
                      <a:pt x="206" y="34"/>
                    </a:cubicBezTo>
                    <a:cubicBezTo>
                      <a:pt x="206" y="34"/>
                      <a:pt x="206" y="34"/>
                      <a:pt x="206" y="33"/>
                    </a:cubicBezTo>
                    <a:cubicBezTo>
                      <a:pt x="206" y="33"/>
                      <a:pt x="206" y="33"/>
                      <a:pt x="206" y="33"/>
                    </a:cubicBezTo>
                    <a:cubicBezTo>
                      <a:pt x="206" y="33"/>
                      <a:pt x="207" y="33"/>
                      <a:pt x="207" y="33"/>
                    </a:cubicBezTo>
                    <a:cubicBezTo>
                      <a:pt x="207" y="33"/>
                      <a:pt x="207" y="33"/>
                      <a:pt x="207" y="33"/>
                    </a:cubicBezTo>
                    <a:cubicBezTo>
                      <a:pt x="207" y="33"/>
                      <a:pt x="208" y="33"/>
                      <a:pt x="208" y="34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7" y="34"/>
                      <a:pt x="208" y="34"/>
                      <a:pt x="208" y="34"/>
                    </a:cubicBezTo>
                    <a:cubicBezTo>
                      <a:pt x="207" y="34"/>
                      <a:pt x="207" y="34"/>
                      <a:pt x="207" y="34"/>
                    </a:cubicBezTo>
                    <a:cubicBezTo>
                      <a:pt x="208" y="35"/>
                      <a:pt x="206" y="36"/>
                      <a:pt x="206" y="36"/>
                    </a:cubicBezTo>
                    <a:cubicBezTo>
                      <a:pt x="206" y="36"/>
                      <a:pt x="206" y="36"/>
                      <a:pt x="206" y="36"/>
                    </a:cubicBezTo>
                    <a:cubicBezTo>
                      <a:pt x="206" y="37"/>
                      <a:pt x="206" y="37"/>
                      <a:pt x="206" y="37"/>
                    </a:cubicBezTo>
                    <a:cubicBezTo>
                      <a:pt x="206" y="37"/>
                      <a:pt x="206" y="37"/>
                      <a:pt x="206" y="37"/>
                    </a:cubicBezTo>
                    <a:cubicBezTo>
                      <a:pt x="206" y="37"/>
                      <a:pt x="206" y="37"/>
                      <a:pt x="206" y="36"/>
                    </a:cubicBezTo>
                    <a:cubicBezTo>
                      <a:pt x="206" y="37"/>
                      <a:pt x="205" y="37"/>
                      <a:pt x="205" y="37"/>
                    </a:cubicBezTo>
                    <a:cubicBezTo>
                      <a:pt x="206" y="37"/>
                      <a:pt x="207" y="38"/>
                      <a:pt x="206" y="38"/>
                    </a:cubicBezTo>
                    <a:cubicBezTo>
                      <a:pt x="206" y="38"/>
                      <a:pt x="205" y="38"/>
                      <a:pt x="205" y="37"/>
                    </a:cubicBezTo>
                    <a:cubicBezTo>
                      <a:pt x="205" y="37"/>
                      <a:pt x="205" y="37"/>
                      <a:pt x="205" y="37"/>
                    </a:cubicBezTo>
                    <a:cubicBezTo>
                      <a:pt x="205" y="37"/>
                      <a:pt x="205" y="38"/>
                      <a:pt x="204" y="38"/>
                    </a:cubicBezTo>
                    <a:cubicBezTo>
                      <a:pt x="204" y="38"/>
                      <a:pt x="204" y="38"/>
                      <a:pt x="204" y="38"/>
                    </a:cubicBezTo>
                    <a:cubicBezTo>
                      <a:pt x="204" y="37"/>
                      <a:pt x="204" y="37"/>
                      <a:pt x="205" y="37"/>
                    </a:cubicBezTo>
                    <a:cubicBezTo>
                      <a:pt x="205" y="36"/>
                      <a:pt x="206" y="35"/>
                      <a:pt x="206" y="34"/>
                    </a:cubicBezTo>
                    <a:cubicBezTo>
                      <a:pt x="205" y="34"/>
                      <a:pt x="205" y="34"/>
                      <a:pt x="205" y="35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5" y="35"/>
                      <a:pt x="204" y="35"/>
                      <a:pt x="204" y="35"/>
                    </a:cubicBezTo>
                    <a:cubicBezTo>
                      <a:pt x="204" y="35"/>
                      <a:pt x="203" y="35"/>
                      <a:pt x="203" y="35"/>
                    </a:cubicBezTo>
                    <a:cubicBezTo>
                      <a:pt x="203" y="36"/>
                      <a:pt x="203" y="36"/>
                      <a:pt x="202" y="36"/>
                    </a:cubicBezTo>
                    <a:cubicBezTo>
                      <a:pt x="202" y="36"/>
                      <a:pt x="202" y="36"/>
                      <a:pt x="201" y="36"/>
                    </a:cubicBezTo>
                    <a:cubicBezTo>
                      <a:pt x="200" y="38"/>
                      <a:pt x="197" y="38"/>
                      <a:pt x="195" y="39"/>
                    </a:cubicBezTo>
                    <a:cubicBezTo>
                      <a:pt x="195" y="39"/>
                      <a:pt x="195" y="40"/>
                      <a:pt x="195" y="41"/>
                    </a:cubicBezTo>
                    <a:cubicBezTo>
                      <a:pt x="196" y="41"/>
                      <a:pt x="196" y="41"/>
                      <a:pt x="196" y="42"/>
                    </a:cubicBezTo>
                    <a:cubicBezTo>
                      <a:pt x="197" y="42"/>
                      <a:pt x="197" y="43"/>
                      <a:pt x="197" y="44"/>
                    </a:cubicBezTo>
                    <a:cubicBezTo>
                      <a:pt x="198" y="44"/>
                      <a:pt x="197" y="45"/>
                      <a:pt x="198" y="45"/>
                    </a:cubicBezTo>
                    <a:cubicBezTo>
                      <a:pt x="198" y="46"/>
                      <a:pt x="199" y="46"/>
                      <a:pt x="199" y="46"/>
                    </a:cubicBezTo>
                    <a:cubicBezTo>
                      <a:pt x="200" y="46"/>
                      <a:pt x="201" y="46"/>
                      <a:pt x="201" y="45"/>
                    </a:cubicBezTo>
                    <a:cubicBezTo>
                      <a:pt x="201" y="46"/>
                      <a:pt x="202" y="46"/>
                      <a:pt x="202" y="47"/>
                    </a:cubicBezTo>
                    <a:cubicBezTo>
                      <a:pt x="202" y="47"/>
                      <a:pt x="203" y="47"/>
                      <a:pt x="203" y="48"/>
                    </a:cubicBezTo>
                    <a:cubicBezTo>
                      <a:pt x="203" y="48"/>
                      <a:pt x="203" y="48"/>
                      <a:pt x="203" y="48"/>
                    </a:cubicBezTo>
                    <a:cubicBezTo>
                      <a:pt x="204" y="48"/>
                      <a:pt x="206" y="48"/>
                      <a:pt x="206" y="49"/>
                    </a:cubicBezTo>
                    <a:cubicBezTo>
                      <a:pt x="206" y="50"/>
                      <a:pt x="206" y="52"/>
                      <a:pt x="206" y="52"/>
                    </a:cubicBezTo>
                    <a:cubicBezTo>
                      <a:pt x="208" y="53"/>
                      <a:pt x="208" y="55"/>
                      <a:pt x="209" y="56"/>
                    </a:cubicBezTo>
                    <a:cubicBezTo>
                      <a:pt x="209" y="57"/>
                      <a:pt x="209" y="57"/>
                      <a:pt x="208" y="57"/>
                    </a:cubicBezTo>
                    <a:cubicBezTo>
                      <a:pt x="209" y="58"/>
                      <a:pt x="211" y="60"/>
                      <a:pt x="212" y="60"/>
                    </a:cubicBezTo>
                    <a:cubicBezTo>
                      <a:pt x="212" y="60"/>
                      <a:pt x="213" y="59"/>
                      <a:pt x="214" y="59"/>
                    </a:cubicBezTo>
                    <a:cubicBezTo>
                      <a:pt x="214" y="59"/>
                      <a:pt x="215" y="60"/>
                      <a:pt x="216" y="60"/>
                    </a:cubicBezTo>
                    <a:cubicBezTo>
                      <a:pt x="216" y="60"/>
                      <a:pt x="216" y="60"/>
                      <a:pt x="216" y="60"/>
                    </a:cubicBezTo>
                    <a:cubicBezTo>
                      <a:pt x="216" y="60"/>
                      <a:pt x="216" y="61"/>
                      <a:pt x="216" y="61"/>
                    </a:cubicBezTo>
                    <a:cubicBezTo>
                      <a:pt x="216" y="60"/>
                      <a:pt x="214" y="60"/>
                      <a:pt x="213" y="59"/>
                    </a:cubicBezTo>
                    <a:cubicBezTo>
                      <a:pt x="213" y="59"/>
                      <a:pt x="213" y="60"/>
                      <a:pt x="213" y="60"/>
                    </a:cubicBezTo>
                    <a:cubicBezTo>
                      <a:pt x="213" y="60"/>
                      <a:pt x="213" y="62"/>
                      <a:pt x="213" y="62"/>
                    </a:cubicBezTo>
                    <a:cubicBezTo>
                      <a:pt x="213" y="61"/>
                      <a:pt x="212" y="61"/>
                      <a:pt x="212" y="60"/>
                    </a:cubicBezTo>
                    <a:cubicBezTo>
                      <a:pt x="212" y="60"/>
                      <a:pt x="212" y="61"/>
                      <a:pt x="212" y="61"/>
                    </a:cubicBezTo>
                    <a:cubicBezTo>
                      <a:pt x="211" y="60"/>
                      <a:pt x="209" y="60"/>
                      <a:pt x="209" y="58"/>
                    </a:cubicBezTo>
                    <a:cubicBezTo>
                      <a:pt x="208" y="58"/>
                      <a:pt x="207" y="58"/>
                      <a:pt x="207" y="57"/>
                    </a:cubicBezTo>
                    <a:cubicBezTo>
                      <a:pt x="208" y="57"/>
                      <a:pt x="207" y="55"/>
                      <a:pt x="207" y="54"/>
                    </a:cubicBezTo>
                    <a:cubicBezTo>
                      <a:pt x="206" y="54"/>
                      <a:pt x="206" y="56"/>
                      <a:pt x="205" y="57"/>
                    </a:cubicBezTo>
                    <a:cubicBezTo>
                      <a:pt x="205" y="56"/>
                      <a:pt x="205" y="55"/>
                      <a:pt x="205" y="54"/>
                    </a:cubicBezTo>
                    <a:cubicBezTo>
                      <a:pt x="205" y="54"/>
                      <a:pt x="204" y="53"/>
                      <a:pt x="204" y="51"/>
                    </a:cubicBezTo>
                    <a:cubicBezTo>
                      <a:pt x="205" y="51"/>
                      <a:pt x="205" y="51"/>
                      <a:pt x="205" y="51"/>
                    </a:cubicBezTo>
                    <a:cubicBezTo>
                      <a:pt x="205" y="50"/>
                      <a:pt x="205" y="50"/>
                      <a:pt x="205" y="49"/>
                    </a:cubicBezTo>
                    <a:cubicBezTo>
                      <a:pt x="205" y="49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49"/>
                      <a:pt x="202" y="50"/>
                      <a:pt x="201" y="50"/>
                    </a:cubicBezTo>
                    <a:cubicBezTo>
                      <a:pt x="200" y="49"/>
                      <a:pt x="200" y="48"/>
                      <a:pt x="199" y="48"/>
                    </a:cubicBezTo>
                    <a:cubicBezTo>
                      <a:pt x="199" y="48"/>
                      <a:pt x="199" y="49"/>
                      <a:pt x="200" y="50"/>
                    </a:cubicBezTo>
                    <a:cubicBezTo>
                      <a:pt x="199" y="50"/>
                      <a:pt x="199" y="50"/>
                      <a:pt x="199" y="50"/>
                    </a:cubicBezTo>
                    <a:cubicBezTo>
                      <a:pt x="199" y="50"/>
                      <a:pt x="199" y="50"/>
                      <a:pt x="198" y="50"/>
                    </a:cubicBezTo>
                    <a:cubicBezTo>
                      <a:pt x="198" y="49"/>
                      <a:pt x="198" y="49"/>
                      <a:pt x="197" y="49"/>
                    </a:cubicBezTo>
                    <a:cubicBezTo>
                      <a:pt x="197" y="49"/>
                      <a:pt x="198" y="48"/>
                      <a:pt x="198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3" y="47"/>
                      <a:pt x="193" y="48"/>
                      <a:pt x="192" y="48"/>
                    </a:cubicBezTo>
                    <a:cubicBezTo>
                      <a:pt x="192" y="48"/>
                      <a:pt x="193" y="48"/>
                      <a:pt x="193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4" y="48"/>
                      <a:pt x="194" y="49"/>
                      <a:pt x="194" y="49"/>
                    </a:cubicBezTo>
                    <a:cubicBezTo>
                      <a:pt x="194" y="50"/>
                      <a:pt x="194" y="50"/>
                      <a:pt x="193" y="50"/>
                    </a:cubicBezTo>
                    <a:cubicBezTo>
                      <a:pt x="193" y="50"/>
                      <a:pt x="191" y="50"/>
                      <a:pt x="191" y="49"/>
                    </a:cubicBezTo>
                    <a:cubicBezTo>
                      <a:pt x="191" y="50"/>
                      <a:pt x="190" y="50"/>
                      <a:pt x="190" y="50"/>
                    </a:cubicBezTo>
                    <a:cubicBezTo>
                      <a:pt x="190" y="50"/>
                      <a:pt x="190" y="51"/>
                      <a:pt x="190" y="51"/>
                    </a:cubicBezTo>
                    <a:cubicBezTo>
                      <a:pt x="191" y="52"/>
                      <a:pt x="192" y="53"/>
                      <a:pt x="193" y="53"/>
                    </a:cubicBezTo>
                    <a:cubicBezTo>
                      <a:pt x="194" y="53"/>
                      <a:pt x="194" y="53"/>
                      <a:pt x="194" y="53"/>
                    </a:cubicBezTo>
                    <a:cubicBezTo>
                      <a:pt x="194" y="53"/>
                      <a:pt x="194" y="53"/>
                      <a:pt x="194" y="53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5" y="53"/>
                      <a:pt x="196" y="53"/>
                      <a:pt x="196" y="53"/>
                    </a:cubicBezTo>
                    <a:cubicBezTo>
                      <a:pt x="196" y="53"/>
                      <a:pt x="197" y="51"/>
                      <a:pt x="197" y="51"/>
                    </a:cubicBezTo>
                    <a:cubicBezTo>
                      <a:pt x="198" y="51"/>
                      <a:pt x="198" y="51"/>
                      <a:pt x="198" y="51"/>
                    </a:cubicBezTo>
                    <a:cubicBezTo>
                      <a:pt x="198" y="52"/>
                      <a:pt x="197" y="53"/>
                      <a:pt x="196" y="54"/>
                    </a:cubicBezTo>
                    <a:cubicBezTo>
                      <a:pt x="196" y="54"/>
                      <a:pt x="197" y="54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8" y="55"/>
                      <a:pt x="198" y="55"/>
                      <a:pt x="198" y="55"/>
                    </a:cubicBezTo>
                    <a:cubicBezTo>
                      <a:pt x="198" y="55"/>
                      <a:pt x="198" y="55"/>
                      <a:pt x="198" y="55"/>
                    </a:cubicBezTo>
                    <a:cubicBezTo>
                      <a:pt x="198" y="55"/>
                      <a:pt x="197" y="55"/>
                      <a:pt x="197" y="55"/>
                    </a:cubicBezTo>
                    <a:cubicBezTo>
                      <a:pt x="196" y="55"/>
                      <a:pt x="195" y="54"/>
                      <a:pt x="195" y="54"/>
                    </a:cubicBezTo>
                    <a:cubicBezTo>
                      <a:pt x="194" y="54"/>
                      <a:pt x="193" y="54"/>
                      <a:pt x="193" y="55"/>
                    </a:cubicBezTo>
                    <a:cubicBezTo>
                      <a:pt x="193" y="54"/>
                      <a:pt x="192" y="54"/>
                      <a:pt x="191" y="54"/>
                    </a:cubicBezTo>
                    <a:cubicBezTo>
                      <a:pt x="191" y="54"/>
                      <a:pt x="191" y="54"/>
                      <a:pt x="191" y="54"/>
                    </a:cubicBezTo>
                    <a:cubicBezTo>
                      <a:pt x="191" y="54"/>
                      <a:pt x="191" y="54"/>
                      <a:pt x="191" y="54"/>
                    </a:cubicBezTo>
                    <a:cubicBezTo>
                      <a:pt x="190" y="54"/>
                      <a:pt x="190" y="54"/>
                      <a:pt x="189" y="54"/>
                    </a:cubicBezTo>
                    <a:cubicBezTo>
                      <a:pt x="189" y="53"/>
                      <a:pt x="190" y="53"/>
                      <a:pt x="190" y="53"/>
                    </a:cubicBezTo>
                    <a:cubicBezTo>
                      <a:pt x="187" y="51"/>
                      <a:pt x="189" y="47"/>
                      <a:pt x="186" y="45"/>
                    </a:cubicBezTo>
                    <a:cubicBezTo>
                      <a:pt x="187" y="47"/>
                      <a:pt x="188" y="50"/>
                      <a:pt x="186" y="52"/>
                    </a:cubicBezTo>
                    <a:cubicBezTo>
                      <a:pt x="186" y="53"/>
                      <a:pt x="186" y="54"/>
                      <a:pt x="186" y="55"/>
                    </a:cubicBezTo>
                    <a:cubicBezTo>
                      <a:pt x="187" y="55"/>
                      <a:pt x="188" y="56"/>
                      <a:pt x="188" y="57"/>
                    </a:cubicBezTo>
                    <a:cubicBezTo>
                      <a:pt x="189" y="57"/>
                      <a:pt x="189" y="57"/>
                      <a:pt x="189" y="57"/>
                    </a:cubicBezTo>
                    <a:cubicBezTo>
                      <a:pt x="190" y="58"/>
                      <a:pt x="189" y="61"/>
                      <a:pt x="190" y="62"/>
                    </a:cubicBezTo>
                    <a:cubicBezTo>
                      <a:pt x="190" y="63"/>
                      <a:pt x="190" y="63"/>
                      <a:pt x="190" y="63"/>
                    </a:cubicBezTo>
                    <a:cubicBezTo>
                      <a:pt x="190" y="64"/>
                      <a:pt x="191" y="64"/>
                      <a:pt x="191" y="65"/>
                    </a:cubicBezTo>
                    <a:cubicBezTo>
                      <a:pt x="191" y="66"/>
                      <a:pt x="191" y="66"/>
                      <a:pt x="191" y="66"/>
                    </a:cubicBezTo>
                    <a:cubicBezTo>
                      <a:pt x="191" y="66"/>
                      <a:pt x="192" y="66"/>
                      <a:pt x="192" y="66"/>
                    </a:cubicBezTo>
                    <a:cubicBezTo>
                      <a:pt x="192" y="66"/>
                      <a:pt x="192" y="66"/>
                      <a:pt x="193" y="66"/>
                    </a:cubicBezTo>
                    <a:cubicBezTo>
                      <a:pt x="193" y="66"/>
                      <a:pt x="193" y="66"/>
                      <a:pt x="193" y="66"/>
                    </a:cubicBezTo>
                    <a:cubicBezTo>
                      <a:pt x="194" y="66"/>
                      <a:pt x="194" y="66"/>
                      <a:pt x="194" y="66"/>
                    </a:cubicBezTo>
                    <a:cubicBezTo>
                      <a:pt x="194" y="66"/>
                      <a:pt x="194" y="65"/>
                      <a:pt x="195" y="65"/>
                    </a:cubicBezTo>
                    <a:cubicBezTo>
                      <a:pt x="196" y="65"/>
                      <a:pt x="197" y="65"/>
                      <a:pt x="197" y="65"/>
                    </a:cubicBezTo>
                    <a:cubicBezTo>
                      <a:pt x="197" y="65"/>
                      <a:pt x="198" y="65"/>
                      <a:pt x="198" y="65"/>
                    </a:cubicBezTo>
                    <a:cubicBezTo>
                      <a:pt x="198" y="66"/>
                      <a:pt x="199" y="66"/>
                      <a:pt x="200" y="66"/>
                    </a:cubicBezTo>
                    <a:cubicBezTo>
                      <a:pt x="200" y="66"/>
                      <a:pt x="200" y="66"/>
                      <a:pt x="200" y="66"/>
                    </a:cubicBezTo>
                    <a:cubicBezTo>
                      <a:pt x="200" y="67"/>
                      <a:pt x="202" y="68"/>
                      <a:pt x="202" y="69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201" y="71"/>
                      <a:pt x="202" y="71"/>
                      <a:pt x="202" y="72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3" y="72"/>
                      <a:pt x="203" y="72"/>
                      <a:pt x="203" y="73"/>
                    </a:cubicBezTo>
                    <a:cubicBezTo>
                      <a:pt x="203" y="73"/>
                      <a:pt x="203" y="73"/>
                      <a:pt x="203" y="73"/>
                    </a:cubicBezTo>
                    <a:cubicBezTo>
                      <a:pt x="204" y="73"/>
                      <a:pt x="204" y="72"/>
                      <a:pt x="204" y="72"/>
                    </a:cubicBezTo>
                    <a:cubicBezTo>
                      <a:pt x="204" y="72"/>
                      <a:pt x="204" y="72"/>
                      <a:pt x="204" y="72"/>
                    </a:cubicBezTo>
                    <a:cubicBezTo>
                      <a:pt x="204" y="72"/>
                      <a:pt x="204" y="72"/>
                      <a:pt x="205" y="72"/>
                    </a:cubicBezTo>
                    <a:cubicBezTo>
                      <a:pt x="205" y="72"/>
                      <a:pt x="205" y="72"/>
                      <a:pt x="205" y="72"/>
                    </a:cubicBezTo>
                    <a:cubicBezTo>
                      <a:pt x="205" y="72"/>
                      <a:pt x="205" y="72"/>
                      <a:pt x="205" y="72"/>
                    </a:cubicBezTo>
                    <a:cubicBezTo>
                      <a:pt x="204" y="73"/>
                      <a:pt x="204" y="73"/>
                      <a:pt x="203" y="73"/>
                    </a:cubicBezTo>
                    <a:cubicBezTo>
                      <a:pt x="202" y="73"/>
                      <a:pt x="202" y="73"/>
                      <a:pt x="201" y="72"/>
                    </a:cubicBezTo>
                    <a:cubicBezTo>
                      <a:pt x="201" y="70"/>
                      <a:pt x="200" y="68"/>
                      <a:pt x="198" y="67"/>
                    </a:cubicBezTo>
                    <a:cubicBezTo>
                      <a:pt x="198" y="66"/>
                      <a:pt x="198" y="66"/>
                      <a:pt x="197" y="66"/>
                    </a:cubicBezTo>
                    <a:cubicBezTo>
                      <a:pt x="196" y="66"/>
                      <a:pt x="195" y="68"/>
                      <a:pt x="194" y="68"/>
                    </a:cubicBezTo>
                    <a:cubicBezTo>
                      <a:pt x="194" y="71"/>
                      <a:pt x="196" y="71"/>
                      <a:pt x="196" y="73"/>
                    </a:cubicBezTo>
                    <a:cubicBezTo>
                      <a:pt x="196" y="74"/>
                      <a:pt x="194" y="75"/>
                      <a:pt x="196" y="76"/>
                    </a:cubicBezTo>
                    <a:cubicBezTo>
                      <a:pt x="195" y="78"/>
                      <a:pt x="194" y="79"/>
                      <a:pt x="193" y="80"/>
                    </a:cubicBezTo>
                    <a:cubicBezTo>
                      <a:pt x="193" y="80"/>
                      <a:pt x="194" y="80"/>
                      <a:pt x="194" y="81"/>
                    </a:cubicBezTo>
                    <a:cubicBezTo>
                      <a:pt x="193" y="81"/>
                      <a:pt x="193" y="81"/>
                      <a:pt x="192" y="81"/>
                    </a:cubicBezTo>
                    <a:cubicBezTo>
                      <a:pt x="191" y="81"/>
                      <a:pt x="189" y="81"/>
                      <a:pt x="187" y="81"/>
                    </a:cubicBezTo>
                    <a:cubicBezTo>
                      <a:pt x="187" y="80"/>
                      <a:pt x="186" y="80"/>
                      <a:pt x="186" y="80"/>
                    </a:cubicBezTo>
                    <a:cubicBezTo>
                      <a:pt x="186" y="79"/>
                      <a:pt x="186" y="79"/>
                      <a:pt x="186" y="79"/>
                    </a:cubicBezTo>
                    <a:cubicBezTo>
                      <a:pt x="186" y="79"/>
                      <a:pt x="186" y="80"/>
                      <a:pt x="186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79"/>
                      <a:pt x="187" y="79"/>
                      <a:pt x="188" y="79"/>
                    </a:cubicBezTo>
                    <a:cubicBezTo>
                      <a:pt x="188" y="79"/>
                      <a:pt x="188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90" y="79"/>
                    </a:cubicBezTo>
                    <a:cubicBezTo>
                      <a:pt x="190" y="79"/>
                      <a:pt x="190" y="79"/>
                      <a:pt x="190" y="79"/>
                    </a:cubicBezTo>
                    <a:cubicBezTo>
                      <a:pt x="190" y="80"/>
                      <a:pt x="189" y="79"/>
                      <a:pt x="189" y="80"/>
                    </a:cubicBezTo>
                    <a:cubicBezTo>
                      <a:pt x="189" y="80"/>
                      <a:pt x="190" y="80"/>
                      <a:pt x="190" y="80"/>
                    </a:cubicBezTo>
                    <a:cubicBezTo>
                      <a:pt x="190" y="80"/>
                      <a:pt x="191" y="80"/>
                      <a:pt x="191" y="79"/>
                    </a:cubicBezTo>
                    <a:cubicBezTo>
                      <a:pt x="191" y="79"/>
                      <a:pt x="191" y="79"/>
                      <a:pt x="191" y="78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1" y="77"/>
                      <a:pt x="192" y="77"/>
                      <a:pt x="192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5"/>
                      <a:pt x="192" y="74"/>
                      <a:pt x="193" y="74"/>
                    </a:cubicBezTo>
                    <a:cubicBezTo>
                      <a:pt x="193" y="72"/>
                      <a:pt x="191" y="71"/>
                      <a:pt x="192" y="70"/>
                    </a:cubicBezTo>
                    <a:cubicBezTo>
                      <a:pt x="191" y="68"/>
                      <a:pt x="188" y="67"/>
                      <a:pt x="189" y="65"/>
                    </a:cubicBezTo>
                    <a:cubicBezTo>
                      <a:pt x="188" y="65"/>
                      <a:pt x="188" y="65"/>
                      <a:pt x="188" y="64"/>
                    </a:cubicBezTo>
                    <a:cubicBezTo>
                      <a:pt x="188" y="64"/>
                      <a:pt x="188" y="64"/>
                      <a:pt x="188" y="63"/>
                    </a:cubicBezTo>
                    <a:cubicBezTo>
                      <a:pt x="187" y="63"/>
                      <a:pt x="187" y="61"/>
                      <a:pt x="187" y="60"/>
                    </a:cubicBezTo>
                    <a:cubicBezTo>
                      <a:pt x="186" y="59"/>
                      <a:pt x="186" y="57"/>
                      <a:pt x="185" y="56"/>
                    </a:cubicBezTo>
                    <a:cubicBezTo>
                      <a:pt x="185" y="56"/>
                      <a:pt x="185" y="56"/>
                      <a:pt x="185" y="56"/>
                    </a:cubicBezTo>
                    <a:cubicBezTo>
                      <a:pt x="184" y="56"/>
                      <a:pt x="183" y="55"/>
                      <a:pt x="183" y="54"/>
                    </a:cubicBezTo>
                    <a:cubicBezTo>
                      <a:pt x="183" y="53"/>
                      <a:pt x="183" y="52"/>
                      <a:pt x="183" y="50"/>
                    </a:cubicBezTo>
                    <a:cubicBezTo>
                      <a:pt x="183" y="51"/>
                      <a:pt x="182" y="51"/>
                      <a:pt x="182" y="51"/>
                    </a:cubicBezTo>
                    <a:cubicBezTo>
                      <a:pt x="182" y="51"/>
                      <a:pt x="182" y="51"/>
                      <a:pt x="182" y="51"/>
                    </a:cubicBezTo>
                    <a:cubicBezTo>
                      <a:pt x="182" y="51"/>
                      <a:pt x="181" y="51"/>
                      <a:pt x="181" y="51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80" y="51"/>
                      <a:pt x="181" y="50"/>
                      <a:pt x="180" y="49"/>
                    </a:cubicBezTo>
                    <a:cubicBezTo>
                      <a:pt x="180" y="48"/>
                      <a:pt x="181" y="48"/>
                      <a:pt x="181" y="48"/>
                    </a:cubicBezTo>
                    <a:cubicBezTo>
                      <a:pt x="182" y="48"/>
                      <a:pt x="182" y="48"/>
                      <a:pt x="183" y="49"/>
                    </a:cubicBezTo>
                    <a:cubicBezTo>
                      <a:pt x="182" y="48"/>
                      <a:pt x="182" y="47"/>
                      <a:pt x="182" y="47"/>
                    </a:cubicBezTo>
                    <a:cubicBezTo>
                      <a:pt x="181" y="47"/>
                      <a:pt x="180" y="46"/>
                      <a:pt x="179" y="46"/>
                    </a:cubicBezTo>
                    <a:cubicBezTo>
                      <a:pt x="178" y="46"/>
                      <a:pt x="177" y="46"/>
                      <a:pt x="176" y="47"/>
                    </a:cubicBezTo>
                    <a:cubicBezTo>
                      <a:pt x="176" y="46"/>
                      <a:pt x="176" y="46"/>
                      <a:pt x="175" y="46"/>
                    </a:cubicBezTo>
                    <a:cubicBezTo>
                      <a:pt x="175" y="49"/>
                      <a:pt x="175" y="52"/>
                      <a:pt x="176" y="55"/>
                    </a:cubicBezTo>
                    <a:cubicBezTo>
                      <a:pt x="175" y="55"/>
                      <a:pt x="175" y="57"/>
                      <a:pt x="174" y="57"/>
                    </a:cubicBezTo>
                    <a:cubicBezTo>
                      <a:pt x="174" y="58"/>
                      <a:pt x="174" y="58"/>
                      <a:pt x="174" y="59"/>
                    </a:cubicBezTo>
                    <a:cubicBezTo>
                      <a:pt x="175" y="60"/>
                      <a:pt x="175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2"/>
                      <a:pt x="176" y="62"/>
                    </a:cubicBezTo>
                    <a:cubicBezTo>
                      <a:pt x="176" y="63"/>
                      <a:pt x="177" y="63"/>
                      <a:pt x="177" y="63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5"/>
                      <a:pt x="177" y="65"/>
                      <a:pt x="177" y="66"/>
                    </a:cubicBezTo>
                    <a:cubicBezTo>
                      <a:pt x="177" y="66"/>
                      <a:pt x="177" y="66"/>
                      <a:pt x="177" y="66"/>
                    </a:cubicBezTo>
                    <a:cubicBezTo>
                      <a:pt x="178" y="66"/>
                      <a:pt x="178" y="66"/>
                      <a:pt x="179" y="67"/>
                    </a:cubicBez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8"/>
                      <a:pt x="181" y="69"/>
                      <a:pt x="183" y="69"/>
                    </a:cubicBezTo>
                    <a:cubicBezTo>
                      <a:pt x="182" y="70"/>
                      <a:pt x="182" y="71"/>
                      <a:pt x="183" y="72"/>
                    </a:cubicBezTo>
                    <a:cubicBezTo>
                      <a:pt x="182" y="72"/>
                      <a:pt x="183" y="73"/>
                      <a:pt x="182" y="73"/>
                    </a:cubicBezTo>
                    <a:cubicBezTo>
                      <a:pt x="181" y="72"/>
                      <a:pt x="181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79" y="69"/>
                      <a:pt x="177" y="70"/>
                      <a:pt x="175" y="69"/>
                    </a:cubicBezTo>
                    <a:cubicBezTo>
                      <a:pt x="175" y="68"/>
                      <a:pt x="175" y="68"/>
                      <a:pt x="174" y="68"/>
                    </a:cubicBezTo>
                    <a:cubicBezTo>
                      <a:pt x="174" y="68"/>
                      <a:pt x="174" y="68"/>
                      <a:pt x="174" y="68"/>
                    </a:cubicBezTo>
                    <a:cubicBezTo>
                      <a:pt x="174" y="68"/>
                      <a:pt x="174" y="68"/>
                      <a:pt x="173" y="68"/>
                    </a:cubicBezTo>
                    <a:cubicBezTo>
                      <a:pt x="173" y="68"/>
                      <a:pt x="173" y="68"/>
                      <a:pt x="173" y="67"/>
                    </a:cubicBezTo>
                    <a:cubicBezTo>
                      <a:pt x="172" y="66"/>
                      <a:pt x="169" y="66"/>
                      <a:pt x="167" y="66"/>
                    </a:cubicBezTo>
                    <a:cubicBezTo>
                      <a:pt x="167" y="66"/>
                      <a:pt x="167" y="66"/>
                      <a:pt x="166" y="66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5" y="66"/>
                      <a:pt x="165" y="66"/>
                      <a:pt x="164" y="66"/>
                    </a:cubicBezTo>
                    <a:cubicBezTo>
                      <a:pt x="164" y="67"/>
                      <a:pt x="164" y="67"/>
                      <a:pt x="164" y="68"/>
                    </a:cubicBezTo>
                    <a:cubicBezTo>
                      <a:pt x="164" y="68"/>
                      <a:pt x="164" y="68"/>
                      <a:pt x="164" y="69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6" y="70"/>
                      <a:pt x="168" y="71"/>
                      <a:pt x="169" y="73"/>
                    </a:cubicBezTo>
                    <a:cubicBezTo>
                      <a:pt x="168" y="73"/>
                      <a:pt x="168" y="73"/>
                      <a:pt x="167" y="73"/>
                    </a:cubicBezTo>
                    <a:cubicBezTo>
                      <a:pt x="167" y="73"/>
                      <a:pt x="167" y="73"/>
                      <a:pt x="167" y="73"/>
                    </a:cubicBezTo>
                    <a:cubicBezTo>
                      <a:pt x="167" y="73"/>
                      <a:pt x="167" y="73"/>
                      <a:pt x="167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5" y="73"/>
                      <a:pt x="165" y="72"/>
                      <a:pt x="164" y="73"/>
                    </a:cubicBezTo>
                    <a:cubicBezTo>
                      <a:pt x="164" y="73"/>
                      <a:pt x="165" y="73"/>
                      <a:pt x="165" y="74"/>
                    </a:cubicBezTo>
                    <a:cubicBezTo>
                      <a:pt x="165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4"/>
                    </a:cubicBezTo>
                    <a:cubicBezTo>
                      <a:pt x="162" y="74"/>
                      <a:pt x="163" y="73"/>
                      <a:pt x="163" y="72"/>
                    </a:cubicBezTo>
                    <a:cubicBezTo>
                      <a:pt x="163" y="72"/>
                      <a:pt x="162" y="72"/>
                      <a:pt x="163" y="71"/>
                    </a:cubicBezTo>
                    <a:cubicBezTo>
                      <a:pt x="161" y="72"/>
                      <a:pt x="160" y="74"/>
                      <a:pt x="158" y="74"/>
                    </a:cubicBezTo>
                    <a:cubicBezTo>
                      <a:pt x="157" y="74"/>
                      <a:pt x="157" y="74"/>
                      <a:pt x="157" y="73"/>
                    </a:cubicBezTo>
                    <a:cubicBezTo>
                      <a:pt x="155" y="74"/>
                      <a:pt x="155" y="75"/>
                      <a:pt x="155" y="76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5"/>
                      <a:pt x="154" y="76"/>
                      <a:pt x="153" y="76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76"/>
                      <a:pt x="153" y="76"/>
                      <a:pt x="152" y="76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76"/>
                      <a:pt x="151" y="76"/>
                      <a:pt x="151" y="76"/>
                    </a:cubicBezTo>
                    <a:cubicBezTo>
                      <a:pt x="151" y="75"/>
                      <a:pt x="152" y="75"/>
                      <a:pt x="152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2" y="73"/>
                      <a:pt x="151" y="74"/>
                      <a:pt x="151" y="73"/>
                    </a:cubicBezTo>
                    <a:cubicBezTo>
                      <a:pt x="152" y="73"/>
                      <a:pt x="153" y="73"/>
                      <a:pt x="153" y="72"/>
                    </a:cubicBezTo>
                    <a:cubicBezTo>
                      <a:pt x="153" y="72"/>
                      <a:pt x="153" y="72"/>
                      <a:pt x="153" y="72"/>
                    </a:cubicBezTo>
                    <a:cubicBezTo>
                      <a:pt x="152" y="72"/>
                      <a:pt x="151" y="73"/>
                      <a:pt x="150" y="73"/>
                    </a:cubicBezTo>
                    <a:cubicBezTo>
                      <a:pt x="150" y="74"/>
                      <a:pt x="151" y="74"/>
                      <a:pt x="151" y="74"/>
                    </a:cubicBezTo>
                    <a:cubicBezTo>
                      <a:pt x="150" y="75"/>
                      <a:pt x="150" y="75"/>
                      <a:pt x="150" y="75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9" y="74"/>
                      <a:pt x="149" y="74"/>
                      <a:pt x="149" y="75"/>
                    </a:cubicBezTo>
                    <a:cubicBezTo>
                      <a:pt x="149" y="75"/>
                      <a:pt x="150" y="75"/>
                      <a:pt x="150" y="75"/>
                    </a:cubicBezTo>
                    <a:cubicBezTo>
                      <a:pt x="149" y="76"/>
                      <a:pt x="149" y="76"/>
                      <a:pt x="149" y="76"/>
                    </a:cubicBezTo>
                    <a:cubicBezTo>
                      <a:pt x="149" y="75"/>
                      <a:pt x="149" y="75"/>
                      <a:pt x="148" y="75"/>
                    </a:cubicBezTo>
                    <a:cubicBezTo>
                      <a:pt x="148" y="75"/>
                      <a:pt x="147" y="76"/>
                      <a:pt x="146" y="7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7" y="77"/>
                      <a:pt x="149" y="77"/>
                      <a:pt x="149" y="79"/>
                    </a:cubicBezTo>
                    <a:cubicBezTo>
                      <a:pt x="148" y="78"/>
                      <a:pt x="148" y="78"/>
                      <a:pt x="148" y="78"/>
                    </a:cubicBezTo>
                    <a:cubicBezTo>
                      <a:pt x="148" y="79"/>
                      <a:pt x="147" y="80"/>
                      <a:pt x="146" y="81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129"/>
                      <a:pt x="146" y="129"/>
                      <a:pt x="146" y="129"/>
                    </a:cubicBezTo>
                    <a:cubicBezTo>
                      <a:pt x="166" y="129"/>
                      <a:pt x="166" y="129"/>
                      <a:pt x="166" y="129"/>
                    </a:cubicBezTo>
                    <a:cubicBezTo>
                      <a:pt x="166" y="128"/>
                      <a:pt x="166" y="128"/>
                      <a:pt x="166" y="128"/>
                    </a:cubicBezTo>
                    <a:cubicBezTo>
                      <a:pt x="165" y="128"/>
                      <a:pt x="165" y="128"/>
                      <a:pt x="165" y="127"/>
                    </a:cubicBezTo>
                    <a:cubicBezTo>
                      <a:pt x="165" y="127"/>
                      <a:pt x="166" y="128"/>
                      <a:pt x="166" y="128"/>
                    </a:cubicBezTo>
                    <a:cubicBezTo>
                      <a:pt x="166" y="128"/>
                      <a:pt x="166" y="128"/>
                      <a:pt x="166" y="129"/>
                    </a:cubicBezTo>
                    <a:cubicBezTo>
                      <a:pt x="220" y="129"/>
                      <a:pt x="220" y="129"/>
                      <a:pt x="220" y="129"/>
                    </a:cubicBezTo>
                    <a:cubicBezTo>
                      <a:pt x="220" y="129"/>
                      <a:pt x="220" y="128"/>
                      <a:pt x="220" y="128"/>
                    </a:cubicBezTo>
                    <a:cubicBezTo>
                      <a:pt x="220" y="128"/>
                      <a:pt x="220" y="129"/>
                      <a:pt x="220" y="129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21" y="129"/>
                      <a:pt x="221" y="128"/>
                      <a:pt x="221" y="128"/>
                    </a:cubicBezTo>
                    <a:cubicBezTo>
                      <a:pt x="221" y="128"/>
                      <a:pt x="221" y="128"/>
                      <a:pt x="222" y="128"/>
                    </a:cubicBezTo>
                    <a:cubicBezTo>
                      <a:pt x="222" y="128"/>
                      <a:pt x="222" y="128"/>
                      <a:pt x="222" y="128"/>
                    </a:cubicBezTo>
                    <a:cubicBezTo>
                      <a:pt x="222" y="128"/>
                      <a:pt x="222" y="128"/>
                      <a:pt x="222" y="128"/>
                    </a:cubicBezTo>
                    <a:cubicBezTo>
                      <a:pt x="222" y="128"/>
                      <a:pt x="222" y="129"/>
                      <a:pt x="222" y="129"/>
                    </a:cubicBezTo>
                    <a:cubicBezTo>
                      <a:pt x="222" y="129"/>
                      <a:pt x="222" y="128"/>
                      <a:pt x="222" y="128"/>
                    </a:cubicBezTo>
                    <a:cubicBezTo>
                      <a:pt x="222" y="128"/>
                      <a:pt x="222" y="128"/>
                      <a:pt x="223" y="128"/>
                    </a:cubicBezTo>
                    <a:cubicBezTo>
                      <a:pt x="223" y="128"/>
                      <a:pt x="223" y="128"/>
                      <a:pt x="223" y="128"/>
                    </a:cubicBezTo>
                    <a:cubicBezTo>
                      <a:pt x="223" y="128"/>
                      <a:pt x="222" y="128"/>
                      <a:pt x="222" y="129"/>
                    </a:cubicBezTo>
                    <a:cubicBezTo>
                      <a:pt x="233" y="129"/>
                      <a:pt x="233" y="129"/>
                      <a:pt x="233" y="129"/>
                    </a:cubicBezTo>
                    <a:cubicBezTo>
                      <a:pt x="234" y="128"/>
                      <a:pt x="234" y="127"/>
                      <a:pt x="234" y="127"/>
                    </a:cubicBezTo>
                    <a:cubicBezTo>
                      <a:pt x="235" y="127"/>
                      <a:pt x="235" y="128"/>
                      <a:pt x="234" y="129"/>
                    </a:cubicBezTo>
                    <a:cubicBezTo>
                      <a:pt x="283" y="129"/>
                      <a:pt x="283" y="129"/>
                      <a:pt x="283" y="129"/>
                    </a:cubicBezTo>
                    <a:cubicBezTo>
                      <a:pt x="282" y="127"/>
                      <a:pt x="281" y="126"/>
                      <a:pt x="281" y="123"/>
                    </a:cubicBezTo>
                    <a:cubicBezTo>
                      <a:pt x="280" y="122"/>
                      <a:pt x="280" y="121"/>
                      <a:pt x="279" y="120"/>
                    </a:cubicBezTo>
                    <a:cubicBezTo>
                      <a:pt x="279" y="119"/>
                      <a:pt x="278" y="117"/>
                      <a:pt x="277" y="117"/>
                    </a:cubicBezTo>
                    <a:cubicBezTo>
                      <a:pt x="277" y="117"/>
                      <a:pt x="277" y="117"/>
                      <a:pt x="277" y="117"/>
                    </a:cubicBezTo>
                    <a:cubicBezTo>
                      <a:pt x="277" y="117"/>
                      <a:pt x="276" y="117"/>
                      <a:pt x="276" y="117"/>
                    </a:cubicBezTo>
                    <a:cubicBezTo>
                      <a:pt x="276" y="118"/>
                      <a:pt x="276" y="118"/>
                      <a:pt x="276" y="118"/>
                    </a:cubicBezTo>
                    <a:cubicBezTo>
                      <a:pt x="278" y="119"/>
                      <a:pt x="278" y="121"/>
                      <a:pt x="278" y="124"/>
                    </a:cubicBez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7" y="124"/>
                      <a:pt x="277" y="124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78" y="123"/>
                      <a:pt x="278" y="121"/>
                      <a:pt x="277" y="120"/>
                    </a:cubicBezTo>
                    <a:cubicBezTo>
                      <a:pt x="277" y="120"/>
                      <a:pt x="277" y="121"/>
                      <a:pt x="276" y="121"/>
                    </a:cubicBezTo>
                    <a:cubicBezTo>
                      <a:pt x="276" y="121"/>
                      <a:pt x="276" y="121"/>
                      <a:pt x="276" y="120"/>
                    </a:cubicBezTo>
                    <a:cubicBezTo>
                      <a:pt x="276" y="121"/>
                      <a:pt x="276" y="121"/>
                      <a:pt x="276" y="121"/>
                    </a:cubicBezTo>
                    <a:cubicBezTo>
                      <a:pt x="276" y="121"/>
                      <a:pt x="275" y="121"/>
                      <a:pt x="275" y="121"/>
                    </a:cubicBezTo>
                    <a:cubicBezTo>
                      <a:pt x="275" y="121"/>
                      <a:pt x="275" y="121"/>
                      <a:pt x="275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74" y="121"/>
                      <a:pt x="275" y="121"/>
                      <a:pt x="275" y="121"/>
                    </a:cubicBezTo>
                    <a:cubicBezTo>
                      <a:pt x="275" y="120"/>
                      <a:pt x="276" y="120"/>
                      <a:pt x="277" y="120"/>
                    </a:cubicBezTo>
                    <a:cubicBezTo>
                      <a:pt x="276" y="120"/>
                      <a:pt x="276" y="119"/>
                      <a:pt x="275" y="119"/>
                    </a:cubicBezTo>
                    <a:cubicBezTo>
                      <a:pt x="275" y="119"/>
                      <a:pt x="275" y="119"/>
                      <a:pt x="275" y="119"/>
                    </a:cubicBezTo>
                    <a:cubicBezTo>
                      <a:pt x="276" y="117"/>
                      <a:pt x="274" y="115"/>
                      <a:pt x="273" y="114"/>
                    </a:cubicBezTo>
                    <a:cubicBezTo>
                      <a:pt x="273" y="113"/>
                      <a:pt x="274" y="114"/>
                      <a:pt x="275" y="113"/>
                    </a:cubicBezTo>
                    <a:cubicBezTo>
                      <a:pt x="274" y="110"/>
                      <a:pt x="274" y="107"/>
                      <a:pt x="273" y="105"/>
                    </a:cubicBezTo>
                    <a:cubicBezTo>
                      <a:pt x="275" y="106"/>
                      <a:pt x="273" y="111"/>
                      <a:pt x="276" y="111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76" y="111"/>
                      <a:pt x="276" y="110"/>
                      <a:pt x="277" y="110"/>
                    </a:cubicBezTo>
                    <a:cubicBezTo>
                      <a:pt x="277" y="110"/>
                      <a:pt x="277" y="110"/>
                      <a:pt x="277" y="110"/>
                    </a:cubicBezTo>
                    <a:cubicBezTo>
                      <a:pt x="276" y="111"/>
                      <a:pt x="277" y="112"/>
                      <a:pt x="278" y="113"/>
                    </a:cubicBezTo>
                    <a:cubicBezTo>
                      <a:pt x="278" y="113"/>
                      <a:pt x="278" y="112"/>
                      <a:pt x="278" y="112"/>
                    </a:cubicBezTo>
                    <a:cubicBezTo>
                      <a:pt x="279" y="112"/>
                      <a:pt x="278" y="113"/>
                      <a:pt x="279" y="113"/>
                    </a:cubicBezTo>
                    <a:cubicBezTo>
                      <a:pt x="277" y="113"/>
                      <a:pt x="276" y="112"/>
                      <a:pt x="275" y="111"/>
                    </a:cubicBezTo>
                    <a:cubicBezTo>
                      <a:pt x="275" y="112"/>
                      <a:pt x="275" y="113"/>
                      <a:pt x="275" y="114"/>
                    </a:cubicBezTo>
                    <a:cubicBezTo>
                      <a:pt x="275" y="114"/>
                      <a:pt x="274" y="114"/>
                      <a:pt x="274" y="114"/>
                    </a:cubicBezTo>
                    <a:cubicBezTo>
                      <a:pt x="275" y="115"/>
                      <a:pt x="275" y="116"/>
                      <a:pt x="276" y="117"/>
                    </a:cubicBezTo>
                    <a:cubicBezTo>
                      <a:pt x="276" y="116"/>
                      <a:pt x="276" y="116"/>
                      <a:pt x="277" y="116"/>
                    </a:cubicBezTo>
                    <a:cubicBezTo>
                      <a:pt x="280" y="117"/>
                      <a:pt x="280" y="123"/>
                      <a:pt x="282" y="126"/>
                    </a:cubicBezTo>
                    <a:cubicBezTo>
                      <a:pt x="282" y="126"/>
                      <a:pt x="282" y="126"/>
                      <a:pt x="282" y="126"/>
                    </a:cubicBezTo>
                    <a:cubicBezTo>
                      <a:pt x="282" y="126"/>
                      <a:pt x="282" y="126"/>
                      <a:pt x="282" y="126"/>
                    </a:cubicBezTo>
                    <a:cubicBezTo>
                      <a:pt x="282" y="126"/>
                      <a:pt x="282" y="125"/>
                      <a:pt x="282" y="125"/>
                    </a:cubicBezTo>
                    <a:cubicBezTo>
                      <a:pt x="282" y="125"/>
                      <a:pt x="281" y="125"/>
                      <a:pt x="281" y="126"/>
                    </a:cubicBezTo>
                    <a:cubicBezTo>
                      <a:pt x="282" y="126"/>
                      <a:pt x="283" y="128"/>
                      <a:pt x="283" y="129"/>
                    </a:cubicBezTo>
                    <a:cubicBezTo>
                      <a:pt x="291" y="129"/>
                      <a:pt x="291" y="129"/>
                      <a:pt x="291" y="129"/>
                    </a:cubicBezTo>
                    <a:cubicBezTo>
                      <a:pt x="291" y="129"/>
                      <a:pt x="292" y="129"/>
                      <a:pt x="292" y="129"/>
                    </a:cubicBezTo>
                    <a:cubicBezTo>
                      <a:pt x="292" y="26"/>
                      <a:pt x="292" y="26"/>
                      <a:pt x="292" y="26"/>
                    </a:cubicBezTo>
                    <a:cubicBezTo>
                      <a:pt x="292" y="26"/>
                      <a:pt x="291" y="26"/>
                      <a:pt x="291" y="26"/>
                    </a:cubicBezTo>
                    <a:cubicBezTo>
                      <a:pt x="291" y="25"/>
                      <a:pt x="291" y="25"/>
                      <a:pt x="290" y="25"/>
                    </a:cubicBezTo>
                    <a:cubicBezTo>
                      <a:pt x="290" y="25"/>
                      <a:pt x="290" y="25"/>
                      <a:pt x="290" y="25"/>
                    </a:cubicBezTo>
                    <a:cubicBezTo>
                      <a:pt x="290" y="24"/>
                      <a:pt x="289" y="24"/>
                      <a:pt x="290" y="24"/>
                    </a:cubicBezTo>
                    <a:cubicBezTo>
                      <a:pt x="290" y="24"/>
                      <a:pt x="290" y="24"/>
                      <a:pt x="290" y="24"/>
                    </a:cubicBezTo>
                    <a:cubicBezTo>
                      <a:pt x="291" y="24"/>
                      <a:pt x="291" y="24"/>
                      <a:pt x="292" y="24"/>
                    </a:cubicBezTo>
                    <a:cubicBezTo>
                      <a:pt x="292" y="22"/>
                      <a:pt x="292" y="22"/>
                      <a:pt x="292" y="22"/>
                    </a:cubicBezTo>
                    <a:cubicBezTo>
                      <a:pt x="291" y="22"/>
                      <a:pt x="291" y="22"/>
                      <a:pt x="291" y="21"/>
                    </a:cubicBezTo>
                    <a:cubicBezTo>
                      <a:pt x="290" y="21"/>
                      <a:pt x="290" y="22"/>
                      <a:pt x="290" y="22"/>
                    </a:cubicBezTo>
                    <a:cubicBezTo>
                      <a:pt x="290" y="22"/>
                      <a:pt x="289" y="22"/>
                      <a:pt x="289" y="22"/>
                    </a:cubicBezTo>
                    <a:cubicBezTo>
                      <a:pt x="289" y="21"/>
                      <a:pt x="289" y="21"/>
                      <a:pt x="289" y="21"/>
                    </a:cubicBezTo>
                    <a:cubicBezTo>
                      <a:pt x="289" y="21"/>
                      <a:pt x="290" y="21"/>
                      <a:pt x="290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90" y="20"/>
                      <a:pt x="290" y="20"/>
                      <a:pt x="289" y="20"/>
                    </a:cubicBezTo>
                    <a:cubicBezTo>
                      <a:pt x="289" y="20"/>
                      <a:pt x="289" y="20"/>
                      <a:pt x="289" y="20"/>
                    </a:cubicBezTo>
                    <a:cubicBezTo>
                      <a:pt x="289" y="20"/>
                      <a:pt x="289" y="20"/>
                      <a:pt x="289" y="20"/>
                    </a:cubicBezTo>
                    <a:cubicBezTo>
                      <a:pt x="289" y="20"/>
                      <a:pt x="289" y="20"/>
                      <a:pt x="289" y="19"/>
                    </a:cubicBezTo>
                    <a:cubicBezTo>
                      <a:pt x="289" y="19"/>
                      <a:pt x="289" y="19"/>
                      <a:pt x="289" y="19"/>
                    </a:cubicBezTo>
                    <a:cubicBezTo>
                      <a:pt x="288" y="19"/>
                      <a:pt x="287" y="18"/>
                      <a:pt x="288" y="17"/>
                    </a:cubicBezTo>
                    <a:cubicBezTo>
                      <a:pt x="288" y="17"/>
                      <a:pt x="288" y="17"/>
                      <a:pt x="288" y="17"/>
                    </a:cubicBezTo>
                    <a:cubicBezTo>
                      <a:pt x="287" y="17"/>
                      <a:pt x="287" y="18"/>
                      <a:pt x="287" y="18"/>
                    </a:cubicBezTo>
                    <a:cubicBezTo>
                      <a:pt x="287" y="17"/>
                      <a:pt x="287" y="17"/>
                      <a:pt x="286" y="17"/>
                    </a:cubicBezTo>
                    <a:cubicBezTo>
                      <a:pt x="286" y="17"/>
                      <a:pt x="286" y="17"/>
                      <a:pt x="286" y="17"/>
                    </a:cubicBezTo>
                    <a:cubicBezTo>
                      <a:pt x="286" y="17"/>
                      <a:pt x="286" y="17"/>
                      <a:pt x="286" y="17"/>
                    </a:cubicBezTo>
                    <a:cubicBezTo>
                      <a:pt x="286" y="17"/>
                      <a:pt x="286" y="17"/>
                      <a:pt x="286" y="17"/>
                    </a:cubicBezTo>
                    <a:cubicBezTo>
                      <a:pt x="286" y="17"/>
                      <a:pt x="286" y="17"/>
                      <a:pt x="285" y="17"/>
                    </a:cubicBezTo>
                    <a:cubicBezTo>
                      <a:pt x="285" y="16"/>
                      <a:pt x="285" y="16"/>
                      <a:pt x="285" y="16"/>
                    </a:cubicBezTo>
                    <a:cubicBezTo>
                      <a:pt x="284" y="17"/>
                      <a:pt x="284" y="17"/>
                      <a:pt x="284" y="17"/>
                    </a:cubicBezTo>
                    <a:cubicBezTo>
                      <a:pt x="284" y="17"/>
                      <a:pt x="284" y="17"/>
                      <a:pt x="284" y="16"/>
                    </a:cubicBezTo>
                    <a:cubicBezTo>
                      <a:pt x="284" y="16"/>
                      <a:pt x="284" y="16"/>
                      <a:pt x="284" y="16"/>
                    </a:cubicBezTo>
                    <a:cubicBezTo>
                      <a:pt x="283" y="16"/>
                      <a:pt x="283" y="16"/>
                      <a:pt x="283" y="16"/>
                    </a:cubicBezTo>
                    <a:cubicBezTo>
                      <a:pt x="283" y="16"/>
                      <a:pt x="282" y="16"/>
                      <a:pt x="282" y="16"/>
                    </a:cubicBezTo>
                    <a:cubicBezTo>
                      <a:pt x="282" y="16"/>
                      <a:pt x="282" y="16"/>
                      <a:pt x="282" y="16"/>
                    </a:cubicBezTo>
                    <a:cubicBezTo>
                      <a:pt x="282" y="17"/>
                      <a:pt x="282" y="16"/>
                      <a:pt x="282" y="17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1" y="18"/>
                      <a:pt x="281" y="18"/>
                      <a:pt x="281" y="18"/>
                    </a:cubicBezTo>
                    <a:cubicBezTo>
                      <a:pt x="281" y="18"/>
                      <a:pt x="281" y="18"/>
                      <a:pt x="281" y="17"/>
                    </a:cubicBezTo>
                    <a:cubicBezTo>
                      <a:pt x="281" y="17"/>
                      <a:pt x="281" y="17"/>
                      <a:pt x="281" y="16"/>
                    </a:cubicBez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16"/>
                      <a:pt x="281" y="17"/>
                      <a:pt x="280" y="17"/>
                    </a:cubicBezTo>
                    <a:cubicBezTo>
                      <a:pt x="280" y="16"/>
                      <a:pt x="279" y="16"/>
                      <a:pt x="279" y="16"/>
                    </a:cubicBezTo>
                    <a:cubicBezTo>
                      <a:pt x="278" y="16"/>
                      <a:pt x="278" y="16"/>
                      <a:pt x="277" y="17"/>
                    </a:cubicBezTo>
                    <a:cubicBezTo>
                      <a:pt x="277" y="17"/>
                      <a:pt x="277" y="16"/>
                      <a:pt x="277" y="16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17"/>
                      <a:pt x="276" y="17"/>
                      <a:pt x="276" y="17"/>
                    </a:cubicBezTo>
                    <a:cubicBezTo>
                      <a:pt x="276" y="17"/>
                      <a:pt x="276" y="17"/>
                      <a:pt x="275" y="17"/>
                    </a:cubicBezTo>
                    <a:cubicBezTo>
                      <a:pt x="275" y="19"/>
                      <a:pt x="277" y="20"/>
                      <a:pt x="278" y="22"/>
                    </a:cubicBezTo>
                    <a:cubicBezTo>
                      <a:pt x="277" y="22"/>
                      <a:pt x="277" y="22"/>
                      <a:pt x="277" y="22"/>
                    </a:cubicBezTo>
                    <a:cubicBezTo>
                      <a:pt x="277" y="22"/>
                      <a:pt x="277" y="22"/>
                      <a:pt x="277" y="22"/>
                    </a:cubicBezTo>
                    <a:cubicBezTo>
                      <a:pt x="277" y="22"/>
                      <a:pt x="277" y="22"/>
                      <a:pt x="276" y="22"/>
                    </a:cubicBezTo>
                    <a:cubicBezTo>
                      <a:pt x="276" y="22"/>
                      <a:pt x="276" y="22"/>
                      <a:pt x="276" y="22"/>
                    </a:cubicBezTo>
                    <a:cubicBezTo>
                      <a:pt x="276" y="22"/>
                      <a:pt x="276" y="22"/>
                      <a:pt x="276" y="22"/>
                    </a:cubicBezTo>
                    <a:cubicBezTo>
                      <a:pt x="275" y="22"/>
                      <a:pt x="275" y="22"/>
                      <a:pt x="275" y="22"/>
                    </a:cubicBezTo>
                    <a:cubicBezTo>
                      <a:pt x="275" y="22"/>
                      <a:pt x="275" y="22"/>
                      <a:pt x="275" y="23"/>
                    </a:cubicBezTo>
                    <a:cubicBezTo>
                      <a:pt x="275" y="23"/>
                      <a:pt x="275" y="23"/>
                      <a:pt x="275" y="23"/>
                    </a:cubicBezTo>
                    <a:cubicBezTo>
                      <a:pt x="275" y="23"/>
                      <a:pt x="274" y="23"/>
                      <a:pt x="274" y="23"/>
                    </a:cubicBezTo>
                    <a:cubicBezTo>
                      <a:pt x="274" y="23"/>
                      <a:pt x="274" y="22"/>
                      <a:pt x="274" y="22"/>
                    </a:cubicBezTo>
                    <a:cubicBezTo>
                      <a:pt x="274" y="22"/>
                      <a:pt x="274" y="22"/>
                      <a:pt x="274" y="22"/>
                    </a:cubicBezTo>
                    <a:cubicBezTo>
                      <a:pt x="273" y="23"/>
                      <a:pt x="272" y="23"/>
                      <a:pt x="270" y="23"/>
                    </a:cubicBezTo>
                    <a:cubicBezTo>
                      <a:pt x="268" y="23"/>
                      <a:pt x="265" y="23"/>
                      <a:pt x="267" y="20"/>
                    </a:cubicBezTo>
                    <a:cubicBezTo>
                      <a:pt x="263" y="21"/>
                      <a:pt x="258" y="21"/>
                      <a:pt x="257" y="23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57" y="24"/>
                      <a:pt x="258" y="24"/>
                      <a:pt x="258" y="24"/>
                    </a:cubicBezTo>
                    <a:cubicBezTo>
                      <a:pt x="258" y="24"/>
                      <a:pt x="258" y="24"/>
                      <a:pt x="258" y="24"/>
                    </a:cubicBezTo>
                    <a:cubicBezTo>
                      <a:pt x="258" y="24"/>
                      <a:pt x="258" y="24"/>
                      <a:pt x="258" y="24"/>
                    </a:cubicBezTo>
                    <a:cubicBezTo>
                      <a:pt x="258" y="24"/>
                      <a:pt x="257" y="25"/>
                      <a:pt x="257" y="25"/>
                    </a:cubicBezTo>
                    <a:cubicBezTo>
                      <a:pt x="257" y="24"/>
                      <a:pt x="256" y="24"/>
                      <a:pt x="256" y="23"/>
                    </a:cubicBezTo>
                    <a:cubicBezTo>
                      <a:pt x="256" y="22"/>
                      <a:pt x="255" y="22"/>
                      <a:pt x="254" y="21"/>
                    </a:cubicBezTo>
                    <a:cubicBezTo>
                      <a:pt x="254" y="22"/>
                      <a:pt x="255" y="22"/>
                      <a:pt x="255" y="23"/>
                    </a:cubicBezTo>
                    <a:cubicBezTo>
                      <a:pt x="255" y="24"/>
                      <a:pt x="254" y="24"/>
                      <a:pt x="253" y="24"/>
                    </a:cubicBezTo>
                    <a:cubicBezTo>
                      <a:pt x="252" y="23"/>
                      <a:pt x="251" y="23"/>
                      <a:pt x="251" y="21"/>
                    </a:cubicBezTo>
                    <a:cubicBezTo>
                      <a:pt x="250" y="21"/>
                      <a:pt x="251" y="22"/>
                      <a:pt x="250" y="23"/>
                    </a:cubicBezTo>
                    <a:cubicBezTo>
                      <a:pt x="250" y="22"/>
                      <a:pt x="250" y="22"/>
                      <a:pt x="249" y="22"/>
                    </a:cubicBezTo>
                    <a:cubicBezTo>
                      <a:pt x="249" y="22"/>
                      <a:pt x="249" y="22"/>
                      <a:pt x="248" y="22"/>
                    </a:cubicBezTo>
                    <a:cubicBezTo>
                      <a:pt x="249" y="24"/>
                      <a:pt x="248" y="24"/>
                      <a:pt x="249" y="25"/>
                    </a:cubicBezTo>
                    <a:cubicBezTo>
                      <a:pt x="250" y="25"/>
                      <a:pt x="250" y="23"/>
                      <a:pt x="251" y="23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24"/>
                      <a:pt x="250" y="25"/>
                      <a:pt x="250" y="25"/>
                    </a:cubicBezTo>
                    <a:cubicBezTo>
                      <a:pt x="250" y="26"/>
                      <a:pt x="250" y="26"/>
                      <a:pt x="249" y="26"/>
                    </a:cubicBezTo>
                    <a:cubicBezTo>
                      <a:pt x="249" y="26"/>
                      <a:pt x="249" y="26"/>
                      <a:pt x="249" y="26"/>
                    </a:cubicBezTo>
                    <a:cubicBezTo>
                      <a:pt x="249" y="26"/>
                      <a:pt x="249" y="26"/>
                      <a:pt x="249" y="27"/>
                    </a:cubicBezTo>
                    <a:cubicBezTo>
                      <a:pt x="249" y="27"/>
                      <a:pt x="249" y="28"/>
                      <a:pt x="248" y="28"/>
                    </a:cubicBezTo>
                    <a:cubicBezTo>
                      <a:pt x="248" y="28"/>
                      <a:pt x="248" y="28"/>
                      <a:pt x="248" y="28"/>
                    </a:cubicBezTo>
                    <a:cubicBezTo>
                      <a:pt x="247" y="29"/>
                      <a:pt x="247" y="29"/>
                      <a:pt x="246" y="29"/>
                    </a:cubicBezTo>
                    <a:cubicBezTo>
                      <a:pt x="245" y="29"/>
                      <a:pt x="245" y="29"/>
                      <a:pt x="245" y="29"/>
                    </a:cubicBezTo>
                    <a:cubicBezTo>
                      <a:pt x="245" y="30"/>
                      <a:pt x="245" y="30"/>
                      <a:pt x="245" y="30"/>
                    </a:cubicBezTo>
                    <a:cubicBezTo>
                      <a:pt x="245" y="31"/>
                      <a:pt x="246" y="31"/>
                      <a:pt x="246" y="32"/>
                    </a:cubicBezTo>
                    <a:cubicBezTo>
                      <a:pt x="246" y="32"/>
                      <a:pt x="246" y="32"/>
                      <a:pt x="246" y="32"/>
                    </a:cubicBezTo>
                    <a:cubicBezTo>
                      <a:pt x="245" y="32"/>
                      <a:pt x="245" y="32"/>
                      <a:pt x="245" y="32"/>
                    </a:cubicBezTo>
                    <a:cubicBezTo>
                      <a:pt x="245" y="33"/>
                      <a:pt x="245" y="33"/>
                      <a:pt x="244" y="33"/>
                    </a:cubicBezTo>
                    <a:cubicBezTo>
                      <a:pt x="245" y="32"/>
                      <a:pt x="243" y="29"/>
                      <a:pt x="245" y="28"/>
                    </a:cubicBezTo>
                    <a:cubicBezTo>
                      <a:pt x="245" y="27"/>
                      <a:pt x="245" y="27"/>
                      <a:pt x="245" y="26"/>
                    </a:cubicBezTo>
                    <a:cubicBezTo>
                      <a:pt x="245" y="26"/>
                      <a:pt x="245" y="26"/>
                      <a:pt x="245" y="26"/>
                    </a:cubicBezTo>
                    <a:cubicBezTo>
                      <a:pt x="245" y="26"/>
                      <a:pt x="245" y="26"/>
                      <a:pt x="245" y="26"/>
                    </a:cubicBezTo>
                    <a:cubicBezTo>
                      <a:pt x="246" y="26"/>
                      <a:pt x="246" y="26"/>
                      <a:pt x="246" y="26"/>
                    </a:cubicBezTo>
                    <a:cubicBezTo>
                      <a:pt x="246" y="26"/>
                      <a:pt x="246" y="26"/>
                      <a:pt x="246" y="26"/>
                    </a:cubicBezTo>
                    <a:cubicBezTo>
                      <a:pt x="247" y="25"/>
                      <a:pt x="246" y="24"/>
                      <a:pt x="246" y="24"/>
                    </a:cubicBezTo>
                    <a:cubicBezTo>
                      <a:pt x="246" y="23"/>
                      <a:pt x="248" y="22"/>
                      <a:pt x="247" y="21"/>
                    </a:cubicBezTo>
                    <a:cubicBezTo>
                      <a:pt x="247" y="21"/>
                      <a:pt x="247" y="21"/>
                      <a:pt x="247" y="21"/>
                    </a:cubicBezTo>
                    <a:cubicBezTo>
                      <a:pt x="247" y="21"/>
                      <a:pt x="247" y="21"/>
                      <a:pt x="246" y="21"/>
                    </a:cubicBezTo>
                    <a:cubicBezTo>
                      <a:pt x="246" y="21"/>
                      <a:pt x="246" y="21"/>
                      <a:pt x="246" y="21"/>
                    </a:cubicBezTo>
                    <a:cubicBezTo>
                      <a:pt x="246" y="21"/>
                      <a:pt x="246" y="21"/>
                      <a:pt x="246" y="21"/>
                    </a:cubicBezTo>
                    <a:cubicBezTo>
                      <a:pt x="248" y="20"/>
                      <a:pt x="247" y="18"/>
                      <a:pt x="249" y="17"/>
                    </a:cubicBezTo>
                    <a:cubicBezTo>
                      <a:pt x="249" y="16"/>
                      <a:pt x="248" y="16"/>
                      <a:pt x="248" y="16"/>
                    </a:cubicBezTo>
                    <a:cubicBezTo>
                      <a:pt x="249" y="14"/>
                      <a:pt x="249" y="12"/>
                      <a:pt x="249" y="10"/>
                    </a:cubicBezTo>
                    <a:cubicBezTo>
                      <a:pt x="249" y="10"/>
                      <a:pt x="248" y="10"/>
                      <a:pt x="248" y="10"/>
                    </a:cubicBezTo>
                    <a:cubicBezTo>
                      <a:pt x="248" y="10"/>
                      <a:pt x="248" y="10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9"/>
                      <a:pt x="245" y="9"/>
                      <a:pt x="245" y="9"/>
                    </a:cubicBezTo>
                    <a:cubicBezTo>
                      <a:pt x="247" y="9"/>
                      <a:pt x="247" y="9"/>
                      <a:pt x="248" y="10"/>
                    </a:cubicBezTo>
                    <a:cubicBezTo>
                      <a:pt x="248" y="9"/>
                      <a:pt x="248" y="8"/>
                      <a:pt x="247" y="8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47" y="8"/>
                      <a:pt x="247" y="8"/>
                      <a:pt x="246" y="8"/>
                    </a:cubicBezTo>
                    <a:cubicBezTo>
                      <a:pt x="246" y="8"/>
                      <a:pt x="246" y="8"/>
                      <a:pt x="246" y="8"/>
                    </a:cubicBezTo>
                    <a:cubicBezTo>
                      <a:pt x="246" y="6"/>
                      <a:pt x="245" y="6"/>
                      <a:pt x="244" y="5"/>
                    </a:cubicBezTo>
                    <a:cubicBezTo>
                      <a:pt x="244" y="5"/>
                      <a:pt x="244" y="5"/>
                      <a:pt x="244" y="5"/>
                    </a:cubicBezTo>
                    <a:cubicBezTo>
                      <a:pt x="244" y="5"/>
                      <a:pt x="244" y="5"/>
                      <a:pt x="244" y="6"/>
                    </a:cubicBezTo>
                    <a:cubicBezTo>
                      <a:pt x="244" y="6"/>
                      <a:pt x="245" y="6"/>
                      <a:pt x="245" y="6"/>
                    </a:cubicBezTo>
                    <a:cubicBezTo>
                      <a:pt x="244" y="7"/>
                      <a:pt x="244" y="7"/>
                      <a:pt x="244" y="7"/>
                    </a:cubicBezTo>
                    <a:cubicBezTo>
                      <a:pt x="244" y="7"/>
                      <a:pt x="243" y="6"/>
                      <a:pt x="243" y="5"/>
                    </a:cubicBezTo>
                    <a:cubicBezTo>
                      <a:pt x="242" y="5"/>
                      <a:pt x="241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3"/>
                      <a:pt x="239" y="3"/>
                      <a:pt x="239" y="3"/>
                    </a:cubicBezTo>
                    <a:cubicBezTo>
                      <a:pt x="239" y="3"/>
                      <a:pt x="239" y="3"/>
                      <a:pt x="238" y="3"/>
                    </a:cubicBezTo>
                    <a:cubicBezTo>
                      <a:pt x="237" y="3"/>
                      <a:pt x="237" y="3"/>
                      <a:pt x="236" y="4"/>
                    </a:cubicBezTo>
                    <a:cubicBezTo>
                      <a:pt x="236" y="4"/>
                      <a:pt x="236" y="4"/>
                      <a:pt x="236" y="4"/>
                    </a:cubicBezTo>
                    <a:cubicBezTo>
                      <a:pt x="235" y="4"/>
                      <a:pt x="235" y="4"/>
                      <a:pt x="234" y="4"/>
                    </a:cubicBezTo>
                    <a:cubicBezTo>
                      <a:pt x="234" y="5"/>
                      <a:pt x="234" y="5"/>
                      <a:pt x="233" y="5"/>
                    </a:cubicBezTo>
                    <a:cubicBezTo>
                      <a:pt x="233" y="5"/>
                      <a:pt x="233" y="5"/>
                      <a:pt x="233" y="5"/>
                    </a:cubicBezTo>
                    <a:cubicBezTo>
                      <a:pt x="233" y="5"/>
                      <a:pt x="233" y="5"/>
                      <a:pt x="233" y="5"/>
                    </a:cubicBezTo>
                    <a:cubicBezTo>
                      <a:pt x="233" y="5"/>
                      <a:pt x="233" y="5"/>
                      <a:pt x="233" y="5"/>
                    </a:cubicBezTo>
                    <a:cubicBezTo>
                      <a:pt x="233" y="5"/>
                      <a:pt x="233" y="6"/>
                      <a:pt x="234" y="6"/>
                    </a:cubicBezTo>
                    <a:cubicBezTo>
                      <a:pt x="234" y="6"/>
                      <a:pt x="234" y="6"/>
                      <a:pt x="234" y="6"/>
                    </a:cubicBezTo>
                    <a:cubicBezTo>
                      <a:pt x="234" y="6"/>
                      <a:pt x="235" y="7"/>
                      <a:pt x="234" y="7"/>
                    </a:cubicBezTo>
                    <a:cubicBezTo>
                      <a:pt x="234" y="7"/>
                      <a:pt x="234" y="7"/>
                      <a:pt x="234" y="7"/>
                    </a:cubicBezTo>
                    <a:cubicBezTo>
                      <a:pt x="234" y="7"/>
                      <a:pt x="234" y="8"/>
                      <a:pt x="233" y="8"/>
                    </a:cubicBezTo>
                    <a:cubicBezTo>
                      <a:pt x="233" y="8"/>
                      <a:pt x="233" y="8"/>
                      <a:pt x="233" y="8"/>
                    </a:cubicBezTo>
                    <a:cubicBezTo>
                      <a:pt x="233" y="8"/>
                      <a:pt x="232" y="8"/>
                      <a:pt x="232" y="8"/>
                    </a:cubicBezTo>
                    <a:cubicBezTo>
                      <a:pt x="232" y="8"/>
                      <a:pt x="231" y="9"/>
                      <a:pt x="231" y="9"/>
                    </a:cubicBezTo>
                    <a:cubicBezTo>
                      <a:pt x="231" y="9"/>
                      <a:pt x="231" y="9"/>
                      <a:pt x="231" y="9"/>
                    </a:cubicBezTo>
                    <a:cubicBezTo>
                      <a:pt x="232" y="8"/>
                      <a:pt x="231" y="7"/>
                      <a:pt x="231" y="6"/>
                    </a:cubicBezTo>
                    <a:cubicBezTo>
                      <a:pt x="232" y="5"/>
                      <a:pt x="231" y="3"/>
                      <a:pt x="230" y="3"/>
                    </a:cubicBezTo>
                    <a:cubicBezTo>
                      <a:pt x="230" y="3"/>
                      <a:pt x="230" y="3"/>
                      <a:pt x="229" y="3"/>
                    </a:cubicBezTo>
                    <a:cubicBezTo>
                      <a:pt x="229" y="4"/>
                      <a:pt x="229" y="4"/>
                      <a:pt x="229" y="4"/>
                    </a:cubicBezTo>
                    <a:cubicBezTo>
                      <a:pt x="229" y="4"/>
                      <a:pt x="228" y="4"/>
                      <a:pt x="228" y="4"/>
                    </a:cubicBezTo>
                    <a:cubicBezTo>
                      <a:pt x="228" y="4"/>
                      <a:pt x="228" y="4"/>
                      <a:pt x="227" y="4"/>
                    </a:cubicBezTo>
                    <a:cubicBezTo>
                      <a:pt x="227" y="4"/>
                      <a:pt x="227" y="4"/>
                      <a:pt x="227" y="4"/>
                    </a:cubicBezTo>
                    <a:cubicBezTo>
                      <a:pt x="227" y="4"/>
                      <a:pt x="227" y="4"/>
                      <a:pt x="227" y="3"/>
                    </a:cubicBezTo>
                    <a:cubicBezTo>
                      <a:pt x="226" y="3"/>
                      <a:pt x="226" y="5"/>
                      <a:pt x="225" y="5"/>
                    </a:cubicBezTo>
                    <a:cubicBezTo>
                      <a:pt x="225" y="5"/>
                      <a:pt x="225" y="5"/>
                      <a:pt x="225" y="4"/>
                    </a:cubicBezTo>
                    <a:cubicBezTo>
                      <a:pt x="226" y="4"/>
                      <a:pt x="226" y="2"/>
                      <a:pt x="227" y="1"/>
                    </a:cubicBezTo>
                    <a:cubicBezTo>
                      <a:pt x="226" y="1"/>
                      <a:pt x="226" y="1"/>
                      <a:pt x="226" y="1"/>
                    </a:cubicBezTo>
                    <a:cubicBezTo>
                      <a:pt x="226" y="1"/>
                      <a:pt x="225" y="1"/>
                      <a:pt x="2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06" name="Freeform 62"/>
              <p:cNvSpPr>
                <a:spLocks noEditPoints="1"/>
              </p:cNvSpPr>
              <p:nvPr/>
            </p:nvSpPr>
            <p:spPr bwMode="auto">
              <a:xfrm>
                <a:off x="7818175" y="3499928"/>
                <a:ext cx="632186" cy="574960"/>
              </a:xfrm>
              <a:custGeom>
                <a:avLst/>
                <a:gdLst>
                  <a:gd name="T0" fmla="*/ 86 w 397"/>
                  <a:gd name="T1" fmla="*/ 361 h 361"/>
                  <a:gd name="T2" fmla="*/ 86 w 397"/>
                  <a:gd name="T3" fmla="*/ 361 h 361"/>
                  <a:gd name="T4" fmla="*/ 86 w 397"/>
                  <a:gd name="T5" fmla="*/ 361 h 361"/>
                  <a:gd name="T6" fmla="*/ 250 w 397"/>
                  <a:gd name="T7" fmla="*/ 249 h 361"/>
                  <a:gd name="T8" fmla="*/ 250 w 397"/>
                  <a:gd name="T9" fmla="*/ 249 h 361"/>
                  <a:gd name="T10" fmla="*/ 250 w 397"/>
                  <a:gd name="T11" fmla="*/ 249 h 361"/>
                  <a:gd name="T12" fmla="*/ 305 w 397"/>
                  <a:gd name="T13" fmla="*/ 224 h 361"/>
                  <a:gd name="T14" fmla="*/ 305 w 397"/>
                  <a:gd name="T15" fmla="*/ 224 h 361"/>
                  <a:gd name="T16" fmla="*/ 305 w 397"/>
                  <a:gd name="T17" fmla="*/ 224 h 361"/>
                  <a:gd name="T18" fmla="*/ 0 w 397"/>
                  <a:gd name="T19" fmla="*/ 153 h 361"/>
                  <a:gd name="T20" fmla="*/ 0 w 397"/>
                  <a:gd name="T21" fmla="*/ 153 h 361"/>
                  <a:gd name="T22" fmla="*/ 0 w 397"/>
                  <a:gd name="T23" fmla="*/ 154 h 361"/>
                  <a:gd name="T24" fmla="*/ 2 w 397"/>
                  <a:gd name="T25" fmla="*/ 154 h 361"/>
                  <a:gd name="T26" fmla="*/ 1 w 397"/>
                  <a:gd name="T27" fmla="*/ 153 h 361"/>
                  <a:gd name="T28" fmla="*/ 1 w 397"/>
                  <a:gd name="T29" fmla="*/ 153 h 361"/>
                  <a:gd name="T30" fmla="*/ 0 w 397"/>
                  <a:gd name="T31" fmla="*/ 153 h 361"/>
                  <a:gd name="T32" fmla="*/ 34 w 397"/>
                  <a:gd name="T33" fmla="*/ 138 h 361"/>
                  <a:gd name="T34" fmla="*/ 34 w 397"/>
                  <a:gd name="T35" fmla="*/ 138 h 361"/>
                  <a:gd name="T36" fmla="*/ 34 w 397"/>
                  <a:gd name="T37" fmla="*/ 138 h 361"/>
                  <a:gd name="T38" fmla="*/ 34 w 397"/>
                  <a:gd name="T39" fmla="*/ 138 h 361"/>
                  <a:gd name="T40" fmla="*/ 47 w 397"/>
                  <a:gd name="T41" fmla="*/ 136 h 361"/>
                  <a:gd name="T42" fmla="*/ 47 w 397"/>
                  <a:gd name="T43" fmla="*/ 136 h 361"/>
                  <a:gd name="T44" fmla="*/ 47 w 397"/>
                  <a:gd name="T45" fmla="*/ 136 h 361"/>
                  <a:gd name="T46" fmla="*/ 48 w 397"/>
                  <a:gd name="T47" fmla="*/ 136 h 361"/>
                  <a:gd name="T48" fmla="*/ 48 w 397"/>
                  <a:gd name="T49" fmla="*/ 136 h 361"/>
                  <a:gd name="T50" fmla="*/ 47 w 397"/>
                  <a:gd name="T51" fmla="*/ 136 h 361"/>
                  <a:gd name="T52" fmla="*/ 48 w 397"/>
                  <a:gd name="T53" fmla="*/ 136 h 361"/>
                  <a:gd name="T54" fmla="*/ 45 w 397"/>
                  <a:gd name="T55" fmla="*/ 135 h 361"/>
                  <a:gd name="T56" fmla="*/ 45 w 397"/>
                  <a:gd name="T57" fmla="*/ 136 h 361"/>
                  <a:gd name="T58" fmla="*/ 45 w 397"/>
                  <a:gd name="T59" fmla="*/ 136 h 361"/>
                  <a:gd name="T60" fmla="*/ 46 w 397"/>
                  <a:gd name="T61" fmla="*/ 136 h 361"/>
                  <a:gd name="T62" fmla="*/ 46 w 397"/>
                  <a:gd name="T63" fmla="*/ 136 h 361"/>
                  <a:gd name="T64" fmla="*/ 45 w 397"/>
                  <a:gd name="T65" fmla="*/ 135 h 361"/>
                  <a:gd name="T66" fmla="*/ 323 w 397"/>
                  <a:gd name="T67" fmla="*/ 114 h 361"/>
                  <a:gd name="T68" fmla="*/ 323 w 397"/>
                  <a:gd name="T69" fmla="*/ 114 h 361"/>
                  <a:gd name="T70" fmla="*/ 323 w 397"/>
                  <a:gd name="T71" fmla="*/ 114 h 361"/>
                  <a:gd name="T72" fmla="*/ 374 w 397"/>
                  <a:gd name="T73" fmla="*/ 110 h 361"/>
                  <a:gd name="T74" fmla="*/ 374 w 397"/>
                  <a:gd name="T75" fmla="*/ 110 h 361"/>
                  <a:gd name="T76" fmla="*/ 374 w 397"/>
                  <a:gd name="T77" fmla="*/ 110 h 361"/>
                  <a:gd name="T78" fmla="*/ 72 w 397"/>
                  <a:gd name="T79" fmla="*/ 87 h 361"/>
                  <a:gd name="T80" fmla="*/ 72 w 397"/>
                  <a:gd name="T81" fmla="*/ 87 h 361"/>
                  <a:gd name="T82" fmla="*/ 72 w 397"/>
                  <a:gd name="T83" fmla="*/ 87 h 361"/>
                  <a:gd name="T84" fmla="*/ 110 w 397"/>
                  <a:gd name="T85" fmla="*/ 73 h 361"/>
                  <a:gd name="T86" fmla="*/ 110 w 397"/>
                  <a:gd name="T87" fmla="*/ 73 h 361"/>
                  <a:gd name="T88" fmla="*/ 110 w 397"/>
                  <a:gd name="T89" fmla="*/ 73 h 361"/>
                  <a:gd name="T90" fmla="*/ 152 w 397"/>
                  <a:gd name="T91" fmla="*/ 47 h 361"/>
                  <a:gd name="T92" fmla="*/ 152 w 397"/>
                  <a:gd name="T93" fmla="*/ 47 h 361"/>
                  <a:gd name="T94" fmla="*/ 152 w 397"/>
                  <a:gd name="T95" fmla="*/ 47 h 361"/>
                  <a:gd name="T96" fmla="*/ 152 w 397"/>
                  <a:gd name="T97" fmla="*/ 47 h 361"/>
                  <a:gd name="T98" fmla="*/ 397 w 397"/>
                  <a:gd name="T99" fmla="*/ 22 h 361"/>
                  <a:gd name="T100" fmla="*/ 397 w 397"/>
                  <a:gd name="T101" fmla="*/ 22 h 361"/>
                  <a:gd name="T102" fmla="*/ 397 w 397"/>
                  <a:gd name="T103" fmla="*/ 22 h 361"/>
                  <a:gd name="T104" fmla="*/ 211 w 397"/>
                  <a:gd name="T105" fmla="*/ 20 h 361"/>
                  <a:gd name="T106" fmla="*/ 211 w 397"/>
                  <a:gd name="T107" fmla="*/ 20 h 361"/>
                  <a:gd name="T108" fmla="*/ 211 w 397"/>
                  <a:gd name="T109" fmla="*/ 20 h 361"/>
                  <a:gd name="T110" fmla="*/ 384 w 397"/>
                  <a:gd name="T111" fmla="*/ 7 h 361"/>
                  <a:gd name="T112" fmla="*/ 384 w 397"/>
                  <a:gd name="T113" fmla="*/ 7 h 361"/>
                  <a:gd name="T114" fmla="*/ 384 w 397"/>
                  <a:gd name="T115" fmla="*/ 7 h 361"/>
                  <a:gd name="T116" fmla="*/ 187 w 397"/>
                  <a:gd name="T117" fmla="*/ 0 h 361"/>
                  <a:gd name="T118" fmla="*/ 187 w 397"/>
                  <a:gd name="T119" fmla="*/ 0 h 361"/>
                  <a:gd name="T120" fmla="*/ 187 w 397"/>
                  <a:gd name="T12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7" h="361">
                    <a:moveTo>
                      <a:pt x="86" y="361"/>
                    </a:moveTo>
                    <a:cubicBezTo>
                      <a:pt x="86" y="361"/>
                      <a:pt x="86" y="361"/>
                      <a:pt x="86" y="361"/>
                    </a:cubicBezTo>
                    <a:cubicBezTo>
                      <a:pt x="86" y="361"/>
                      <a:pt x="86" y="361"/>
                      <a:pt x="86" y="361"/>
                    </a:cubicBezTo>
                    <a:moveTo>
                      <a:pt x="250" y="249"/>
                    </a:moveTo>
                    <a:cubicBezTo>
                      <a:pt x="250" y="249"/>
                      <a:pt x="250" y="249"/>
                      <a:pt x="250" y="249"/>
                    </a:cubicBezTo>
                    <a:cubicBezTo>
                      <a:pt x="250" y="249"/>
                      <a:pt x="250" y="249"/>
                      <a:pt x="250" y="249"/>
                    </a:cubicBezTo>
                    <a:moveTo>
                      <a:pt x="305" y="224"/>
                    </a:moveTo>
                    <a:cubicBezTo>
                      <a:pt x="305" y="224"/>
                      <a:pt x="305" y="224"/>
                      <a:pt x="305" y="224"/>
                    </a:cubicBezTo>
                    <a:cubicBezTo>
                      <a:pt x="305" y="224"/>
                      <a:pt x="305" y="224"/>
                      <a:pt x="305" y="224"/>
                    </a:cubicBezTo>
                    <a:moveTo>
                      <a:pt x="0" y="153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4"/>
                      <a:pt x="1" y="154"/>
                      <a:pt x="2" y="154"/>
                    </a:cubicBezTo>
                    <a:cubicBezTo>
                      <a:pt x="1" y="154"/>
                      <a:pt x="1" y="154"/>
                      <a:pt x="1" y="153"/>
                    </a:cubicBezTo>
                    <a:cubicBezTo>
                      <a:pt x="1" y="153"/>
                      <a:pt x="1" y="153"/>
                      <a:pt x="1" y="153"/>
                    </a:cubicBezTo>
                    <a:cubicBezTo>
                      <a:pt x="1" y="153"/>
                      <a:pt x="1" y="153"/>
                      <a:pt x="0" y="153"/>
                    </a:cubicBezTo>
                    <a:moveTo>
                      <a:pt x="34" y="138"/>
                    </a:move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4" y="138"/>
                      <a:pt x="34" y="138"/>
                    </a:cubicBezTo>
                    <a:moveTo>
                      <a:pt x="47" y="136"/>
                    </a:moveTo>
                    <a:cubicBezTo>
                      <a:pt x="47" y="136"/>
                      <a:pt x="47" y="136"/>
                      <a:pt x="47" y="136"/>
                    </a:cubicBezTo>
                    <a:cubicBezTo>
                      <a:pt x="47" y="136"/>
                      <a:pt x="47" y="136"/>
                      <a:pt x="47" y="136"/>
                    </a:cubicBezTo>
                    <a:moveTo>
                      <a:pt x="48" y="136"/>
                    </a:moveTo>
                    <a:cubicBezTo>
                      <a:pt x="48" y="136"/>
                      <a:pt x="48" y="136"/>
                      <a:pt x="48" y="136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48" y="136"/>
                      <a:pt x="48" y="136"/>
                      <a:pt x="48" y="136"/>
                    </a:cubicBezTo>
                    <a:moveTo>
                      <a:pt x="45" y="135"/>
                    </a:moveTo>
                    <a:cubicBezTo>
                      <a:pt x="45" y="135"/>
                      <a:pt x="45" y="135"/>
                      <a:pt x="45" y="136"/>
                    </a:cubicBezTo>
                    <a:cubicBezTo>
                      <a:pt x="45" y="136"/>
                      <a:pt x="45" y="136"/>
                      <a:pt x="45" y="136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5"/>
                      <a:pt x="46" y="135"/>
                      <a:pt x="45" y="135"/>
                    </a:cubicBezTo>
                    <a:moveTo>
                      <a:pt x="323" y="114"/>
                    </a:moveTo>
                    <a:cubicBezTo>
                      <a:pt x="323" y="114"/>
                      <a:pt x="323" y="114"/>
                      <a:pt x="323" y="114"/>
                    </a:cubicBezTo>
                    <a:cubicBezTo>
                      <a:pt x="323" y="114"/>
                      <a:pt x="323" y="114"/>
                      <a:pt x="323" y="114"/>
                    </a:cubicBezTo>
                    <a:moveTo>
                      <a:pt x="374" y="110"/>
                    </a:moveTo>
                    <a:cubicBezTo>
                      <a:pt x="374" y="110"/>
                      <a:pt x="374" y="110"/>
                      <a:pt x="374" y="110"/>
                    </a:cubicBezTo>
                    <a:cubicBezTo>
                      <a:pt x="374" y="110"/>
                      <a:pt x="374" y="110"/>
                      <a:pt x="374" y="110"/>
                    </a:cubicBezTo>
                    <a:moveTo>
                      <a:pt x="72" y="87"/>
                    </a:moveTo>
                    <a:cubicBezTo>
                      <a:pt x="72" y="87"/>
                      <a:pt x="72" y="87"/>
                      <a:pt x="72" y="87"/>
                    </a:cubicBezTo>
                    <a:cubicBezTo>
                      <a:pt x="72" y="87"/>
                      <a:pt x="72" y="87"/>
                      <a:pt x="72" y="87"/>
                    </a:cubicBezTo>
                    <a:moveTo>
                      <a:pt x="110" y="73"/>
                    </a:moveTo>
                    <a:cubicBezTo>
                      <a:pt x="110" y="73"/>
                      <a:pt x="110" y="73"/>
                      <a:pt x="110" y="73"/>
                    </a:cubicBezTo>
                    <a:cubicBezTo>
                      <a:pt x="110" y="73"/>
                      <a:pt x="110" y="73"/>
                      <a:pt x="110" y="73"/>
                    </a:cubicBezTo>
                    <a:moveTo>
                      <a:pt x="152" y="47"/>
                    </a:moveTo>
                    <a:cubicBezTo>
                      <a:pt x="152" y="47"/>
                      <a:pt x="152" y="47"/>
                      <a:pt x="152" y="47"/>
                    </a:cubicBezTo>
                    <a:cubicBezTo>
                      <a:pt x="152" y="47"/>
                      <a:pt x="152" y="47"/>
                      <a:pt x="152" y="47"/>
                    </a:cubicBezTo>
                    <a:cubicBezTo>
                      <a:pt x="152" y="47"/>
                      <a:pt x="152" y="47"/>
                      <a:pt x="152" y="47"/>
                    </a:cubicBezTo>
                    <a:moveTo>
                      <a:pt x="397" y="22"/>
                    </a:moveTo>
                    <a:cubicBezTo>
                      <a:pt x="397" y="22"/>
                      <a:pt x="397" y="22"/>
                      <a:pt x="397" y="22"/>
                    </a:cubicBezTo>
                    <a:cubicBezTo>
                      <a:pt x="397" y="22"/>
                      <a:pt x="397" y="22"/>
                      <a:pt x="397" y="22"/>
                    </a:cubicBezTo>
                    <a:moveTo>
                      <a:pt x="211" y="20"/>
                    </a:moveTo>
                    <a:cubicBezTo>
                      <a:pt x="211" y="20"/>
                      <a:pt x="211" y="20"/>
                      <a:pt x="211" y="20"/>
                    </a:cubicBezTo>
                    <a:cubicBezTo>
                      <a:pt x="211" y="20"/>
                      <a:pt x="211" y="20"/>
                      <a:pt x="211" y="20"/>
                    </a:cubicBezTo>
                    <a:moveTo>
                      <a:pt x="384" y="7"/>
                    </a:moveTo>
                    <a:cubicBezTo>
                      <a:pt x="384" y="7"/>
                      <a:pt x="384" y="7"/>
                      <a:pt x="384" y="7"/>
                    </a:cubicBezTo>
                    <a:cubicBezTo>
                      <a:pt x="384" y="7"/>
                      <a:pt x="384" y="7"/>
                      <a:pt x="384" y="7"/>
                    </a:cubicBezTo>
                    <a:moveTo>
                      <a:pt x="187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87" y="0"/>
                      <a:pt x="18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07" name="Freeform 63"/>
              <p:cNvSpPr/>
              <p:nvPr/>
            </p:nvSpPr>
            <p:spPr bwMode="auto">
              <a:xfrm flipH="1">
                <a:off x="7536082" y="38789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08" name="Freeform 64"/>
              <p:cNvSpPr/>
              <p:nvPr/>
            </p:nvSpPr>
            <p:spPr bwMode="auto">
              <a:xfrm>
                <a:off x="7579170" y="4065463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09" name="Oval 65"/>
              <p:cNvSpPr>
                <a:spLocks noChangeArrowheads="1"/>
              </p:cNvSpPr>
              <p:nvPr/>
            </p:nvSpPr>
            <p:spPr bwMode="auto">
              <a:xfrm>
                <a:off x="7577823" y="4068156"/>
                <a:ext cx="673" cy="6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10" name="Freeform 66"/>
              <p:cNvSpPr/>
              <p:nvPr/>
            </p:nvSpPr>
            <p:spPr bwMode="auto">
              <a:xfrm>
                <a:off x="7580516" y="4068156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11" name="Freeform 67"/>
              <p:cNvSpPr/>
              <p:nvPr/>
            </p:nvSpPr>
            <p:spPr bwMode="auto">
              <a:xfrm flipH="1">
                <a:off x="7577823" y="4068156"/>
                <a:ext cx="0" cy="2020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12" name="Freeform 68"/>
              <p:cNvSpPr/>
              <p:nvPr/>
            </p:nvSpPr>
            <p:spPr bwMode="auto">
              <a:xfrm>
                <a:off x="7574457" y="4070175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13" name="Freeform 69"/>
              <p:cNvSpPr/>
              <p:nvPr/>
            </p:nvSpPr>
            <p:spPr bwMode="auto">
              <a:xfrm>
                <a:off x="7577823" y="4070175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14" name="Freeform 70"/>
              <p:cNvSpPr/>
              <p:nvPr/>
            </p:nvSpPr>
            <p:spPr bwMode="auto">
              <a:xfrm>
                <a:off x="7579170" y="4072868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15" name="Freeform 71"/>
              <p:cNvSpPr/>
              <p:nvPr/>
            </p:nvSpPr>
            <p:spPr bwMode="auto">
              <a:xfrm>
                <a:off x="7577823" y="4074888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16" name="Freeform 72"/>
              <p:cNvSpPr/>
              <p:nvPr/>
            </p:nvSpPr>
            <p:spPr bwMode="auto">
              <a:xfrm>
                <a:off x="7577823" y="4087680"/>
                <a:ext cx="2693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1 w 2"/>
                  <a:gd name="T5" fmla="*/ 0 h 3"/>
                  <a:gd name="T6" fmla="*/ 0 w 2"/>
                  <a:gd name="T7" fmla="*/ 0 h 3"/>
                  <a:gd name="T8" fmla="*/ 2 w 2"/>
                  <a:gd name="T9" fmla="*/ 2 h 3"/>
                  <a:gd name="T10" fmla="*/ 2 w 2"/>
                  <a:gd name="T11" fmla="*/ 3 h 3"/>
                  <a:gd name="T12" fmla="*/ 2 w 2"/>
                  <a:gd name="T13" fmla="*/ 3 h 3"/>
                  <a:gd name="T14" fmla="*/ 1 w 2"/>
                  <a:gd name="T15" fmla="*/ 0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17" name="Freeform 73"/>
              <p:cNvSpPr/>
              <p:nvPr/>
            </p:nvSpPr>
            <p:spPr bwMode="auto">
              <a:xfrm>
                <a:off x="7577823" y="4089027"/>
                <a:ext cx="1347" cy="471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1 h 3"/>
                  <a:gd name="T6" fmla="*/ 1 w 1"/>
                  <a:gd name="T7" fmla="*/ 3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18" name="Freeform 74"/>
              <p:cNvSpPr/>
              <p:nvPr/>
            </p:nvSpPr>
            <p:spPr bwMode="auto">
              <a:xfrm>
                <a:off x="7577823" y="4090373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19" name="Freeform 75"/>
              <p:cNvSpPr/>
              <p:nvPr/>
            </p:nvSpPr>
            <p:spPr bwMode="auto">
              <a:xfrm>
                <a:off x="7579170" y="4092393"/>
                <a:ext cx="4713" cy="8079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1 h 5"/>
                  <a:gd name="T4" fmla="*/ 1 w 3"/>
                  <a:gd name="T5" fmla="*/ 2 h 5"/>
                  <a:gd name="T6" fmla="*/ 0 w 3"/>
                  <a:gd name="T7" fmla="*/ 3 h 5"/>
                  <a:gd name="T8" fmla="*/ 1 w 3"/>
                  <a:gd name="T9" fmla="*/ 5 h 5"/>
                  <a:gd name="T10" fmla="*/ 1 w 3"/>
                  <a:gd name="T11" fmla="*/ 5 h 5"/>
                  <a:gd name="T12" fmla="*/ 2 w 3"/>
                  <a:gd name="T13" fmla="*/ 4 h 5"/>
                  <a:gd name="T14" fmla="*/ 2 w 3"/>
                  <a:gd name="T15" fmla="*/ 5 h 5"/>
                  <a:gd name="T16" fmla="*/ 2 w 3"/>
                  <a:gd name="T17" fmla="*/ 5 h 5"/>
                  <a:gd name="T18" fmla="*/ 2 w 3"/>
                  <a:gd name="T19" fmla="*/ 1 h 5"/>
                  <a:gd name="T20" fmla="*/ 1 w 3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20" name="Freeform 76"/>
              <p:cNvSpPr/>
              <p:nvPr/>
            </p:nvSpPr>
            <p:spPr bwMode="auto">
              <a:xfrm>
                <a:off x="7577823" y="4093739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21" name="Freeform 77"/>
              <p:cNvSpPr/>
              <p:nvPr/>
            </p:nvSpPr>
            <p:spPr bwMode="auto">
              <a:xfrm flipH="1">
                <a:off x="7579170" y="4097106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22" name="Freeform 78"/>
              <p:cNvSpPr/>
              <p:nvPr/>
            </p:nvSpPr>
            <p:spPr bwMode="auto">
              <a:xfrm>
                <a:off x="7580516" y="4100472"/>
                <a:ext cx="2020" cy="269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23" name="Freeform 79"/>
              <p:cNvSpPr/>
              <p:nvPr/>
            </p:nvSpPr>
            <p:spPr bwMode="auto">
              <a:xfrm>
                <a:off x="7582536" y="4103165"/>
                <a:ext cx="3366" cy="202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24" name="Freeform 80"/>
              <p:cNvSpPr/>
              <p:nvPr/>
            </p:nvSpPr>
            <p:spPr bwMode="auto">
              <a:xfrm>
                <a:off x="7582536" y="4105185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25" name="Freeform 81"/>
              <p:cNvSpPr/>
              <p:nvPr/>
            </p:nvSpPr>
            <p:spPr bwMode="auto">
              <a:xfrm>
                <a:off x="7582536" y="4106531"/>
                <a:ext cx="3366" cy="2020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26" name="Freeform 82"/>
              <p:cNvSpPr/>
              <p:nvPr/>
            </p:nvSpPr>
            <p:spPr bwMode="auto">
              <a:xfrm>
                <a:off x="7585903" y="4109897"/>
                <a:ext cx="2693" cy="134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27" name="Freeform 83"/>
              <p:cNvSpPr/>
              <p:nvPr/>
            </p:nvSpPr>
            <p:spPr bwMode="auto">
              <a:xfrm>
                <a:off x="7583883" y="410989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28" name="Freeform 84"/>
              <p:cNvSpPr/>
              <p:nvPr/>
            </p:nvSpPr>
            <p:spPr bwMode="auto">
              <a:xfrm>
                <a:off x="7583883" y="410989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29" name="Freeform 85"/>
              <p:cNvSpPr/>
              <p:nvPr/>
            </p:nvSpPr>
            <p:spPr bwMode="auto">
              <a:xfrm>
                <a:off x="7587249" y="4113264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30" name="Freeform 86"/>
              <p:cNvSpPr/>
              <p:nvPr/>
            </p:nvSpPr>
            <p:spPr bwMode="auto">
              <a:xfrm>
                <a:off x="7600041" y="4113264"/>
                <a:ext cx="23564" cy="17505"/>
              </a:xfrm>
              <a:custGeom>
                <a:avLst/>
                <a:gdLst>
                  <a:gd name="T0" fmla="*/ 5 w 15"/>
                  <a:gd name="T1" fmla="*/ 0 h 11"/>
                  <a:gd name="T2" fmla="*/ 4 w 15"/>
                  <a:gd name="T3" fmla="*/ 0 h 11"/>
                  <a:gd name="T4" fmla="*/ 3 w 15"/>
                  <a:gd name="T5" fmla="*/ 0 h 11"/>
                  <a:gd name="T6" fmla="*/ 3 w 15"/>
                  <a:gd name="T7" fmla="*/ 2 h 11"/>
                  <a:gd name="T8" fmla="*/ 2 w 15"/>
                  <a:gd name="T9" fmla="*/ 2 h 11"/>
                  <a:gd name="T10" fmla="*/ 2 w 15"/>
                  <a:gd name="T11" fmla="*/ 2 h 11"/>
                  <a:gd name="T12" fmla="*/ 2 w 15"/>
                  <a:gd name="T13" fmla="*/ 2 h 11"/>
                  <a:gd name="T14" fmla="*/ 3 w 15"/>
                  <a:gd name="T15" fmla="*/ 5 h 11"/>
                  <a:gd name="T16" fmla="*/ 4 w 15"/>
                  <a:gd name="T17" fmla="*/ 4 h 11"/>
                  <a:gd name="T18" fmla="*/ 5 w 15"/>
                  <a:gd name="T19" fmla="*/ 4 h 11"/>
                  <a:gd name="T20" fmla="*/ 5 w 15"/>
                  <a:gd name="T21" fmla="*/ 4 h 11"/>
                  <a:gd name="T22" fmla="*/ 3 w 15"/>
                  <a:gd name="T23" fmla="*/ 5 h 11"/>
                  <a:gd name="T24" fmla="*/ 10 w 15"/>
                  <a:gd name="T25" fmla="*/ 8 h 11"/>
                  <a:gd name="T26" fmla="*/ 8 w 15"/>
                  <a:gd name="T27" fmla="*/ 8 h 11"/>
                  <a:gd name="T28" fmla="*/ 6 w 15"/>
                  <a:gd name="T29" fmla="*/ 8 h 11"/>
                  <a:gd name="T30" fmla="*/ 4 w 15"/>
                  <a:gd name="T31" fmla="*/ 7 h 11"/>
                  <a:gd name="T32" fmla="*/ 4 w 15"/>
                  <a:gd name="T33" fmla="*/ 7 h 11"/>
                  <a:gd name="T34" fmla="*/ 4 w 15"/>
                  <a:gd name="T35" fmla="*/ 8 h 11"/>
                  <a:gd name="T36" fmla="*/ 2 w 15"/>
                  <a:gd name="T37" fmla="*/ 7 h 11"/>
                  <a:gd name="T38" fmla="*/ 2 w 15"/>
                  <a:gd name="T39" fmla="*/ 7 h 11"/>
                  <a:gd name="T40" fmla="*/ 3 w 15"/>
                  <a:gd name="T41" fmla="*/ 8 h 11"/>
                  <a:gd name="T42" fmla="*/ 3 w 15"/>
                  <a:gd name="T43" fmla="*/ 8 h 11"/>
                  <a:gd name="T44" fmla="*/ 2 w 15"/>
                  <a:gd name="T45" fmla="*/ 8 h 11"/>
                  <a:gd name="T46" fmla="*/ 0 w 15"/>
                  <a:gd name="T47" fmla="*/ 9 h 11"/>
                  <a:gd name="T48" fmla="*/ 1 w 15"/>
                  <a:gd name="T49" fmla="*/ 9 h 11"/>
                  <a:gd name="T50" fmla="*/ 1 w 15"/>
                  <a:gd name="T51" fmla="*/ 9 h 11"/>
                  <a:gd name="T52" fmla="*/ 1 w 15"/>
                  <a:gd name="T53" fmla="*/ 9 h 11"/>
                  <a:gd name="T54" fmla="*/ 3 w 15"/>
                  <a:gd name="T55" fmla="*/ 10 h 11"/>
                  <a:gd name="T56" fmla="*/ 2 w 15"/>
                  <a:gd name="T57" fmla="*/ 10 h 11"/>
                  <a:gd name="T58" fmla="*/ 2 w 15"/>
                  <a:gd name="T59" fmla="*/ 11 h 11"/>
                  <a:gd name="T60" fmla="*/ 2 w 15"/>
                  <a:gd name="T61" fmla="*/ 11 h 11"/>
                  <a:gd name="T62" fmla="*/ 3 w 15"/>
                  <a:gd name="T63" fmla="*/ 11 h 11"/>
                  <a:gd name="T64" fmla="*/ 3 w 15"/>
                  <a:gd name="T65" fmla="*/ 11 h 11"/>
                  <a:gd name="T66" fmla="*/ 4 w 15"/>
                  <a:gd name="T67" fmla="*/ 11 h 11"/>
                  <a:gd name="T68" fmla="*/ 3 w 15"/>
                  <a:gd name="T69" fmla="*/ 10 h 11"/>
                  <a:gd name="T70" fmla="*/ 3 w 15"/>
                  <a:gd name="T71" fmla="*/ 10 h 11"/>
                  <a:gd name="T72" fmla="*/ 4 w 15"/>
                  <a:gd name="T73" fmla="*/ 10 h 11"/>
                  <a:gd name="T74" fmla="*/ 3 w 15"/>
                  <a:gd name="T75" fmla="*/ 10 h 11"/>
                  <a:gd name="T76" fmla="*/ 5 w 15"/>
                  <a:gd name="T77" fmla="*/ 9 h 11"/>
                  <a:gd name="T78" fmla="*/ 7 w 15"/>
                  <a:gd name="T79" fmla="*/ 10 h 11"/>
                  <a:gd name="T80" fmla="*/ 9 w 15"/>
                  <a:gd name="T81" fmla="*/ 9 h 11"/>
                  <a:gd name="T82" fmla="*/ 10 w 15"/>
                  <a:gd name="T83" fmla="*/ 9 h 11"/>
                  <a:gd name="T84" fmla="*/ 12 w 15"/>
                  <a:gd name="T85" fmla="*/ 9 h 11"/>
                  <a:gd name="T86" fmla="*/ 14 w 15"/>
                  <a:gd name="T87" fmla="*/ 8 h 11"/>
                  <a:gd name="T88" fmla="*/ 14 w 15"/>
                  <a:gd name="T89" fmla="*/ 8 h 11"/>
                  <a:gd name="T90" fmla="*/ 15 w 15"/>
                  <a:gd name="T91" fmla="*/ 8 h 11"/>
                  <a:gd name="T92" fmla="*/ 15 w 15"/>
                  <a:gd name="T93" fmla="*/ 8 h 11"/>
                  <a:gd name="T94" fmla="*/ 14 w 15"/>
                  <a:gd name="T95" fmla="*/ 8 h 11"/>
                  <a:gd name="T96" fmla="*/ 14 w 15"/>
                  <a:gd name="T97" fmla="*/ 8 h 11"/>
                  <a:gd name="T98" fmla="*/ 13 w 15"/>
                  <a:gd name="T99" fmla="*/ 8 h 11"/>
                  <a:gd name="T100" fmla="*/ 8 w 15"/>
                  <a:gd name="T101" fmla="*/ 5 h 11"/>
                  <a:gd name="T102" fmla="*/ 8 w 15"/>
                  <a:gd name="T103" fmla="*/ 5 h 11"/>
                  <a:gd name="T104" fmla="*/ 7 w 15"/>
                  <a:gd name="T105" fmla="*/ 3 h 11"/>
                  <a:gd name="T106" fmla="*/ 7 w 15"/>
                  <a:gd name="T107" fmla="*/ 3 h 11"/>
                  <a:gd name="T108" fmla="*/ 6 w 15"/>
                  <a:gd name="T109" fmla="*/ 3 h 11"/>
                  <a:gd name="T110" fmla="*/ 7 w 15"/>
                  <a:gd name="T111" fmla="*/ 2 h 11"/>
                  <a:gd name="T112" fmla="*/ 5 w 15"/>
                  <a:gd name="T1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" h="11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4" y="7"/>
                      <a:pt x="7" y="8"/>
                      <a:pt x="10" y="8"/>
                    </a:cubicBezTo>
                    <a:cubicBezTo>
                      <a:pt x="9" y="8"/>
                      <a:pt x="9" y="8"/>
                      <a:pt x="8" y="8"/>
                    </a:cubicBezTo>
                    <a:cubicBezTo>
                      <a:pt x="7" y="8"/>
                      <a:pt x="7" y="8"/>
                      <a:pt x="6" y="8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1" y="9"/>
                      <a:pt x="0" y="8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3" y="9"/>
                      <a:pt x="14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6"/>
                      <a:pt x="9" y="7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1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31" name="Freeform 87"/>
              <p:cNvSpPr/>
              <p:nvPr/>
            </p:nvSpPr>
            <p:spPr bwMode="auto">
              <a:xfrm>
                <a:off x="7587249" y="4115957"/>
                <a:ext cx="6059" cy="471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2 h 3"/>
                  <a:gd name="T4" fmla="*/ 4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2" y="2"/>
                      <a:pt x="2" y="3"/>
                      <a:pt x="4" y="3"/>
                    </a:cubicBezTo>
                    <a:cubicBezTo>
                      <a:pt x="3" y="1"/>
                      <a:pt x="1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32" name="Freeform 88"/>
              <p:cNvSpPr/>
              <p:nvPr/>
            </p:nvSpPr>
            <p:spPr bwMode="auto">
              <a:xfrm>
                <a:off x="7601387" y="4119323"/>
                <a:ext cx="3366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2 h 3"/>
                  <a:gd name="T4" fmla="*/ 2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2"/>
                      <a:pt x="2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33" name="Freeform 89"/>
              <p:cNvSpPr/>
              <p:nvPr/>
            </p:nvSpPr>
            <p:spPr bwMode="auto">
              <a:xfrm>
                <a:off x="7590615" y="4120670"/>
                <a:ext cx="8079" cy="3366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2 h 2"/>
                  <a:gd name="T4" fmla="*/ 3 w 5"/>
                  <a:gd name="T5" fmla="*/ 2 h 2"/>
                  <a:gd name="T6" fmla="*/ 4 w 5"/>
                  <a:gd name="T7" fmla="*/ 2 h 2"/>
                  <a:gd name="T8" fmla="*/ 5 w 5"/>
                  <a:gd name="T9" fmla="*/ 1 h 2"/>
                  <a:gd name="T10" fmla="*/ 0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34" name="Freeform 90"/>
              <p:cNvSpPr/>
              <p:nvPr/>
            </p:nvSpPr>
            <p:spPr bwMode="auto">
              <a:xfrm>
                <a:off x="7598694" y="4122689"/>
                <a:ext cx="2693" cy="3366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2 w 2"/>
                  <a:gd name="T5" fmla="*/ 2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1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35" name="Freeform 91"/>
              <p:cNvSpPr/>
              <p:nvPr/>
            </p:nvSpPr>
            <p:spPr bwMode="auto">
              <a:xfrm>
                <a:off x="7596675" y="4124036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36" name="Freeform 92"/>
              <p:cNvSpPr/>
              <p:nvPr/>
            </p:nvSpPr>
            <p:spPr bwMode="auto">
              <a:xfrm>
                <a:off x="7626971" y="4126056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37" name="Freeform 93"/>
              <p:cNvSpPr/>
              <p:nvPr/>
            </p:nvSpPr>
            <p:spPr bwMode="auto">
              <a:xfrm>
                <a:off x="7608120" y="4127402"/>
                <a:ext cx="9426" cy="4713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1 h 3"/>
                  <a:gd name="T4" fmla="*/ 0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1 w 6"/>
                  <a:gd name="T11" fmla="*/ 2 h 3"/>
                  <a:gd name="T12" fmla="*/ 0 w 6"/>
                  <a:gd name="T13" fmla="*/ 2 h 3"/>
                  <a:gd name="T14" fmla="*/ 2 w 6"/>
                  <a:gd name="T15" fmla="*/ 3 h 3"/>
                  <a:gd name="T16" fmla="*/ 2 w 6"/>
                  <a:gd name="T17" fmla="*/ 2 h 3"/>
                  <a:gd name="T18" fmla="*/ 4 w 6"/>
                  <a:gd name="T19" fmla="*/ 3 h 3"/>
                  <a:gd name="T20" fmla="*/ 2 w 6"/>
                  <a:gd name="T21" fmla="*/ 1 h 3"/>
                  <a:gd name="T22" fmla="*/ 2 w 6"/>
                  <a:gd name="T23" fmla="*/ 1 h 3"/>
                  <a:gd name="T24" fmla="*/ 3 w 6"/>
                  <a:gd name="T25" fmla="*/ 1 h 3"/>
                  <a:gd name="T26" fmla="*/ 4 w 6"/>
                  <a:gd name="T27" fmla="*/ 2 h 3"/>
                  <a:gd name="T28" fmla="*/ 5 w 6"/>
                  <a:gd name="T29" fmla="*/ 1 h 3"/>
                  <a:gd name="T30" fmla="*/ 5 w 6"/>
                  <a:gd name="T31" fmla="*/ 1 h 3"/>
                  <a:gd name="T32" fmla="*/ 6 w 6"/>
                  <a:gd name="T33" fmla="*/ 2 h 3"/>
                  <a:gd name="T34" fmla="*/ 6 w 6"/>
                  <a:gd name="T35" fmla="*/ 1 h 3"/>
                  <a:gd name="T36" fmla="*/ 6 w 6"/>
                  <a:gd name="T37" fmla="*/ 0 h 3"/>
                  <a:gd name="T38" fmla="*/ 5 w 6"/>
                  <a:gd name="T3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2"/>
                      <a:pt x="3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38" name="Freeform 94"/>
              <p:cNvSpPr/>
              <p:nvPr/>
            </p:nvSpPr>
            <p:spPr bwMode="auto">
              <a:xfrm flipH="1">
                <a:off x="7617545" y="4132115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39" name="Freeform 95"/>
              <p:cNvSpPr>
                <a:spLocks noEditPoints="1"/>
              </p:cNvSpPr>
              <p:nvPr/>
            </p:nvSpPr>
            <p:spPr bwMode="auto">
              <a:xfrm>
                <a:off x="7282938" y="3551096"/>
                <a:ext cx="377696" cy="579673"/>
              </a:xfrm>
              <a:custGeom>
                <a:avLst/>
                <a:gdLst>
                  <a:gd name="T0" fmla="*/ 214 w 237"/>
                  <a:gd name="T1" fmla="*/ 277 h 364"/>
                  <a:gd name="T2" fmla="*/ 221 w 237"/>
                  <a:gd name="T3" fmla="*/ 253 h 364"/>
                  <a:gd name="T4" fmla="*/ 161 w 237"/>
                  <a:gd name="T5" fmla="*/ 317 h 364"/>
                  <a:gd name="T6" fmla="*/ 162 w 237"/>
                  <a:gd name="T7" fmla="*/ 342 h 364"/>
                  <a:gd name="T8" fmla="*/ 167 w 237"/>
                  <a:gd name="T9" fmla="*/ 356 h 364"/>
                  <a:gd name="T10" fmla="*/ 173 w 237"/>
                  <a:gd name="T11" fmla="*/ 359 h 364"/>
                  <a:gd name="T12" fmla="*/ 181 w 237"/>
                  <a:gd name="T13" fmla="*/ 343 h 364"/>
                  <a:gd name="T14" fmla="*/ 185 w 237"/>
                  <a:gd name="T15" fmla="*/ 322 h 364"/>
                  <a:gd name="T16" fmla="*/ 203 w 237"/>
                  <a:gd name="T17" fmla="*/ 303 h 364"/>
                  <a:gd name="T18" fmla="*/ 228 w 237"/>
                  <a:gd name="T19" fmla="*/ 259 h 364"/>
                  <a:gd name="T20" fmla="*/ 154 w 237"/>
                  <a:gd name="T21" fmla="*/ 141 h 364"/>
                  <a:gd name="T22" fmla="*/ 151 w 237"/>
                  <a:gd name="T23" fmla="*/ 127 h 364"/>
                  <a:gd name="T24" fmla="*/ 141 w 237"/>
                  <a:gd name="T25" fmla="*/ 123 h 364"/>
                  <a:gd name="T26" fmla="*/ 89 w 237"/>
                  <a:gd name="T27" fmla="*/ 188 h 364"/>
                  <a:gd name="T28" fmla="*/ 113 w 237"/>
                  <a:gd name="T29" fmla="*/ 198 h 364"/>
                  <a:gd name="T30" fmla="*/ 136 w 237"/>
                  <a:gd name="T31" fmla="*/ 215 h 364"/>
                  <a:gd name="T32" fmla="*/ 142 w 237"/>
                  <a:gd name="T33" fmla="*/ 238 h 364"/>
                  <a:gd name="T34" fmla="*/ 135 w 237"/>
                  <a:gd name="T35" fmla="*/ 199 h 364"/>
                  <a:gd name="T36" fmla="*/ 128 w 237"/>
                  <a:gd name="T37" fmla="*/ 185 h 364"/>
                  <a:gd name="T38" fmla="*/ 114 w 237"/>
                  <a:gd name="T39" fmla="*/ 167 h 364"/>
                  <a:gd name="T40" fmla="*/ 129 w 237"/>
                  <a:gd name="T41" fmla="*/ 164 h 364"/>
                  <a:gd name="T42" fmla="*/ 150 w 237"/>
                  <a:gd name="T43" fmla="*/ 157 h 364"/>
                  <a:gd name="T44" fmla="*/ 155 w 237"/>
                  <a:gd name="T45" fmla="*/ 150 h 364"/>
                  <a:gd name="T46" fmla="*/ 153 w 237"/>
                  <a:gd name="T47" fmla="*/ 139 h 364"/>
                  <a:gd name="T48" fmla="*/ 183 w 237"/>
                  <a:gd name="T49" fmla="*/ 120 h 364"/>
                  <a:gd name="T50" fmla="*/ 160 w 237"/>
                  <a:gd name="T51" fmla="*/ 113 h 364"/>
                  <a:gd name="T52" fmla="*/ 169 w 237"/>
                  <a:gd name="T53" fmla="*/ 110 h 364"/>
                  <a:gd name="T54" fmla="*/ 186 w 237"/>
                  <a:gd name="T55" fmla="*/ 107 h 364"/>
                  <a:gd name="T56" fmla="*/ 186 w 237"/>
                  <a:gd name="T57" fmla="*/ 103 h 364"/>
                  <a:gd name="T58" fmla="*/ 177 w 237"/>
                  <a:gd name="T59" fmla="*/ 101 h 364"/>
                  <a:gd name="T60" fmla="*/ 167 w 237"/>
                  <a:gd name="T61" fmla="*/ 78 h 364"/>
                  <a:gd name="T62" fmla="*/ 171 w 237"/>
                  <a:gd name="T63" fmla="*/ 121 h 364"/>
                  <a:gd name="T64" fmla="*/ 202 w 237"/>
                  <a:gd name="T65" fmla="*/ 105 h 364"/>
                  <a:gd name="T66" fmla="*/ 197 w 237"/>
                  <a:gd name="T67" fmla="*/ 99 h 364"/>
                  <a:gd name="T68" fmla="*/ 192 w 237"/>
                  <a:gd name="T69" fmla="*/ 94 h 364"/>
                  <a:gd name="T70" fmla="*/ 192 w 237"/>
                  <a:gd name="T71" fmla="*/ 86 h 364"/>
                  <a:gd name="T72" fmla="*/ 182 w 237"/>
                  <a:gd name="T73" fmla="*/ 85 h 364"/>
                  <a:gd name="T74" fmla="*/ 171 w 237"/>
                  <a:gd name="T75" fmla="*/ 73 h 364"/>
                  <a:gd name="T76" fmla="*/ 160 w 237"/>
                  <a:gd name="T77" fmla="*/ 45 h 364"/>
                  <a:gd name="T78" fmla="*/ 169 w 237"/>
                  <a:gd name="T79" fmla="*/ 53 h 364"/>
                  <a:gd name="T80" fmla="*/ 158 w 237"/>
                  <a:gd name="T81" fmla="*/ 40 h 364"/>
                  <a:gd name="T82" fmla="*/ 63 w 237"/>
                  <a:gd name="T83" fmla="*/ 64 h 364"/>
                  <a:gd name="T84" fmla="*/ 68 w 237"/>
                  <a:gd name="T85" fmla="*/ 42 h 364"/>
                  <a:gd name="T86" fmla="*/ 61 w 237"/>
                  <a:gd name="T87" fmla="*/ 40 h 364"/>
                  <a:gd name="T88" fmla="*/ 60 w 237"/>
                  <a:gd name="T89" fmla="*/ 23 h 364"/>
                  <a:gd name="T90" fmla="*/ 55 w 237"/>
                  <a:gd name="T91" fmla="*/ 25 h 364"/>
                  <a:gd name="T92" fmla="*/ 31 w 237"/>
                  <a:gd name="T93" fmla="*/ 19 h 364"/>
                  <a:gd name="T94" fmla="*/ 18 w 237"/>
                  <a:gd name="T95" fmla="*/ 23 h 364"/>
                  <a:gd name="T96" fmla="*/ 21 w 237"/>
                  <a:gd name="T97" fmla="*/ 36 h 364"/>
                  <a:gd name="T98" fmla="*/ 11 w 237"/>
                  <a:gd name="T99" fmla="*/ 53 h 364"/>
                  <a:gd name="T100" fmla="*/ 20 w 237"/>
                  <a:gd name="T101" fmla="*/ 59 h 364"/>
                  <a:gd name="T102" fmla="*/ 5 w 237"/>
                  <a:gd name="T103" fmla="*/ 72 h 364"/>
                  <a:gd name="T104" fmla="*/ 17 w 237"/>
                  <a:gd name="T105" fmla="*/ 66 h 364"/>
                  <a:gd name="T106" fmla="*/ 38 w 237"/>
                  <a:gd name="T107" fmla="*/ 55 h 364"/>
                  <a:gd name="T108" fmla="*/ 39 w 237"/>
                  <a:gd name="T109" fmla="*/ 57 h 364"/>
                  <a:gd name="T110" fmla="*/ 43 w 237"/>
                  <a:gd name="T111" fmla="*/ 58 h 364"/>
                  <a:gd name="T112" fmla="*/ 53 w 237"/>
                  <a:gd name="T113" fmla="*/ 66 h 364"/>
                  <a:gd name="T114" fmla="*/ 62 w 237"/>
                  <a:gd name="T115" fmla="*/ 72 h 364"/>
                  <a:gd name="T116" fmla="*/ 63 w 237"/>
                  <a:gd name="T117" fmla="*/ 86 h 364"/>
                  <a:gd name="T118" fmla="*/ 64 w 237"/>
                  <a:gd name="T119" fmla="*/ 97 h 364"/>
                  <a:gd name="T120" fmla="*/ 68 w 237"/>
                  <a:gd name="T121" fmla="*/ 101 h 364"/>
                  <a:gd name="T122" fmla="*/ 65 w 237"/>
                  <a:gd name="T123" fmla="*/ 116 h 364"/>
                  <a:gd name="T124" fmla="*/ 65 w 237"/>
                  <a:gd name="T125" fmla="*/ 1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6" h="364">
                    <a:moveTo>
                      <a:pt x="177" y="334"/>
                    </a:moveTo>
                    <a:cubicBezTo>
                      <a:pt x="177" y="333"/>
                      <a:pt x="178" y="333"/>
                      <a:pt x="178" y="333"/>
                    </a:cubicBezTo>
                    <a:cubicBezTo>
                      <a:pt x="178" y="333"/>
                      <a:pt x="178" y="334"/>
                      <a:pt x="178" y="334"/>
                    </a:cubicBezTo>
                    <a:cubicBezTo>
                      <a:pt x="178" y="335"/>
                      <a:pt x="178" y="335"/>
                      <a:pt x="178" y="335"/>
                    </a:cubicBezTo>
                    <a:cubicBezTo>
                      <a:pt x="178" y="334"/>
                      <a:pt x="178" y="334"/>
                      <a:pt x="177" y="334"/>
                    </a:cubicBezTo>
                    <a:cubicBezTo>
                      <a:pt x="177" y="334"/>
                      <a:pt x="177" y="334"/>
                      <a:pt x="177" y="334"/>
                    </a:cubicBezTo>
                    <a:moveTo>
                      <a:pt x="207" y="283"/>
                    </a:moveTo>
                    <a:cubicBezTo>
                      <a:pt x="207" y="283"/>
                      <a:pt x="207" y="282"/>
                      <a:pt x="206" y="282"/>
                    </a:cubicBezTo>
                    <a:cubicBezTo>
                      <a:pt x="207" y="282"/>
                      <a:pt x="208" y="282"/>
                      <a:pt x="209" y="283"/>
                    </a:cubicBezTo>
                    <a:cubicBezTo>
                      <a:pt x="209" y="283"/>
                      <a:pt x="209" y="283"/>
                      <a:pt x="209" y="283"/>
                    </a:cubicBezTo>
                    <a:cubicBezTo>
                      <a:pt x="209" y="283"/>
                      <a:pt x="208" y="283"/>
                      <a:pt x="208" y="282"/>
                    </a:cubicBezTo>
                    <a:cubicBezTo>
                      <a:pt x="208" y="282"/>
                      <a:pt x="207" y="282"/>
                      <a:pt x="207" y="282"/>
                    </a:cubicBezTo>
                    <a:cubicBezTo>
                      <a:pt x="207" y="282"/>
                      <a:pt x="207" y="282"/>
                      <a:pt x="207" y="283"/>
                    </a:cubicBezTo>
                    <a:moveTo>
                      <a:pt x="197" y="285"/>
                    </a:moveTo>
                    <a:cubicBezTo>
                      <a:pt x="197" y="283"/>
                      <a:pt x="198" y="282"/>
                      <a:pt x="199" y="281"/>
                    </a:cubicBezTo>
                    <a:cubicBezTo>
                      <a:pt x="199" y="282"/>
                      <a:pt x="199" y="282"/>
                      <a:pt x="198" y="282"/>
                    </a:cubicBezTo>
                    <a:cubicBezTo>
                      <a:pt x="199" y="283"/>
                      <a:pt x="199" y="283"/>
                      <a:pt x="199" y="283"/>
                    </a:cubicBezTo>
                    <a:cubicBezTo>
                      <a:pt x="198" y="283"/>
                      <a:pt x="198" y="284"/>
                      <a:pt x="197" y="285"/>
                    </a:cubicBezTo>
                    <a:moveTo>
                      <a:pt x="211" y="282"/>
                    </a:moveTo>
                    <a:cubicBezTo>
                      <a:pt x="210" y="282"/>
                      <a:pt x="209" y="281"/>
                      <a:pt x="209" y="281"/>
                    </a:cubicBezTo>
                    <a:cubicBezTo>
                      <a:pt x="209" y="281"/>
                      <a:pt x="209" y="281"/>
                      <a:pt x="209" y="281"/>
                    </a:cubicBezTo>
                    <a:cubicBezTo>
                      <a:pt x="210" y="281"/>
                      <a:pt x="210" y="282"/>
                      <a:pt x="211" y="282"/>
                    </a:cubicBezTo>
                    <a:cubicBezTo>
                      <a:pt x="211" y="282"/>
                      <a:pt x="211" y="282"/>
                      <a:pt x="211" y="282"/>
                    </a:cubicBezTo>
                    <a:moveTo>
                      <a:pt x="213" y="277"/>
                    </a:moveTo>
                    <a:cubicBezTo>
                      <a:pt x="213" y="276"/>
                      <a:pt x="213" y="276"/>
                      <a:pt x="213" y="276"/>
                    </a:cubicBezTo>
                    <a:cubicBezTo>
                      <a:pt x="214" y="276"/>
                      <a:pt x="214" y="276"/>
                      <a:pt x="214" y="276"/>
                    </a:cubicBezTo>
                    <a:cubicBezTo>
                      <a:pt x="214" y="276"/>
                      <a:pt x="214" y="276"/>
                      <a:pt x="214" y="276"/>
                    </a:cubicBezTo>
                    <a:cubicBezTo>
                      <a:pt x="214" y="276"/>
                      <a:pt x="214" y="276"/>
                      <a:pt x="214" y="276"/>
                    </a:cubicBezTo>
                    <a:cubicBezTo>
                      <a:pt x="215" y="276"/>
                      <a:pt x="215" y="276"/>
                      <a:pt x="215" y="276"/>
                    </a:cubicBezTo>
                    <a:cubicBezTo>
                      <a:pt x="215" y="277"/>
                      <a:pt x="215" y="277"/>
                      <a:pt x="215" y="278"/>
                    </a:cubicBezTo>
                    <a:cubicBezTo>
                      <a:pt x="215" y="278"/>
                      <a:pt x="215" y="277"/>
                      <a:pt x="214" y="277"/>
                    </a:cubicBezTo>
                    <a:cubicBezTo>
                      <a:pt x="214" y="277"/>
                      <a:pt x="214" y="277"/>
                      <a:pt x="214" y="277"/>
                    </a:cubicBezTo>
                    <a:cubicBezTo>
                      <a:pt x="214" y="277"/>
                      <a:pt x="214" y="278"/>
                      <a:pt x="214" y="278"/>
                    </a:cubicBezTo>
                    <a:cubicBezTo>
                      <a:pt x="214" y="278"/>
                      <a:pt x="214" y="278"/>
                      <a:pt x="214" y="278"/>
                    </a:cubicBezTo>
                    <a:cubicBezTo>
                      <a:pt x="214" y="278"/>
                      <a:pt x="214" y="278"/>
                      <a:pt x="214" y="278"/>
                    </a:cubicBezTo>
                    <a:cubicBezTo>
                      <a:pt x="214" y="278"/>
                      <a:pt x="214" y="278"/>
                      <a:pt x="214" y="278"/>
                    </a:cubicBez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13" y="278"/>
                      <a:pt x="214" y="277"/>
                      <a:pt x="213" y="277"/>
                    </a:cubicBezTo>
                    <a:cubicBezTo>
                      <a:pt x="213" y="277"/>
                      <a:pt x="213" y="277"/>
                      <a:pt x="213" y="277"/>
                    </a:cubicBezTo>
                    <a:moveTo>
                      <a:pt x="200" y="281"/>
                    </a:moveTo>
                    <a:cubicBezTo>
                      <a:pt x="200" y="281"/>
                      <a:pt x="200" y="281"/>
                      <a:pt x="200" y="281"/>
                    </a:cubicBezTo>
                    <a:cubicBezTo>
                      <a:pt x="200" y="279"/>
                      <a:pt x="201" y="279"/>
                      <a:pt x="201" y="278"/>
                    </a:cubicBezTo>
                    <a:cubicBezTo>
                      <a:pt x="202" y="277"/>
                      <a:pt x="202" y="275"/>
                      <a:pt x="204" y="275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03" y="275"/>
                      <a:pt x="202" y="276"/>
                      <a:pt x="201" y="277"/>
                    </a:cubicBezTo>
                    <a:cubicBezTo>
                      <a:pt x="202" y="278"/>
                      <a:pt x="201" y="278"/>
                      <a:pt x="201" y="279"/>
                    </a:cubicBezTo>
                    <a:cubicBezTo>
                      <a:pt x="201" y="279"/>
                      <a:pt x="201" y="279"/>
                      <a:pt x="201" y="279"/>
                    </a:cubicBezTo>
                    <a:cubicBezTo>
                      <a:pt x="201" y="279"/>
                      <a:pt x="201" y="279"/>
                      <a:pt x="201" y="279"/>
                    </a:cubicBezTo>
                    <a:cubicBezTo>
                      <a:pt x="201" y="280"/>
                      <a:pt x="201" y="280"/>
                      <a:pt x="200" y="280"/>
                    </a:cubicBezTo>
                    <a:cubicBezTo>
                      <a:pt x="200" y="280"/>
                      <a:pt x="200" y="280"/>
                      <a:pt x="200" y="280"/>
                    </a:cubicBezTo>
                    <a:cubicBezTo>
                      <a:pt x="201" y="280"/>
                      <a:pt x="201" y="280"/>
                      <a:pt x="201" y="280"/>
                    </a:cubicBezTo>
                    <a:cubicBezTo>
                      <a:pt x="200" y="280"/>
                      <a:pt x="200" y="281"/>
                      <a:pt x="200" y="281"/>
                    </a:cubicBezTo>
                    <a:moveTo>
                      <a:pt x="165" y="268"/>
                    </a:moveTo>
                    <a:cubicBezTo>
                      <a:pt x="165" y="267"/>
                      <a:pt x="164" y="267"/>
                      <a:pt x="164" y="267"/>
                    </a:cubicBezTo>
                    <a:cubicBezTo>
                      <a:pt x="164" y="266"/>
                      <a:pt x="163" y="266"/>
                      <a:pt x="164" y="265"/>
                    </a:cubicBezTo>
                    <a:cubicBezTo>
                      <a:pt x="165" y="266"/>
                      <a:pt x="166" y="267"/>
                      <a:pt x="166" y="268"/>
                    </a:cubicBezTo>
                    <a:cubicBezTo>
                      <a:pt x="166" y="268"/>
                      <a:pt x="166" y="268"/>
                      <a:pt x="166" y="269"/>
                    </a:cubicBezTo>
                    <a:cubicBezTo>
                      <a:pt x="165" y="269"/>
                      <a:pt x="166" y="268"/>
                      <a:pt x="166" y="268"/>
                    </a:cubicBezTo>
                    <a:cubicBezTo>
                      <a:pt x="165" y="268"/>
                      <a:pt x="165" y="268"/>
                      <a:pt x="165" y="268"/>
                    </a:cubicBezTo>
                    <a:cubicBezTo>
                      <a:pt x="165" y="268"/>
                      <a:pt x="165" y="268"/>
                      <a:pt x="165" y="268"/>
                    </a:cubicBezTo>
                    <a:moveTo>
                      <a:pt x="220" y="254"/>
                    </a:moveTo>
                    <a:cubicBezTo>
                      <a:pt x="221" y="254"/>
                      <a:pt x="221" y="253"/>
                      <a:pt x="221" y="253"/>
                    </a:cubicBezTo>
                    <a:cubicBezTo>
                      <a:pt x="222" y="253"/>
                      <a:pt x="223" y="252"/>
                      <a:pt x="224" y="252"/>
                    </a:cubicBezTo>
                    <a:cubicBezTo>
                      <a:pt x="224" y="253"/>
                      <a:pt x="222" y="253"/>
                      <a:pt x="221" y="253"/>
                    </a:cubicBezTo>
                    <a:cubicBezTo>
                      <a:pt x="221" y="254"/>
                      <a:pt x="221" y="254"/>
                      <a:pt x="221" y="254"/>
                    </a:cubicBezTo>
                    <a:cubicBezTo>
                      <a:pt x="221" y="254"/>
                      <a:pt x="220" y="254"/>
                      <a:pt x="220" y="255"/>
                    </a:cubicBezTo>
                    <a:cubicBezTo>
                      <a:pt x="220" y="254"/>
                      <a:pt x="221" y="254"/>
                      <a:pt x="220" y="254"/>
                    </a:cubicBezTo>
                    <a:cubicBezTo>
                      <a:pt x="220" y="254"/>
                      <a:pt x="220" y="254"/>
                      <a:pt x="220" y="254"/>
                    </a:cubicBezTo>
                    <a:moveTo>
                      <a:pt x="231" y="243"/>
                    </a:moveTo>
                    <a:cubicBezTo>
                      <a:pt x="158" y="243"/>
                      <a:pt x="158" y="243"/>
                      <a:pt x="158" y="243"/>
                    </a:cubicBezTo>
                    <a:cubicBezTo>
                      <a:pt x="158" y="268"/>
                      <a:pt x="158" y="268"/>
                      <a:pt x="158" y="268"/>
                    </a:cubicBezTo>
                    <a:cubicBezTo>
                      <a:pt x="159" y="269"/>
                      <a:pt x="160" y="270"/>
                      <a:pt x="160" y="271"/>
                    </a:cubicBezTo>
                    <a:cubicBezTo>
                      <a:pt x="161" y="271"/>
                      <a:pt x="162" y="272"/>
                      <a:pt x="163" y="273"/>
                    </a:cubicBezTo>
                    <a:cubicBezTo>
                      <a:pt x="163" y="274"/>
                      <a:pt x="164" y="275"/>
                      <a:pt x="163" y="277"/>
                    </a:cubicBezTo>
                    <a:cubicBezTo>
                      <a:pt x="163" y="278"/>
                      <a:pt x="164" y="278"/>
                      <a:pt x="164" y="279"/>
                    </a:cubicBezTo>
                    <a:cubicBezTo>
                      <a:pt x="164" y="280"/>
                      <a:pt x="163" y="281"/>
                      <a:pt x="164" y="283"/>
                    </a:cubicBezTo>
                    <a:cubicBezTo>
                      <a:pt x="164" y="283"/>
                      <a:pt x="164" y="283"/>
                      <a:pt x="164" y="283"/>
                    </a:cubicBezTo>
                    <a:cubicBezTo>
                      <a:pt x="163" y="283"/>
                      <a:pt x="163" y="283"/>
                      <a:pt x="163" y="284"/>
                    </a:cubicBezTo>
                    <a:cubicBezTo>
                      <a:pt x="163" y="284"/>
                      <a:pt x="163" y="284"/>
                      <a:pt x="163" y="284"/>
                    </a:cubicBezTo>
                    <a:cubicBezTo>
                      <a:pt x="163" y="284"/>
                      <a:pt x="163" y="284"/>
                      <a:pt x="163" y="284"/>
                    </a:cubicBezTo>
                    <a:cubicBezTo>
                      <a:pt x="163" y="284"/>
                      <a:pt x="163" y="284"/>
                      <a:pt x="163" y="284"/>
                    </a:cubicBezTo>
                    <a:cubicBezTo>
                      <a:pt x="163" y="284"/>
                      <a:pt x="163" y="284"/>
                      <a:pt x="164" y="284"/>
                    </a:cubicBezTo>
                    <a:cubicBezTo>
                      <a:pt x="163" y="286"/>
                      <a:pt x="164" y="288"/>
                      <a:pt x="163" y="290"/>
                    </a:cubicBezTo>
                    <a:cubicBezTo>
                      <a:pt x="164" y="292"/>
                      <a:pt x="163" y="294"/>
                      <a:pt x="162" y="296"/>
                    </a:cubicBezTo>
                    <a:cubicBezTo>
                      <a:pt x="163" y="297"/>
                      <a:pt x="163" y="298"/>
                      <a:pt x="163" y="298"/>
                    </a:cubicBezTo>
                    <a:cubicBezTo>
                      <a:pt x="163" y="298"/>
                      <a:pt x="163" y="299"/>
                      <a:pt x="163" y="299"/>
                    </a:cubicBezTo>
                    <a:cubicBezTo>
                      <a:pt x="161" y="300"/>
                      <a:pt x="164" y="302"/>
                      <a:pt x="163" y="304"/>
                    </a:cubicBezTo>
                    <a:cubicBezTo>
                      <a:pt x="164" y="304"/>
                      <a:pt x="163" y="306"/>
                      <a:pt x="163" y="307"/>
                    </a:cubicBezTo>
                    <a:cubicBezTo>
                      <a:pt x="163" y="308"/>
                      <a:pt x="164" y="307"/>
                      <a:pt x="164" y="308"/>
                    </a:cubicBezTo>
                    <a:cubicBezTo>
                      <a:pt x="164" y="309"/>
                      <a:pt x="163" y="309"/>
                      <a:pt x="163" y="310"/>
                    </a:cubicBezTo>
                    <a:cubicBezTo>
                      <a:pt x="162" y="312"/>
                      <a:pt x="162" y="315"/>
                      <a:pt x="161" y="317"/>
                    </a:cubicBezTo>
                    <a:cubicBezTo>
                      <a:pt x="161" y="317"/>
                      <a:pt x="161" y="317"/>
                      <a:pt x="161" y="317"/>
                    </a:cubicBezTo>
                    <a:cubicBezTo>
                      <a:pt x="161" y="317"/>
                      <a:pt x="161" y="317"/>
                      <a:pt x="161" y="317"/>
                    </a:cubicBezTo>
                    <a:cubicBezTo>
                      <a:pt x="161" y="320"/>
                      <a:pt x="163" y="321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162" y="326"/>
                      <a:pt x="161" y="329"/>
                      <a:pt x="164" y="329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5" y="328"/>
                      <a:pt x="165" y="328"/>
                      <a:pt x="165" y="329"/>
                    </a:cubicBezTo>
                    <a:cubicBezTo>
                      <a:pt x="165" y="329"/>
                      <a:pt x="164" y="329"/>
                      <a:pt x="165" y="329"/>
                    </a:cubicBezTo>
                    <a:cubicBezTo>
                      <a:pt x="165" y="329"/>
                      <a:pt x="165" y="329"/>
                      <a:pt x="165" y="329"/>
                    </a:cubicBezTo>
                    <a:cubicBezTo>
                      <a:pt x="165" y="329"/>
                      <a:pt x="165" y="330"/>
                      <a:pt x="165" y="331"/>
                    </a:cubicBezTo>
                    <a:cubicBezTo>
                      <a:pt x="165" y="331"/>
                      <a:pt x="165" y="330"/>
                      <a:pt x="165" y="330"/>
                    </a:cubicBezTo>
                    <a:cubicBezTo>
                      <a:pt x="165" y="330"/>
                      <a:pt x="165" y="330"/>
                      <a:pt x="165" y="330"/>
                    </a:cubicBezTo>
                    <a:cubicBezTo>
                      <a:pt x="165" y="331"/>
                      <a:pt x="165" y="331"/>
                      <a:pt x="165" y="331"/>
                    </a:cubicBezTo>
                    <a:cubicBezTo>
                      <a:pt x="165" y="331"/>
                      <a:pt x="165" y="331"/>
                      <a:pt x="165" y="331"/>
                    </a:cubicBezTo>
                    <a:cubicBezTo>
                      <a:pt x="165" y="332"/>
                      <a:pt x="165" y="332"/>
                      <a:pt x="165" y="332"/>
                    </a:cubicBezTo>
                    <a:cubicBezTo>
                      <a:pt x="165" y="332"/>
                      <a:pt x="165" y="333"/>
                      <a:pt x="164" y="333"/>
                    </a:cubicBezTo>
                    <a:cubicBezTo>
                      <a:pt x="165" y="334"/>
                      <a:pt x="165" y="334"/>
                      <a:pt x="165" y="334"/>
                    </a:cubicBezTo>
                    <a:cubicBezTo>
                      <a:pt x="165" y="334"/>
                      <a:pt x="165" y="335"/>
                      <a:pt x="164" y="335"/>
                    </a:cubicBezTo>
                    <a:cubicBezTo>
                      <a:pt x="166" y="335"/>
                      <a:pt x="166" y="337"/>
                      <a:pt x="165" y="338"/>
                    </a:cubicBezTo>
                    <a:cubicBezTo>
                      <a:pt x="165" y="339"/>
                      <a:pt x="165" y="341"/>
                      <a:pt x="164" y="342"/>
                    </a:cubicBezTo>
                    <a:cubicBezTo>
                      <a:pt x="164" y="342"/>
                      <a:pt x="165" y="341"/>
                      <a:pt x="164" y="341"/>
                    </a:cubicBezTo>
                    <a:cubicBezTo>
                      <a:pt x="163" y="341"/>
                      <a:pt x="163" y="341"/>
                      <a:pt x="163" y="341"/>
                    </a:cubicBezTo>
                    <a:cubicBezTo>
                      <a:pt x="163" y="341"/>
                      <a:pt x="164" y="341"/>
                      <a:pt x="164" y="340"/>
                    </a:cubicBezTo>
                    <a:cubicBezTo>
                      <a:pt x="163" y="340"/>
                      <a:pt x="163" y="340"/>
                      <a:pt x="163" y="340"/>
                    </a:cubicBezTo>
                    <a:cubicBezTo>
                      <a:pt x="163" y="340"/>
                      <a:pt x="163" y="340"/>
                      <a:pt x="162" y="340"/>
                    </a:cubicBezTo>
                    <a:cubicBezTo>
                      <a:pt x="162" y="340"/>
                      <a:pt x="162" y="340"/>
                      <a:pt x="162" y="340"/>
                    </a:cubicBezTo>
                    <a:cubicBezTo>
                      <a:pt x="162" y="340"/>
                      <a:pt x="162" y="340"/>
                      <a:pt x="162" y="340"/>
                    </a:cubicBezTo>
                    <a:cubicBezTo>
                      <a:pt x="161" y="340"/>
                      <a:pt x="162" y="341"/>
                      <a:pt x="162" y="341"/>
                    </a:cubicBezTo>
                    <a:cubicBezTo>
                      <a:pt x="162" y="341"/>
                      <a:pt x="161" y="342"/>
                      <a:pt x="161" y="342"/>
                    </a:cubicBezTo>
                    <a:cubicBezTo>
                      <a:pt x="161" y="343"/>
                      <a:pt x="161" y="343"/>
                      <a:pt x="162" y="343"/>
                    </a:cubicBezTo>
                    <a:cubicBezTo>
                      <a:pt x="162" y="343"/>
                      <a:pt x="162" y="343"/>
                      <a:pt x="162" y="343"/>
                    </a:cubicBezTo>
                    <a:cubicBezTo>
                      <a:pt x="162" y="343"/>
                      <a:pt x="161" y="343"/>
                      <a:pt x="161" y="342"/>
                    </a:cubicBezTo>
                    <a:cubicBezTo>
                      <a:pt x="162" y="342"/>
                      <a:pt x="162" y="342"/>
                      <a:pt x="162" y="342"/>
                    </a:cubicBezTo>
                    <a:cubicBezTo>
                      <a:pt x="162" y="342"/>
                      <a:pt x="162" y="342"/>
                      <a:pt x="162" y="342"/>
                    </a:cubicBezTo>
                    <a:cubicBezTo>
                      <a:pt x="162" y="343"/>
                      <a:pt x="163" y="343"/>
                      <a:pt x="163" y="343"/>
                    </a:cubicBezTo>
                    <a:cubicBezTo>
                      <a:pt x="163" y="343"/>
                      <a:pt x="163" y="343"/>
                      <a:pt x="163" y="343"/>
                    </a:cubicBezTo>
                    <a:cubicBezTo>
                      <a:pt x="163" y="343"/>
                      <a:pt x="163" y="343"/>
                      <a:pt x="163" y="343"/>
                    </a:cubicBezTo>
                    <a:cubicBezTo>
                      <a:pt x="164" y="343"/>
                      <a:pt x="164" y="343"/>
                      <a:pt x="164" y="343"/>
                    </a:cubicBezTo>
                    <a:cubicBezTo>
                      <a:pt x="165" y="343"/>
                      <a:pt x="164" y="344"/>
                      <a:pt x="164" y="345"/>
                    </a:cubicBezTo>
                    <a:cubicBezTo>
                      <a:pt x="164" y="345"/>
                      <a:pt x="164" y="345"/>
                      <a:pt x="164" y="345"/>
                    </a:cubicBezTo>
                    <a:cubicBezTo>
                      <a:pt x="164" y="345"/>
                      <a:pt x="164" y="345"/>
                      <a:pt x="164" y="346"/>
                    </a:cubicBezTo>
                    <a:cubicBezTo>
                      <a:pt x="164" y="346"/>
                      <a:pt x="164" y="346"/>
                      <a:pt x="164" y="346"/>
                    </a:cubicBezTo>
                    <a:cubicBezTo>
                      <a:pt x="165" y="346"/>
                      <a:pt x="165" y="346"/>
                      <a:pt x="165" y="345"/>
                    </a:cubicBezTo>
                    <a:cubicBezTo>
                      <a:pt x="165" y="345"/>
                      <a:pt x="165" y="345"/>
                      <a:pt x="165" y="345"/>
                    </a:cubicBezTo>
                    <a:cubicBezTo>
                      <a:pt x="166" y="345"/>
                      <a:pt x="166" y="345"/>
                      <a:pt x="166" y="346"/>
                    </a:cubicBezTo>
                    <a:cubicBezTo>
                      <a:pt x="166" y="346"/>
                      <a:pt x="166" y="346"/>
                      <a:pt x="165" y="346"/>
                    </a:cubicBezTo>
                    <a:cubicBezTo>
                      <a:pt x="165" y="346"/>
                      <a:pt x="165" y="346"/>
                      <a:pt x="165" y="346"/>
                    </a:cubicBezTo>
                    <a:cubicBezTo>
                      <a:pt x="165" y="346"/>
                      <a:pt x="165" y="346"/>
                      <a:pt x="165" y="346"/>
                    </a:cubicBezTo>
                    <a:cubicBezTo>
                      <a:pt x="165" y="346"/>
                      <a:pt x="164" y="346"/>
                      <a:pt x="164" y="346"/>
                    </a:cubicBezTo>
                    <a:cubicBezTo>
                      <a:pt x="164" y="347"/>
                      <a:pt x="165" y="347"/>
                      <a:pt x="165" y="347"/>
                    </a:cubicBezTo>
                    <a:cubicBezTo>
                      <a:pt x="165" y="347"/>
                      <a:pt x="165" y="347"/>
                      <a:pt x="166" y="347"/>
                    </a:cubicBezTo>
                    <a:cubicBezTo>
                      <a:pt x="165" y="348"/>
                      <a:pt x="165" y="350"/>
                      <a:pt x="166" y="351"/>
                    </a:cubicBezTo>
                    <a:cubicBezTo>
                      <a:pt x="166" y="350"/>
                      <a:pt x="166" y="349"/>
                      <a:pt x="166" y="349"/>
                    </a:cubicBezTo>
                    <a:cubicBezTo>
                      <a:pt x="166" y="350"/>
                      <a:pt x="166" y="350"/>
                      <a:pt x="166" y="351"/>
                    </a:cubicBezTo>
                    <a:cubicBezTo>
                      <a:pt x="165" y="351"/>
                      <a:pt x="166" y="352"/>
                      <a:pt x="165" y="353"/>
                    </a:cubicBezTo>
                    <a:cubicBezTo>
                      <a:pt x="166" y="353"/>
                      <a:pt x="167" y="353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5"/>
                      <a:pt x="167" y="355"/>
                      <a:pt x="167" y="355"/>
                    </a:cubicBezTo>
                    <a:cubicBezTo>
                      <a:pt x="167" y="355"/>
                      <a:pt x="167" y="355"/>
                      <a:pt x="167" y="355"/>
                    </a:cubicBezTo>
                    <a:cubicBezTo>
                      <a:pt x="167" y="355"/>
                      <a:pt x="167" y="355"/>
                      <a:pt x="167" y="356"/>
                    </a:cubicBezTo>
                    <a:cubicBezTo>
                      <a:pt x="167" y="356"/>
                      <a:pt x="168" y="356"/>
                      <a:pt x="168" y="356"/>
                    </a:cubicBezTo>
                    <a:cubicBezTo>
                      <a:pt x="168" y="356"/>
                      <a:pt x="168" y="356"/>
                      <a:pt x="168" y="356"/>
                    </a:cubicBezTo>
                    <a:cubicBezTo>
                      <a:pt x="168" y="356"/>
                      <a:pt x="168" y="356"/>
                      <a:pt x="168" y="356"/>
                    </a:cubicBezTo>
                    <a:cubicBezTo>
                      <a:pt x="167" y="356"/>
                      <a:pt x="167" y="356"/>
                      <a:pt x="167" y="356"/>
                    </a:cubicBezTo>
                    <a:cubicBezTo>
                      <a:pt x="168" y="357"/>
                      <a:pt x="168" y="358"/>
                      <a:pt x="169" y="358"/>
                    </a:cubicBezTo>
                    <a:cubicBezTo>
                      <a:pt x="169" y="357"/>
                      <a:pt x="169" y="357"/>
                      <a:pt x="169" y="357"/>
                    </a:cubicBezTo>
                    <a:cubicBezTo>
                      <a:pt x="169" y="358"/>
                      <a:pt x="169" y="358"/>
                      <a:pt x="169" y="358"/>
                    </a:cubicBezTo>
                    <a:cubicBezTo>
                      <a:pt x="169" y="357"/>
                      <a:pt x="170" y="357"/>
                      <a:pt x="170" y="357"/>
                    </a:cubicBezTo>
                    <a:cubicBezTo>
                      <a:pt x="169" y="357"/>
                      <a:pt x="169" y="357"/>
                      <a:pt x="169" y="357"/>
                    </a:cubicBezTo>
                    <a:cubicBezTo>
                      <a:pt x="169" y="357"/>
                      <a:pt x="169" y="357"/>
                      <a:pt x="169" y="357"/>
                    </a:cubicBezTo>
                    <a:cubicBezTo>
                      <a:pt x="170" y="357"/>
                      <a:pt x="170" y="357"/>
                      <a:pt x="170" y="357"/>
                    </a:cubicBezTo>
                    <a:cubicBezTo>
                      <a:pt x="170" y="356"/>
                      <a:pt x="170" y="356"/>
                      <a:pt x="169" y="356"/>
                    </a:cubicBezTo>
                    <a:cubicBezTo>
                      <a:pt x="169" y="356"/>
                      <a:pt x="169" y="356"/>
                      <a:pt x="170" y="356"/>
                    </a:cubicBezTo>
                    <a:cubicBezTo>
                      <a:pt x="171" y="356"/>
                      <a:pt x="171" y="358"/>
                      <a:pt x="170" y="359"/>
                    </a:cubicBezTo>
                    <a:cubicBezTo>
                      <a:pt x="171" y="358"/>
                      <a:pt x="170" y="358"/>
                      <a:pt x="170" y="357"/>
                    </a:cubicBezTo>
                    <a:cubicBezTo>
                      <a:pt x="170" y="358"/>
                      <a:pt x="170" y="358"/>
                      <a:pt x="170" y="359"/>
                    </a:cubicBezTo>
                    <a:cubicBezTo>
                      <a:pt x="170" y="358"/>
                      <a:pt x="170" y="358"/>
                      <a:pt x="169" y="358"/>
                    </a:cubicBezTo>
                    <a:cubicBezTo>
                      <a:pt x="169" y="358"/>
                      <a:pt x="169" y="358"/>
                      <a:pt x="168" y="359"/>
                    </a:cubicBezTo>
                    <a:cubicBezTo>
                      <a:pt x="169" y="359"/>
                      <a:pt x="169" y="359"/>
                      <a:pt x="169" y="360"/>
                    </a:cubicBezTo>
                    <a:cubicBezTo>
                      <a:pt x="169" y="360"/>
                      <a:pt x="168" y="359"/>
                      <a:pt x="168" y="359"/>
                    </a:cubicBezTo>
                    <a:cubicBezTo>
                      <a:pt x="168" y="359"/>
                      <a:pt x="168" y="360"/>
                      <a:pt x="167" y="360"/>
                    </a:cubicBezTo>
                    <a:cubicBezTo>
                      <a:pt x="168" y="360"/>
                      <a:pt x="169" y="360"/>
                      <a:pt x="170" y="360"/>
                    </a:cubicBezTo>
                    <a:cubicBezTo>
                      <a:pt x="169" y="361"/>
                      <a:pt x="169" y="361"/>
                      <a:pt x="169" y="361"/>
                    </a:cubicBezTo>
                    <a:cubicBezTo>
                      <a:pt x="169" y="361"/>
                      <a:pt x="170" y="361"/>
                      <a:pt x="170" y="361"/>
                    </a:cubicBezTo>
                    <a:cubicBezTo>
                      <a:pt x="171" y="361"/>
                      <a:pt x="170" y="361"/>
                      <a:pt x="171" y="360"/>
                    </a:cubicBezTo>
                    <a:cubicBezTo>
                      <a:pt x="170" y="360"/>
                      <a:pt x="170" y="360"/>
                      <a:pt x="170" y="360"/>
                    </a:cubicBezTo>
                    <a:cubicBezTo>
                      <a:pt x="171" y="359"/>
                      <a:pt x="171" y="359"/>
                      <a:pt x="171" y="359"/>
                    </a:cubicBezTo>
                    <a:cubicBezTo>
                      <a:pt x="171" y="359"/>
                      <a:pt x="171" y="359"/>
                      <a:pt x="171" y="359"/>
                    </a:cubicBezTo>
                    <a:cubicBezTo>
                      <a:pt x="171" y="359"/>
                      <a:pt x="172" y="359"/>
                      <a:pt x="172" y="359"/>
                    </a:cubicBezTo>
                    <a:cubicBezTo>
                      <a:pt x="172" y="359"/>
                      <a:pt x="172" y="359"/>
                      <a:pt x="172" y="359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3" y="360"/>
                      <a:pt x="173" y="360"/>
                      <a:pt x="173" y="360"/>
                    </a:cubicBezTo>
                    <a:cubicBezTo>
                      <a:pt x="172" y="360"/>
                      <a:pt x="172" y="360"/>
                      <a:pt x="172" y="360"/>
                    </a:cubicBezTo>
                    <a:cubicBezTo>
                      <a:pt x="172" y="360"/>
                      <a:pt x="171" y="360"/>
                      <a:pt x="171" y="360"/>
                    </a:cubicBezTo>
                    <a:cubicBezTo>
                      <a:pt x="171" y="361"/>
                      <a:pt x="171" y="361"/>
                      <a:pt x="171" y="362"/>
                    </a:cubicBezTo>
                    <a:cubicBezTo>
                      <a:pt x="171" y="362"/>
                      <a:pt x="171" y="362"/>
                      <a:pt x="171" y="362"/>
                    </a:cubicBezTo>
                    <a:cubicBezTo>
                      <a:pt x="171" y="362"/>
                      <a:pt x="171" y="362"/>
                      <a:pt x="171" y="362"/>
                    </a:cubicBezTo>
                    <a:cubicBezTo>
                      <a:pt x="171" y="362"/>
                      <a:pt x="172" y="362"/>
                      <a:pt x="172" y="362"/>
                    </a:cubicBezTo>
                    <a:cubicBezTo>
                      <a:pt x="172" y="362"/>
                      <a:pt x="172" y="362"/>
                      <a:pt x="172" y="362"/>
                    </a:cubicBezTo>
                    <a:cubicBezTo>
                      <a:pt x="172" y="362"/>
                      <a:pt x="172" y="362"/>
                      <a:pt x="172" y="362"/>
                    </a:cubicBezTo>
                    <a:cubicBezTo>
                      <a:pt x="172" y="361"/>
                      <a:pt x="172" y="361"/>
                      <a:pt x="172" y="361"/>
                    </a:cubicBezTo>
                    <a:cubicBezTo>
                      <a:pt x="172" y="361"/>
                      <a:pt x="172" y="361"/>
                      <a:pt x="172" y="361"/>
                    </a:cubicBezTo>
                    <a:cubicBezTo>
                      <a:pt x="173" y="361"/>
                      <a:pt x="173" y="360"/>
                      <a:pt x="174" y="360"/>
                    </a:cubicBezTo>
                    <a:cubicBezTo>
                      <a:pt x="174" y="360"/>
                      <a:pt x="174" y="360"/>
                      <a:pt x="174" y="360"/>
                    </a:cubicBezTo>
                    <a:cubicBezTo>
                      <a:pt x="173" y="361"/>
                      <a:pt x="174" y="362"/>
                      <a:pt x="173" y="362"/>
                    </a:cubicBezTo>
                    <a:cubicBezTo>
                      <a:pt x="173" y="362"/>
                      <a:pt x="173" y="362"/>
                      <a:pt x="173" y="362"/>
                    </a:cubicBezTo>
                    <a:cubicBezTo>
                      <a:pt x="172" y="362"/>
                      <a:pt x="172" y="362"/>
                      <a:pt x="172" y="362"/>
                    </a:cubicBezTo>
                    <a:cubicBezTo>
                      <a:pt x="173" y="363"/>
                      <a:pt x="173" y="363"/>
                      <a:pt x="175" y="364"/>
                    </a:cubicBezTo>
                    <a:cubicBezTo>
                      <a:pt x="175" y="362"/>
                      <a:pt x="174" y="359"/>
                      <a:pt x="177" y="359"/>
                    </a:cubicBezTo>
                    <a:cubicBezTo>
                      <a:pt x="177" y="358"/>
                      <a:pt x="177" y="358"/>
                      <a:pt x="177" y="358"/>
                    </a:cubicBezTo>
                    <a:cubicBezTo>
                      <a:pt x="177" y="358"/>
                      <a:pt x="177" y="358"/>
                      <a:pt x="177" y="358"/>
                    </a:cubicBezTo>
                    <a:cubicBezTo>
                      <a:pt x="178" y="358"/>
                      <a:pt x="178" y="358"/>
                      <a:pt x="179" y="358"/>
                    </a:cubicBezTo>
                    <a:cubicBezTo>
                      <a:pt x="178" y="357"/>
                      <a:pt x="177" y="356"/>
                      <a:pt x="177" y="356"/>
                    </a:cubicBezTo>
                    <a:cubicBezTo>
                      <a:pt x="178" y="355"/>
                      <a:pt x="175" y="353"/>
                      <a:pt x="177" y="352"/>
                    </a:cubicBezTo>
                    <a:cubicBezTo>
                      <a:pt x="177" y="351"/>
                      <a:pt x="177" y="351"/>
                      <a:pt x="177" y="351"/>
                    </a:cubicBezTo>
                    <a:cubicBezTo>
                      <a:pt x="177" y="351"/>
                      <a:pt x="177" y="351"/>
                      <a:pt x="178" y="351"/>
                    </a:cubicBezTo>
                    <a:cubicBezTo>
                      <a:pt x="178" y="351"/>
                      <a:pt x="178" y="351"/>
                      <a:pt x="178" y="351"/>
                    </a:cubicBezTo>
                    <a:cubicBezTo>
                      <a:pt x="178" y="351"/>
                      <a:pt x="179" y="351"/>
                      <a:pt x="179" y="350"/>
                    </a:cubicBezTo>
                    <a:cubicBezTo>
                      <a:pt x="178" y="349"/>
                      <a:pt x="178" y="349"/>
                      <a:pt x="178" y="349"/>
                    </a:cubicBezTo>
                    <a:cubicBezTo>
                      <a:pt x="179" y="347"/>
                      <a:pt x="180" y="347"/>
                      <a:pt x="181" y="345"/>
                    </a:cubicBezTo>
                    <a:cubicBezTo>
                      <a:pt x="181" y="344"/>
                      <a:pt x="181" y="344"/>
                      <a:pt x="181" y="344"/>
                    </a:cubicBezTo>
                    <a:cubicBezTo>
                      <a:pt x="181" y="344"/>
                      <a:pt x="181" y="343"/>
                      <a:pt x="181" y="343"/>
                    </a:cubicBezTo>
                    <a:cubicBezTo>
                      <a:pt x="181" y="343"/>
                      <a:pt x="181" y="343"/>
                      <a:pt x="181" y="343"/>
                    </a:cubicBezTo>
                    <a:cubicBezTo>
                      <a:pt x="178" y="343"/>
                      <a:pt x="177" y="341"/>
                      <a:pt x="176" y="339"/>
                    </a:cubicBezTo>
                    <a:cubicBezTo>
                      <a:pt x="177" y="338"/>
                      <a:pt x="178" y="337"/>
                      <a:pt x="180" y="337"/>
                    </a:cubicBezTo>
                    <a:cubicBezTo>
                      <a:pt x="180" y="337"/>
                      <a:pt x="180" y="337"/>
                      <a:pt x="180" y="337"/>
                    </a:cubicBezTo>
                    <a:cubicBezTo>
                      <a:pt x="180" y="337"/>
                      <a:pt x="180" y="337"/>
                      <a:pt x="180" y="336"/>
                    </a:cubicBezTo>
                    <a:cubicBezTo>
                      <a:pt x="180" y="336"/>
                      <a:pt x="180" y="336"/>
                      <a:pt x="180" y="335"/>
                    </a:cubicBezTo>
                    <a:cubicBezTo>
                      <a:pt x="180" y="335"/>
                      <a:pt x="180" y="334"/>
                      <a:pt x="180" y="333"/>
                    </a:cubicBezTo>
                    <a:cubicBezTo>
                      <a:pt x="180" y="333"/>
                      <a:pt x="180" y="333"/>
                      <a:pt x="180" y="332"/>
                    </a:cubicBezTo>
                    <a:cubicBezTo>
                      <a:pt x="181" y="332"/>
                      <a:pt x="181" y="332"/>
                      <a:pt x="182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0"/>
                      <a:pt x="181" y="330"/>
                      <a:pt x="181" y="330"/>
                    </a:cubicBezTo>
                    <a:cubicBezTo>
                      <a:pt x="181" y="330"/>
                      <a:pt x="182" y="330"/>
                      <a:pt x="182" y="330"/>
                    </a:cubicBezTo>
                    <a:cubicBezTo>
                      <a:pt x="182" y="331"/>
                      <a:pt x="182" y="331"/>
                      <a:pt x="182" y="331"/>
                    </a:cubicBezTo>
                    <a:cubicBezTo>
                      <a:pt x="184" y="331"/>
                      <a:pt x="183" y="330"/>
                      <a:pt x="183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1" y="329"/>
                      <a:pt x="181" y="329"/>
                    </a:cubicBezTo>
                    <a:cubicBezTo>
                      <a:pt x="181" y="329"/>
                      <a:pt x="182" y="329"/>
                      <a:pt x="182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1" y="329"/>
                      <a:pt x="181" y="330"/>
                    </a:cubicBezTo>
                    <a:cubicBezTo>
                      <a:pt x="181" y="330"/>
                      <a:pt x="181" y="330"/>
                      <a:pt x="181" y="330"/>
                    </a:cubicBezTo>
                    <a:cubicBezTo>
                      <a:pt x="181" y="330"/>
                      <a:pt x="181" y="330"/>
                      <a:pt x="181" y="329"/>
                    </a:cubicBezTo>
                    <a:cubicBezTo>
                      <a:pt x="181" y="329"/>
                      <a:pt x="181" y="329"/>
                      <a:pt x="181" y="329"/>
                    </a:cubicBezTo>
                    <a:cubicBezTo>
                      <a:pt x="181" y="329"/>
                      <a:pt x="181" y="329"/>
                      <a:pt x="181" y="329"/>
                    </a:cubicBezTo>
                    <a:cubicBezTo>
                      <a:pt x="180" y="329"/>
                      <a:pt x="179" y="328"/>
                      <a:pt x="180" y="327"/>
                    </a:cubicBezTo>
                    <a:cubicBezTo>
                      <a:pt x="179" y="327"/>
                      <a:pt x="179" y="325"/>
                      <a:pt x="180" y="325"/>
                    </a:cubicBezTo>
                    <a:cubicBezTo>
                      <a:pt x="180" y="326"/>
                      <a:pt x="182" y="326"/>
                      <a:pt x="183" y="326"/>
                    </a:cubicBezTo>
                    <a:cubicBezTo>
                      <a:pt x="184" y="326"/>
                      <a:pt x="185" y="326"/>
                      <a:pt x="185" y="324"/>
                    </a:cubicBezTo>
                    <a:cubicBezTo>
                      <a:pt x="184" y="324"/>
                      <a:pt x="185" y="323"/>
                      <a:pt x="185" y="322"/>
                    </a:cubicBezTo>
                    <a:cubicBezTo>
                      <a:pt x="185" y="322"/>
                      <a:pt x="185" y="322"/>
                      <a:pt x="185" y="322"/>
                    </a:cubicBezTo>
                    <a:cubicBezTo>
                      <a:pt x="185" y="322"/>
                      <a:pt x="184" y="322"/>
                      <a:pt x="184" y="322"/>
                    </a:cubicBezTo>
                    <a:cubicBezTo>
                      <a:pt x="184" y="321"/>
                      <a:pt x="184" y="319"/>
                      <a:pt x="184" y="319"/>
                    </a:cubicBezTo>
                    <a:cubicBezTo>
                      <a:pt x="184" y="318"/>
                      <a:pt x="184" y="318"/>
                      <a:pt x="184" y="317"/>
                    </a:cubicBezTo>
                    <a:cubicBezTo>
                      <a:pt x="184" y="317"/>
                      <a:pt x="184" y="317"/>
                      <a:pt x="185" y="317"/>
                    </a:cubicBezTo>
                    <a:cubicBezTo>
                      <a:pt x="186" y="317"/>
                      <a:pt x="186" y="319"/>
                      <a:pt x="186" y="319"/>
                    </a:cubicBezTo>
                    <a:cubicBezTo>
                      <a:pt x="186" y="319"/>
                      <a:pt x="186" y="319"/>
                      <a:pt x="186" y="319"/>
                    </a:cubicBezTo>
                    <a:cubicBezTo>
                      <a:pt x="186" y="319"/>
                      <a:pt x="186" y="319"/>
                      <a:pt x="186" y="319"/>
                    </a:cubicBezTo>
                    <a:cubicBezTo>
                      <a:pt x="186" y="319"/>
                      <a:pt x="186" y="319"/>
                      <a:pt x="185" y="319"/>
                    </a:cubicBezTo>
                    <a:cubicBezTo>
                      <a:pt x="185" y="319"/>
                      <a:pt x="185" y="319"/>
                      <a:pt x="185" y="319"/>
                    </a:cubicBezTo>
                    <a:cubicBezTo>
                      <a:pt x="185" y="320"/>
                      <a:pt x="186" y="320"/>
                      <a:pt x="186" y="320"/>
                    </a:cubicBezTo>
                    <a:cubicBezTo>
                      <a:pt x="186" y="320"/>
                      <a:pt x="187" y="320"/>
                      <a:pt x="187" y="320"/>
                    </a:cubicBezTo>
                    <a:cubicBezTo>
                      <a:pt x="190" y="320"/>
                      <a:pt x="192" y="319"/>
                      <a:pt x="194" y="318"/>
                    </a:cubicBezTo>
                    <a:cubicBezTo>
                      <a:pt x="194" y="318"/>
                      <a:pt x="193" y="317"/>
                      <a:pt x="194" y="317"/>
                    </a:cubicBezTo>
                    <a:cubicBezTo>
                      <a:pt x="194" y="316"/>
                      <a:pt x="195" y="315"/>
                      <a:pt x="195" y="314"/>
                    </a:cubicBezTo>
                    <a:cubicBezTo>
                      <a:pt x="195" y="314"/>
                      <a:pt x="194" y="314"/>
                      <a:pt x="194" y="314"/>
                    </a:cubicBezTo>
                    <a:cubicBezTo>
                      <a:pt x="193" y="314"/>
                      <a:pt x="193" y="312"/>
                      <a:pt x="194" y="311"/>
                    </a:cubicBezTo>
                    <a:cubicBezTo>
                      <a:pt x="192" y="310"/>
                      <a:pt x="190" y="309"/>
                      <a:pt x="190" y="307"/>
                    </a:cubicBezTo>
                    <a:cubicBezTo>
                      <a:pt x="191" y="309"/>
                      <a:pt x="193" y="309"/>
                      <a:pt x="195" y="310"/>
                    </a:cubicBezTo>
                    <a:cubicBezTo>
                      <a:pt x="195" y="310"/>
                      <a:pt x="195" y="310"/>
                      <a:pt x="195" y="310"/>
                    </a:cubicBezTo>
                    <a:cubicBezTo>
                      <a:pt x="195" y="310"/>
                      <a:pt x="196" y="310"/>
                      <a:pt x="196" y="310"/>
                    </a:cubicBezTo>
                    <a:cubicBezTo>
                      <a:pt x="197" y="310"/>
                      <a:pt x="197" y="310"/>
                      <a:pt x="198" y="310"/>
                    </a:cubicBezTo>
                    <a:cubicBezTo>
                      <a:pt x="199" y="310"/>
                      <a:pt x="200" y="309"/>
                      <a:pt x="200" y="307"/>
                    </a:cubicBezTo>
                    <a:cubicBezTo>
                      <a:pt x="202" y="307"/>
                      <a:pt x="202" y="305"/>
                      <a:pt x="203" y="303"/>
                    </a:cubicBezTo>
                    <a:cubicBezTo>
                      <a:pt x="203" y="303"/>
                      <a:pt x="202" y="303"/>
                      <a:pt x="202" y="302"/>
                    </a:cubicBezTo>
                    <a:cubicBezTo>
                      <a:pt x="203" y="302"/>
                      <a:pt x="203" y="301"/>
                      <a:pt x="203" y="301"/>
                    </a:cubicBezTo>
                    <a:cubicBezTo>
                      <a:pt x="203" y="301"/>
                      <a:pt x="203" y="301"/>
                      <a:pt x="204" y="301"/>
                    </a:cubicBezTo>
                    <a:cubicBezTo>
                      <a:pt x="204" y="301"/>
                      <a:pt x="204" y="299"/>
                      <a:pt x="205" y="299"/>
                    </a:cubicBezTo>
                    <a:cubicBezTo>
                      <a:pt x="204" y="298"/>
                      <a:pt x="204" y="298"/>
                      <a:pt x="204" y="298"/>
                    </a:cubicBezTo>
                    <a:cubicBezTo>
                      <a:pt x="205" y="299"/>
                      <a:pt x="205" y="299"/>
                      <a:pt x="206" y="299"/>
                    </a:cubicBezTo>
                    <a:cubicBezTo>
                      <a:pt x="205" y="301"/>
                      <a:pt x="204" y="301"/>
                      <a:pt x="203" y="303"/>
                    </a:cubicBezTo>
                    <a:cubicBezTo>
                      <a:pt x="206" y="302"/>
                      <a:pt x="206" y="297"/>
                      <a:pt x="209" y="294"/>
                    </a:cubicBezTo>
                    <a:cubicBezTo>
                      <a:pt x="209" y="294"/>
                      <a:pt x="209" y="293"/>
                      <a:pt x="210" y="293"/>
                    </a:cubicBezTo>
                    <a:cubicBezTo>
                      <a:pt x="209" y="292"/>
                      <a:pt x="209" y="291"/>
                      <a:pt x="209" y="289"/>
                    </a:cubicBezTo>
                    <a:cubicBezTo>
                      <a:pt x="209" y="289"/>
                      <a:pt x="209" y="289"/>
                      <a:pt x="209" y="289"/>
                    </a:cubicBezTo>
                    <a:cubicBezTo>
                      <a:pt x="209" y="289"/>
                      <a:pt x="209" y="288"/>
                      <a:pt x="209" y="288"/>
                    </a:cubicBezTo>
                    <a:cubicBezTo>
                      <a:pt x="209" y="288"/>
                      <a:pt x="209" y="288"/>
                      <a:pt x="209" y="288"/>
                    </a:cubicBezTo>
                    <a:cubicBezTo>
                      <a:pt x="209" y="288"/>
                      <a:pt x="209" y="288"/>
                      <a:pt x="209" y="288"/>
                    </a:cubicBezTo>
                    <a:cubicBezTo>
                      <a:pt x="211" y="287"/>
                      <a:pt x="212" y="284"/>
                      <a:pt x="215" y="283"/>
                    </a:cubicBezTo>
                    <a:cubicBezTo>
                      <a:pt x="215" y="283"/>
                      <a:pt x="215" y="284"/>
                      <a:pt x="215" y="284"/>
                    </a:cubicBezTo>
                    <a:cubicBezTo>
                      <a:pt x="215" y="284"/>
                      <a:pt x="215" y="284"/>
                      <a:pt x="215" y="284"/>
                    </a:cubicBezTo>
                    <a:cubicBezTo>
                      <a:pt x="215" y="283"/>
                      <a:pt x="217" y="283"/>
                      <a:pt x="217" y="282"/>
                    </a:cubicBezTo>
                    <a:cubicBezTo>
                      <a:pt x="217" y="282"/>
                      <a:pt x="216" y="282"/>
                      <a:pt x="216" y="282"/>
                    </a:cubicBezTo>
                    <a:cubicBezTo>
                      <a:pt x="217" y="281"/>
                      <a:pt x="218" y="281"/>
                      <a:pt x="218" y="281"/>
                    </a:cubicBezTo>
                    <a:cubicBezTo>
                      <a:pt x="218" y="281"/>
                      <a:pt x="218" y="281"/>
                      <a:pt x="219" y="281"/>
                    </a:cubicBezTo>
                    <a:cubicBezTo>
                      <a:pt x="217" y="282"/>
                      <a:pt x="217" y="282"/>
                      <a:pt x="217" y="282"/>
                    </a:cubicBezTo>
                    <a:cubicBezTo>
                      <a:pt x="217" y="282"/>
                      <a:pt x="217" y="282"/>
                      <a:pt x="217" y="282"/>
                    </a:cubicBezTo>
                    <a:cubicBezTo>
                      <a:pt x="219" y="282"/>
                      <a:pt x="219" y="281"/>
                      <a:pt x="220" y="281"/>
                    </a:cubicBezTo>
                    <a:cubicBezTo>
                      <a:pt x="220" y="282"/>
                      <a:pt x="220" y="282"/>
                      <a:pt x="220" y="282"/>
                    </a:cubicBezTo>
                    <a:cubicBezTo>
                      <a:pt x="221" y="281"/>
                      <a:pt x="222" y="282"/>
                      <a:pt x="222" y="281"/>
                    </a:cubicBezTo>
                    <a:cubicBezTo>
                      <a:pt x="222" y="281"/>
                      <a:pt x="222" y="281"/>
                      <a:pt x="222" y="281"/>
                    </a:cubicBezTo>
                    <a:cubicBezTo>
                      <a:pt x="223" y="280"/>
                      <a:pt x="224" y="280"/>
                      <a:pt x="224" y="279"/>
                    </a:cubicBezTo>
                    <a:cubicBezTo>
                      <a:pt x="225" y="279"/>
                      <a:pt x="224" y="279"/>
                      <a:pt x="224" y="278"/>
                    </a:cubicBezTo>
                    <a:cubicBezTo>
                      <a:pt x="225" y="277"/>
                      <a:pt x="225" y="277"/>
                      <a:pt x="225" y="276"/>
                    </a:cubicBezTo>
                    <a:cubicBezTo>
                      <a:pt x="226" y="275"/>
                      <a:pt x="226" y="275"/>
                      <a:pt x="227" y="274"/>
                    </a:cubicBezTo>
                    <a:cubicBezTo>
                      <a:pt x="227" y="273"/>
                      <a:pt x="226" y="271"/>
                      <a:pt x="228" y="270"/>
                    </a:cubicBezTo>
                    <a:cubicBezTo>
                      <a:pt x="228" y="268"/>
                      <a:pt x="228" y="265"/>
                      <a:pt x="228" y="262"/>
                    </a:cubicBezTo>
                    <a:cubicBezTo>
                      <a:pt x="228" y="262"/>
                      <a:pt x="227" y="262"/>
                      <a:pt x="227" y="262"/>
                    </a:cubicBezTo>
                    <a:cubicBezTo>
                      <a:pt x="228" y="261"/>
                      <a:pt x="227" y="260"/>
                      <a:pt x="228" y="260"/>
                    </a:cubicBezTo>
                    <a:cubicBezTo>
                      <a:pt x="228" y="259"/>
                      <a:pt x="227" y="259"/>
                      <a:pt x="227" y="259"/>
                    </a:cubicBezTo>
                    <a:cubicBezTo>
                      <a:pt x="227" y="259"/>
                      <a:pt x="228" y="259"/>
                      <a:pt x="228" y="259"/>
                    </a:cubicBezTo>
                    <a:cubicBezTo>
                      <a:pt x="228" y="259"/>
                      <a:pt x="228" y="259"/>
                      <a:pt x="228" y="259"/>
                    </a:cubicBezTo>
                    <a:cubicBezTo>
                      <a:pt x="229" y="259"/>
                      <a:pt x="229" y="259"/>
                      <a:pt x="229" y="259"/>
                    </a:cubicBezTo>
                    <a:cubicBezTo>
                      <a:pt x="229" y="260"/>
                      <a:pt x="228" y="260"/>
                      <a:pt x="228" y="260"/>
                    </a:cubicBezTo>
                    <a:cubicBezTo>
                      <a:pt x="230" y="259"/>
                      <a:pt x="230" y="257"/>
                      <a:pt x="231" y="256"/>
                    </a:cubicBezTo>
                    <a:cubicBezTo>
                      <a:pt x="233" y="254"/>
                      <a:pt x="235" y="252"/>
                      <a:pt x="236" y="249"/>
                    </a:cubicBezTo>
                    <a:cubicBezTo>
                      <a:pt x="236" y="249"/>
                      <a:pt x="236" y="249"/>
                      <a:pt x="236" y="249"/>
                    </a:cubicBezTo>
                    <a:cubicBezTo>
                      <a:pt x="237" y="247"/>
                      <a:pt x="235" y="246"/>
                      <a:pt x="235" y="244"/>
                    </a:cubicBezTo>
                    <a:cubicBezTo>
                      <a:pt x="234" y="244"/>
                      <a:pt x="234" y="243"/>
                      <a:pt x="233" y="243"/>
                    </a:cubicBezTo>
                    <a:cubicBezTo>
                      <a:pt x="233" y="243"/>
                      <a:pt x="232" y="243"/>
                      <a:pt x="232" y="243"/>
                    </a:cubicBezTo>
                    <a:cubicBezTo>
                      <a:pt x="232" y="243"/>
                      <a:pt x="231" y="243"/>
                      <a:pt x="231" y="243"/>
                    </a:cubicBezTo>
                    <a:moveTo>
                      <a:pt x="79" y="172"/>
                    </a:moveTo>
                    <a:cubicBezTo>
                      <a:pt x="79" y="172"/>
                      <a:pt x="79" y="172"/>
                      <a:pt x="79" y="172"/>
                    </a:cubicBezTo>
                    <a:cubicBezTo>
                      <a:pt x="79" y="179"/>
                      <a:pt x="79" y="179"/>
                      <a:pt x="79" y="179"/>
                    </a:cubicBezTo>
                    <a:cubicBezTo>
                      <a:pt x="79" y="179"/>
                      <a:pt x="80" y="180"/>
                      <a:pt x="81" y="180"/>
                    </a:cubicBezTo>
                    <a:cubicBezTo>
                      <a:pt x="81" y="181"/>
                      <a:pt x="81" y="182"/>
                      <a:pt x="81" y="182"/>
                    </a:cubicBezTo>
                    <a:cubicBezTo>
                      <a:pt x="82" y="182"/>
                      <a:pt x="82" y="181"/>
                      <a:pt x="82" y="181"/>
                    </a:cubicBezTo>
                    <a:cubicBezTo>
                      <a:pt x="82" y="180"/>
                      <a:pt x="82" y="179"/>
                      <a:pt x="81" y="179"/>
                    </a:cubicBezTo>
                    <a:cubicBezTo>
                      <a:pt x="81" y="179"/>
                      <a:pt x="81" y="179"/>
                      <a:pt x="81" y="179"/>
                    </a:cubicBezTo>
                    <a:cubicBezTo>
                      <a:pt x="79" y="177"/>
                      <a:pt x="80" y="174"/>
                      <a:pt x="79" y="172"/>
                    </a:cubicBezTo>
                    <a:moveTo>
                      <a:pt x="158" y="142"/>
                    </a:moveTo>
                    <a:cubicBezTo>
                      <a:pt x="158" y="142"/>
                      <a:pt x="157" y="142"/>
                      <a:pt x="157" y="142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58" y="142"/>
                      <a:pt x="158" y="142"/>
                      <a:pt x="158" y="142"/>
                    </a:cubicBezTo>
                    <a:moveTo>
                      <a:pt x="154" y="141"/>
                    </a:moveTo>
                    <a:cubicBezTo>
                      <a:pt x="154" y="141"/>
                      <a:pt x="154" y="141"/>
                      <a:pt x="154" y="141"/>
                    </a:cubicBezTo>
                    <a:cubicBezTo>
                      <a:pt x="154" y="141"/>
                      <a:pt x="153" y="141"/>
                      <a:pt x="154" y="140"/>
                    </a:cubicBezTo>
                    <a:cubicBezTo>
                      <a:pt x="154" y="140"/>
                      <a:pt x="155" y="140"/>
                      <a:pt x="155" y="141"/>
                    </a:cubicBezTo>
                    <a:cubicBezTo>
                      <a:pt x="154" y="141"/>
                      <a:pt x="154" y="141"/>
                      <a:pt x="154" y="141"/>
                    </a:cubicBezTo>
                    <a:cubicBezTo>
                      <a:pt x="154" y="141"/>
                      <a:pt x="153" y="141"/>
                      <a:pt x="153" y="141"/>
                    </a:cubicBezTo>
                    <a:cubicBezTo>
                      <a:pt x="153" y="141"/>
                      <a:pt x="153" y="141"/>
                      <a:pt x="153" y="141"/>
                    </a:cubicBezTo>
                    <a:cubicBezTo>
                      <a:pt x="153" y="141"/>
                      <a:pt x="153" y="141"/>
                      <a:pt x="153" y="141"/>
                    </a:cubicBezTo>
                    <a:cubicBezTo>
                      <a:pt x="153" y="141"/>
                      <a:pt x="154" y="141"/>
                      <a:pt x="154" y="141"/>
                    </a:cubicBezTo>
                    <a:moveTo>
                      <a:pt x="149" y="134"/>
                    </a:moveTo>
                    <a:cubicBezTo>
                      <a:pt x="150" y="133"/>
                      <a:pt x="150" y="133"/>
                      <a:pt x="151" y="133"/>
                    </a:cubicBezTo>
                    <a:cubicBezTo>
                      <a:pt x="151" y="133"/>
                      <a:pt x="152" y="133"/>
                      <a:pt x="152" y="133"/>
                    </a:cubicBezTo>
                    <a:cubicBezTo>
                      <a:pt x="151" y="135"/>
                      <a:pt x="148" y="135"/>
                      <a:pt x="146" y="136"/>
                    </a:cubicBezTo>
                    <a:cubicBezTo>
                      <a:pt x="145" y="136"/>
                      <a:pt x="145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6"/>
                      <a:pt x="143" y="136"/>
                      <a:pt x="143" y="136"/>
                    </a:cubicBezTo>
                    <a:cubicBezTo>
                      <a:pt x="143" y="135"/>
                      <a:pt x="144" y="134"/>
                      <a:pt x="144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4"/>
                      <a:pt x="144" y="133"/>
                      <a:pt x="144" y="134"/>
                    </a:cubicBezTo>
                    <a:cubicBezTo>
                      <a:pt x="144" y="134"/>
                      <a:pt x="144" y="135"/>
                      <a:pt x="145" y="135"/>
                    </a:cubicBezTo>
                    <a:cubicBezTo>
                      <a:pt x="145" y="135"/>
                      <a:pt x="146" y="134"/>
                      <a:pt x="146" y="134"/>
                    </a:cubicBezTo>
                    <a:cubicBezTo>
                      <a:pt x="147" y="133"/>
                      <a:pt x="147" y="133"/>
                      <a:pt x="148" y="133"/>
                    </a:cubicBezTo>
                    <a:cubicBezTo>
                      <a:pt x="148" y="133"/>
                      <a:pt x="149" y="133"/>
                      <a:pt x="149" y="134"/>
                    </a:cubicBezTo>
                    <a:moveTo>
                      <a:pt x="153" y="124"/>
                    </a:move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23"/>
                      <a:pt x="152" y="123"/>
                      <a:pt x="153" y="123"/>
                    </a:cubicBezTo>
                    <a:cubicBezTo>
                      <a:pt x="153" y="123"/>
                      <a:pt x="153" y="123"/>
                      <a:pt x="153" y="123"/>
                    </a:cubicBezTo>
                    <a:cubicBezTo>
                      <a:pt x="153" y="124"/>
                      <a:pt x="153" y="124"/>
                      <a:pt x="153" y="124"/>
                    </a:cubicBezTo>
                    <a:moveTo>
                      <a:pt x="158" y="121"/>
                    </a:moveTo>
                    <a:cubicBezTo>
                      <a:pt x="144" y="121"/>
                      <a:pt x="144" y="121"/>
                      <a:pt x="144" y="121"/>
                    </a:cubicBezTo>
                    <a:cubicBezTo>
                      <a:pt x="143" y="121"/>
                      <a:pt x="143" y="121"/>
                      <a:pt x="143" y="122"/>
                    </a:cubicBezTo>
                    <a:cubicBezTo>
                      <a:pt x="145" y="123"/>
                      <a:pt x="148" y="123"/>
                      <a:pt x="150" y="124"/>
                    </a:cubicBezTo>
                    <a:cubicBezTo>
                      <a:pt x="150" y="125"/>
                      <a:pt x="151" y="126"/>
                      <a:pt x="152" y="127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1" y="127"/>
                      <a:pt x="151" y="127"/>
                      <a:pt x="151" y="128"/>
                    </a:cubicBezTo>
                    <a:cubicBezTo>
                      <a:pt x="151" y="128"/>
                      <a:pt x="151" y="128"/>
                      <a:pt x="151" y="128"/>
                    </a:cubicBezTo>
                    <a:cubicBezTo>
                      <a:pt x="151" y="128"/>
                      <a:pt x="150" y="128"/>
                      <a:pt x="150" y="128"/>
                    </a:cubicBezTo>
                    <a:cubicBezTo>
                      <a:pt x="150" y="128"/>
                      <a:pt x="150" y="127"/>
                      <a:pt x="150" y="127"/>
                    </a:cubicBezTo>
                    <a:cubicBezTo>
                      <a:pt x="150" y="127"/>
                      <a:pt x="149" y="127"/>
                      <a:pt x="149" y="128"/>
                    </a:cubicBezTo>
                    <a:cubicBezTo>
                      <a:pt x="149" y="127"/>
                      <a:pt x="149" y="126"/>
                      <a:pt x="148" y="126"/>
                    </a:cubicBezTo>
                    <a:cubicBezTo>
                      <a:pt x="149" y="128"/>
                      <a:pt x="147" y="129"/>
                      <a:pt x="147" y="131"/>
                    </a:cubicBezTo>
                    <a:cubicBezTo>
                      <a:pt x="147" y="131"/>
                      <a:pt x="146" y="131"/>
                      <a:pt x="146" y="132"/>
                    </a:cubicBezTo>
                    <a:cubicBezTo>
                      <a:pt x="145" y="131"/>
                      <a:pt x="146" y="129"/>
                      <a:pt x="145" y="129"/>
                    </a:cubicBezTo>
                    <a:cubicBezTo>
                      <a:pt x="144" y="129"/>
                      <a:pt x="144" y="130"/>
                      <a:pt x="143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44" y="129"/>
                      <a:pt x="145" y="128"/>
                      <a:pt x="144" y="126"/>
                    </a:cubicBezTo>
                    <a:cubicBezTo>
                      <a:pt x="144" y="125"/>
                      <a:pt x="143" y="125"/>
                      <a:pt x="142" y="124"/>
                    </a:cubicBezTo>
                    <a:cubicBezTo>
                      <a:pt x="142" y="124"/>
                      <a:pt x="141" y="125"/>
                      <a:pt x="142" y="125"/>
                    </a:cubicBezTo>
                    <a:cubicBezTo>
                      <a:pt x="142" y="125"/>
                      <a:pt x="141" y="125"/>
                      <a:pt x="141" y="125"/>
                    </a:cubicBezTo>
                    <a:cubicBezTo>
                      <a:pt x="141" y="125"/>
                      <a:pt x="141" y="126"/>
                      <a:pt x="141" y="126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40" y="126"/>
                      <a:pt x="140" y="126"/>
                      <a:pt x="140" y="126"/>
                    </a:cubicBezTo>
                    <a:cubicBezTo>
                      <a:pt x="140" y="126"/>
                      <a:pt x="140" y="126"/>
                      <a:pt x="140" y="126"/>
                    </a:cubicBezTo>
                    <a:cubicBezTo>
                      <a:pt x="140" y="126"/>
                      <a:pt x="140" y="126"/>
                      <a:pt x="140" y="126"/>
                    </a:cubicBezTo>
                    <a:cubicBezTo>
                      <a:pt x="138" y="126"/>
                      <a:pt x="139" y="129"/>
                      <a:pt x="138" y="130"/>
                    </a:cubicBezTo>
                    <a:cubicBezTo>
                      <a:pt x="138" y="133"/>
                      <a:pt x="137" y="135"/>
                      <a:pt x="135" y="135"/>
                    </a:cubicBezTo>
                    <a:cubicBezTo>
                      <a:pt x="133" y="132"/>
                      <a:pt x="136" y="129"/>
                      <a:pt x="136" y="126"/>
                    </a:cubicBezTo>
                    <a:cubicBezTo>
                      <a:pt x="136" y="126"/>
                      <a:pt x="136" y="127"/>
                      <a:pt x="135" y="127"/>
                    </a:cubicBezTo>
                    <a:cubicBezTo>
                      <a:pt x="135" y="127"/>
                      <a:pt x="135" y="127"/>
                      <a:pt x="135" y="127"/>
                    </a:cubicBezTo>
                    <a:cubicBezTo>
                      <a:pt x="136" y="126"/>
                      <a:pt x="138" y="123"/>
                      <a:pt x="139" y="123"/>
                    </a:cubicBezTo>
                    <a:cubicBezTo>
                      <a:pt x="139" y="123"/>
                      <a:pt x="139" y="123"/>
                      <a:pt x="139" y="123"/>
                    </a:cubicBezTo>
                    <a:cubicBezTo>
                      <a:pt x="139" y="123"/>
                      <a:pt x="139" y="123"/>
                      <a:pt x="139" y="123"/>
                    </a:cubicBezTo>
                    <a:cubicBezTo>
                      <a:pt x="139" y="123"/>
                      <a:pt x="140" y="123"/>
                      <a:pt x="140" y="123"/>
                    </a:cubicBezTo>
                    <a:cubicBezTo>
                      <a:pt x="140" y="123"/>
                      <a:pt x="140" y="123"/>
                      <a:pt x="141" y="123"/>
                    </a:cubicBezTo>
                    <a:cubicBezTo>
                      <a:pt x="141" y="123"/>
                      <a:pt x="141" y="123"/>
                      <a:pt x="141" y="123"/>
                    </a:cubicBezTo>
                    <a:cubicBezTo>
                      <a:pt x="142" y="123"/>
                      <a:pt x="142" y="123"/>
                      <a:pt x="142" y="124"/>
                    </a:cubicBezTo>
                    <a:cubicBezTo>
                      <a:pt x="143" y="123"/>
                      <a:pt x="143" y="123"/>
                      <a:pt x="143" y="123"/>
                    </a:cubicBezTo>
                    <a:cubicBezTo>
                      <a:pt x="143" y="123"/>
                      <a:pt x="143" y="123"/>
                      <a:pt x="144" y="123"/>
                    </a:cubicBezTo>
                    <a:cubicBezTo>
                      <a:pt x="144" y="123"/>
                      <a:pt x="144" y="123"/>
                      <a:pt x="144" y="123"/>
                    </a:cubicBezTo>
                    <a:cubicBezTo>
                      <a:pt x="144" y="123"/>
                      <a:pt x="143" y="122"/>
                      <a:pt x="142" y="122"/>
                    </a:cubicBezTo>
                    <a:cubicBezTo>
                      <a:pt x="142" y="122"/>
                      <a:pt x="142" y="121"/>
                      <a:pt x="142" y="121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0" y="121"/>
                      <a:pt x="139" y="122"/>
                      <a:pt x="139" y="122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8" y="122"/>
                      <a:pt x="138" y="121"/>
                      <a:pt x="138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2"/>
                      <a:pt x="111" y="124"/>
                      <a:pt x="111" y="125"/>
                    </a:cubicBezTo>
                    <a:cubicBezTo>
                      <a:pt x="111" y="124"/>
                      <a:pt x="111" y="122"/>
                      <a:pt x="111" y="121"/>
                    </a:cubicBezTo>
                    <a:cubicBezTo>
                      <a:pt x="79" y="121"/>
                      <a:pt x="79" y="121"/>
                      <a:pt x="79" y="121"/>
                    </a:cubicBezTo>
                    <a:cubicBezTo>
                      <a:pt x="79" y="167"/>
                      <a:pt x="79" y="167"/>
                      <a:pt x="79" y="167"/>
                    </a:cubicBezTo>
                    <a:cubicBezTo>
                      <a:pt x="79" y="168"/>
                      <a:pt x="80" y="170"/>
                      <a:pt x="81" y="170"/>
                    </a:cubicBezTo>
                    <a:cubicBezTo>
                      <a:pt x="81" y="171"/>
                      <a:pt x="82" y="172"/>
                      <a:pt x="82" y="172"/>
                    </a:cubicBezTo>
                    <a:cubicBezTo>
                      <a:pt x="82" y="173"/>
                      <a:pt x="82" y="173"/>
                      <a:pt x="82" y="173"/>
                    </a:cubicBezTo>
                    <a:cubicBezTo>
                      <a:pt x="83" y="173"/>
                      <a:pt x="84" y="173"/>
                      <a:pt x="84" y="174"/>
                    </a:cubicBezTo>
                    <a:cubicBezTo>
                      <a:pt x="84" y="174"/>
                      <a:pt x="84" y="174"/>
                      <a:pt x="84" y="174"/>
                    </a:cubicBezTo>
                    <a:cubicBezTo>
                      <a:pt x="84" y="174"/>
                      <a:pt x="84" y="174"/>
                      <a:pt x="84" y="174"/>
                    </a:cubicBezTo>
                    <a:cubicBezTo>
                      <a:pt x="84" y="174"/>
                      <a:pt x="84" y="174"/>
                      <a:pt x="84" y="174"/>
                    </a:cubicBezTo>
                    <a:cubicBezTo>
                      <a:pt x="84" y="174"/>
                      <a:pt x="83" y="174"/>
                      <a:pt x="83" y="174"/>
                    </a:cubicBezTo>
                    <a:cubicBezTo>
                      <a:pt x="82" y="175"/>
                      <a:pt x="84" y="176"/>
                      <a:pt x="86" y="176"/>
                    </a:cubicBezTo>
                    <a:cubicBezTo>
                      <a:pt x="86" y="177"/>
                      <a:pt x="86" y="177"/>
                      <a:pt x="86" y="178"/>
                    </a:cubicBezTo>
                    <a:cubicBezTo>
                      <a:pt x="86" y="178"/>
                      <a:pt x="86" y="178"/>
                      <a:pt x="86" y="178"/>
                    </a:cubicBezTo>
                    <a:cubicBezTo>
                      <a:pt x="88" y="179"/>
                      <a:pt x="89" y="181"/>
                      <a:pt x="90" y="183"/>
                    </a:cubicBezTo>
                    <a:cubicBezTo>
                      <a:pt x="90" y="185"/>
                      <a:pt x="91" y="185"/>
                      <a:pt x="91" y="187"/>
                    </a:cubicBezTo>
                    <a:cubicBezTo>
                      <a:pt x="90" y="187"/>
                      <a:pt x="90" y="187"/>
                      <a:pt x="90" y="188"/>
                    </a:cubicBezTo>
                    <a:cubicBezTo>
                      <a:pt x="89" y="188"/>
                      <a:pt x="89" y="188"/>
                      <a:pt x="89" y="188"/>
                    </a:cubicBezTo>
                    <a:cubicBezTo>
                      <a:pt x="90" y="189"/>
                      <a:pt x="90" y="191"/>
                      <a:pt x="92" y="191"/>
                    </a:cubicBezTo>
                    <a:cubicBezTo>
                      <a:pt x="92" y="191"/>
                      <a:pt x="92" y="191"/>
                      <a:pt x="92" y="191"/>
                    </a:cubicBezTo>
                    <a:cubicBezTo>
                      <a:pt x="92" y="192"/>
                      <a:pt x="92" y="192"/>
                      <a:pt x="92" y="192"/>
                    </a:cubicBezTo>
                    <a:cubicBezTo>
                      <a:pt x="93" y="192"/>
                      <a:pt x="94" y="194"/>
                      <a:pt x="96" y="194"/>
                    </a:cubicBezTo>
                    <a:cubicBezTo>
                      <a:pt x="96" y="194"/>
                      <a:pt x="96" y="194"/>
                      <a:pt x="97" y="194"/>
                    </a:cubicBezTo>
                    <a:cubicBezTo>
                      <a:pt x="97" y="194"/>
                      <a:pt x="98" y="195"/>
                      <a:pt x="99" y="196"/>
                    </a:cubicBezTo>
                    <a:cubicBezTo>
                      <a:pt x="100" y="196"/>
                      <a:pt x="101" y="196"/>
                      <a:pt x="102" y="197"/>
                    </a:cubicBezTo>
                    <a:cubicBezTo>
                      <a:pt x="102" y="197"/>
                      <a:pt x="102" y="197"/>
                      <a:pt x="102" y="197"/>
                    </a:cubicBezTo>
                    <a:cubicBezTo>
                      <a:pt x="102" y="197"/>
                      <a:pt x="102" y="197"/>
                      <a:pt x="102" y="197"/>
                    </a:cubicBezTo>
                    <a:cubicBezTo>
                      <a:pt x="102" y="197"/>
                      <a:pt x="103" y="197"/>
                      <a:pt x="103" y="197"/>
                    </a:cubicBezTo>
                    <a:cubicBezTo>
                      <a:pt x="103" y="197"/>
                      <a:pt x="103" y="197"/>
                      <a:pt x="103" y="197"/>
                    </a:cubicBezTo>
                    <a:cubicBezTo>
                      <a:pt x="104" y="198"/>
                      <a:pt x="105" y="198"/>
                      <a:pt x="106" y="198"/>
                    </a:cubicBezTo>
                    <a:cubicBezTo>
                      <a:pt x="107" y="198"/>
                      <a:pt x="107" y="199"/>
                      <a:pt x="108" y="199"/>
                    </a:cubicBezTo>
                    <a:cubicBezTo>
                      <a:pt x="108" y="199"/>
                      <a:pt x="108" y="199"/>
                      <a:pt x="108" y="199"/>
                    </a:cubicBezTo>
                    <a:cubicBezTo>
                      <a:pt x="109" y="199"/>
                      <a:pt x="110" y="198"/>
                      <a:pt x="111" y="198"/>
                    </a:cubicBezTo>
                    <a:cubicBezTo>
                      <a:pt x="111" y="198"/>
                      <a:pt x="111" y="198"/>
                      <a:pt x="111" y="198"/>
                    </a:cubicBezTo>
                    <a:cubicBezTo>
                      <a:pt x="111" y="197"/>
                      <a:pt x="111" y="197"/>
                      <a:pt x="111" y="197"/>
                    </a:cubicBezTo>
                    <a:cubicBezTo>
                      <a:pt x="111" y="197"/>
                      <a:pt x="111" y="197"/>
                      <a:pt x="111" y="197"/>
                    </a:cubicBezTo>
                    <a:cubicBezTo>
                      <a:pt x="111" y="197"/>
                      <a:pt x="112" y="198"/>
                      <a:pt x="112" y="198"/>
                    </a:cubicBezTo>
                    <a:cubicBezTo>
                      <a:pt x="112" y="198"/>
                      <a:pt x="112" y="197"/>
                      <a:pt x="112" y="197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2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9"/>
                      <a:pt x="113" y="199"/>
                      <a:pt x="114" y="199"/>
                    </a:cubicBezTo>
                    <a:cubicBezTo>
                      <a:pt x="114" y="199"/>
                      <a:pt x="115" y="200"/>
                      <a:pt x="115" y="200"/>
                    </a:cubicBezTo>
                    <a:cubicBezTo>
                      <a:pt x="116" y="201"/>
                      <a:pt x="117" y="202"/>
                      <a:pt x="117" y="202"/>
                    </a:cubicBezTo>
                    <a:cubicBezTo>
                      <a:pt x="118" y="203"/>
                      <a:pt x="119" y="203"/>
                      <a:pt x="120" y="203"/>
                    </a:cubicBezTo>
                    <a:cubicBezTo>
                      <a:pt x="121" y="203"/>
                      <a:pt x="122" y="204"/>
                      <a:pt x="124" y="204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6" y="205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26" y="204"/>
                      <a:pt x="127" y="204"/>
                      <a:pt x="127" y="204"/>
                    </a:cubicBezTo>
                    <a:cubicBezTo>
                      <a:pt x="127" y="204"/>
                      <a:pt x="127" y="204"/>
                      <a:pt x="127" y="204"/>
                    </a:cubicBezTo>
                    <a:cubicBezTo>
                      <a:pt x="127" y="204"/>
                      <a:pt x="127" y="204"/>
                      <a:pt x="127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7" y="206"/>
                      <a:pt x="128" y="208"/>
                      <a:pt x="130" y="209"/>
                    </a:cubicBezTo>
                    <a:cubicBezTo>
                      <a:pt x="130" y="209"/>
                      <a:pt x="130" y="209"/>
                      <a:pt x="130" y="209"/>
                    </a:cubicBezTo>
                    <a:cubicBezTo>
                      <a:pt x="130" y="209"/>
                      <a:pt x="130" y="209"/>
                      <a:pt x="130" y="209"/>
                    </a:cubicBezTo>
                    <a:cubicBezTo>
                      <a:pt x="130" y="209"/>
                      <a:pt x="130" y="210"/>
                      <a:pt x="130" y="210"/>
                    </a:cubicBezTo>
                    <a:cubicBezTo>
                      <a:pt x="129" y="211"/>
                      <a:pt x="131" y="212"/>
                      <a:pt x="131" y="212"/>
                    </a:cubicBezTo>
                    <a:cubicBezTo>
                      <a:pt x="132" y="211"/>
                      <a:pt x="131" y="211"/>
                      <a:pt x="131" y="211"/>
                    </a:cubicBezTo>
                    <a:cubicBezTo>
                      <a:pt x="132" y="211"/>
                      <a:pt x="133" y="212"/>
                      <a:pt x="134" y="213"/>
                    </a:cubicBezTo>
                    <a:cubicBezTo>
                      <a:pt x="134" y="214"/>
                      <a:pt x="134" y="214"/>
                      <a:pt x="134" y="214"/>
                    </a:cubicBezTo>
                    <a:cubicBezTo>
                      <a:pt x="134" y="214"/>
                      <a:pt x="134" y="215"/>
                      <a:pt x="135" y="215"/>
                    </a:cubicBezTo>
                    <a:cubicBezTo>
                      <a:pt x="135" y="215"/>
                      <a:pt x="135" y="215"/>
                      <a:pt x="135" y="215"/>
                    </a:cubicBezTo>
                    <a:cubicBezTo>
                      <a:pt x="135" y="214"/>
                      <a:pt x="134" y="214"/>
                      <a:pt x="134" y="214"/>
                    </a:cubicBezTo>
                    <a:cubicBezTo>
                      <a:pt x="135" y="214"/>
                      <a:pt x="135" y="215"/>
                      <a:pt x="136" y="215"/>
                    </a:cubicBezTo>
                    <a:cubicBezTo>
                      <a:pt x="136" y="215"/>
                      <a:pt x="136" y="215"/>
                      <a:pt x="136" y="215"/>
                    </a:cubicBezTo>
                    <a:cubicBezTo>
                      <a:pt x="136" y="215"/>
                      <a:pt x="136" y="215"/>
                      <a:pt x="136" y="215"/>
                    </a:cubicBezTo>
                    <a:cubicBezTo>
                      <a:pt x="137" y="215"/>
                      <a:pt x="137" y="215"/>
                      <a:pt x="138" y="215"/>
                    </a:cubicBezTo>
                    <a:cubicBezTo>
                      <a:pt x="138" y="216"/>
                      <a:pt x="139" y="216"/>
                      <a:pt x="139" y="216"/>
                    </a:cubicBezTo>
                    <a:cubicBezTo>
                      <a:pt x="139" y="216"/>
                      <a:pt x="139" y="216"/>
                      <a:pt x="139" y="216"/>
                    </a:cubicBezTo>
                    <a:cubicBezTo>
                      <a:pt x="140" y="216"/>
                      <a:pt x="140" y="216"/>
                      <a:pt x="140" y="216"/>
                    </a:cubicBezTo>
                    <a:cubicBezTo>
                      <a:pt x="140" y="216"/>
                      <a:pt x="140" y="217"/>
                      <a:pt x="140" y="217"/>
                    </a:cubicBezTo>
                    <a:cubicBezTo>
                      <a:pt x="141" y="217"/>
                      <a:pt x="141" y="216"/>
                      <a:pt x="142" y="216"/>
                    </a:cubicBezTo>
                    <a:cubicBezTo>
                      <a:pt x="142" y="216"/>
                      <a:pt x="141" y="216"/>
                      <a:pt x="141" y="215"/>
                    </a:cubicBezTo>
                    <a:cubicBezTo>
                      <a:pt x="141" y="215"/>
                      <a:pt x="142" y="215"/>
                      <a:pt x="143" y="214"/>
                    </a:cubicBezTo>
                    <a:cubicBezTo>
                      <a:pt x="143" y="214"/>
                      <a:pt x="142" y="214"/>
                      <a:pt x="142" y="213"/>
                    </a:cubicBezTo>
                    <a:cubicBezTo>
                      <a:pt x="143" y="213"/>
                      <a:pt x="143" y="213"/>
                      <a:pt x="143" y="213"/>
                    </a:cubicBezTo>
                    <a:cubicBezTo>
                      <a:pt x="144" y="213"/>
                      <a:pt x="145" y="214"/>
                      <a:pt x="145" y="214"/>
                    </a:cubicBezTo>
                    <a:cubicBezTo>
                      <a:pt x="145" y="214"/>
                      <a:pt x="145" y="215"/>
                      <a:pt x="145" y="215"/>
                    </a:cubicBezTo>
                    <a:cubicBezTo>
                      <a:pt x="145" y="215"/>
                      <a:pt x="145" y="214"/>
                      <a:pt x="145" y="214"/>
                    </a:cubicBezTo>
                    <a:cubicBezTo>
                      <a:pt x="145" y="214"/>
                      <a:pt x="146" y="214"/>
                      <a:pt x="146" y="214"/>
                    </a:cubicBezTo>
                    <a:cubicBezTo>
                      <a:pt x="146" y="214"/>
                      <a:pt x="146" y="214"/>
                      <a:pt x="146" y="214"/>
                    </a:cubicBezTo>
                    <a:cubicBezTo>
                      <a:pt x="146" y="215"/>
                      <a:pt x="145" y="215"/>
                      <a:pt x="145" y="215"/>
                    </a:cubicBezTo>
                    <a:cubicBezTo>
                      <a:pt x="145" y="216"/>
                      <a:pt x="146" y="217"/>
                      <a:pt x="146" y="217"/>
                    </a:cubicBezTo>
                    <a:cubicBezTo>
                      <a:pt x="146" y="218"/>
                      <a:pt x="147" y="218"/>
                      <a:pt x="147" y="219"/>
                    </a:cubicBezTo>
                    <a:cubicBezTo>
                      <a:pt x="147" y="219"/>
                      <a:pt x="148" y="220"/>
                      <a:pt x="147" y="221"/>
                    </a:cubicBezTo>
                    <a:cubicBezTo>
                      <a:pt x="147" y="221"/>
                      <a:pt x="147" y="223"/>
                      <a:pt x="147" y="224"/>
                    </a:cubicBezTo>
                    <a:cubicBezTo>
                      <a:pt x="147" y="224"/>
                      <a:pt x="148" y="224"/>
                      <a:pt x="148" y="224"/>
                    </a:cubicBezTo>
                    <a:cubicBezTo>
                      <a:pt x="147" y="225"/>
                      <a:pt x="147" y="226"/>
                      <a:pt x="146" y="227"/>
                    </a:cubicBezTo>
                    <a:cubicBezTo>
                      <a:pt x="144" y="227"/>
                      <a:pt x="144" y="229"/>
                      <a:pt x="143" y="230"/>
                    </a:cubicBezTo>
                    <a:cubicBezTo>
                      <a:pt x="142" y="230"/>
                      <a:pt x="142" y="231"/>
                      <a:pt x="141" y="231"/>
                    </a:cubicBezTo>
                    <a:cubicBezTo>
                      <a:pt x="141" y="231"/>
                      <a:pt x="141" y="232"/>
                      <a:pt x="141" y="233"/>
                    </a:cubicBezTo>
                    <a:cubicBezTo>
                      <a:pt x="141" y="233"/>
                      <a:pt x="140" y="233"/>
                      <a:pt x="141" y="234"/>
                    </a:cubicBezTo>
                    <a:cubicBezTo>
                      <a:pt x="140" y="235"/>
                      <a:pt x="140" y="235"/>
                      <a:pt x="139" y="235"/>
                    </a:cubicBezTo>
                    <a:cubicBezTo>
                      <a:pt x="140" y="236"/>
                      <a:pt x="140" y="237"/>
                      <a:pt x="139" y="238"/>
                    </a:cubicBezTo>
                    <a:cubicBezTo>
                      <a:pt x="140" y="238"/>
                      <a:pt x="140" y="239"/>
                      <a:pt x="141" y="239"/>
                    </a:cubicBezTo>
                    <a:cubicBezTo>
                      <a:pt x="141" y="238"/>
                      <a:pt x="141" y="238"/>
                      <a:pt x="142" y="238"/>
                    </a:cubicBezTo>
                    <a:cubicBezTo>
                      <a:pt x="142" y="238"/>
                      <a:pt x="142" y="238"/>
                      <a:pt x="142" y="238"/>
                    </a:cubicBezTo>
                    <a:cubicBezTo>
                      <a:pt x="143" y="241"/>
                      <a:pt x="138" y="241"/>
                      <a:pt x="139" y="243"/>
                    </a:cubicBezTo>
                    <a:cubicBezTo>
                      <a:pt x="158" y="243"/>
                      <a:pt x="158" y="243"/>
                      <a:pt x="158" y="243"/>
                    </a:cubicBezTo>
                    <a:cubicBezTo>
                      <a:pt x="158" y="207"/>
                      <a:pt x="158" y="207"/>
                      <a:pt x="158" y="207"/>
                    </a:cubicBezTo>
                    <a:cubicBezTo>
                      <a:pt x="157" y="208"/>
                      <a:pt x="155" y="208"/>
                      <a:pt x="154" y="208"/>
                    </a:cubicBezTo>
                    <a:cubicBezTo>
                      <a:pt x="154" y="209"/>
                      <a:pt x="154" y="210"/>
                      <a:pt x="154" y="210"/>
                    </a:cubicBezTo>
                    <a:cubicBezTo>
                      <a:pt x="154" y="210"/>
                      <a:pt x="154" y="210"/>
                      <a:pt x="153" y="210"/>
                    </a:cubicBezTo>
                    <a:cubicBezTo>
                      <a:pt x="154" y="209"/>
                      <a:pt x="153" y="209"/>
                      <a:pt x="154" y="209"/>
                    </a:cubicBezTo>
                    <a:cubicBezTo>
                      <a:pt x="153" y="209"/>
                      <a:pt x="153" y="209"/>
                      <a:pt x="153" y="209"/>
                    </a:cubicBezTo>
                    <a:cubicBezTo>
                      <a:pt x="152" y="209"/>
                      <a:pt x="150" y="211"/>
                      <a:pt x="151" y="212"/>
                    </a:cubicBezTo>
                    <a:cubicBezTo>
                      <a:pt x="150" y="212"/>
                      <a:pt x="149" y="213"/>
                      <a:pt x="148" y="214"/>
                    </a:cubicBezTo>
                    <a:cubicBezTo>
                      <a:pt x="148" y="214"/>
                      <a:pt x="149" y="215"/>
                      <a:pt x="148" y="215"/>
                    </a:cubicBezTo>
                    <a:cubicBezTo>
                      <a:pt x="148" y="215"/>
                      <a:pt x="148" y="215"/>
                      <a:pt x="148" y="215"/>
                    </a:cubicBezTo>
                    <a:cubicBezTo>
                      <a:pt x="147" y="214"/>
                      <a:pt x="146" y="212"/>
                      <a:pt x="144" y="212"/>
                    </a:cubicBezTo>
                    <a:cubicBezTo>
                      <a:pt x="144" y="212"/>
                      <a:pt x="144" y="212"/>
                      <a:pt x="144" y="212"/>
                    </a:cubicBezTo>
                    <a:cubicBezTo>
                      <a:pt x="143" y="212"/>
                      <a:pt x="143" y="212"/>
                      <a:pt x="143" y="212"/>
                    </a:cubicBezTo>
                    <a:cubicBezTo>
                      <a:pt x="142" y="212"/>
                      <a:pt x="141" y="213"/>
                      <a:pt x="139" y="213"/>
                    </a:cubicBezTo>
                    <a:cubicBezTo>
                      <a:pt x="139" y="213"/>
                      <a:pt x="138" y="213"/>
                      <a:pt x="138" y="213"/>
                    </a:cubicBezTo>
                    <a:cubicBezTo>
                      <a:pt x="138" y="213"/>
                      <a:pt x="138" y="213"/>
                      <a:pt x="138" y="213"/>
                    </a:cubicBezTo>
                    <a:cubicBezTo>
                      <a:pt x="137" y="212"/>
                      <a:pt x="135" y="211"/>
                      <a:pt x="135" y="209"/>
                    </a:cubicBezTo>
                    <a:cubicBezTo>
                      <a:pt x="135" y="209"/>
                      <a:pt x="135" y="209"/>
                      <a:pt x="135" y="209"/>
                    </a:cubicBezTo>
                    <a:cubicBezTo>
                      <a:pt x="135" y="209"/>
                      <a:pt x="134" y="209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09"/>
                      <a:pt x="134" y="208"/>
                      <a:pt x="134" y="207"/>
                    </a:cubicBezTo>
                    <a:cubicBezTo>
                      <a:pt x="134" y="207"/>
                      <a:pt x="134" y="207"/>
                      <a:pt x="134" y="207"/>
                    </a:cubicBezTo>
                    <a:cubicBezTo>
                      <a:pt x="134" y="207"/>
                      <a:pt x="134" y="206"/>
                      <a:pt x="134" y="205"/>
                    </a:cubicBezTo>
                    <a:cubicBezTo>
                      <a:pt x="135" y="206"/>
                      <a:pt x="135" y="206"/>
                      <a:pt x="135" y="206"/>
                    </a:cubicBezTo>
                    <a:cubicBezTo>
                      <a:pt x="135" y="206"/>
                      <a:pt x="135" y="204"/>
                      <a:pt x="135" y="204"/>
                    </a:cubicBezTo>
                    <a:cubicBezTo>
                      <a:pt x="135" y="203"/>
                      <a:pt x="135" y="203"/>
                      <a:pt x="136" y="202"/>
                    </a:cubicBezTo>
                    <a:cubicBezTo>
                      <a:pt x="135" y="202"/>
                      <a:pt x="135" y="200"/>
                      <a:pt x="136" y="200"/>
                    </a:cubicBezTo>
                    <a:cubicBezTo>
                      <a:pt x="136" y="200"/>
                      <a:pt x="135" y="200"/>
                      <a:pt x="135" y="199"/>
                    </a:cubicBezTo>
                    <a:cubicBezTo>
                      <a:pt x="135" y="200"/>
                      <a:pt x="135" y="200"/>
                      <a:pt x="135" y="200"/>
                    </a:cubicBezTo>
                    <a:cubicBezTo>
                      <a:pt x="135" y="200"/>
                      <a:pt x="135" y="200"/>
                      <a:pt x="135" y="200"/>
                    </a:cubicBezTo>
                    <a:cubicBezTo>
                      <a:pt x="134" y="200"/>
                      <a:pt x="134" y="199"/>
                      <a:pt x="133" y="199"/>
                    </a:cubicBezTo>
                    <a:cubicBezTo>
                      <a:pt x="134" y="199"/>
                      <a:pt x="134" y="199"/>
                      <a:pt x="134" y="199"/>
                    </a:cubicBezTo>
                    <a:cubicBezTo>
                      <a:pt x="134" y="199"/>
                      <a:pt x="134" y="199"/>
                      <a:pt x="134" y="199"/>
                    </a:cubicBezTo>
                    <a:cubicBezTo>
                      <a:pt x="133" y="198"/>
                      <a:pt x="131" y="199"/>
                      <a:pt x="130" y="198"/>
                    </a:cubicBezTo>
                    <a:cubicBezTo>
                      <a:pt x="129" y="198"/>
                      <a:pt x="129" y="199"/>
                      <a:pt x="128" y="199"/>
                    </a:cubicBezTo>
                    <a:cubicBezTo>
                      <a:pt x="128" y="199"/>
                      <a:pt x="128" y="199"/>
                      <a:pt x="127" y="198"/>
                    </a:cubicBezTo>
                    <a:cubicBezTo>
                      <a:pt x="127" y="198"/>
                      <a:pt x="127" y="198"/>
                      <a:pt x="127" y="198"/>
                    </a:cubicBezTo>
                    <a:cubicBezTo>
                      <a:pt x="126" y="198"/>
                      <a:pt x="126" y="199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5" y="199"/>
                      <a:pt x="124" y="199"/>
                      <a:pt x="124" y="199"/>
                    </a:cubicBezTo>
                    <a:cubicBezTo>
                      <a:pt x="124" y="199"/>
                      <a:pt x="124" y="198"/>
                      <a:pt x="124" y="198"/>
                    </a:cubicBezTo>
                    <a:cubicBezTo>
                      <a:pt x="124" y="198"/>
                      <a:pt x="124" y="198"/>
                      <a:pt x="125" y="198"/>
                    </a:cubicBezTo>
                    <a:cubicBezTo>
                      <a:pt x="126" y="197"/>
                      <a:pt x="125" y="194"/>
                      <a:pt x="126" y="193"/>
                    </a:cubicBezTo>
                    <a:cubicBezTo>
                      <a:pt x="126" y="193"/>
                      <a:pt x="126" y="193"/>
                      <a:pt x="125" y="193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5" y="193"/>
                      <a:pt x="126" y="192"/>
                      <a:pt x="126" y="192"/>
                    </a:cubicBezTo>
                    <a:cubicBezTo>
                      <a:pt x="126" y="192"/>
                      <a:pt x="126" y="192"/>
                      <a:pt x="126" y="192"/>
                    </a:cubicBezTo>
                    <a:cubicBezTo>
                      <a:pt x="126" y="192"/>
                      <a:pt x="126" y="192"/>
                      <a:pt x="126" y="193"/>
                    </a:cubicBezTo>
                    <a:cubicBezTo>
                      <a:pt x="126" y="193"/>
                      <a:pt x="126" y="193"/>
                      <a:pt x="126" y="193"/>
                    </a:cubicBezTo>
                    <a:cubicBezTo>
                      <a:pt x="126" y="193"/>
                      <a:pt x="126" y="193"/>
                      <a:pt x="127" y="193"/>
                    </a:cubicBezTo>
                    <a:cubicBezTo>
                      <a:pt x="127" y="193"/>
                      <a:pt x="128" y="191"/>
                      <a:pt x="127" y="191"/>
                    </a:cubicBezTo>
                    <a:cubicBezTo>
                      <a:pt x="127" y="191"/>
                      <a:pt x="127" y="191"/>
                      <a:pt x="127" y="191"/>
                    </a:cubicBezTo>
                    <a:cubicBezTo>
                      <a:pt x="127" y="191"/>
                      <a:pt x="127" y="191"/>
                      <a:pt x="127" y="190"/>
                    </a:cubicBezTo>
                    <a:cubicBezTo>
                      <a:pt x="127" y="190"/>
                      <a:pt x="127" y="190"/>
                      <a:pt x="127" y="190"/>
                    </a:cubicBezTo>
                    <a:cubicBezTo>
                      <a:pt x="128" y="189"/>
                      <a:pt x="129" y="188"/>
                      <a:pt x="129" y="187"/>
                    </a:cubicBezTo>
                    <a:cubicBezTo>
                      <a:pt x="129" y="186"/>
                      <a:pt x="129" y="185"/>
                      <a:pt x="128" y="185"/>
                    </a:cubicBezTo>
                    <a:cubicBezTo>
                      <a:pt x="127" y="186"/>
                      <a:pt x="126" y="186"/>
                      <a:pt x="125" y="186"/>
                    </a:cubicBezTo>
                    <a:cubicBezTo>
                      <a:pt x="125" y="186"/>
                      <a:pt x="124" y="186"/>
                      <a:pt x="124" y="186"/>
                    </a:cubicBezTo>
                    <a:cubicBezTo>
                      <a:pt x="124" y="186"/>
                      <a:pt x="124" y="186"/>
                      <a:pt x="123" y="186"/>
                    </a:cubicBezTo>
                    <a:cubicBezTo>
                      <a:pt x="123" y="186"/>
                      <a:pt x="123" y="186"/>
                      <a:pt x="123" y="186"/>
                    </a:cubicBezTo>
                    <a:cubicBezTo>
                      <a:pt x="123" y="186"/>
                      <a:pt x="122" y="186"/>
                      <a:pt x="122" y="187"/>
                    </a:cubicBezTo>
                    <a:cubicBezTo>
                      <a:pt x="122" y="187"/>
                      <a:pt x="122" y="187"/>
                      <a:pt x="122" y="187"/>
                    </a:cubicBezTo>
                    <a:cubicBezTo>
                      <a:pt x="121" y="188"/>
                      <a:pt x="121" y="191"/>
                      <a:pt x="119" y="192"/>
                    </a:cubicBezTo>
                    <a:cubicBezTo>
                      <a:pt x="120" y="192"/>
                      <a:pt x="119" y="193"/>
                      <a:pt x="118" y="193"/>
                    </a:cubicBezTo>
                    <a:cubicBezTo>
                      <a:pt x="118" y="193"/>
                      <a:pt x="118" y="193"/>
                      <a:pt x="118" y="193"/>
                    </a:cubicBezTo>
                    <a:cubicBezTo>
                      <a:pt x="118" y="192"/>
                      <a:pt x="118" y="193"/>
                      <a:pt x="118" y="192"/>
                    </a:cubicBezTo>
                    <a:cubicBezTo>
                      <a:pt x="116" y="192"/>
                      <a:pt x="115" y="193"/>
                      <a:pt x="114" y="193"/>
                    </a:cubicBezTo>
                    <a:cubicBezTo>
                      <a:pt x="114" y="193"/>
                      <a:pt x="113" y="193"/>
                      <a:pt x="113" y="193"/>
                    </a:cubicBezTo>
                    <a:cubicBezTo>
                      <a:pt x="113" y="193"/>
                      <a:pt x="112" y="193"/>
                      <a:pt x="112" y="194"/>
                    </a:cubicBezTo>
                    <a:cubicBezTo>
                      <a:pt x="112" y="193"/>
                      <a:pt x="111" y="192"/>
                      <a:pt x="110" y="19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9" y="190"/>
                      <a:pt x="107" y="188"/>
                      <a:pt x="106" y="185"/>
                    </a:cubicBezTo>
                    <a:cubicBezTo>
                      <a:pt x="106" y="185"/>
                      <a:pt x="106" y="185"/>
                      <a:pt x="106" y="185"/>
                    </a:cubicBezTo>
                    <a:cubicBezTo>
                      <a:pt x="107" y="185"/>
                      <a:pt x="107" y="186"/>
                      <a:pt x="107" y="186"/>
                    </a:cubicBezTo>
                    <a:cubicBezTo>
                      <a:pt x="106" y="183"/>
                      <a:pt x="107" y="179"/>
                      <a:pt x="107" y="176"/>
                    </a:cubicBezTo>
                    <a:cubicBezTo>
                      <a:pt x="108" y="177"/>
                      <a:pt x="107" y="177"/>
                      <a:pt x="108" y="177"/>
                    </a:cubicBezTo>
                    <a:cubicBezTo>
                      <a:pt x="108" y="177"/>
                      <a:pt x="108" y="177"/>
                      <a:pt x="108" y="177"/>
                    </a:cubicBezTo>
                    <a:cubicBezTo>
                      <a:pt x="108" y="176"/>
                      <a:pt x="109" y="176"/>
                      <a:pt x="108" y="175"/>
                    </a:cubicBezTo>
                    <a:cubicBezTo>
                      <a:pt x="108" y="175"/>
                      <a:pt x="108" y="176"/>
                      <a:pt x="108" y="176"/>
                    </a:cubicBezTo>
                    <a:cubicBezTo>
                      <a:pt x="108" y="176"/>
                      <a:pt x="108" y="176"/>
                      <a:pt x="108" y="176"/>
                    </a:cubicBezTo>
                    <a:cubicBezTo>
                      <a:pt x="109" y="175"/>
                      <a:pt x="108" y="174"/>
                      <a:pt x="108" y="173"/>
                    </a:cubicBezTo>
                    <a:cubicBezTo>
                      <a:pt x="108" y="172"/>
                      <a:pt x="109" y="171"/>
                      <a:pt x="109" y="171"/>
                    </a:cubicBezTo>
                    <a:cubicBezTo>
                      <a:pt x="109" y="171"/>
                      <a:pt x="109" y="170"/>
                      <a:pt x="109" y="170"/>
                    </a:cubicBezTo>
                    <a:cubicBezTo>
                      <a:pt x="110" y="170"/>
                      <a:pt x="110" y="169"/>
                      <a:pt x="111" y="169"/>
                    </a:cubicBezTo>
                    <a:cubicBezTo>
                      <a:pt x="110" y="169"/>
                      <a:pt x="111" y="169"/>
                      <a:pt x="111" y="169"/>
                    </a:cubicBezTo>
                    <a:cubicBezTo>
                      <a:pt x="111" y="169"/>
                      <a:pt x="112" y="169"/>
                      <a:pt x="111" y="169"/>
                    </a:cubicBezTo>
                    <a:cubicBezTo>
                      <a:pt x="112" y="169"/>
                      <a:pt x="113" y="168"/>
                      <a:pt x="114" y="167"/>
                    </a:cubicBezTo>
                    <a:cubicBezTo>
                      <a:pt x="114" y="167"/>
                      <a:pt x="114" y="167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5" y="167"/>
                      <a:pt x="115" y="167"/>
                      <a:pt x="115" y="167"/>
                    </a:cubicBezTo>
                    <a:cubicBezTo>
                      <a:pt x="115" y="167"/>
                      <a:pt x="116" y="166"/>
                      <a:pt x="117" y="166"/>
                    </a:cubicBezTo>
                    <a:cubicBezTo>
                      <a:pt x="118" y="166"/>
                      <a:pt x="119" y="167"/>
                      <a:pt x="120" y="167"/>
                    </a:cubicBezTo>
                    <a:cubicBezTo>
                      <a:pt x="120" y="166"/>
                      <a:pt x="120" y="166"/>
                      <a:pt x="120" y="166"/>
                    </a:cubicBezTo>
                    <a:cubicBezTo>
                      <a:pt x="120" y="166"/>
                      <a:pt x="120" y="166"/>
                      <a:pt x="120" y="166"/>
                    </a:cubicBezTo>
                    <a:cubicBezTo>
                      <a:pt x="121" y="166"/>
                      <a:pt x="121" y="167"/>
                      <a:pt x="122" y="167"/>
                    </a:cubicBezTo>
                    <a:cubicBezTo>
                      <a:pt x="122" y="167"/>
                      <a:pt x="121" y="167"/>
                      <a:pt x="121" y="168"/>
                    </a:cubicBezTo>
                    <a:cubicBezTo>
                      <a:pt x="122" y="168"/>
                      <a:pt x="122" y="168"/>
                      <a:pt x="122" y="168"/>
                    </a:cubicBezTo>
                    <a:cubicBezTo>
                      <a:pt x="122" y="168"/>
                      <a:pt x="123" y="168"/>
                      <a:pt x="123" y="168"/>
                    </a:cubicBezTo>
                    <a:cubicBezTo>
                      <a:pt x="123" y="168"/>
                      <a:pt x="123" y="168"/>
                      <a:pt x="123" y="168"/>
                    </a:cubicBezTo>
                    <a:cubicBezTo>
                      <a:pt x="123" y="168"/>
                      <a:pt x="124" y="168"/>
                      <a:pt x="124" y="168"/>
                    </a:cubicBezTo>
                    <a:cubicBezTo>
                      <a:pt x="124" y="168"/>
                      <a:pt x="124" y="167"/>
                      <a:pt x="124" y="167"/>
                    </a:cubicBezTo>
                    <a:cubicBezTo>
                      <a:pt x="125" y="168"/>
                      <a:pt x="125" y="168"/>
                      <a:pt x="126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67"/>
                      <a:pt x="125" y="168"/>
                      <a:pt x="125" y="167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5" y="165"/>
                      <a:pt x="126" y="165"/>
                      <a:pt x="128" y="165"/>
                    </a:cubicBezTo>
                    <a:cubicBezTo>
                      <a:pt x="128" y="165"/>
                      <a:pt x="128" y="165"/>
                      <a:pt x="128" y="165"/>
                    </a:cubicBezTo>
                    <a:cubicBezTo>
                      <a:pt x="128" y="164"/>
                      <a:pt x="128" y="164"/>
                      <a:pt x="129" y="164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9" y="165"/>
                      <a:pt x="129" y="165"/>
                      <a:pt x="129" y="165"/>
                    </a:cubicBezTo>
                    <a:cubicBezTo>
                      <a:pt x="130" y="165"/>
                      <a:pt x="131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1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2" y="165"/>
                      <a:pt x="133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4" y="166"/>
                      <a:pt x="134" y="166"/>
                      <a:pt x="134" y="167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5" y="167"/>
                      <a:pt x="136" y="166"/>
                      <a:pt x="136" y="166"/>
                    </a:cubicBezTo>
                    <a:cubicBezTo>
                      <a:pt x="137" y="166"/>
                      <a:pt x="137" y="166"/>
                      <a:pt x="137" y="166"/>
                    </a:cubicBezTo>
                    <a:cubicBezTo>
                      <a:pt x="137" y="167"/>
                      <a:pt x="138" y="168"/>
                      <a:pt x="139" y="169"/>
                    </a:cubicBezTo>
                    <a:cubicBezTo>
                      <a:pt x="139" y="170"/>
                      <a:pt x="138" y="171"/>
                      <a:pt x="139" y="171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39" y="172"/>
                      <a:pt x="139" y="173"/>
                      <a:pt x="140" y="173"/>
                    </a:cubicBezTo>
                    <a:cubicBezTo>
                      <a:pt x="140" y="173"/>
                      <a:pt x="140" y="173"/>
                      <a:pt x="140" y="173"/>
                    </a:cubicBezTo>
                    <a:cubicBezTo>
                      <a:pt x="140" y="173"/>
                      <a:pt x="140" y="174"/>
                      <a:pt x="140" y="174"/>
                    </a:cubicBezTo>
                    <a:cubicBezTo>
                      <a:pt x="140" y="174"/>
                      <a:pt x="140" y="175"/>
                      <a:pt x="140" y="176"/>
                    </a:cubicBezTo>
                    <a:cubicBezTo>
                      <a:pt x="141" y="176"/>
                      <a:pt x="141" y="177"/>
                      <a:pt x="142" y="177"/>
                    </a:cubicBezTo>
                    <a:cubicBezTo>
                      <a:pt x="142" y="177"/>
                      <a:pt x="143" y="177"/>
                      <a:pt x="143" y="177"/>
                    </a:cubicBezTo>
                    <a:cubicBezTo>
                      <a:pt x="143" y="175"/>
                      <a:pt x="144" y="174"/>
                      <a:pt x="144" y="173"/>
                    </a:cubicBezTo>
                    <a:cubicBezTo>
                      <a:pt x="143" y="172"/>
                      <a:pt x="143" y="171"/>
                      <a:pt x="143" y="169"/>
                    </a:cubicBezTo>
                    <a:cubicBezTo>
                      <a:pt x="142" y="167"/>
                      <a:pt x="141" y="162"/>
                      <a:pt x="144" y="161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5" y="160"/>
                      <a:pt x="146" y="159"/>
                      <a:pt x="147" y="159"/>
                    </a:cubicBezTo>
                    <a:cubicBezTo>
                      <a:pt x="147" y="159"/>
                      <a:pt x="147" y="159"/>
                      <a:pt x="147" y="159"/>
                    </a:cubicBezTo>
                    <a:cubicBezTo>
                      <a:pt x="148" y="158"/>
                      <a:pt x="148" y="157"/>
                      <a:pt x="150" y="157"/>
                    </a:cubicBez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51" y="156"/>
                      <a:pt x="152" y="155"/>
                      <a:pt x="153" y="155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5"/>
                      <a:pt x="154" y="154"/>
                      <a:pt x="154" y="154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4" y="154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54"/>
                      <a:pt x="154" y="154"/>
                      <a:pt x="154" y="153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4" y="153"/>
                      <a:pt x="154" y="153"/>
                      <a:pt x="155" y="153"/>
                    </a:cubicBezTo>
                    <a:cubicBezTo>
                      <a:pt x="155" y="153"/>
                      <a:pt x="156" y="152"/>
                      <a:pt x="155" y="152"/>
                    </a:cubicBezTo>
                    <a:cubicBezTo>
                      <a:pt x="155" y="152"/>
                      <a:pt x="155" y="152"/>
                      <a:pt x="155" y="152"/>
                    </a:cubicBezTo>
                    <a:cubicBezTo>
                      <a:pt x="155" y="152"/>
                      <a:pt x="155" y="152"/>
                      <a:pt x="155" y="152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4" y="151"/>
                      <a:pt x="154" y="152"/>
                      <a:pt x="154" y="152"/>
                    </a:cubicBezTo>
                    <a:cubicBezTo>
                      <a:pt x="154" y="152"/>
                      <a:pt x="154" y="152"/>
                      <a:pt x="154" y="152"/>
                    </a:cubicBezTo>
                    <a:cubicBezTo>
                      <a:pt x="154" y="152"/>
                      <a:pt x="154" y="152"/>
                      <a:pt x="153" y="152"/>
                    </a:cubicBezTo>
                    <a:cubicBezTo>
                      <a:pt x="154" y="151"/>
                      <a:pt x="154" y="151"/>
                      <a:pt x="154" y="151"/>
                    </a:cubicBezTo>
                    <a:cubicBezTo>
                      <a:pt x="154" y="151"/>
                      <a:pt x="154" y="151"/>
                      <a:pt x="154" y="151"/>
                    </a:cubicBezTo>
                    <a:cubicBezTo>
                      <a:pt x="154" y="151"/>
                      <a:pt x="154" y="151"/>
                      <a:pt x="155" y="151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5" y="150"/>
                      <a:pt x="155" y="150"/>
                      <a:pt x="155" y="150"/>
                    </a:cubicBezTo>
                    <a:cubicBezTo>
                      <a:pt x="155" y="150"/>
                      <a:pt x="155" y="150"/>
                      <a:pt x="155" y="150"/>
                    </a:cubicBezTo>
                    <a:cubicBezTo>
                      <a:pt x="156" y="150"/>
                      <a:pt x="155" y="149"/>
                      <a:pt x="155" y="149"/>
                    </a:cubicBezTo>
                    <a:cubicBezTo>
                      <a:pt x="155" y="149"/>
                      <a:pt x="154" y="148"/>
                      <a:pt x="154" y="148"/>
                    </a:cubicBezTo>
                    <a:cubicBezTo>
                      <a:pt x="154" y="148"/>
                      <a:pt x="154" y="148"/>
                      <a:pt x="155" y="149"/>
                    </a:cubicBezTo>
                    <a:cubicBezTo>
                      <a:pt x="155" y="148"/>
                      <a:pt x="155" y="148"/>
                      <a:pt x="155" y="148"/>
                    </a:cubicBezTo>
                    <a:cubicBezTo>
                      <a:pt x="155" y="148"/>
                      <a:pt x="155" y="148"/>
                      <a:pt x="155" y="148"/>
                    </a:cubicBezTo>
                    <a:cubicBezTo>
                      <a:pt x="155" y="147"/>
                      <a:pt x="154" y="147"/>
                      <a:pt x="154" y="147"/>
                    </a:cubicBezTo>
                    <a:cubicBezTo>
                      <a:pt x="155" y="147"/>
                      <a:pt x="155" y="147"/>
                      <a:pt x="155" y="147"/>
                    </a:cubicBezTo>
                    <a:cubicBezTo>
                      <a:pt x="155" y="147"/>
                      <a:pt x="155" y="147"/>
                      <a:pt x="155" y="147"/>
                    </a:cubicBezTo>
                    <a:cubicBezTo>
                      <a:pt x="156" y="146"/>
                      <a:pt x="153" y="145"/>
                      <a:pt x="153" y="144"/>
                    </a:cubicBezTo>
                    <a:cubicBezTo>
                      <a:pt x="153" y="145"/>
                      <a:pt x="155" y="145"/>
                      <a:pt x="155" y="146"/>
                    </a:cubicBezTo>
                    <a:cubicBezTo>
                      <a:pt x="155" y="144"/>
                      <a:pt x="155" y="143"/>
                      <a:pt x="156" y="142"/>
                    </a:cubicBezTo>
                    <a:cubicBezTo>
                      <a:pt x="156" y="143"/>
                      <a:pt x="155" y="143"/>
                      <a:pt x="155" y="143"/>
                    </a:cubicBezTo>
                    <a:cubicBezTo>
                      <a:pt x="156" y="144"/>
                      <a:pt x="155" y="145"/>
                      <a:pt x="155" y="145"/>
                    </a:cubicBezTo>
                    <a:cubicBezTo>
                      <a:pt x="156" y="146"/>
                      <a:pt x="156" y="146"/>
                      <a:pt x="156" y="146"/>
                    </a:cubicBezTo>
                    <a:cubicBezTo>
                      <a:pt x="156" y="147"/>
                      <a:pt x="156" y="148"/>
                      <a:pt x="156" y="148"/>
                    </a:cubicBezTo>
                    <a:cubicBezTo>
                      <a:pt x="156" y="148"/>
                      <a:pt x="156" y="147"/>
                      <a:pt x="156" y="147"/>
                    </a:cubicBezTo>
                    <a:cubicBezTo>
                      <a:pt x="156" y="147"/>
                      <a:pt x="156" y="147"/>
                      <a:pt x="157" y="147"/>
                    </a:cubicBezTo>
                    <a:cubicBezTo>
                      <a:pt x="157" y="147"/>
                      <a:pt x="157" y="146"/>
                      <a:pt x="157" y="146"/>
                    </a:cubicBezTo>
                    <a:cubicBezTo>
                      <a:pt x="158" y="146"/>
                      <a:pt x="158" y="145"/>
                      <a:pt x="158" y="145"/>
                    </a:cubicBezTo>
                    <a:cubicBezTo>
                      <a:pt x="158" y="144"/>
                      <a:pt x="158" y="144"/>
                      <a:pt x="158" y="144"/>
                    </a:cubicBezTo>
                    <a:cubicBezTo>
                      <a:pt x="158" y="144"/>
                      <a:pt x="157" y="143"/>
                      <a:pt x="157" y="142"/>
                    </a:cubicBezTo>
                    <a:cubicBezTo>
                      <a:pt x="158" y="142"/>
                      <a:pt x="158" y="142"/>
                      <a:pt x="158" y="142"/>
                    </a:cubicBezTo>
                    <a:cubicBezTo>
                      <a:pt x="158" y="140"/>
                      <a:pt x="158" y="140"/>
                      <a:pt x="158" y="140"/>
                    </a:cubicBezTo>
                    <a:cubicBezTo>
                      <a:pt x="157" y="139"/>
                      <a:pt x="156" y="139"/>
                      <a:pt x="156" y="139"/>
                    </a:cubicBezTo>
                    <a:cubicBezTo>
                      <a:pt x="156" y="139"/>
                      <a:pt x="156" y="139"/>
                      <a:pt x="156" y="139"/>
                    </a:cubicBezTo>
                    <a:cubicBezTo>
                      <a:pt x="156" y="139"/>
                      <a:pt x="156" y="139"/>
                      <a:pt x="156" y="139"/>
                    </a:cubicBezTo>
                    <a:cubicBezTo>
                      <a:pt x="156" y="139"/>
                      <a:pt x="157" y="139"/>
                      <a:pt x="157" y="139"/>
                    </a:cubicBezTo>
                    <a:cubicBezTo>
                      <a:pt x="157" y="139"/>
                      <a:pt x="157" y="139"/>
                      <a:pt x="157" y="139"/>
                    </a:cubicBezTo>
                    <a:cubicBezTo>
                      <a:pt x="156" y="138"/>
                      <a:pt x="156" y="138"/>
                      <a:pt x="155" y="138"/>
                    </a:cubicBezTo>
                    <a:cubicBezTo>
                      <a:pt x="154" y="138"/>
                      <a:pt x="153" y="139"/>
                      <a:pt x="153" y="139"/>
                    </a:cubicBezTo>
                    <a:cubicBezTo>
                      <a:pt x="153" y="139"/>
                      <a:pt x="152" y="139"/>
                      <a:pt x="152" y="139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52" y="139"/>
                      <a:pt x="151" y="139"/>
                      <a:pt x="151" y="139"/>
                    </a:cubicBezTo>
                    <a:cubicBezTo>
                      <a:pt x="151" y="140"/>
                      <a:pt x="150" y="140"/>
                      <a:pt x="150" y="140"/>
                    </a:cubicBezTo>
                    <a:cubicBezTo>
                      <a:pt x="150" y="140"/>
                      <a:pt x="149" y="140"/>
                      <a:pt x="149" y="140"/>
                    </a:cubicBezTo>
                    <a:cubicBezTo>
                      <a:pt x="149" y="140"/>
                      <a:pt x="149" y="141"/>
                      <a:pt x="149" y="141"/>
                    </a:cubicBezTo>
                    <a:cubicBezTo>
                      <a:pt x="149" y="141"/>
                      <a:pt x="148" y="140"/>
                      <a:pt x="148" y="140"/>
                    </a:cubicBezTo>
                    <a:cubicBezTo>
                      <a:pt x="149" y="140"/>
                      <a:pt x="149" y="140"/>
                      <a:pt x="150" y="140"/>
                    </a:cubicBezTo>
                    <a:cubicBezTo>
                      <a:pt x="150" y="140"/>
                      <a:pt x="150" y="140"/>
                      <a:pt x="150" y="140"/>
                    </a:cubicBezTo>
                    <a:cubicBezTo>
                      <a:pt x="150" y="139"/>
                      <a:pt x="150" y="139"/>
                      <a:pt x="150" y="139"/>
                    </a:cubicBezTo>
                    <a:cubicBezTo>
                      <a:pt x="151" y="138"/>
                      <a:pt x="154" y="137"/>
                      <a:pt x="156" y="137"/>
                    </a:cubicBezTo>
                    <a:cubicBezTo>
                      <a:pt x="157" y="137"/>
                      <a:pt x="157" y="137"/>
                      <a:pt x="158" y="137"/>
                    </a:cubicBezTo>
                    <a:cubicBezTo>
                      <a:pt x="158" y="131"/>
                      <a:pt x="158" y="131"/>
                      <a:pt x="158" y="131"/>
                    </a:cubicBezTo>
                    <a:cubicBezTo>
                      <a:pt x="157" y="131"/>
                      <a:pt x="157" y="132"/>
                      <a:pt x="157" y="132"/>
                    </a:cubicBezTo>
                    <a:cubicBezTo>
                      <a:pt x="156" y="132"/>
                      <a:pt x="156" y="132"/>
                      <a:pt x="156" y="132"/>
                    </a:cubicBezTo>
                    <a:cubicBezTo>
                      <a:pt x="156" y="132"/>
                      <a:pt x="155" y="132"/>
                      <a:pt x="155" y="132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4" y="132"/>
                      <a:pt x="154" y="132"/>
                      <a:pt x="153" y="132"/>
                    </a:cubicBezTo>
                    <a:cubicBezTo>
                      <a:pt x="153" y="132"/>
                      <a:pt x="152" y="132"/>
                      <a:pt x="152" y="132"/>
                    </a:cubicBezTo>
                    <a:cubicBezTo>
                      <a:pt x="152" y="132"/>
                      <a:pt x="151" y="132"/>
                      <a:pt x="151" y="132"/>
                    </a:cubicBezTo>
                    <a:cubicBezTo>
                      <a:pt x="151" y="130"/>
                      <a:pt x="153" y="130"/>
                      <a:pt x="155" y="130"/>
                    </a:cubicBezTo>
                    <a:cubicBezTo>
                      <a:pt x="155" y="130"/>
                      <a:pt x="156" y="130"/>
                      <a:pt x="156" y="130"/>
                    </a:cubicBezTo>
                    <a:cubicBezTo>
                      <a:pt x="157" y="130"/>
                      <a:pt x="157" y="129"/>
                      <a:pt x="157" y="129"/>
                    </a:cubicBezTo>
                    <a:cubicBezTo>
                      <a:pt x="157" y="129"/>
                      <a:pt x="157" y="129"/>
                      <a:pt x="157" y="129"/>
                    </a:cubicBezTo>
                    <a:cubicBezTo>
                      <a:pt x="158" y="129"/>
                      <a:pt x="158" y="129"/>
                      <a:pt x="158" y="129"/>
                    </a:cubicBezTo>
                    <a:cubicBezTo>
                      <a:pt x="158" y="121"/>
                      <a:pt x="158" y="121"/>
                      <a:pt x="158" y="121"/>
                    </a:cubicBezTo>
                    <a:moveTo>
                      <a:pt x="181" y="116"/>
                    </a:moveTo>
                    <a:cubicBezTo>
                      <a:pt x="180" y="116"/>
                      <a:pt x="178" y="117"/>
                      <a:pt x="177" y="117"/>
                    </a:cubicBezTo>
                    <a:cubicBezTo>
                      <a:pt x="175" y="118"/>
                      <a:pt x="173" y="120"/>
                      <a:pt x="172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cubicBezTo>
                      <a:pt x="182" y="121"/>
                      <a:pt x="182" y="121"/>
                      <a:pt x="183" y="120"/>
                    </a:cubicBezTo>
                    <a:cubicBezTo>
                      <a:pt x="182" y="120"/>
                      <a:pt x="182" y="120"/>
                      <a:pt x="182" y="120"/>
                    </a:cubicBezTo>
                    <a:cubicBezTo>
                      <a:pt x="182" y="120"/>
                      <a:pt x="181" y="121"/>
                      <a:pt x="181" y="121"/>
                    </a:cubicBezTo>
                    <a:cubicBezTo>
                      <a:pt x="181" y="120"/>
                      <a:pt x="180" y="120"/>
                      <a:pt x="181" y="120"/>
                    </a:cubicBezTo>
                    <a:cubicBezTo>
                      <a:pt x="180" y="120"/>
                      <a:pt x="179" y="120"/>
                      <a:pt x="179" y="120"/>
                    </a:cubicBezTo>
                    <a:cubicBezTo>
                      <a:pt x="180" y="120"/>
                      <a:pt x="180" y="120"/>
                      <a:pt x="180" y="120"/>
                    </a:cubicBezTo>
                    <a:cubicBezTo>
                      <a:pt x="181" y="120"/>
                      <a:pt x="181" y="120"/>
                      <a:pt x="181" y="120"/>
                    </a:cubicBezTo>
                    <a:cubicBezTo>
                      <a:pt x="182" y="119"/>
                      <a:pt x="184" y="119"/>
                      <a:pt x="184" y="118"/>
                    </a:cubicBezTo>
                    <a:cubicBezTo>
                      <a:pt x="183" y="117"/>
                      <a:pt x="183" y="117"/>
                      <a:pt x="183" y="117"/>
                    </a:cubicBezTo>
                    <a:cubicBezTo>
                      <a:pt x="183" y="118"/>
                      <a:pt x="183" y="118"/>
                      <a:pt x="183" y="118"/>
                    </a:cubicBezTo>
                    <a:cubicBezTo>
                      <a:pt x="183" y="117"/>
                      <a:pt x="182" y="116"/>
                      <a:pt x="181" y="116"/>
                    </a:cubicBezTo>
                    <a:moveTo>
                      <a:pt x="159" y="121"/>
                    </a:moveTo>
                    <a:cubicBezTo>
                      <a:pt x="159" y="121"/>
                      <a:pt x="159" y="120"/>
                      <a:pt x="159" y="12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9" y="120"/>
                      <a:pt x="159" y="120"/>
                      <a:pt x="159" y="121"/>
                    </a:cubicBezTo>
                    <a:moveTo>
                      <a:pt x="169" y="118"/>
                    </a:moveTo>
                    <a:cubicBezTo>
                      <a:pt x="169" y="118"/>
                      <a:pt x="169" y="118"/>
                      <a:pt x="169" y="118"/>
                    </a:cubicBezTo>
                    <a:cubicBezTo>
                      <a:pt x="169" y="118"/>
                      <a:pt x="169" y="118"/>
                      <a:pt x="169" y="118"/>
                    </a:cubicBezTo>
                    <a:cubicBezTo>
                      <a:pt x="169" y="117"/>
                      <a:pt x="169" y="117"/>
                      <a:pt x="169" y="117"/>
                    </a:cubicBezTo>
                    <a:cubicBezTo>
                      <a:pt x="169" y="118"/>
                      <a:pt x="169" y="118"/>
                      <a:pt x="169" y="118"/>
                    </a:cubicBezTo>
                    <a:moveTo>
                      <a:pt x="164" y="118"/>
                    </a:moveTo>
                    <a:cubicBezTo>
                      <a:pt x="163" y="117"/>
                      <a:pt x="163" y="117"/>
                      <a:pt x="162" y="117"/>
                    </a:cubicBezTo>
                    <a:cubicBezTo>
                      <a:pt x="163" y="117"/>
                      <a:pt x="163" y="116"/>
                      <a:pt x="164" y="116"/>
                    </a:cubicBezTo>
                    <a:cubicBezTo>
                      <a:pt x="164" y="116"/>
                      <a:pt x="164" y="116"/>
                      <a:pt x="164" y="116"/>
                    </a:cubicBezTo>
                    <a:cubicBezTo>
                      <a:pt x="164" y="117"/>
                      <a:pt x="165" y="118"/>
                      <a:pt x="165" y="118"/>
                    </a:cubicBezTo>
                    <a:cubicBezTo>
                      <a:pt x="165" y="118"/>
                      <a:pt x="165" y="118"/>
                      <a:pt x="165" y="118"/>
                    </a:cubicBezTo>
                    <a:cubicBezTo>
                      <a:pt x="165" y="118"/>
                      <a:pt x="165" y="118"/>
                      <a:pt x="164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moveTo>
                      <a:pt x="160" y="114"/>
                    </a:moveTo>
                    <a:cubicBezTo>
                      <a:pt x="160" y="114"/>
                      <a:pt x="160" y="113"/>
                      <a:pt x="160" y="113"/>
                    </a:cubicBezTo>
                    <a:cubicBezTo>
                      <a:pt x="160" y="113"/>
                      <a:pt x="160" y="113"/>
                      <a:pt x="160" y="113"/>
                    </a:cubicBezTo>
                    <a:cubicBezTo>
                      <a:pt x="160" y="114"/>
                      <a:pt x="161" y="114"/>
                      <a:pt x="160" y="114"/>
                    </a:cubicBezTo>
                    <a:moveTo>
                      <a:pt x="159" y="114"/>
                    </a:moveTo>
                    <a:cubicBezTo>
                      <a:pt x="159" y="114"/>
                      <a:pt x="159" y="114"/>
                      <a:pt x="159" y="114"/>
                    </a:cubicBezTo>
                    <a:cubicBezTo>
                      <a:pt x="160" y="113"/>
                      <a:pt x="159" y="114"/>
                      <a:pt x="159" y="113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60" y="113"/>
                      <a:pt x="160" y="113"/>
                      <a:pt x="160" y="113"/>
                    </a:cubicBezTo>
                    <a:cubicBezTo>
                      <a:pt x="160" y="114"/>
                      <a:pt x="160" y="114"/>
                      <a:pt x="159" y="114"/>
                    </a:cubicBezTo>
                    <a:moveTo>
                      <a:pt x="159" y="112"/>
                    </a:moveTo>
                    <a:cubicBezTo>
                      <a:pt x="159" y="112"/>
                      <a:pt x="159" y="112"/>
                      <a:pt x="159" y="112"/>
                    </a:cubicBezTo>
                    <a:cubicBezTo>
                      <a:pt x="160" y="112"/>
                      <a:pt x="160" y="112"/>
                      <a:pt x="160" y="112"/>
                    </a:cubicBezTo>
                    <a:cubicBezTo>
                      <a:pt x="160" y="112"/>
                      <a:pt x="159" y="112"/>
                      <a:pt x="159" y="112"/>
                    </a:cubicBezTo>
                    <a:moveTo>
                      <a:pt x="159" y="112"/>
                    </a:moveTo>
                    <a:cubicBezTo>
                      <a:pt x="159" y="112"/>
                      <a:pt x="159" y="112"/>
                      <a:pt x="159" y="112"/>
                    </a:cubicBezTo>
                    <a:cubicBezTo>
                      <a:pt x="159" y="112"/>
                      <a:pt x="159" y="112"/>
                      <a:pt x="159" y="112"/>
                    </a:cubicBezTo>
                    <a:moveTo>
                      <a:pt x="173" y="112"/>
                    </a:moveTo>
                    <a:cubicBezTo>
                      <a:pt x="172" y="112"/>
                      <a:pt x="172" y="111"/>
                      <a:pt x="172" y="111"/>
                    </a:cubicBezTo>
                    <a:cubicBezTo>
                      <a:pt x="173" y="111"/>
                      <a:pt x="173" y="111"/>
                      <a:pt x="173" y="112"/>
                    </a:cubicBezTo>
                    <a:cubicBezTo>
                      <a:pt x="173" y="112"/>
                      <a:pt x="173" y="112"/>
                      <a:pt x="173" y="112"/>
                    </a:cubicBezTo>
                    <a:cubicBezTo>
                      <a:pt x="173" y="112"/>
                      <a:pt x="173" y="112"/>
                      <a:pt x="173" y="112"/>
                    </a:cubicBezTo>
                    <a:moveTo>
                      <a:pt x="160" y="111"/>
                    </a:moveTo>
                    <a:cubicBezTo>
                      <a:pt x="160" y="111"/>
                      <a:pt x="160" y="111"/>
                      <a:pt x="160" y="110"/>
                    </a:cubicBezTo>
                    <a:cubicBezTo>
                      <a:pt x="160" y="110"/>
                      <a:pt x="161" y="110"/>
                      <a:pt x="161" y="110"/>
                    </a:cubicBezTo>
                    <a:cubicBezTo>
                      <a:pt x="161" y="110"/>
                      <a:pt x="161" y="110"/>
                      <a:pt x="161" y="110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1" y="111"/>
                      <a:pt x="160" y="111"/>
                    </a:cubicBezTo>
                    <a:moveTo>
                      <a:pt x="166" y="112"/>
                    </a:moveTo>
                    <a:cubicBezTo>
                      <a:pt x="166" y="111"/>
                      <a:pt x="167" y="109"/>
                      <a:pt x="169" y="109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8" y="110"/>
                      <a:pt x="168" y="111"/>
                    </a:cubicBezTo>
                    <a:cubicBezTo>
                      <a:pt x="168" y="110"/>
                      <a:pt x="168" y="110"/>
                      <a:pt x="168" y="110"/>
                    </a:cubicBezTo>
                    <a:cubicBezTo>
                      <a:pt x="168" y="111"/>
                      <a:pt x="167" y="111"/>
                      <a:pt x="167" y="112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6" y="111"/>
                      <a:pt x="166" y="112"/>
                      <a:pt x="166" y="112"/>
                    </a:cubicBezTo>
                    <a:moveTo>
                      <a:pt x="177" y="111"/>
                    </a:moveTo>
                    <a:cubicBezTo>
                      <a:pt x="177" y="110"/>
                      <a:pt x="178" y="110"/>
                      <a:pt x="178" y="109"/>
                    </a:cubicBezTo>
                    <a:cubicBezTo>
                      <a:pt x="178" y="110"/>
                      <a:pt x="178" y="111"/>
                      <a:pt x="177" y="111"/>
                    </a:cubicBezTo>
                    <a:moveTo>
                      <a:pt x="177" y="111"/>
                    </a:moveTo>
                    <a:cubicBezTo>
                      <a:pt x="176" y="111"/>
                      <a:pt x="175" y="109"/>
                      <a:pt x="176" y="109"/>
                    </a:cubicBezTo>
                    <a:cubicBezTo>
                      <a:pt x="176" y="109"/>
                      <a:pt x="176" y="110"/>
                      <a:pt x="177" y="111"/>
                    </a:cubicBezTo>
                    <a:cubicBezTo>
                      <a:pt x="177" y="111"/>
                      <a:pt x="177" y="111"/>
                      <a:pt x="177" y="111"/>
                    </a:cubicBezTo>
                    <a:moveTo>
                      <a:pt x="179" y="109"/>
                    </a:moveTo>
                    <a:cubicBezTo>
                      <a:pt x="179" y="108"/>
                      <a:pt x="179" y="108"/>
                      <a:pt x="179" y="108"/>
                    </a:cubicBezTo>
                    <a:cubicBezTo>
                      <a:pt x="179" y="108"/>
                      <a:pt x="179" y="108"/>
                      <a:pt x="179" y="108"/>
                    </a:cubicBezTo>
                    <a:cubicBezTo>
                      <a:pt x="180" y="108"/>
                      <a:pt x="180" y="109"/>
                      <a:pt x="179" y="109"/>
                    </a:cubicBezTo>
                    <a:moveTo>
                      <a:pt x="187" y="108"/>
                    </a:moveTo>
                    <a:cubicBezTo>
                      <a:pt x="186" y="108"/>
                      <a:pt x="187" y="108"/>
                      <a:pt x="186" y="107"/>
                    </a:cubicBezTo>
                    <a:cubicBezTo>
                      <a:pt x="186" y="107"/>
                      <a:pt x="186" y="107"/>
                      <a:pt x="186" y="107"/>
                    </a:cubicBezTo>
                    <a:cubicBezTo>
                      <a:pt x="187" y="107"/>
                      <a:pt x="187" y="108"/>
                      <a:pt x="187" y="108"/>
                    </a:cubicBezTo>
                    <a:moveTo>
                      <a:pt x="182" y="107"/>
                    </a:moveTo>
                    <a:cubicBezTo>
                      <a:pt x="183" y="107"/>
                      <a:pt x="182" y="106"/>
                      <a:pt x="183" y="106"/>
                    </a:cubicBezTo>
                    <a:cubicBezTo>
                      <a:pt x="183" y="106"/>
                      <a:pt x="183" y="107"/>
                      <a:pt x="183" y="107"/>
                    </a:cubicBezTo>
                    <a:cubicBezTo>
                      <a:pt x="182" y="107"/>
                      <a:pt x="182" y="107"/>
                      <a:pt x="182" y="107"/>
                    </a:cubicBezTo>
                    <a:cubicBezTo>
                      <a:pt x="182" y="107"/>
                      <a:pt x="182" y="107"/>
                      <a:pt x="182" y="107"/>
                    </a:cubicBezTo>
                    <a:moveTo>
                      <a:pt x="186" y="107"/>
                    </a:moveTo>
                    <a:cubicBezTo>
                      <a:pt x="185" y="107"/>
                      <a:pt x="185" y="107"/>
                      <a:pt x="185" y="107"/>
                    </a:cubicBezTo>
                    <a:cubicBezTo>
                      <a:pt x="186" y="107"/>
                      <a:pt x="185" y="106"/>
                      <a:pt x="185" y="106"/>
                    </a:cubicBezTo>
                    <a:cubicBezTo>
                      <a:pt x="186" y="106"/>
                      <a:pt x="186" y="106"/>
                      <a:pt x="186" y="107"/>
                    </a:cubicBezTo>
                    <a:moveTo>
                      <a:pt x="185" y="107"/>
                    </a:moveTo>
                    <a:cubicBezTo>
                      <a:pt x="184" y="107"/>
                      <a:pt x="184" y="106"/>
                      <a:pt x="184" y="106"/>
                    </a:cubicBezTo>
                    <a:cubicBezTo>
                      <a:pt x="184" y="106"/>
                      <a:pt x="184" y="106"/>
                      <a:pt x="184" y="105"/>
                    </a:cubicBezTo>
                    <a:cubicBezTo>
                      <a:pt x="184" y="105"/>
                      <a:pt x="184" y="105"/>
                      <a:pt x="184" y="105"/>
                    </a:cubicBezTo>
                    <a:cubicBezTo>
                      <a:pt x="185" y="105"/>
                      <a:pt x="185" y="107"/>
                      <a:pt x="185" y="107"/>
                    </a:cubicBezTo>
                    <a:moveTo>
                      <a:pt x="179" y="105"/>
                    </a:moveTo>
                    <a:cubicBezTo>
                      <a:pt x="179" y="104"/>
                      <a:pt x="178" y="104"/>
                      <a:pt x="178" y="104"/>
                    </a:cubicBezTo>
                    <a:cubicBezTo>
                      <a:pt x="178" y="104"/>
                      <a:pt x="178" y="104"/>
                      <a:pt x="179" y="104"/>
                    </a:cubicBezTo>
                    <a:cubicBezTo>
                      <a:pt x="179" y="104"/>
                      <a:pt x="179" y="104"/>
                      <a:pt x="179" y="104"/>
                    </a:cubicBezTo>
                    <a:cubicBezTo>
                      <a:pt x="179" y="104"/>
                      <a:pt x="180" y="104"/>
                      <a:pt x="180" y="104"/>
                    </a:cubicBezTo>
                    <a:cubicBezTo>
                      <a:pt x="180" y="104"/>
                      <a:pt x="180" y="104"/>
                      <a:pt x="180" y="104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0" y="105"/>
                      <a:pt x="180" y="105"/>
                      <a:pt x="179" y="105"/>
                    </a:cubicBezTo>
                    <a:cubicBezTo>
                      <a:pt x="179" y="105"/>
                      <a:pt x="179" y="105"/>
                      <a:pt x="179" y="105"/>
                    </a:cubicBezTo>
                    <a:cubicBezTo>
                      <a:pt x="179" y="105"/>
                      <a:pt x="179" y="105"/>
                      <a:pt x="179" y="105"/>
                    </a:cubicBezTo>
                    <a:moveTo>
                      <a:pt x="178" y="102"/>
                    </a:move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02"/>
                      <a:pt x="178" y="102"/>
                      <a:pt x="178" y="102"/>
                    </a:cubicBezTo>
                    <a:moveTo>
                      <a:pt x="187" y="102"/>
                    </a:moveTo>
                    <a:cubicBezTo>
                      <a:pt x="187" y="101"/>
                      <a:pt x="187" y="101"/>
                      <a:pt x="187" y="100"/>
                    </a:cubicBezTo>
                    <a:cubicBezTo>
                      <a:pt x="187" y="101"/>
                      <a:pt x="188" y="102"/>
                      <a:pt x="188" y="102"/>
                    </a:cubicBezTo>
                    <a:cubicBezTo>
                      <a:pt x="188" y="102"/>
                      <a:pt x="189" y="102"/>
                      <a:pt x="189" y="102"/>
                    </a:cubicBezTo>
                    <a:cubicBezTo>
                      <a:pt x="189" y="102"/>
                      <a:pt x="189" y="102"/>
                      <a:pt x="189" y="103"/>
                    </a:cubicBezTo>
                    <a:cubicBezTo>
                      <a:pt x="189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7" y="103"/>
                      <a:pt x="187" y="103"/>
                      <a:pt x="187" y="102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4"/>
                      <a:pt x="186" y="104"/>
                    </a:cubicBezTo>
                    <a:cubicBezTo>
                      <a:pt x="186" y="104"/>
                      <a:pt x="186" y="103"/>
                      <a:pt x="186" y="103"/>
                    </a:cubicBezTo>
                    <a:cubicBezTo>
                      <a:pt x="186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4"/>
                      <a:pt x="185" y="104"/>
                    </a:cubicBezTo>
                    <a:cubicBezTo>
                      <a:pt x="185" y="104"/>
                      <a:pt x="186" y="104"/>
                      <a:pt x="186" y="104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5" y="104"/>
                      <a:pt x="185" y="104"/>
                      <a:pt x="184" y="104"/>
                    </a:cubicBezTo>
                    <a:cubicBezTo>
                      <a:pt x="185" y="104"/>
                      <a:pt x="185" y="103"/>
                      <a:pt x="185" y="103"/>
                    </a:cubicBezTo>
                    <a:cubicBezTo>
                      <a:pt x="185" y="102"/>
                      <a:pt x="184" y="102"/>
                      <a:pt x="184" y="102"/>
                    </a:cubicBezTo>
                    <a:cubicBezTo>
                      <a:pt x="184" y="102"/>
                      <a:pt x="184" y="101"/>
                      <a:pt x="185" y="101"/>
                    </a:cubicBezTo>
                    <a:cubicBezTo>
                      <a:pt x="185" y="101"/>
                      <a:pt x="185" y="102"/>
                      <a:pt x="185" y="102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5" y="101"/>
                      <a:pt x="185" y="102"/>
                      <a:pt x="186" y="102"/>
                    </a:cubicBezTo>
                    <a:cubicBezTo>
                      <a:pt x="186" y="102"/>
                      <a:pt x="186" y="101"/>
                      <a:pt x="187" y="101"/>
                    </a:cubicBezTo>
                    <a:cubicBezTo>
                      <a:pt x="187" y="101"/>
                      <a:pt x="187" y="101"/>
                      <a:pt x="187" y="102"/>
                    </a:cubicBezTo>
                    <a:moveTo>
                      <a:pt x="177" y="102"/>
                    </a:move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77" y="102"/>
                      <a:pt x="176" y="101"/>
                      <a:pt x="176" y="101"/>
                    </a:cubicBezTo>
                    <a:cubicBezTo>
                      <a:pt x="176" y="100"/>
                      <a:pt x="177" y="99"/>
                      <a:pt x="178" y="99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9" y="99"/>
                      <a:pt x="178" y="100"/>
                      <a:pt x="179" y="100"/>
                    </a:cubicBezTo>
                    <a:cubicBezTo>
                      <a:pt x="178" y="101"/>
                      <a:pt x="178" y="101"/>
                      <a:pt x="178" y="101"/>
                    </a:cubicBezTo>
                    <a:cubicBezTo>
                      <a:pt x="178" y="100"/>
                      <a:pt x="178" y="100"/>
                      <a:pt x="178" y="100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7" y="100"/>
                      <a:pt x="178" y="100"/>
                      <a:pt x="177" y="101"/>
                    </a:cubicBezTo>
                    <a:cubicBezTo>
                      <a:pt x="178" y="101"/>
                      <a:pt x="178" y="102"/>
                      <a:pt x="178" y="102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02"/>
                      <a:pt x="177" y="102"/>
                      <a:pt x="177" y="102"/>
                    </a:cubicBezTo>
                    <a:cubicBezTo>
                      <a:pt x="177" y="102"/>
                      <a:pt x="177" y="102"/>
                      <a:pt x="177" y="102"/>
                    </a:cubicBezTo>
                    <a:moveTo>
                      <a:pt x="170" y="98"/>
                    </a:moveTo>
                    <a:cubicBezTo>
                      <a:pt x="171" y="98"/>
                      <a:pt x="172" y="98"/>
                      <a:pt x="173" y="97"/>
                    </a:cubicBezTo>
                    <a:cubicBezTo>
                      <a:pt x="173" y="98"/>
                      <a:pt x="173" y="98"/>
                      <a:pt x="173" y="98"/>
                    </a:cubicBezTo>
                    <a:cubicBezTo>
                      <a:pt x="172" y="98"/>
                      <a:pt x="172" y="98"/>
                      <a:pt x="172" y="98"/>
                    </a:cubicBezTo>
                    <a:cubicBezTo>
                      <a:pt x="172" y="98"/>
                      <a:pt x="171" y="98"/>
                      <a:pt x="170" y="98"/>
                    </a:cubicBezTo>
                    <a:moveTo>
                      <a:pt x="170" y="95"/>
                    </a:moveTo>
                    <a:cubicBezTo>
                      <a:pt x="170" y="95"/>
                      <a:pt x="169" y="94"/>
                      <a:pt x="169" y="94"/>
                    </a:cubicBezTo>
                    <a:cubicBezTo>
                      <a:pt x="169" y="94"/>
                      <a:pt x="169" y="94"/>
                      <a:pt x="169" y="94"/>
                    </a:cubicBezTo>
                    <a:cubicBezTo>
                      <a:pt x="170" y="94"/>
                      <a:pt x="170" y="94"/>
                      <a:pt x="170" y="95"/>
                    </a:cubicBezTo>
                    <a:cubicBezTo>
                      <a:pt x="170" y="95"/>
                      <a:pt x="170" y="95"/>
                      <a:pt x="170" y="95"/>
                    </a:cubicBezTo>
                    <a:moveTo>
                      <a:pt x="170" y="93"/>
                    </a:moveTo>
                    <a:cubicBezTo>
                      <a:pt x="171" y="93"/>
                      <a:pt x="171" y="93"/>
                      <a:pt x="171" y="93"/>
                    </a:cubicBezTo>
                    <a:cubicBezTo>
                      <a:pt x="172" y="93"/>
                      <a:pt x="172" y="93"/>
                      <a:pt x="172" y="93"/>
                    </a:cubicBezTo>
                    <a:cubicBezTo>
                      <a:pt x="172" y="93"/>
                      <a:pt x="172" y="93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1" y="93"/>
                      <a:pt x="171" y="93"/>
                      <a:pt x="170" y="93"/>
                    </a:cubicBezTo>
                    <a:moveTo>
                      <a:pt x="170" y="71"/>
                    </a:moveTo>
                    <a:cubicBezTo>
                      <a:pt x="170" y="71"/>
                      <a:pt x="170" y="71"/>
                      <a:pt x="170" y="71"/>
                    </a:cubicBezTo>
                    <a:cubicBezTo>
                      <a:pt x="169" y="71"/>
                      <a:pt x="169" y="72"/>
                      <a:pt x="169" y="72"/>
                    </a:cubicBezTo>
                    <a:cubicBezTo>
                      <a:pt x="169" y="72"/>
                      <a:pt x="169" y="72"/>
                      <a:pt x="169" y="72"/>
                    </a:cubicBezTo>
                    <a:cubicBezTo>
                      <a:pt x="168" y="73"/>
                      <a:pt x="168" y="74"/>
                      <a:pt x="169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6"/>
                      <a:pt x="167" y="76"/>
                      <a:pt x="167" y="77"/>
                    </a:cubicBezTo>
                    <a:cubicBezTo>
                      <a:pt x="167" y="78"/>
                      <a:pt x="167" y="78"/>
                      <a:pt x="167" y="78"/>
                    </a:cubicBezTo>
                    <a:cubicBezTo>
                      <a:pt x="167" y="78"/>
                      <a:pt x="167" y="78"/>
                      <a:pt x="167" y="78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8"/>
                      <a:pt x="167" y="78"/>
                      <a:pt x="168" y="79"/>
                    </a:cubicBezTo>
                    <a:cubicBezTo>
                      <a:pt x="167" y="79"/>
                      <a:pt x="167" y="79"/>
                      <a:pt x="167" y="79"/>
                    </a:cubicBezTo>
                    <a:cubicBezTo>
                      <a:pt x="168" y="80"/>
                      <a:pt x="168" y="80"/>
                      <a:pt x="167" y="80"/>
                    </a:cubicBezTo>
                    <a:cubicBezTo>
                      <a:pt x="168" y="80"/>
                      <a:pt x="168" y="80"/>
                      <a:pt x="168" y="80"/>
                    </a:cubicBezTo>
                    <a:cubicBezTo>
                      <a:pt x="168" y="81"/>
                      <a:pt x="167" y="81"/>
                      <a:pt x="167" y="82"/>
                    </a:cubicBezTo>
                    <a:cubicBezTo>
                      <a:pt x="167" y="82"/>
                      <a:pt x="167" y="82"/>
                      <a:pt x="167" y="82"/>
                    </a:cubicBezTo>
                    <a:cubicBezTo>
                      <a:pt x="166" y="82"/>
                      <a:pt x="166" y="82"/>
                      <a:pt x="166" y="83"/>
                    </a:cubicBezTo>
                    <a:cubicBezTo>
                      <a:pt x="165" y="84"/>
                      <a:pt x="164" y="84"/>
                      <a:pt x="164" y="85"/>
                    </a:cubicBezTo>
                    <a:cubicBezTo>
                      <a:pt x="165" y="86"/>
                      <a:pt x="166" y="88"/>
                      <a:pt x="166" y="90"/>
                    </a:cubicBezTo>
                    <a:cubicBezTo>
                      <a:pt x="167" y="91"/>
                      <a:pt x="165" y="92"/>
                      <a:pt x="166" y="93"/>
                    </a:cubicBezTo>
                    <a:cubicBezTo>
                      <a:pt x="166" y="93"/>
                      <a:pt x="166" y="93"/>
                      <a:pt x="166" y="93"/>
                    </a:cubicBezTo>
                    <a:cubicBezTo>
                      <a:pt x="166" y="93"/>
                      <a:pt x="166" y="93"/>
                      <a:pt x="166" y="94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66" y="94"/>
                      <a:pt x="165" y="94"/>
                      <a:pt x="165" y="94"/>
                    </a:cubicBezTo>
                    <a:cubicBezTo>
                      <a:pt x="165" y="94"/>
                      <a:pt x="165" y="94"/>
                      <a:pt x="165" y="94"/>
                    </a:cubicBezTo>
                    <a:cubicBezTo>
                      <a:pt x="165" y="94"/>
                      <a:pt x="165" y="94"/>
                      <a:pt x="165" y="94"/>
                    </a:cubicBezTo>
                    <a:cubicBezTo>
                      <a:pt x="164" y="96"/>
                      <a:pt x="161" y="97"/>
                      <a:pt x="158" y="98"/>
                    </a:cubicBezTo>
                    <a:cubicBezTo>
                      <a:pt x="159" y="100"/>
                      <a:pt x="158" y="102"/>
                      <a:pt x="158" y="104"/>
                    </a:cubicBezTo>
                    <a:cubicBezTo>
                      <a:pt x="158" y="105"/>
                      <a:pt x="158" y="105"/>
                      <a:pt x="158" y="106"/>
                    </a:cubicBezTo>
                    <a:cubicBezTo>
                      <a:pt x="158" y="106"/>
                      <a:pt x="158" y="107"/>
                      <a:pt x="158" y="107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21"/>
                      <a:pt x="158" y="121"/>
                      <a:pt x="158" y="121"/>
                    </a:cubicBezTo>
                    <a:cubicBezTo>
                      <a:pt x="171" y="121"/>
                      <a:pt x="171" y="121"/>
                      <a:pt x="171" y="121"/>
                    </a:cubicBezTo>
                    <a:cubicBezTo>
                      <a:pt x="171" y="121"/>
                      <a:pt x="171" y="121"/>
                      <a:pt x="171" y="121"/>
                    </a:cubicBezTo>
                    <a:cubicBezTo>
                      <a:pt x="173" y="120"/>
                      <a:pt x="174" y="117"/>
                      <a:pt x="176" y="117"/>
                    </a:cubicBezTo>
                    <a:cubicBezTo>
                      <a:pt x="177" y="116"/>
                      <a:pt x="178" y="116"/>
                      <a:pt x="178" y="116"/>
                    </a:cubicBezTo>
                    <a:cubicBezTo>
                      <a:pt x="179" y="114"/>
                      <a:pt x="180" y="114"/>
                      <a:pt x="181" y="113"/>
                    </a:cubicBezTo>
                    <a:cubicBezTo>
                      <a:pt x="184" y="114"/>
                      <a:pt x="187" y="113"/>
                      <a:pt x="190" y="114"/>
                    </a:cubicBezTo>
                    <a:cubicBezTo>
                      <a:pt x="190" y="114"/>
                      <a:pt x="191" y="114"/>
                      <a:pt x="192" y="114"/>
                    </a:cubicBezTo>
                    <a:cubicBezTo>
                      <a:pt x="192" y="114"/>
                      <a:pt x="192" y="114"/>
                      <a:pt x="193" y="114"/>
                    </a:cubicBezTo>
                    <a:cubicBezTo>
                      <a:pt x="194" y="114"/>
                      <a:pt x="194" y="113"/>
                      <a:pt x="195" y="113"/>
                    </a:cubicBezTo>
                    <a:cubicBezTo>
                      <a:pt x="195" y="112"/>
                      <a:pt x="196" y="112"/>
                      <a:pt x="196" y="111"/>
                    </a:cubicBezTo>
                    <a:cubicBezTo>
                      <a:pt x="196" y="111"/>
                      <a:pt x="196" y="111"/>
                      <a:pt x="196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8" y="111"/>
                      <a:pt x="198" y="111"/>
                      <a:pt x="199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00" y="110"/>
                      <a:pt x="202" y="110"/>
                      <a:pt x="202" y="108"/>
                    </a:cubicBezTo>
                    <a:cubicBezTo>
                      <a:pt x="201" y="108"/>
                      <a:pt x="201" y="108"/>
                      <a:pt x="201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1" y="108"/>
                      <a:pt x="201" y="107"/>
                    </a:cubicBezTo>
                    <a:cubicBezTo>
                      <a:pt x="201" y="107"/>
                      <a:pt x="201" y="107"/>
                      <a:pt x="201" y="107"/>
                    </a:cubicBezTo>
                    <a:cubicBezTo>
                      <a:pt x="201" y="107"/>
                      <a:pt x="201" y="107"/>
                      <a:pt x="201" y="107"/>
                    </a:cubicBezTo>
                    <a:cubicBezTo>
                      <a:pt x="202" y="107"/>
                      <a:pt x="202" y="107"/>
                      <a:pt x="202" y="107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3" y="106"/>
                      <a:pt x="203" y="106"/>
                    </a:cubicBezTo>
                    <a:cubicBezTo>
                      <a:pt x="202" y="105"/>
                      <a:pt x="202" y="106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4"/>
                      <a:pt x="201" y="105"/>
                      <a:pt x="201" y="104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0" y="104"/>
                      <a:pt x="200" y="105"/>
                      <a:pt x="200" y="105"/>
                    </a:cubicBezTo>
                    <a:cubicBezTo>
                      <a:pt x="199" y="104"/>
                      <a:pt x="199" y="104"/>
                      <a:pt x="199" y="104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00" y="103"/>
                      <a:pt x="200" y="103"/>
                      <a:pt x="199" y="103"/>
                    </a:cubicBezTo>
                    <a:cubicBezTo>
                      <a:pt x="199" y="103"/>
                      <a:pt x="198" y="103"/>
                      <a:pt x="198" y="103"/>
                    </a:cubicBezTo>
                    <a:cubicBezTo>
                      <a:pt x="199" y="103"/>
                      <a:pt x="199" y="103"/>
                      <a:pt x="199" y="103"/>
                    </a:cubicBezTo>
                    <a:cubicBezTo>
                      <a:pt x="199" y="103"/>
                      <a:pt x="198" y="103"/>
                      <a:pt x="198" y="103"/>
                    </a:cubicBezTo>
                    <a:cubicBezTo>
                      <a:pt x="197" y="103"/>
                      <a:pt x="196" y="104"/>
                      <a:pt x="195" y="105"/>
                    </a:cubicBezTo>
                    <a:cubicBezTo>
                      <a:pt x="195" y="105"/>
                      <a:pt x="194" y="105"/>
                      <a:pt x="194" y="105"/>
                    </a:cubicBezTo>
                    <a:cubicBezTo>
                      <a:pt x="194" y="105"/>
                      <a:pt x="194" y="105"/>
                      <a:pt x="194" y="105"/>
                    </a:cubicBezTo>
                    <a:cubicBezTo>
                      <a:pt x="194" y="105"/>
                      <a:pt x="194" y="105"/>
                      <a:pt x="194" y="105"/>
                    </a:cubicBezTo>
                    <a:cubicBezTo>
                      <a:pt x="194" y="104"/>
                      <a:pt x="193" y="104"/>
                      <a:pt x="193" y="103"/>
                    </a:cubicBezTo>
                    <a:cubicBezTo>
                      <a:pt x="193" y="104"/>
                      <a:pt x="194" y="104"/>
                      <a:pt x="194" y="104"/>
                    </a:cubicBezTo>
                    <a:cubicBezTo>
                      <a:pt x="195" y="103"/>
                      <a:pt x="196" y="103"/>
                      <a:pt x="198" y="103"/>
                    </a:cubicBezTo>
                    <a:cubicBezTo>
                      <a:pt x="198" y="103"/>
                      <a:pt x="197" y="103"/>
                      <a:pt x="197" y="103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6" y="103"/>
                      <a:pt x="196" y="103"/>
                      <a:pt x="196" y="103"/>
                    </a:cubicBezTo>
                    <a:cubicBezTo>
                      <a:pt x="196" y="103"/>
                      <a:pt x="196" y="103"/>
                      <a:pt x="196" y="103"/>
                    </a:cubicBezTo>
                    <a:cubicBezTo>
                      <a:pt x="197" y="102"/>
                      <a:pt x="199" y="102"/>
                      <a:pt x="200" y="102"/>
                    </a:cubicBezTo>
                    <a:cubicBezTo>
                      <a:pt x="200" y="101"/>
                      <a:pt x="199" y="101"/>
                      <a:pt x="199" y="101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100"/>
                      <a:pt x="199" y="100"/>
                      <a:pt x="199" y="101"/>
                    </a:cubicBezTo>
                    <a:cubicBezTo>
                      <a:pt x="198" y="101"/>
                      <a:pt x="198" y="101"/>
                      <a:pt x="198" y="101"/>
                    </a:cubicBezTo>
                    <a:cubicBezTo>
                      <a:pt x="198" y="101"/>
                      <a:pt x="198" y="101"/>
                      <a:pt x="197" y="100"/>
                    </a:cubicBezTo>
                    <a:cubicBezTo>
                      <a:pt x="197" y="100"/>
                      <a:pt x="198" y="100"/>
                      <a:pt x="198" y="99"/>
                    </a:cubicBezTo>
                    <a:cubicBezTo>
                      <a:pt x="197" y="99"/>
                      <a:pt x="197" y="99"/>
                      <a:pt x="197" y="99"/>
                    </a:cubicBezTo>
                    <a:cubicBezTo>
                      <a:pt x="197" y="99"/>
                      <a:pt x="197" y="100"/>
                      <a:pt x="196" y="100"/>
                    </a:cubicBezTo>
                    <a:cubicBezTo>
                      <a:pt x="196" y="100"/>
                      <a:pt x="197" y="100"/>
                      <a:pt x="197" y="99"/>
                    </a:cubicBezTo>
                    <a:cubicBezTo>
                      <a:pt x="197" y="99"/>
                      <a:pt x="197" y="99"/>
                      <a:pt x="197" y="99"/>
                    </a:cubicBezTo>
                    <a:cubicBezTo>
                      <a:pt x="196" y="99"/>
                      <a:pt x="196" y="99"/>
                      <a:pt x="196" y="99"/>
                    </a:cubicBezTo>
                    <a:cubicBezTo>
                      <a:pt x="196" y="99"/>
                      <a:pt x="196" y="100"/>
                      <a:pt x="196" y="100"/>
                    </a:cubicBezTo>
                    <a:cubicBezTo>
                      <a:pt x="196" y="100"/>
                      <a:pt x="196" y="99"/>
                      <a:pt x="196" y="99"/>
                    </a:cubicBezTo>
                    <a:cubicBezTo>
                      <a:pt x="196" y="99"/>
                      <a:pt x="197" y="99"/>
                      <a:pt x="196" y="99"/>
                    </a:cubicBezTo>
                    <a:cubicBezTo>
                      <a:pt x="196" y="99"/>
                      <a:pt x="195" y="100"/>
                      <a:pt x="195" y="100"/>
                    </a:cubicBezTo>
                    <a:cubicBezTo>
                      <a:pt x="195" y="100"/>
                      <a:pt x="195" y="100"/>
                      <a:pt x="195" y="100"/>
                    </a:cubicBezTo>
                    <a:cubicBezTo>
                      <a:pt x="195" y="99"/>
                      <a:pt x="195" y="99"/>
                      <a:pt x="195" y="99"/>
                    </a:cubicBezTo>
                    <a:cubicBezTo>
                      <a:pt x="195" y="99"/>
                      <a:pt x="195" y="99"/>
                      <a:pt x="195" y="99"/>
                    </a:cubicBezTo>
                    <a:cubicBezTo>
                      <a:pt x="195" y="99"/>
                      <a:pt x="195" y="99"/>
                      <a:pt x="195" y="99"/>
                    </a:cubicBez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5" y="99"/>
                      <a:pt x="195" y="99"/>
                      <a:pt x="196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7"/>
                    </a:cubicBezTo>
                    <a:cubicBezTo>
                      <a:pt x="195" y="97"/>
                      <a:pt x="195" y="97"/>
                      <a:pt x="194" y="97"/>
                    </a:cubicBezTo>
                    <a:cubicBezTo>
                      <a:pt x="194" y="97"/>
                      <a:pt x="194" y="97"/>
                      <a:pt x="194" y="97"/>
                    </a:cubicBezTo>
                    <a:cubicBezTo>
                      <a:pt x="194" y="97"/>
                      <a:pt x="194" y="97"/>
                      <a:pt x="194" y="96"/>
                    </a:cubicBezTo>
                    <a:cubicBezTo>
                      <a:pt x="194" y="96"/>
                      <a:pt x="194" y="96"/>
                      <a:pt x="194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5"/>
                      <a:pt x="192" y="95"/>
                      <a:pt x="192" y="94"/>
                    </a:cubicBezTo>
                    <a:cubicBezTo>
                      <a:pt x="192" y="94"/>
                      <a:pt x="192" y="94"/>
                      <a:pt x="192" y="94"/>
                    </a:cubicBezTo>
                    <a:cubicBezTo>
                      <a:pt x="193" y="94"/>
                      <a:pt x="193" y="94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4" y="94"/>
                      <a:pt x="193" y="94"/>
                      <a:pt x="193" y="94"/>
                    </a:cubicBezTo>
                    <a:cubicBezTo>
                      <a:pt x="193" y="94"/>
                      <a:pt x="193" y="94"/>
                      <a:pt x="193" y="94"/>
                    </a:cubicBezTo>
                    <a:cubicBezTo>
                      <a:pt x="194" y="94"/>
                      <a:pt x="194" y="94"/>
                      <a:pt x="194" y="93"/>
                    </a:cubicBezTo>
                    <a:cubicBezTo>
                      <a:pt x="194" y="93"/>
                      <a:pt x="194" y="93"/>
                      <a:pt x="193" y="93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3" y="92"/>
                      <a:pt x="193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92"/>
                      <a:pt x="193" y="92"/>
                      <a:pt x="192" y="92"/>
                    </a:cubicBezTo>
                    <a:cubicBezTo>
                      <a:pt x="193" y="92"/>
                      <a:pt x="193" y="92"/>
                      <a:pt x="194" y="91"/>
                    </a:cubicBezTo>
                    <a:cubicBezTo>
                      <a:pt x="194" y="91"/>
                      <a:pt x="193" y="91"/>
                      <a:pt x="193" y="90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92" y="90"/>
                      <a:pt x="193" y="90"/>
                      <a:pt x="193" y="90"/>
                    </a:cubicBezTo>
                    <a:cubicBezTo>
                      <a:pt x="193" y="90"/>
                      <a:pt x="193" y="89"/>
                      <a:pt x="193" y="89"/>
                    </a:cubicBezTo>
                    <a:cubicBezTo>
                      <a:pt x="192" y="89"/>
                      <a:pt x="192" y="90"/>
                      <a:pt x="191" y="90"/>
                    </a:cubicBezTo>
                    <a:cubicBezTo>
                      <a:pt x="192" y="89"/>
                      <a:pt x="193" y="89"/>
                      <a:pt x="193" y="88"/>
                    </a:cubicBezTo>
                    <a:cubicBezTo>
                      <a:pt x="192" y="88"/>
                      <a:pt x="192" y="88"/>
                      <a:pt x="191" y="89"/>
                    </a:cubicBezTo>
                    <a:cubicBezTo>
                      <a:pt x="191" y="88"/>
                      <a:pt x="191" y="88"/>
                      <a:pt x="191" y="88"/>
                    </a:cubicBezTo>
                    <a:cubicBezTo>
                      <a:pt x="192" y="88"/>
                      <a:pt x="192" y="88"/>
                      <a:pt x="192" y="88"/>
                    </a:cubicBezTo>
                    <a:cubicBezTo>
                      <a:pt x="192" y="88"/>
                      <a:pt x="193" y="88"/>
                      <a:pt x="192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2" y="87"/>
                      <a:pt x="193" y="87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1" y="87"/>
                      <a:pt x="191" y="87"/>
                    </a:cubicBezTo>
                    <a:cubicBezTo>
                      <a:pt x="191" y="87"/>
                      <a:pt x="191" y="86"/>
                      <a:pt x="191" y="86"/>
                    </a:cubicBezTo>
                    <a:cubicBezTo>
                      <a:pt x="191" y="86"/>
                      <a:pt x="191" y="86"/>
                      <a:pt x="191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5"/>
                      <a:pt x="192" y="85"/>
                      <a:pt x="192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2" y="85"/>
                      <a:pt x="192" y="85"/>
                    </a:cubicBezTo>
                    <a:cubicBezTo>
                      <a:pt x="192" y="85"/>
                      <a:pt x="192" y="85"/>
                      <a:pt x="192" y="85"/>
                    </a:cubicBezTo>
                    <a:cubicBezTo>
                      <a:pt x="192" y="84"/>
                      <a:pt x="191" y="84"/>
                      <a:pt x="192" y="83"/>
                    </a:cubicBezTo>
                    <a:cubicBezTo>
                      <a:pt x="191" y="82"/>
                      <a:pt x="191" y="82"/>
                      <a:pt x="191" y="81"/>
                    </a:cubicBezTo>
                    <a:cubicBezTo>
                      <a:pt x="191" y="81"/>
                      <a:pt x="191" y="81"/>
                      <a:pt x="191" y="81"/>
                    </a:cubicBezTo>
                    <a:cubicBezTo>
                      <a:pt x="191" y="81"/>
                      <a:pt x="191" y="81"/>
                      <a:pt x="191" y="81"/>
                    </a:cubicBezTo>
                    <a:cubicBezTo>
                      <a:pt x="190" y="81"/>
                      <a:pt x="190" y="83"/>
                      <a:pt x="189" y="83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5"/>
                    </a:cubicBezTo>
                    <a:cubicBezTo>
                      <a:pt x="189" y="85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8" y="85"/>
                      <a:pt x="187" y="86"/>
                      <a:pt x="187" y="87"/>
                    </a:cubicBezTo>
                    <a:cubicBezTo>
                      <a:pt x="187" y="86"/>
                      <a:pt x="187" y="86"/>
                      <a:pt x="187" y="86"/>
                    </a:cubicBezTo>
                    <a:cubicBezTo>
                      <a:pt x="186" y="87"/>
                      <a:pt x="185" y="88"/>
                      <a:pt x="184" y="88"/>
                    </a:cubicBezTo>
                    <a:cubicBezTo>
                      <a:pt x="184" y="88"/>
                      <a:pt x="184" y="89"/>
                      <a:pt x="183" y="89"/>
                    </a:cubicBezTo>
                    <a:cubicBezTo>
                      <a:pt x="183" y="89"/>
                      <a:pt x="184" y="88"/>
                      <a:pt x="183" y="87"/>
                    </a:cubicBezTo>
                    <a:cubicBezTo>
                      <a:pt x="183" y="87"/>
                      <a:pt x="182" y="89"/>
                      <a:pt x="182" y="89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82" y="88"/>
                      <a:pt x="183" y="86"/>
                      <a:pt x="182" y="86"/>
                    </a:cubicBezTo>
                    <a:cubicBezTo>
                      <a:pt x="182" y="86"/>
                      <a:pt x="182" y="86"/>
                      <a:pt x="182" y="86"/>
                    </a:cubicBezTo>
                    <a:cubicBezTo>
                      <a:pt x="181" y="85"/>
                      <a:pt x="181" y="85"/>
                      <a:pt x="181" y="85"/>
                    </a:cubicBezTo>
                    <a:cubicBezTo>
                      <a:pt x="181" y="85"/>
                      <a:pt x="181" y="85"/>
                      <a:pt x="181" y="85"/>
                    </a:cubicBezTo>
                    <a:cubicBezTo>
                      <a:pt x="181" y="85"/>
                      <a:pt x="181" y="85"/>
                      <a:pt x="181" y="85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1" y="86"/>
                      <a:pt x="181" y="86"/>
                      <a:pt x="182" y="85"/>
                    </a:cubicBezTo>
                    <a:cubicBezTo>
                      <a:pt x="181" y="85"/>
                      <a:pt x="181" y="85"/>
                      <a:pt x="181" y="84"/>
                    </a:cubicBezTo>
                    <a:cubicBezTo>
                      <a:pt x="182" y="83"/>
                      <a:pt x="182" y="82"/>
                      <a:pt x="180" y="82"/>
                    </a:cubicBezTo>
                    <a:cubicBezTo>
                      <a:pt x="180" y="82"/>
                      <a:pt x="180" y="82"/>
                      <a:pt x="180" y="81"/>
                    </a:cubicBezTo>
                    <a:cubicBezTo>
                      <a:pt x="180" y="81"/>
                      <a:pt x="180" y="82"/>
                      <a:pt x="180" y="82"/>
                    </a:cubicBezTo>
                    <a:cubicBezTo>
                      <a:pt x="181" y="82"/>
                      <a:pt x="181" y="82"/>
                      <a:pt x="181" y="82"/>
                    </a:cubicBezTo>
                    <a:cubicBezTo>
                      <a:pt x="181" y="82"/>
                      <a:pt x="181" y="81"/>
                      <a:pt x="182" y="81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1" y="80"/>
                      <a:pt x="184" y="79"/>
                      <a:pt x="183" y="78"/>
                    </a:cubicBezTo>
                    <a:cubicBezTo>
                      <a:pt x="182" y="78"/>
                      <a:pt x="182" y="79"/>
                      <a:pt x="182" y="79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82" y="78"/>
                      <a:pt x="182" y="78"/>
                      <a:pt x="181" y="78"/>
                    </a:cubicBezTo>
                    <a:cubicBezTo>
                      <a:pt x="181" y="78"/>
                      <a:pt x="181" y="78"/>
                      <a:pt x="180" y="78"/>
                    </a:cubicBezTo>
                    <a:cubicBezTo>
                      <a:pt x="180" y="77"/>
                      <a:pt x="180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6"/>
                      <a:pt x="179" y="76"/>
                      <a:pt x="180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8" y="76"/>
                    </a:cubicBezTo>
                    <a:cubicBezTo>
                      <a:pt x="179" y="75"/>
                      <a:pt x="178" y="75"/>
                      <a:pt x="178" y="75"/>
                    </a:cubicBezTo>
                    <a:cubicBezTo>
                      <a:pt x="178" y="75"/>
                      <a:pt x="178" y="75"/>
                      <a:pt x="178" y="75"/>
                    </a:cubicBezTo>
                    <a:cubicBezTo>
                      <a:pt x="178" y="74"/>
                      <a:pt x="178" y="74"/>
                      <a:pt x="178" y="74"/>
                    </a:cubicBezTo>
                    <a:cubicBezTo>
                      <a:pt x="177" y="74"/>
                      <a:pt x="177" y="72"/>
                      <a:pt x="176" y="72"/>
                    </a:cubicBezTo>
                    <a:cubicBezTo>
                      <a:pt x="176" y="73"/>
                      <a:pt x="175" y="73"/>
                      <a:pt x="175" y="73"/>
                    </a:cubicBezTo>
                    <a:cubicBezTo>
                      <a:pt x="175" y="73"/>
                      <a:pt x="174" y="72"/>
                      <a:pt x="174" y="72"/>
                    </a:cubicBezTo>
                    <a:cubicBezTo>
                      <a:pt x="174" y="72"/>
                      <a:pt x="173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71" y="72"/>
                      <a:pt x="171" y="72"/>
                      <a:pt x="171" y="73"/>
                    </a:cubicBezTo>
                    <a:cubicBezTo>
                      <a:pt x="171" y="72"/>
                      <a:pt x="171" y="72"/>
                      <a:pt x="170" y="72"/>
                    </a:cubicBezTo>
                    <a:cubicBezTo>
                      <a:pt x="170" y="72"/>
                      <a:pt x="170" y="72"/>
                      <a:pt x="170" y="72"/>
                    </a:cubicBezTo>
                    <a:cubicBezTo>
                      <a:pt x="170" y="72"/>
                      <a:pt x="170" y="71"/>
                      <a:pt x="170" y="71"/>
                    </a:cubicBezTo>
                    <a:cubicBezTo>
                      <a:pt x="170" y="71"/>
                      <a:pt x="170" y="71"/>
                      <a:pt x="170" y="71"/>
                    </a:cubicBezTo>
                    <a:moveTo>
                      <a:pt x="167" y="52"/>
                    </a:moveTo>
                    <a:cubicBezTo>
                      <a:pt x="166" y="52"/>
                      <a:pt x="166" y="51"/>
                      <a:pt x="167" y="50"/>
                    </a:cubicBezTo>
                    <a:cubicBezTo>
                      <a:pt x="167" y="51"/>
                      <a:pt x="167" y="52"/>
                      <a:pt x="167" y="52"/>
                    </a:cubicBezTo>
                    <a:moveTo>
                      <a:pt x="168" y="40"/>
                    </a:move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6" y="41"/>
                      <a:pt x="166" y="42"/>
                      <a:pt x="166" y="43"/>
                    </a:cubicBezTo>
                    <a:cubicBezTo>
                      <a:pt x="166" y="43"/>
                      <a:pt x="167" y="43"/>
                      <a:pt x="167" y="44"/>
                    </a:cubicBezTo>
                    <a:cubicBezTo>
                      <a:pt x="167" y="44"/>
                      <a:pt x="167" y="44"/>
                      <a:pt x="167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5" y="45"/>
                      <a:pt x="166" y="44"/>
                      <a:pt x="166" y="45"/>
                    </a:cubicBezTo>
                    <a:cubicBezTo>
                      <a:pt x="166" y="45"/>
                      <a:pt x="166" y="45"/>
                      <a:pt x="166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4" y="47"/>
                      <a:pt x="162" y="48"/>
                      <a:pt x="161" y="50"/>
                    </a:cubicBezTo>
                    <a:cubicBezTo>
                      <a:pt x="161" y="50"/>
                      <a:pt x="161" y="50"/>
                      <a:pt x="160" y="50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60" y="50"/>
                      <a:pt x="160" y="51"/>
                      <a:pt x="160" y="51"/>
                    </a:cubicBezTo>
                    <a:cubicBezTo>
                      <a:pt x="159" y="50"/>
                      <a:pt x="158" y="46"/>
                      <a:pt x="160" y="45"/>
                    </a:cubicBezTo>
                    <a:cubicBezTo>
                      <a:pt x="161" y="44"/>
                      <a:pt x="160" y="42"/>
                      <a:pt x="160" y="41"/>
                    </a:cubicBezTo>
                    <a:cubicBezTo>
                      <a:pt x="159" y="42"/>
                      <a:pt x="158" y="42"/>
                      <a:pt x="158" y="44"/>
                    </a:cubicBezTo>
                    <a:cubicBezTo>
                      <a:pt x="158" y="44"/>
                      <a:pt x="158" y="44"/>
                      <a:pt x="158" y="44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9" y="57"/>
                      <a:pt x="160" y="56"/>
                      <a:pt x="160" y="55"/>
                    </a:cubicBezTo>
                    <a:cubicBezTo>
                      <a:pt x="160" y="55"/>
                      <a:pt x="159" y="55"/>
                      <a:pt x="159" y="54"/>
                    </a:cubicBezTo>
                    <a:cubicBezTo>
                      <a:pt x="159" y="54"/>
                      <a:pt x="160" y="54"/>
                      <a:pt x="159" y="53"/>
                    </a:cubicBezTo>
                    <a:cubicBezTo>
                      <a:pt x="160" y="54"/>
                      <a:pt x="160" y="54"/>
                      <a:pt x="161" y="54"/>
                    </a:cubicBezTo>
                    <a:cubicBezTo>
                      <a:pt x="161" y="54"/>
                      <a:pt x="161" y="54"/>
                      <a:pt x="162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54"/>
                      <a:pt x="162" y="54"/>
                      <a:pt x="162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3" y="54"/>
                      <a:pt x="163" y="53"/>
                      <a:pt x="163" y="53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3" y="53"/>
                    </a:cubicBez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53"/>
                      <a:pt x="163" y="53"/>
                      <a:pt x="162" y="53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4" y="52"/>
                    </a:cubicBezTo>
                    <a:cubicBezTo>
                      <a:pt x="164" y="52"/>
                      <a:pt x="165" y="51"/>
                      <a:pt x="166" y="51"/>
                    </a:cubicBezTo>
                    <a:cubicBezTo>
                      <a:pt x="165" y="52"/>
                      <a:pt x="166" y="52"/>
                      <a:pt x="166" y="53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53"/>
                      <a:pt x="165" y="54"/>
                      <a:pt x="165" y="54"/>
                    </a:cubicBezTo>
                    <a:cubicBezTo>
                      <a:pt x="166" y="54"/>
                      <a:pt x="166" y="53"/>
                      <a:pt x="166" y="53"/>
                    </a:cubicBezTo>
                    <a:cubicBezTo>
                      <a:pt x="167" y="53"/>
                      <a:pt x="167" y="54"/>
                      <a:pt x="167" y="54"/>
                    </a:cubicBezTo>
                    <a:cubicBezTo>
                      <a:pt x="167" y="54"/>
                      <a:pt x="168" y="53"/>
                      <a:pt x="168" y="53"/>
                    </a:cubicBezTo>
                    <a:cubicBezTo>
                      <a:pt x="168" y="53"/>
                      <a:pt x="168" y="53"/>
                      <a:pt x="168" y="53"/>
                    </a:cubicBezTo>
                    <a:cubicBezTo>
                      <a:pt x="168" y="53"/>
                      <a:pt x="169" y="53"/>
                      <a:pt x="169" y="53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70" y="53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3"/>
                      <a:pt x="169" y="53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1"/>
                      <a:pt x="168" y="51"/>
                      <a:pt x="168" y="50"/>
                    </a:cubicBezTo>
                    <a:cubicBezTo>
                      <a:pt x="169" y="50"/>
                      <a:pt x="169" y="51"/>
                      <a:pt x="170" y="52"/>
                    </a:cubicBezTo>
                    <a:cubicBezTo>
                      <a:pt x="170" y="51"/>
                      <a:pt x="170" y="50"/>
                      <a:pt x="169" y="49"/>
                    </a:cubicBezTo>
                    <a:cubicBezTo>
                      <a:pt x="169" y="48"/>
                      <a:pt x="170" y="49"/>
                      <a:pt x="170" y="48"/>
                    </a:cubicBezTo>
                    <a:cubicBezTo>
                      <a:pt x="169" y="48"/>
                      <a:pt x="169" y="48"/>
                      <a:pt x="169" y="48"/>
                    </a:cubicBezTo>
                    <a:cubicBezTo>
                      <a:pt x="170" y="48"/>
                      <a:pt x="170" y="47"/>
                      <a:pt x="169" y="46"/>
                    </a:cubicBezTo>
                    <a:cubicBezTo>
                      <a:pt x="170" y="46"/>
                      <a:pt x="170" y="47"/>
                      <a:pt x="171" y="47"/>
                    </a:cubicBezTo>
                    <a:cubicBezTo>
                      <a:pt x="171" y="47"/>
                      <a:pt x="171" y="47"/>
                      <a:pt x="171" y="47"/>
                    </a:cubicBezTo>
                    <a:cubicBezTo>
                      <a:pt x="172" y="47"/>
                      <a:pt x="173" y="46"/>
                      <a:pt x="172" y="45"/>
                    </a:cubicBezTo>
                    <a:cubicBezTo>
                      <a:pt x="172" y="45"/>
                      <a:pt x="173" y="45"/>
                      <a:pt x="173" y="44"/>
                    </a:cubicBezTo>
                    <a:cubicBezTo>
                      <a:pt x="173" y="44"/>
                      <a:pt x="172" y="43"/>
                      <a:pt x="172" y="43"/>
                    </a:cubicBezTo>
                    <a:cubicBezTo>
                      <a:pt x="172" y="43"/>
                      <a:pt x="172" y="43"/>
                      <a:pt x="171" y="43"/>
                    </a:cubicBezTo>
                    <a:cubicBezTo>
                      <a:pt x="172" y="43"/>
                      <a:pt x="171" y="43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2" y="42"/>
                      <a:pt x="171" y="42"/>
                    </a:cubicBezTo>
                    <a:cubicBezTo>
                      <a:pt x="171" y="41"/>
                      <a:pt x="171" y="41"/>
                      <a:pt x="171" y="41"/>
                    </a:cubicBezTo>
                    <a:cubicBezTo>
                      <a:pt x="171" y="41"/>
                      <a:pt x="171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69" y="41"/>
                      <a:pt x="169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moveTo>
                      <a:pt x="158" y="40"/>
                    </a:move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moveTo>
                      <a:pt x="66" y="102"/>
                    </a:moveTo>
                    <a:cubicBezTo>
                      <a:pt x="67" y="101"/>
                      <a:pt x="67" y="101"/>
                      <a:pt x="67" y="101"/>
                    </a:cubicBezTo>
                    <a:cubicBezTo>
                      <a:pt x="66" y="102"/>
                      <a:pt x="66" y="102"/>
                      <a:pt x="66" y="102"/>
                    </a:cubicBezTo>
                    <a:moveTo>
                      <a:pt x="71" y="89"/>
                    </a:moveTo>
                    <a:cubicBezTo>
                      <a:pt x="70" y="89"/>
                      <a:pt x="70" y="86"/>
                      <a:pt x="70" y="85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1" y="87"/>
                      <a:pt x="70" y="88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moveTo>
                      <a:pt x="68" y="72"/>
                    </a:moveTo>
                    <a:cubicBezTo>
                      <a:pt x="68" y="72"/>
                      <a:pt x="69" y="71"/>
                      <a:pt x="69" y="71"/>
                    </a:cubicBezTo>
                    <a:cubicBezTo>
                      <a:pt x="69" y="71"/>
                      <a:pt x="69" y="72"/>
                      <a:pt x="68" y="72"/>
                    </a:cubicBezTo>
                    <a:moveTo>
                      <a:pt x="63" y="64"/>
                    </a:moveTo>
                    <a:cubicBezTo>
                      <a:pt x="63" y="64"/>
                      <a:pt x="64" y="64"/>
                      <a:pt x="64" y="64"/>
                    </a:cubicBezTo>
                    <a:cubicBezTo>
                      <a:pt x="64" y="64"/>
                      <a:pt x="63" y="65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4" y="66"/>
                      <a:pt x="64" y="65"/>
                      <a:pt x="64" y="65"/>
                    </a:cubicBezTo>
                    <a:cubicBezTo>
                      <a:pt x="64" y="66"/>
                      <a:pt x="63" y="67"/>
                      <a:pt x="63" y="67"/>
                    </a:cubicBezTo>
                    <a:cubicBezTo>
                      <a:pt x="63" y="67"/>
                      <a:pt x="63" y="67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67"/>
                      <a:pt x="62" y="67"/>
                      <a:pt x="62" y="67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63" y="66"/>
                      <a:pt x="63" y="65"/>
                      <a:pt x="63" y="65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3" y="64"/>
                      <a:pt x="62" y="64"/>
                      <a:pt x="62" y="64"/>
                    </a:cubicBezTo>
                    <a:cubicBezTo>
                      <a:pt x="62" y="64"/>
                      <a:pt x="63" y="64"/>
                      <a:pt x="63" y="64"/>
                    </a:cubicBezTo>
                    <a:cubicBezTo>
                      <a:pt x="63" y="64"/>
                      <a:pt x="63" y="64"/>
                      <a:pt x="63" y="64"/>
                    </a:cubicBezTo>
                    <a:moveTo>
                      <a:pt x="67" y="67"/>
                    </a:moveTo>
                    <a:cubicBezTo>
                      <a:pt x="67" y="66"/>
                      <a:pt x="67" y="64"/>
                      <a:pt x="66" y="63"/>
                    </a:cubicBezTo>
                    <a:cubicBezTo>
                      <a:pt x="67" y="64"/>
                      <a:pt x="67" y="65"/>
                      <a:pt x="67" y="67"/>
                    </a:cubicBezTo>
                    <a:moveTo>
                      <a:pt x="60" y="63"/>
                    </a:moveTo>
                    <a:cubicBezTo>
                      <a:pt x="60" y="63"/>
                      <a:pt x="60" y="62"/>
                      <a:pt x="61" y="62"/>
                    </a:cubicBezTo>
                    <a:cubicBezTo>
                      <a:pt x="61" y="62"/>
                      <a:pt x="60" y="62"/>
                      <a:pt x="60" y="63"/>
                    </a:cubicBezTo>
                    <a:moveTo>
                      <a:pt x="75" y="61"/>
                    </a:moveTo>
                    <a:cubicBezTo>
                      <a:pt x="74" y="61"/>
                      <a:pt x="74" y="60"/>
                      <a:pt x="75" y="59"/>
                    </a:cubicBezTo>
                    <a:cubicBezTo>
                      <a:pt x="75" y="60"/>
                      <a:pt x="75" y="60"/>
                      <a:pt x="75" y="61"/>
                    </a:cubicBezTo>
                    <a:moveTo>
                      <a:pt x="64" y="60"/>
                    </a:moveTo>
                    <a:cubicBezTo>
                      <a:pt x="64" y="60"/>
                      <a:pt x="64" y="59"/>
                      <a:pt x="64" y="58"/>
                    </a:cubicBezTo>
                    <a:cubicBezTo>
                      <a:pt x="64" y="59"/>
                      <a:pt x="64" y="60"/>
                      <a:pt x="64" y="60"/>
                    </a:cubicBezTo>
                    <a:moveTo>
                      <a:pt x="58" y="57"/>
                    </a:move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7"/>
                      <a:pt x="58" y="58"/>
                      <a:pt x="57" y="58"/>
                    </a:cubicBezTo>
                    <a:cubicBezTo>
                      <a:pt x="58" y="58"/>
                      <a:pt x="57" y="57"/>
                      <a:pt x="58" y="56"/>
                    </a:cubicBezTo>
                    <a:cubicBezTo>
                      <a:pt x="58" y="57"/>
                      <a:pt x="58" y="57"/>
                      <a:pt x="58" y="57"/>
                    </a:cubicBezTo>
                    <a:moveTo>
                      <a:pt x="44" y="56"/>
                    </a:move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4" y="56"/>
                    </a:cubicBezTo>
                    <a:moveTo>
                      <a:pt x="60" y="57"/>
                    </a:moveTo>
                    <a:cubicBezTo>
                      <a:pt x="60" y="57"/>
                      <a:pt x="61" y="56"/>
                      <a:pt x="61" y="56"/>
                    </a:cubicBezTo>
                    <a:cubicBezTo>
                      <a:pt x="61" y="57"/>
                      <a:pt x="61" y="57"/>
                      <a:pt x="61" y="58"/>
                    </a:cubicBezTo>
                    <a:cubicBezTo>
                      <a:pt x="61" y="58"/>
                      <a:pt x="61" y="57"/>
                      <a:pt x="61" y="56"/>
                    </a:cubicBezTo>
                    <a:cubicBezTo>
                      <a:pt x="60" y="57"/>
                      <a:pt x="60" y="57"/>
                      <a:pt x="60" y="57"/>
                    </a:cubicBezTo>
                    <a:moveTo>
                      <a:pt x="71" y="50"/>
                    </a:moveTo>
                    <a:cubicBezTo>
                      <a:pt x="71" y="50"/>
                      <a:pt x="70" y="48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9"/>
                      <a:pt x="71" y="49"/>
                      <a:pt x="71" y="50"/>
                    </a:cubicBezTo>
                    <a:moveTo>
                      <a:pt x="69" y="43"/>
                    </a:moveTo>
                    <a:cubicBezTo>
                      <a:pt x="68" y="43"/>
                      <a:pt x="68" y="43"/>
                      <a:pt x="68" y="42"/>
                    </a:cubicBezTo>
                    <a:cubicBezTo>
                      <a:pt x="69" y="42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moveTo>
                      <a:pt x="60" y="40"/>
                    </a:moveTo>
                    <a:cubicBezTo>
                      <a:pt x="61" y="40"/>
                      <a:pt x="61" y="39"/>
                      <a:pt x="60" y="39"/>
                    </a:cubicBezTo>
                    <a:cubicBezTo>
                      <a:pt x="61" y="38"/>
                      <a:pt x="61" y="39"/>
                      <a:pt x="62" y="38"/>
                    </a:cubicBezTo>
                    <a:cubicBezTo>
                      <a:pt x="61" y="38"/>
                      <a:pt x="60" y="3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3" y="37"/>
                      <a:pt x="64" y="40"/>
                      <a:pt x="67" y="40"/>
                    </a:cubicBezTo>
                    <a:cubicBezTo>
                      <a:pt x="67" y="42"/>
                      <a:pt x="68" y="42"/>
                      <a:pt x="67" y="43"/>
                    </a:cubicBezTo>
                    <a:cubicBezTo>
                      <a:pt x="68" y="44"/>
                      <a:pt x="69" y="44"/>
                      <a:pt x="69" y="45"/>
                    </a:cubicBezTo>
                    <a:cubicBezTo>
                      <a:pt x="69" y="46"/>
                      <a:pt x="69" y="47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7" y="48"/>
                      <a:pt x="67" y="47"/>
                      <a:pt x="66" y="46"/>
                    </a:cubicBezTo>
                    <a:cubicBezTo>
                      <a:pt x="66" y="46"/>
                      <a:pt x="66" y="46"/>
                      <a:pt x="66" y="45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6" y="45"/>
                      <a:pt x="66" y="45"/>
                      <a:pt x="65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5" y="44"/>
                      <a:pt x="65" y="44"/>
                      <a:pt x="64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2"/>
                      <a:pt x="63" y="42"/>
                      <a:pt x="64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2"/>
                      <a:pt x="62" y="41"/>
                      <a:pt x="63" y="4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40"/>
                      <a:pt x="61" y="40"/>
                      <a:pt x="60" y="40"/>
                    </a:cubicBezTo>
                    <a:moveTo>
                      <a:pt x="62" y="34"/>
                    </a:move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3" y="33"/>
                      <a:pt x="63" y="34"/>
                      <a:pt x="62" y="34"/>
                    </a:cubicBezTo>
                    <a:moveTo>
                      <a:pt x="63" y="33"/>
                    </a:moveTo>
                    <a:cubicBezTo>
                      <a:pt x="63" y="33"/>
                      <a:pt x="62" y="33"/>
                      <a:pt x="62" y="33"/>
                    </a:cubicBezTo>
                    <a:cubicBezTo>
                      <a:pt x="62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3"/>
                      <a:pt x="63" y="33"/>
                    </a:cubicBezTo>
                    <a:moveTo>
                      <a:pt x="64" y="32"/>
                    </a:moveTo>
                    <a:cubicBezTo>
                      <a:pt x="64" y="31"/>
                      <a:pt x="65" y="31"/>
                      <a:pt x="66" y="30"/>
                    </a:cubicBezTo>
                    <a:cubicBezTo>
                      <a:pt x="65" y="31"/>
                      <a:pt x="64" y="32"/>
                      <a:pt x="64" y="32"/>
                    </a:cubicBezTo>
                    <a:moveTo>
                      <a:pt x="62" y="29"/>
                    </a:moveTo>
                    <a:cubicBezTo>
                      <a:pt x="61" y="29"/>
                      <a:pt x="61" y="28"/>
                      <a:pt x="61" y="28"/>
                    </a:cubicBezTo>
                    <a:cubicBezTo>
                      <a:pt x="62" y="28"/>
                      <a:pt x="62" y="28"/>
                      <a:pt x="62" y="29"/>
                    </a:cubicBezTo>
                    <a:moveTo>
                      <a:pt x="62" y="28"/>
                    </a:move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2" y="28"/>
                    </a:cubicBezTo>
                    <a:cubicBezTo>
                      <a:pt x="62" y="28"/>
                      <a:pt x="62" y="28"/>
                      <a:pt x="62" y="28"/>
                    </a:cubicBezTo>
                    <a:moveTo>
                      <a:pt x="61" y="26"/>
                    </a:moveTo>
                    <a:cubicBezTo>
                      <a:pt x="60" y="25"/>
                      <a:pt x="59" y="25"/>
                      <a:pt x="59" y="24"/>
                    </a:cubicBezTo>
                    <a:cubicBezTo>
                      <a:pt x="60" y="24"/>
                      <a:pt x="61" y="25"/>
                      <a:pt x="61" y="26"/>
                    </a:cubicBezTo>
                    <a:moveTo>
                      <a:pt x="61" y="25"/>
                    </a:moveTo>
                    <a:cubicBezTo>
                      <a:pt x="61" y="25"/>
                      <a:pt x="61" y="24"/>
                      <a:pt x="60" y="23"/>
                    </a:cubicBezTo>
                    <a:cubicBezTo>
                      <a:pt x="61" y="23"/>
                      <a:pt x="61" y="24"/>
                      <a:pt x="61" y="25"/>
                    </a:cubicBezTo>
                    <a:moveTo>
                      <a:pt x="55" y="25"/>
                    </a:moveTo>
                    <a:cubicBezTo>
                      <a:pt x="55" y="24"/>
                      <a:pt x="54" y="24"/>
                      <a:pt x="54" y="23"/>
                    </a:cubicBezTo>
                    <a:cubicBezTo>
                      <a:pt x="54" y="22"/>
                      <a:pt x="54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7" y="22"/>
                      <a:pt x="56" y="23"/>
                      <a:pt x="55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7" y="23"/>
                      <a:pt x="56" y="21"/>
                      <a:pt x="58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2"/>
                      <a:pt x="56" y="23"/>
                      <a:pt x="56" y="25"/>
                    </a:cubicBezTo>
                    <a:cubicBezTo>
                      <a:pt x="56" y="25"/>
                      <a:pt x="56" y="25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5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5" y="26"/>
                      <a:pt x="55" y="29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5" y="30"/>
                      <a:pt x="55" y="27"/>
                      <a:pt x="54" y="27"/>
                    </a:cubicBezTo>
                    <a:cubicBezTo>
                      <a:pt x="54" y="26"/>
                      <a:pt x="54" y="26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5" y="25"/>
                      <a:pt x="54" y="25"/>
                      <a:pt x="54" y="24"/>
                    </a:cubicBezTo>
                    <a:cubicBezTo>
                      <a:pt x="55" y="25"/>
                      <a:pt x="55" y="25"/>
                      <a:pt x="55" y="25"/>
                    </a:cubicBezTo>
                    <a:moveTo>
                      <a:pt x="57" y="0"/>
                    </a:moveTo>
                    <a:cubicBezTo>
                      <a:pt x="56" y="0"/>
                      <a:pt x="55" y="2"/>
                      <a:pt x="53" y="2"/>
                    </a:cubicBezTo>
                    <a:cubicBezTo>
                      <a:pt x="53" y="2"/>
                      <a:pt x="53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0" y="1"/>
                      <a:pt x="49" y="1"/>
                      <a:pt x="49" y="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7" y="3"/>
                      <a:pt x="48" y="4"/>
                      <a:pt x="47" y="5"/>
                    </a:cubicBezTo>
                    <a:cubicBezTo>
                      <a:pt x="47" y="4"/>
                      <a:pt x="48" y="4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6" y="3"/>
                      <a:pt x="45" y="4"/>
                    </a:cubicBezTo>
                    <a:cubicBezTo>
                      <a:pt x="45" y="4"/>
                      <a:pt x="44" y="3"/>
                      <a:pt x="44" y="3"/>
                    </a:cubicBezTo>
                    <a:cubicBezTo>
                      <a:pt x="43" y="4"/>
                      <a:pt x="41" y="5"/>
                      <a:pt x="40" y="6"/>
                    </a:cubicBezTo>
                    <a:cubicBezTo>
                      <a:pt x="39" y="6"/>
                      <a:pt x="39" y="7"/>
                      <a:pt x="38" y="8"/>
                    </a:cubicBezTo>
                    <a:cubicBezTo>
                      <a:pt x="37" y="8"/>
                      <a:pt x="36" y="9"/>
                      <a:pt x="35" y="9"/>
                    </a:cubicBezTo>
                    <a:cubicBezTo>
                      <a:pt x="34" y="9"/>
                      <a:pt x="33" y="8"/>
                      <a:pt x="32" y="8"/>
                    </a:cubicBezTo>
                    <a:cubicBezTo>
                      <a:pt x="31" y="8"/>
                      <a:pt x="30" y="9"/>
                      <a:pt x="30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2"/>
                      <a:pt x="32" y="16"/>
                      <a:pt x="30" y="18"/>
                    </a:cubicBezTo>
                    <a:cubicBezTo>
                      <a:pt x="30" y="19"/>
                      <a:pt x="30" y="19"/>
                      <a:pt x="31" y="19"/>
                    </a:cubicBezTo>
                    <a:cubicBezTo>
                      <a:pt x="31" y="19"/>
                      <a:pt x="31" y="19"/>
                      <a:pt x="32" y="19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1" y="22"/>
                      <a:pt x="32" y="22"/>
                    </a:cubicBezTo>
                    <a:cubicBezTo>
                      <a:pt x="32" y="22"/>
                      <a:pt x="32" y="22"/>
                      <a:pt x="33" y="22"/>
                    </a:cubicBezTo>
                    <a:cubicBezTo>
                      <a:pt x="33" y="22"/>
                      <a:pt x="34" y="23"/>
                      <a:pt x="35" y="23"/>
                    </a:cubicBezTo>
                    <a:cubicBezTo>
                      <a:pt x="34" y="23"/>
                      <a:pt x="35" y="24"/>
                      <a:pt x="34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1" y="23"/>
                      <a:pt x="31" y="22"/>
                    </a:cubicBezTo>
                    <a:cubicBezTo>
                      <a:pt x="31" y="21"/>
                      <a:pt x="31" y="21"/>
                      <a:pt x="31" y="20"/>
                    </a:cubicBezTo>
                    <a:cubicBezTo>
                      <a:pt x="31" y="21"/>
                      <a:pt x="31" y="23"/>
                      <a:pt x="30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3"/>
                      <a:pt x="32" y="25"/>
                      <a:pt x="31" y="25"/>
                    </a:cubicBezTo>
                    <a:cubicBezTo>
                      <a:pt x="31" y="24"/>
                      <a:pt x="31" y="25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4"/>
                      <a:pt x="30" y="25"/>
                      <a:pt x="29" y="25"/>
                    </a:cubicBezTo>
                    <a:cubicBezTo>
                      <a:pt x="29" y="24"/>
                      <a:pt x="28" y="25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2"/>
                      <a:pt x="27" y="22"/>
                      <a:pt x="27" y="21"/>
                    </a:cubicBezTo>
                    <a:cubicBezTo>
                      <a:pt x="27" y="21"/>
                      <a:pt x="26" y="21"/>
                      <a:pt x="26" y="21"/>
                    </a:cubicBezTo>
                    <a:cubicBezTo>
                      <a:pt x="25" y="21"/>
                      <a:pt x="24" y="21"/>
                      <a:pt x="23" y="21"/>
                    </a:cubicBezTo>
                    <a:cubicBezTo>
                      <a:pt x="23" y="22"/>
                      <a:pt x="24" y="22"/>
                      <a:pt x="24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0" y="22"/>
                      <a:pt x="19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7" y="24"/>
                      <a:pt x="17" y="24"/>
                    </a:cubicBezTo>
                    <a:cubicBezTo>
                      <a:pt x="18" y="25"/>
                      <a:pt x="19" y="26"/>
                      <a:pt x="21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19" y="27"/>
                      <a:pt x="19" y="26"/>
                    </a:cubicBezTo>
                    <a:cubicBezTo>
                      <a:pt x="19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7"/>
                      <a:pt x="18" y="28"/>
                    </a:cubicBezTo>
                    <a:cubicBezTo>
                      <a:pt x="16" y="29"/>
                      <a:pt x="17" y="31"/>
                      <a:pt x="19" y="31"/>
                    </a:cubicBezTo>
                    <a:cubicBezTo>
                      <a:pt x="19" y="31"/>
                      <a:pt x="20" y="31"/>
                      <a:pt x="20" y="31"/>
                    </a:cubicBezTo>
                    <a:cubicBezTo>
                      <a:pt x="21" y="31"/>
                      <a:pt x="22" y="31"/>
                      <a:pt x="22" y="32"/>
                    </a:cubicBezTo>
                    <a:cubicBezTo>
                      <a:pt x="23" y="32"/>
                      <a:pt x="22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2"/>
                      <a:pt x="22" y="32"/>
                      <a:pt x="22" y="32"/>
                    </a:cubicBezTo>
                    <a:cubicBezTo>
                      <a:pt x="24" y="32"/>
                      <a:pt x="25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7" y="31"/>
                      <a:pt x="27" y="31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0"/>
                      <a:pt x="28" y="30"/>
                      <a:pt x="28" y="31"/>
                    </a:cubicBezTo>
                    <a:cubicBezTo>
                      <a:pt x="27" y="31"/>
                      <a:pt x="28" y="32"/>
                      <a:pt x="27" y="32"/>
                    </a:cubicBezTo>
                    <a:cubicBezTo>
                      <a:pt x="27" y="32"/>
                      <a:pt x="26" y="32"/>
                      <a:pt x="26" y="32"/>
                    </a:cubicBezTo>
                    <a:cubicBezTo>
                      <a:pt x="26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2"/>
                      <a:pt x="26" y="32"/>
                      <a:pt x="26" y="33"/>
                    </a:cubicBezTo>
                    <a:cubicBezTo>
                      <a:pt x="26" y="34"/>
                      <a:pt x="25" y="34"/>
                      <a:pt x="25" y="35"/>
                    </a:cubicBezTo>
                    <a:cubicBezTo>
                      <a:pt x="25" y="37"/>
                      <a:pt x="24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0" y="37"/>
                      <a:pt x="20" y="38"/>
                    </a:cubicBezTo>
                    <a:cubicBezTo>
                      <a:pt x="19" y="38"/>
                      <a:pt x="17" y="38"/>
                      <a:pt x="16" y="39"/>
                    </a:cubicBezTo>
                    <a:cubicBezTo>
                      <a:pt x="16" y="39"/>
                      <a:pt x="16" y="40"/>
                      <a:pt x="15" y="40"/>
                    </a:cubicBezTo>
                    <a:cubicBezTo>
                      <a:pt x="15" y="40"/>
                      <a:pt x="15" y="39"/>
                      <a:pt x="15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1"/>
                      <a:pt x="12" y="41"/>
                    </a:cubicBezTo>
                    <a:cubicBezTo>
                      <a:pt x="11" y="41"/>
                      <a:pt x="11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3"/>
                      <a:pt x="9" y="44"/>
                      <a:pt x="9" y="44"/>
                    </a:cubicBezTo>
                    <a:cubicBezTo>
                      <a:pt x="9" y="45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9" y="47"/>
                      <a:pt x="9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1" y="48"/>
                      <a:pt x="11" y="48"/>
                    </a:cubicBezTo>
                    <a:cubicBezTo>
                      <a:pt x="12" y="48"/>
                      <a:pt x="12" y="46"/>
                      <a:pt x="1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2" y="47"/>
                      <a:pt x="11" y="48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1" y="48"/>
                      <a:pt x="10" y="48"/>
                      <a:pt x="10" y="47"/>
                    </a:cubicBezTo>
                    <a:cubicBezTo>
                      <a:pt x="9" y="48"/>
                      <a:pt x="9" y="48"/>
                      <a:pt x="8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9" y="49"/>
                      <a:pt x="8" y="51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3"/>
                      <a:pt x="10" y="53"/>
                      <a:pt x="10" y="53"/>
                    </a:cubicBezTo>
                    <a:cubicBezTo>
                      <a:pt x="10" y="53"/>
                      <a:pt x="11" y="53"/>
                      <a:pt x="11" y="53"/>
                    </a:cubicBezTo>
                    <a:cubicBezTo>
                      <a:pt x="11" y="53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2"/>
                      <a:pt x="13" y="52"/>
                      <a:pt x="12" y="51"/>
                    </a:cubicBezTo>
                    <a:cubicBezTo>
                      <a:pt x="13" y="51"/>
                      <a:pt x="14" y="50"/>
                      <a:pt x="14" y="50"/>
                    </a:cubicBezTo>
                    <a:cubicBezTo>
                      <a:pt x="14" y="50"/>
                      <a:pt x="15" y="50"/>
                      <a:pt x="15" y="50"/>
                    </a:cubicBezTo>
                    <a:cubicBezTo>
                      <a:pt x="14" y="50"/>
                      <a:pt x="14" y="51"/>
                      <a:pt x="13" y="51"/>
                    </a:cubicBezTo>
                    <a:cubicBezTo>
                      <a:pt x="13" y="51"/>
                      <a:pt x="13" y="52"/>
                      <a:pt x="12" y="52"/>
                    </a:cubicBezTo>
                    <a:cubicBezTo>
                      <a:pt x="12" y="53"/>
                      <a:pt x="12" y="54"/>
                      <a:pt x="12" y="55"/>
                    </a:cubicBezTo>
                    <a:cubicBezTo>
                      <a:pt x="12" y="55"/>
                      <a:pt x="12" y="56"/>
                      <a:pt x="11" y="56"/>
                    </a:cubicBezTo>
                    <a:cubicBezTo>
                      <a:pt x="11" y="56"/>
                      <a:pt x="11" y="56"/>
                      <a:pt x="11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7"/>
                      <a:pt x="11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1" y="58"/>
                      <a:pt x="11" y="58"/>
                      <a:pt x="10" y="58"/>
                    </a:cubicBezTo>
                    <a:cubicBezTo>
                      <a:pt x="11" y="58"/>
                      <a:pt x="11" y="59"/>
                      <a:pt x="11" y="59"/>
                    </a:cubicBezTo>
                    <a:cubicBezTo>
                      <a:pt x="12" y="58"/>
                      <a:pt x="13" y="58"/>
                      <a:pt x="14" y="58"/>
                    </a:cubicBezTo>
                    <a:cubicBezTo>
                      <a:pt x="13" y="58"/>
                      <a:pt x="14" y="58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8"/>
                      <a:pt x="15" y="58"/>
                      <a:pt x="15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59"/>
                      <a:pt x="15" y="60"/>
                      <a:pt x="15" y="61"/>
                    </a:cubicBezTo>
                    <a:cubicBezTo>
                      <a:pt x="16" y="60"/>
                      <a:pt x="16" y="58"/>
                      <a:pt x="17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8"/>
                      <a:pt x="17" y="59"/>
                      <a:pt x="16" y="5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8" y="60"/>
                      <a:pt x="19" y="59"/>
                      <a:pt x="20" y="59"/>
                    </a:cubicBezTo>
                    <a:cubicBezTo>
                      <a:pt x="20" y="60"/>
                      <a:pt x="16" y="61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6" y="63"/>
                      <a:pt x="16" y="64"/>
                      <a:pt x="15" y="65"/>
                    </a:cubicBezTo>
                    <a:cubicBezTo>
                      <a:pt x="15" y="65"/>
                      <a:pt x="16" y="65"/>
                      <a:pt x="16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4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6"/>
                      <a:pt x="13" y="67"/>
                      <a:pt x="12" y="68"/>
                    </a:cubicBezTo>
                    <a:cubicBezTo>
                      <a:pt x="12" y="68"/>
                      <a:pt x="12" y="67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0" y="69"/>
                      <a:pt x="7" y="68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6" y="71"/>
                      <a:pt x="7" y="71"/>
                      <a:pt x="6" y="72"/>
                    </a:cubicBezTo>
                    <a:cubicBezTo>
                      <a:pt x="6" y="71"/>
                      <a:pt x="6" y="71"/>
                      <a:pt x="6" y="70"/>
                    </a:cubicBezTo>
                    <a:cubicBezTo>
                      <a:pt x="6" y="70"/>
                      <a:pt x="6" y="70"/>
                      <a:pt x="5" y="70"/>
                    </a:cubicBezTo>
                    <a:cubicBezTo>
                      <a:pt x="3" y="70"/>
                      <a:pt x="2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0" y="73"/>
                      <a:pt x="1" y="73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3"/>
                      <a:pt x="2" y="73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3" y="74"/>
                      <a:pt x="3" y="73"/>
                      <a:pt x="4" y="73"/>
                    </a:cubicBezTo>
                    <a:cubicBezTo>
                      <a:pt x="4" y="73"/>
                      <a:pt x="4" y="72"/>
                      <a:pt x="5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2"/>
                      <a:pt x="4" y="72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6" y="72"/>
                      <a:pt x="6" y="72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7" y="72"/>
                      <a:pt x="8" y="72"/>
                      <a:pt x="8" y="71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2"/>
                      <a:pt x="8" y="72"/>
                      <a:pt x="8" y="73"/>
                    </a:cubicBezTo>
                    <a:cubicBezTo>
                      <a:pt x="8" y="72"/>
                      <a:pt x="9" y="72"/>
                      <a:pt x="9" y="71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0" y="71"/>
                      <a:pt x="11" y="71"/>
                      <a:pt x="11" y="70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2" y="70"/>
                      <a:pt x="12" y="70"/>
                    </a:cubicBezTo>
                    <a:cubicBezTo>
                      <a:pt x="12" y="70"/>
                      <a:pt x="12" y="69"/>
                      <a:pt x="13" y="69"/>
                    </a:cubicBezTo>
                    <a:cubicBezTo>
                      <a:pt x="13" y="69"/>
                      <a:pt x="13" y="70"/>
                      <a:pt x="13" y="70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69"/>
                      <a:pt x="13" y="69"/>
                      <a:pt x="14" y="69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9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7"/>
                      <a:pt x="17" y="68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6"/>
                    </a:cubicBezTo>
                    <a:cubicBezTo>
                      <a:pt x="18" y="66"/>
                      <a:pt x="19" y="66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1" y="65"/>
                      <a:pt x="21" y="64"/>
                      <a:pt x="22" y="64"/>
                    </a:cubicBezTo>
                    <a:cubicBezTo>
                      <a:pt x="22" y="64"/>
                      <a:pt x="22" y="64"/>
                      <a:pt x="23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4" y="63"/>
                      <a:pt x="23" y="63"/>
                    </a:cubicBezTo>
                    <a:cubicBezTo>
                      <a:pt x="23" y="63"/>
                      <a:pt x="24" y="63"/>
                      <a:pt x="24" y="62"/>
                    </a:cubicBezTo>
                    <a:cubicBezTo>
                      <a:pt x="25" y="62"/>
                      <a:pt x="25" y="62"/>
                      <a:pt x="26" y="61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59"/>
                      <a:pt x="26" y="58"/>
                      <a:pt x="26" y="58"/>
                    </a:cubicBezTo>
                    <a:cubicBezTo>
                      <a:pt x="27" y="58"/>
                      <a:pt x="27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58"/>
                      <a:pt x="29" y="58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30" y="57"/>
                    </a:cubicBezTo>
                    <a:cubicBezTo>
                      <a:pt x="30" y="57"/>
                      <a:pt x="30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2" y="54"/>
                      <a:pt x="35" y="53"/>
                      <a:pt x="37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8" y="52"/>
                      <a:pt x="38" y="52"/>
                    </a:cubicBezTo>
                    <a:cubicBezTo>
                      <a:pt x="38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8" y="52"/>
                      <a:pt x="37" y="53"/>
                      <a:pt x="37" y="54"/>
                    </a:cubicBezTo>
                    <a:cubicBezTo>
                      <a:pt x="37" y="54"/>
                      <a:pt x="37" y="54"/>
                      <a:pt x="38" y="55"/>
                    </a:cubicBezTo>
                    <a:cubicBezTo>
                      <a:pt x="37" y="55"/>
                      <a:pt x="37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5" y="54"/>
                      <a:pt x="34" y="54"/>
                      <a:pt x="33" y="55"/>
                    </a:cubicBezTo>
                    <a:cubicBezTo>
                      <a:pt x="33" y="57"/>
                      <a:pt x="31" y="57"/>
                      <a:pt x="31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1" y="60"/>
                      <a:pt x="31" y="60"/>
                    </a:cubicBezTo>
                    <a:cubicBezTo>
                      <a:pt x="31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29" y="60"/>
                    </a:cubicBezTo>
                    <a:cubicBezTo>
                      <a:pt x="29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2" y="60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4" y="59"/>
                      <a:pt x="35" y="60"/>
                    </a:cubicBezTo>
                    <a:cubicBezTo>
                      <a:pt x="35" y="59"/>
                      <a:pt x="35" y="58"/>
                      <a:pt x="36" y="58"/>
                    </a:cubicBezTo>
                    <a:cubicBezTo>
                      <a:pt x="36" y="58"/>
                      <a:pt x="35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59"/>
                      <a:pt x="37" y="59"/>
                      <a:pt x="37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8" y="57"/>
                      <a:pt x="38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8" y="56"/>
                      <a:pt x="38" y="55"/>
                    </a:cubicBezTo>
                    <a:cubicBezTo>
                      <a:pt x="38" y="55"/>
                      <a:pt x="38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40" y="54"/>
                      <a:pt x="40" y="54"/>
                    </a:cubicBezTo>
                    <a:cubicBezTo>
                      <a:pt x="40" y="54"/>
                      <a:pt x="41" y="54"/>
                      <a:pt x="41" y="54"/>
                    </a:cubicBezTo>
                    <a:cubicBezTo>
                      <a:pt x="41" y="55"/>
                      <a:pt x="40" y="55"/>
                      <a:pt x="40" y="55"/>
                    </a:cubicBezTo>
                    <a:cubicBezTo>
                      <a:pt x="40" y="55"/>
                      <a:pt x="40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5"/>
                      <a:pt x="41" y="55"/>
                      <a:pt x="41" y="56"/>
                    </a:cubicBezTo>
                    <a:cubicBezTo>
                      <a:pt x="42" y="55"/>
                      <a:pt x="42" y="55"/>
                      <a:pt x="43" y="55"/>
                    </a:cubicBezTo>
                    <a:cubicBezTo>
                      <a:pt x="43" y="55"/>
                      <a:pt x="44" y="55"/>
                      <a:pt x="44" y="55"/>
                    </a:cubicBezTo>
                    <a:cubicBezTo>
                      <a:pt x="43" y="55"/>
                      <a:pt x="43" y="55"/>
                      <a:pt x="42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2" y="56"/>
                      <a:pt x="42" y="56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58"/>
                      <a:pt x="44" y="58"/>
                      <a:pt x="44" y="58"/>
                    </a:cubicBezTo>
                    <a:cubicBezTo>
                      <a:pt x="44" y="58"/>
                      <a:pt x="45" y="58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59"/>
                      <a:pt x="45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61"/>
                      <a:pt x="46" y="61"/>
                      <a:pt x="46" y="61"/>
                    </a:cubicBezTo>
                    <a:cubicBezTo>
                      <a:pt x="46" y="61"/>
                      <a:pt x="47" y="61"/>
                      <a:pt x="47" y="61"/>
                    </a:cubicBezTo>
                    <a:cubicBezTo>
                      <a:pt x="47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9" y="61"/>
                    </a:cubicBezTo>
                    <a:cubicBezTo>
                      <a:pt x="49" y="61"/>
                      <a:pt x="49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1"/>
                      <a:pt x="50" y="61"/>
                    </a:cubicBezTo>
                    <a:cubicBezTo>
                      <a:pt x="51" y="61"/>
                      <a:pt x="51" y="62"/>
                      <a:pt x="51" y="62"/>
                    </a:cubicBezTo>
                    <a:cubicBezTo>
                      <a:pt x="51" y="62"/>
                      <a:pt x="50" y="62"/>
                      <a:pt x="50" y="62"/>
                    </a:cubicBezTo>
                    <a:cubicBezTo>
                      <a:pt x="51" y="62"/>
                      <a:pt x="51" y="63"/>
                      <a:pt x="51" y="63"/>
                    </a:cubicBezTo>
                    <a:cubicBezTo>
                      <a:pt x="51" y="63"/>
                      <a:pt x="51" y="63"/>
                      <a:pt x="52" y="63"/>
                    </a:cubicBezTo>
                    <a:cubicBezTo>
                      <a:pt x="53" y="63"/>
                      <a:pt x="53" y="63"/>
                      <a:pt x="54" y="63"/>
                    </a:cubicBezTo>
                    <a:cubicBezTo>
                      <a:pt x="53" y="63"/>
                      <a:pt x="53" y="64"/>
                      <a:pt x="53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5" y="65"/>
                      <a:pt x="55" y="65"/>
                    </a:cubicBezTo>
                    <a:cubicBezTo>
                      <a:pt x="55" y="66"/>
                      <a:pt x="55" y="67"/>
                      <a:pt x="54" y="67"/>
                    </a:cubicBezTo>
                    <a:cubicBezTo>
                      <a:pt x="55" y="67"/>
                      <a:pt x="54" y="68"/>
                      <a:pt x="54" y="68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70"/>
                      <a:pt x="56" y="70"/>
                      <a:pt x="56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69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7" y="69"/>
                      <a:pt x="57" y="68"/>
                      <a:pt x="56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7" y="68"/>
                      <a:pt x="57" y="68"/>
                      <a:pt x="57" y="69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7" y="69"/>
                      <a:pt x="57" y="69"/>
                      <a:pt x="58" y="69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7" y="69"/>
                      <a:pt x="58" y="70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0"/>
                      <a:pt x="58" y="70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9" y="70"/>
                      <a:pt x="60" y="68"/>
                      <a:pt x="59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0" y="66"/>
                      <a:pt x="60" y="66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7"/>
                      <a:pt x="60" y="66"/>
                      <a:pt x="61" y="66"/>
                    </a:cubicBezTo>
                    <a:cubicBezTo>
                      <a:pt x="60" y="68"/>
                      <a:pt x="59" y="71"/>
                      <a:pt x="61" y="73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61" y="73"/>
                      <a:pt x="61" y="74"/>
                      <a:pt x="61" y="75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5"/>
                      <a:pt x="60" y="76"/>
                      <a:pt x="60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1" y="76"/>
                      <a:pt x="61" y="77"/>
                      <a:pt x="61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78"/>
                      <a:pt x="62" y="78"/>
                      <a:pt x="62" y="78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1" y="80"/>
                      <a:pt x="62" y="80"/>
                      <a:pt x="63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2" y="80"/>
                      <a:pt x="62" y="80"/>
                      <a:pt x="61" y="80"/>
                    </a:cubicBezTo>
                    <a:cubicBezTo>
                      <a:pt x="61" y="81"/>
                      <a:pt x="60" y="82"/>
                      <a:pt x="60" y="83"/>
                    </a:cubicBezTo>
                    <a:cubicBezTo>
                      <a:pt x="61" y="82"/>
                      <a:pt x="61" y="81"/>
                      <a:pt x="62" y="81"/>
                    </a:cubicBezTo>
                    <a:cubicBezTo>
                      <a:pt x="62" y="81"/>
                      <a:pt x="63" y="81"/>
                      <a:pt x="63" y="81"/>
                    </a:cubicBezTo>
                    <a:cubicBezTo>
                      <a:pt x="62" y="81"/>
                      <a:pt x="63" y="81"/>
                      <a:pt x="63" y="82"/>
                    </a:cubicBezTo>
                    <a:cubicBezTo>
                      <a:pt x="63" y="82"/>
                      <a:pt x="62" y="83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1" y="84"/>
                      <a:pt x="61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5"/>
                      <a:pt x="61" y="85"/>
                      <a:pt x="61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3" y="85"/>
                      <a:pt x="63" y="83"/>
                      <a:pt x="64" y="82"/>
                    </a:cubicBezTo>
                    <a:cubicBezTo>
                      <a:pt x="64" y="83"/>
                      <a:pt x="63" y="84"/>
                      <a:pt x="63" y="85"/>
                    </a:cubicBezTo>
                    <a:cubicBezTo>
                      <a:pt x="64" y="85"/>
                      <a:pt x="64" y="84"/>
                      <a:pt x="65" y="84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4" y="84"/>
                      <a:pt x="63" y="85"/>
                      <a:pt x="63" y="86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63" y="86"/>
                      <a:pt x="62" y="86"/>
                      <a:pt x="62" y="87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2" y="88"/>
                      <a:pt x="61" y="90"/>
                      <a:pt x="62" y="91"/>
                    </a:cubicBezTo>
                    <a:cubicBezTo>
                      <a:pt x="63" y="90"/>
                      <a:pt x="64" y="90"/>
                      <a:pt x="64" y="89"/>
                    </a:cubicBezTo>
                    <a:cubicBezTo>
                      <a:pt x="64" y="90"/>
                      <a:pt x="64" y="90"/>
                      <a:pt x="64" y="91"/>
                    </a:cubicBezTo>
                    <a:cubicBezTo>
                      <a:pt x="64" y="91"/>
                      <a:pt x="65" y="91"/>
                      <a:pt x="65" y="92"/>
                    </a:cubicBezTo>
                    <a:cubicBezTo>
                      <a:pt x="64" y="91"/>
                      <a:pt x="64" y="91"/>
                      <a:pt x="63" y="91"/>
                    </a:cubicBezTo>
                    <a:cubicBezTo>
                      <a:pt x="63" y="92"/>
                      <a:pt x="64" y="93"/>
                      <a:pt x="63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4"/>
                      <a:pt x="63" y="94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4" y="95"/>
                      <a:pt x="64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5" y="95"/>
                      <a:pt x="66" y="94"/>
                      <a:pt x="66" y="94"/>
                    </a:cubicBezTo>
                    <a:cubicBezTo>
                      <a:pt x="66" y="95"/>
                      <a:pt x="65" y="95"/>
                      <a:pt x="65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5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5" y="95"/>
                      <a:pt x="66" y="97"/>
                      <a:pt x="66" y="97"/>
                    </a:cubicBezTo>
                    <a:cubicBezTo>
                      <a:pt x="65" y="97"/>
                      <a:pt x="66" y="96"/>
                      <a:pt x="65" y="96"/>
                    </a:cubicBezTo>
                    <a:cubicBezTo>
                      <a:pt x="64" y="96"/>
                      <a:pt x="63" y="97"/>
                      <a:pt x="63" y="98"/>
                    </a:cubicBezTo>
                    <a:cubicBezTo>
                      <a:pt x="64" y="98"/>
                      <a:pt x="64" y="98"/>
                      <a:pt x="64" y="97"/>
                    </a:cubicBezTo>
                    <a:cubicBezTo>
                      <a:pt x="64" y="98"/>
                      <a:pt x="65" y="98"/>
                      <a:pt x="65" y="98"/>
                    </a:cubicBezTo>
                    <a:cubicBezTo>
                      <a:pt x="65" y="98"/>
                      <a:pt x="65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3" y="98"/>
                      <a:pt x="63" y="98"/>
                    </a:cubicBezTo>
                    <a:cubicBezTo>
                      <a:pt x="63" y="98"/>
                      <a:pt x="63" y="99"/>
                      <a:pt x="63" y="99"/>
                    </a:cubicBezTo>
                    <a:cubicBezTo>
                      <a:pt x="63" y="99"/>
                      <a:pt x="64" y="99"/>
                      <a:pt x="64" y="99"/>
                    </a:cubicBezTo>
                    <a:cubicBezTo>
                      <a:pt x="64" y="99"/>
                      <a:pt x="64" y="99"/>
                      <a:pt x="64" y="99"/>
                    </a:cubicBezTo>
                    <a:cubicBezTo>
                      <a:pt x="64" y="99"/>
                      <a:pt x="63" y="99"/>
                      <a:pt x="6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100"/>
                      <a:pt x="64" y="99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0"/>
                      <a:pt x="63" y="100"/>
                      <a:pt x="63" y="100"/>
                    </a:cubicBezTo>
                    <a:cubicBezTo>
                      <a:pt x="63" y="101"/>
                      <a:pt x="63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6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6" y="103"/>
                      <a:pt x="67" y="103"/>
                      <a:pt x="67" y="103"/>
                    </a:cubicBezTo>
                    <a:cubicBezTo>
                      <a:pt x="67" y="103"/>
                      <a:pt x="67" y="101"/>
                      <a:pt x="68" y="101"/>
                    </a:cubicBezTo>
                    <a:cubicBezTo>
                      <a:pt x="68" y="102"/>
                      <a:pt x="67" y="102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8" y="103"/>
                      <a:pt x="68" y="103"/>
                    </a:cubicBezTo>
                    <a:cubicBezTo>
                      <a:pt x="68" y="103"/>
                      <a:pt x="68" y="103"/>
                      <a:pt x="68" y="103"/>
                    </a:cubicBezTo>
                    <a:cubicBezTo>
                      <a:pt x="68" y="103"/>
                      <a:pt x="68" y="103"/>
                      <a:pt x="68" y="103"/>
                    </a:cubicBezTo>
                    <a:cubicBezTo>
                      <a:pt x="68" y="104"/>
                      <a:pt x="67" y="104"/>
                      <a:pt x="67" y="104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9" y="106"/>
                      <a:pt x="69" y="106"/>
                    </a:cubicBezTo>
                    <a:cubicBezTo>
                      <a:pt x="68" y="106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6"/>
                      <a:pt x="68" y="106"/>
                      <a:pt x="69" y="106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0" y="106"/>
                      <a:pt x="69" y="107"/>
                      <a:pt x="69" y="108"/>
                    </a:cubicBezTo>
                    <a:cubicBezTo>
                      <a:pt x="70" y="108"/>
                      <a:pt x="70" y="109"/>
                      <a:pt x="70" y="109"/>
                    </a:cubicBezTo>
                    <a:cubicBezTo>
                      <a:pt x="70" y="110"/>
                      <a:pt x="70" y="110"/>
                      <a:pt x="70" y="111"/>
                    </a:cubicBezTo>
                    <a:cubicBezTo>
                      <a:pt x="69" y="111"/>
                      <a:pt x="69" y="114"/>
                      <a:pt x="68" y="114"/>
                    </a:cubicBezTo>
                    <a:cubicBezTo>
                      <a:pt x="68" y="114"/>
                      <a:pt x="68" y="114"/>
                      <a:pt x="68" y="113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12"/>
                      <a:pt x="69" y="112"/>
                      <a:pt x="69" y="112"/>
                    </a:cubicBezTo>
                    <a:cubicBezTo>
                      <a:pt x="69" y="112"/>
                      <a:pt x="69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9" y="112"/>
                      <a:pt x="69" y="111"/>
                    </a:cubicBezTo>
                    <a:cubicBezTo>
                      <a:pt x="68" y="111"/>
                      <a:pt x="66" y="110"/>
                      <a:pt x="65" y="109"/>
                    </a:cubicBezTo>
                    <a:cubicBezTo>
                      <a:pt x="65" y="111"/>
                      <a:pt x="65" y="113"/>
                      <a:pt x="65" y="114"/>
                    </a:cubicBezTo>
                    <a:cubicBezTo>
                      <a:pt x="65" y="114"/>
                      <a:pt x="65" y="115"/>
                      <a:pt x="65" y="115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66" y="117"/>
                      <a:pt x="67" y="117"/>
                      <a:pt x="67" y="118"/>
                    </a:cubicBezTo>
                    <a:cubicBezTo>
                      <a:pt x="67" y="117"/>
                      <a:pt x="66" y="117"/>
                      <a:pt x="65" y="117"/>
                    </a:cubicBezTo>
                    <a:cubicBezTo>
                      <a:pt x="65" y="118"/>
                      <a:pt x="64" y="120"/>
                      <a:pt x="63" y="121"/>
                    </a:cubicBezTo>
                    <a:cubicBezTo>
                      <a:pt x="63" y="121"/>
                      <a:pt x="63" y="121"/>
                      <a:pt x="63" y="121"/>
                    </a:cubicBezTo>
                    <a:cubicBezTo>
                      <a:pt x="79" y="121"/>
                      <a:pt x="79" y="121"/>
                      <a:pt x="79" y="121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78" y="84"/>
                      <a:pt x="77" y="84"/>
                      <a:pt x="77" y="84"/>
                    </a:cubicBezTo>
                    <a:cubicBezTo>
                      <a:pt x="76" y="85"/>
                      <a:pt x="77" y="86"/>
                      <a:pt x="77" y="87"/>
                    </a:cubicBezTo>
                    <a:cubicBezTo>
                      <a:pt x="76" y="86"/>
                      <a:pt x="76" y="85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5" y="84"/>
                    </a:cubicBezTo>
                    <a:cubicBezTo>
                      <a:pt x="75" y="83"/>
                      <a:pt x="76" y="81"/>
                      <a:pt x="75" y="81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6" y="80"/>
                      <a:pt x="76" y="82"/>
                      <a:pt x="76" y="83"/>
                    </a:cubicBezTo>
                    <a:cubicBezTo>
                      <a:pt x="77" y="84"/>
                      <a:pt x="78" y="83"/>
                      <a:pt x="79" y="84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21"/>
                      <a:pt x="79" y="21"/>
                      <a:pt x="79" y="20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8" y="18"/>
                      <a:pt x="76" y="18"/>
                      <a:pt x="75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5" y="17"/>
                      <a:pt x="74" y="17"/>
                    </a:cubicBezTo>
                    <a:cubicBezTo>
                      <a:pt x="74" y="16"/>
                      <a:pt x="74" y="15"/>
                      <a:pt x="73" y="14"/>
                    </a:cubicBezTo>
                    <a:cubicBezTo>
                      <a:pt x="73" y="14"/>
                      <a:pt x="72" y="14"/>
                      <a:pt x="72" y="14"/>
                    </a:cubicBezTo>
                    <a:cubicBezTo>
                      <a:pt x="71" y="14"/>
                      <a:pt x="71" y="14"/>
                      <a:pt x="70" y="14"/>
                    </a:cubicBezTo>
                    <a:cubicBezTo>
                      <a:pt x="71" y="13"/>
                      <a:pt x="69" y="14"/>
                      <a:pt x="70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2"/>
                      <a:pt x="68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6" y="11"/>
                      <a:pt x="66" y="11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0"/>
                      <a:pt x="65" y="10"/>
                      <a:pt x="65" y="9"/>
                    </a:cubicBezTo>
                    <a:cubicBezTo>
                      <a:pt x="65" y="9"/>
                      <a:pt x="64" y="9"/>
                      <a:pt x="64" y="9"/>
                    </a:cubicBezTo>
                    <a:cubicBezTo>
                      <a:pt x="63" y="9"/>
                      <a:pt x="62" y="9"/>
                      <a:pt x="61" y="10"/>
                    </a:cubicBezTo>
                    <a:cubicBezTo>
                      <a:pt x="62" y="8"/>
                      <a:pt x="61" y="8"/>
                      <a:pt x="61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1" y="7"/>
                      <a:pt x="60" y="7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0" y="4"/>
                      <a:pt x="59" y="4"/>
                    </a:cubicBezTo>
                    <a:cubicBezTo>
                      <a:pt x="59" y="4"/>
                      <a:pt x="58" y="4"/>
                      <a:pt x="58" y="5"/>
                    </a:cubicBezTo>
                    <a:cubicBezTo>
                      <a:pt x="58" y="4"/>
                      <a:pt x="59" y="3"/>
                      <a:pt x="59" y="2"/>
                    </a:cubicBezTo>
                    <a:cubicBezTo>
                      <a:pt x="58" y="2"/>
                      <a:pt x="58" y="3"/>
                      <a:pt x="58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4"/>
                      <a:pt x="56" y="4"/>
                      <a:pt x="56" y="4"/>
                    </a:cubicBezTo>
                    <a:cubicBezTo>
                      <a:pt x="56" y="4"/>
                      <a:pt x="56" y="4"/>
                      <a:pt x="56" y="3"/>
                    </a:cubicBezTo>
                    <a:cubicBezTo>
                      <a:pt x="56" y="4"/>
                      <a:pt x="56" y="4"/>
                      <a:pt x="55" y="4"/>
                    </a:cubicBezTo>
                    <a:cubicBezTo>
                      <a:pt x="56" y="4"/>
                      <a:pt x="55" y="3"/>
                      <a:pt x="55" y="3"/>
                    </a:cubicBezTo>
                    <a:cubicBezTo>
                      <a:pt x="55" y="3"/>
                      <a:pt x="56" y="3"/>
                      <a:pt x="56" y="2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7" y="2"/>
                      <a:pt x="58" y="2"/>
                      <a:pt x="58" y="1"/>
                    </a:cubicBezTo>
                    <a:cubicBezTo>
                      <a:pt x="57" y="1"/>
                      <a:pt x="57" y="1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40" name="Freeform 96"/>
              <p:cNvSpPr>
                <a:spLocks noEditPoints="1"/>
              </p:cNvSpPr>
              <p:nvPr/>
            </p:nvSpPr>
            <p:spPr bwMode="auto">
              <a:xfrm>
                <a:off x="7377193" y="3582739"/>
                <a:ext cx="274015" cy="395201"/>
              </a:xfrm>
              <a:custGeom>
                <a:avLst/>
                <a:gdLst>
                  <a:gd name="T0" fmla="*/ 118 w 172"/>
                  <a:gd name="T1" fmla="*/ 200 h 248"/>
                  <a:gd name="T2" fmla="*/ 147 w 172"/>
                  <a:gd name="T3" fmla="*/ 213 h 248"/>
                  <a:gd name="T4" fmla="*/ 123 w 172"/>
                  <a:gd name="T5" fmla="*/ 193 h 248"/>
                  <a:gd name="T6" fmla="*/ 99 w 172"/>
                  <a:gd name="T7" fmla="*/ 125 h 248"/>
                  <a:gd name="T8" fmla="*/ 11 w 172"/>
                  <a:gd name="T9" fmla="*/ 138 h 248"/>
                  <a:gd name="T10" fmla="*/ 108 w 172"/>
                  <a:gd name="T11" fmla="*/ 113 h 248"/>
                  <a:gd name="T12" fmla="*/ 113 w 172"/>
                  <a:gd name="T13" fmla="*/ 101 h 248"/>
                  <a:gd name="T14" fmla="*/ 112 w 172"/>
                  <a:gd name="T15" fmla="*/ 111 h 248"/>
                  <a:gd name="T16" fmla="*/ 124 w 172"/>
                  <a:gd name="T17" fmla="*/ 105 h 248"/>
                  <a:gd name="T18" fmla="*/ 48 w 172"/>
                  <a:gd name="T19" fmla="*/ 95 h 248"/>
                  <a:gd name="T20" fmla="*/ 75 w 172"/>
                  <a:gd name="T21" fmla="*/ 91 h 248"/>
                  <a:gd name="T22" fmla="*/ 68 w 172"/>
                  <a:gd name="T23" fmla="*/ 90 h 248"/>
                  <a:gd name="T24" fmla="*/ 70 w 172"/>
                  <a:gd name="T25" fmla="*/ 87 h 248"/>
                  <a:gd name="T26" fmla="*/ 58 w 172"/>
                  <a:gd name="T27" fmla="*/ 85 h 248"/>
                  <a:gd name="T28" fmla="*/ 73 w 172"/>
                  <a:gd name="T29" fmla="*/ 83 h 248"/>
                  <a:gd name="T30" fmla="*/ 59 w 172"/>
                  <a:gd name="T31" fmla="*/ 83 h 248"/>
                  <a:gd name="T32" fmla="*/ 77 w 172"/>
                  <a:gd name="T33" fmla="*/ 82 h 248"/>
                  <a:gd name="T34" fmla="*/ 57 w 172"/>
                  <a:gd name="T35" fmla="*/ 80 h 248"/>
                  <a:gd name="T36" fmla="*/ 74 w 172"/>
                  <a:gd name="T37" fmla="*/ 78 h 248"/>
                  <a:gd name="T38" fmla="*/ 59 w 172"/>
                  <a:gd name="T39" fmla="*/ 76 h 248"/>
                  <a:gd name="T40" fmla="*/ 65 w 172"/>
                  <a:gd name="T41" fmla="*/ 89 h 248"/>
                  <a:gd name="T42" fmla="*/ 70 w 172"/>
                  <a:gd name="T43" fmla="*/ 74 h 248"/>
                  <a:gd name="T44" fmla="*/ 55 w 172"/>
                  <a:gd name="T45" fmla="*/ 73 h 248"/>
                  <a:gd name="T46" fmla="*/ 56 w 172"/>
                  <a:gd name="T47" fmla="*/ 71 h 248"/>
                  <a:gd name="T48" fmla="*/ 59 w 172"/>
                  <a:gd name="T49" fmla="*/ 70 h 248"/>
                  <a:gd name="T50" fmla="*/ 60 w 172"/>
                  <a:gd name="T51" fmla="*/ 70 h 248"/>
                  <a:gd name="T52" fmla="*/ 61 w 172"/>
                  <a:gd name="T53" fmla="*/ 62 h 248"/>
                  <a:gd name="T54" fmla="*/ 68 w 172"/>
                  <a:gd name="T55" fmla="*/ 59 h 248"/>
                  <a:gd name="T56" fmla="*/ 57 w 172"/>
                  <a:gd name="T57" fmla="*/ 57 h 248"/>
                  <a:gd name="T58" fmla="*/ 46 w 172"/>
                  <a:gd name="T59" fmla="*/ 56 h 248"/>
                  <a:gd name="T60" fmla="*/ 58 w 172"/>
                  <a:gd name="T61" fmla="*/ 55 h 248"/>
                  <a:gd name="T62" fmla="*/ 69 w 172"/>
                  <a:gd name="T63" fmla="*/ 54 h 248"/>
                  <a:gd name="T64" fmla="*/ 61 w 172"/>
                  <a:gd name="T65" fmla="*/ 50 h 248"/>
                  <a:gd name="T66" fmla="*/ 74 w 172"/>
                  <a:gd name="T67" fmla="*/ 50 h 248"/>
                  <a:gd name="T68" fmla="*/ 79 w 172"/>
                  <a:gd name="T69" fmla="*/ 48 h 248"/>
                  <a:gd name="T70" fmla="*/ 65 w 172"/>
                  <a:gd name="T71" fmla="*/ 46 h 248"/>
                  <a:gd name="T72" fmla="*/ 75 w 172"/>
                  <a:gd name="T73" fmla="*/ 47 h 248"/>
                  <a:gd name="T74" fmla="*/ 78 w 172"/>
                  <a:gd name="T75" fmla="*/ 46 h 248"/>
                  <a:gd name="T76" fmla="*/ 71 w 172"/>
                  <a:gd name="T77" fmla="*/ 43 h 248"/>
                  <a:gd name="T78" fmla="*/ 76 w 172"/>
                  <a:gd name="T79" fmla="*/ 40 h 248"/>
                  <a:gd name="T80" fmla="*/ 43 w 172"/>
                  <a:gd name="T81" fmla="*/ 39 h 248"/>
                  <a:gd name="T82" fmla="*/ 36 w 172"/>
                  <a:gd name="T83" fmla="*/ 45 h 248"/>
                  <a:gd name="T84" fmla="*/ 83 w 172"/>
                  <a:gd name="T85" fmla="*/ 37 h 248"/>
                  <a:gd name="T86" fmla="*/ 41 w 172"/>
                  <a:gd name="T87" fmla="*/ 38 h 248"/>
                  <a:gd name="T88" fmla="*/ 54 w 172"/>
                  <a:gd name="T89" fmla="*/ 34 h 248"/>
                  <a:gd name="T90" fmla="*/ 96 w 172"/>
                  <a:gd name="T91" fmla="*/ 33 h 248"/>
                  <a:gd name="T92" fmla="*/ 42 w 172"/>
                  <a:gd name="T93" fmla="*/ 32 h 248"/>
                  <a:gd name="T94" fmla="*/ 54 w 172"/>
                  <a:gd name="T95" fmla="*/ 31 h 248"/>
                  <a:gd name="T96" fmla="*/ 44 w 172"/>
                  <a:gd name="T97" fmla="*/ 29 h 248"/>
                  <a:gd name="T98" fmla="*/ 45 w 172"/>
                  <a:gd name="T99" fmla="*/ 20 h 248"/>
                  <a:gd name="T100" fmla="*/ 46 w 172"/>
                  <a:gd name="T101" fmla="*/ 26 h 248"/>
                  <a:gd name="T102" fmla="*/ 34 w 172"/>
                  <a:gd name="T103" fmla="*/ 23 h 248"/>
                  <a:gd name="T104" fmla="*/ 37 w 172"/>
                  <a:gd name="T105" fmla="*/ 16 h 248"/>
                  <a:gd name="T106" fmla="*/ 37 w 172"/>
                  <a:gd name="T107" fmla="*/ 1 h 248"/>
                  <a:gd name="T108" fmla="*/ 20 w 172"/>
                  <a:gd name="T109" fmla="*/ 101 h 248"/>
                  <a:gd name="T110" fmla="*/ 99 w 172"/>
                  <a:gd name="T111" fmla="*/ 101 h 248"/>
                  <a:gd name="T112" fmla="*/ 82 w 172"/>
                  <a:gd name="T113" fmla="*/ 50 h 248"/>
                  <a:gd name="T114" fmla="*/ 93 w 172"/>
                  <a:gd name="T115" fmla="*/ 43 h 248"/>
                  <a:gd name="T116" fmla="*/ 98 w 172"/>
                  <a:gd name="T117" fmla="*/ 8 h 248"/>
                  <a:gd name="T118" fmla="*/ 89 w 172"/>
                  <a:gd name="T119" fmla="*/ 25 h 248"/>
                  <a:gd name="T120" fmla="*/ 85 w 172"/>
                  <a:gd name="T121" fmla="*/ 22 h 248"/>
                  <a:gd name="T122" fmla="*/ 68 w 172"/>
                  <a:gd name="T123" fmla="*/ 20 h 248"/>
                  <a:gd name="T124" fmla="*/ 56 w 172"/>
                  <a:gd name="T125" fmla="*/ 1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2" h="248">
                    <a:moveTo>
                      <a:pt x="99" y="223"/>
                    </a:moveTo>
                    <a:cubicBezTo>
                      <a:pt x="80" y="223"/>
                      <a:pt x="80" y="223"/>
                      <a:pt x="80" y="223"/>
                    </a:cubicBezTo>
                    <a:cubicBezTo>
                      <a:pt x="80" y="223"/>
                      <a:pt x="80" y="223"/>
                      <a:pt x="80" y="223"/>
                    </a:cubicBezTo>
                    <a:cubicBezTo>
                      <a:pt x="80" y="223"/>
                      <a:pt x="80" y="223"/>
                      <a:pt x="80" y="224"/>
                    </a:cubicBezTo>
                    <a:cubicBezTo>
                      <a:pt x="80" y="224"/>
                      <a:pt x="80" y="224"/>
                      <a:pt x="80" y="225"/>
                    </a:cubicBezTo>
                    <a:cubicBezTo>
                      <a:pt x="80" y="225"/>
                      <a:pt x="80" y="225"/>
                      <a:pt x="80" y="226"/>
                    </a:cubicBezTo>
                    <a:cubicBezTo>
                      <a:pt x="81" y="227"/>
                      <a:pt x="84" y="227"/>
                      <a:pt x="84" y="229"/>
                    </a:cubicBezTo>
                    <a:cubicBezTo>
                      <a:pt x="84" y="229"/>
                      <a:pt x="84" y="229"/>
                      <a:pt x="84" y="229"/>
                    </a:cubicBezTo>
                    <a:cubicBezTo>
                      <a:pt x="85" y="229"/>
                      <a:pt x="85" y="231"/>
                      <a:pt x="86" y="232"/>
                    </a:cubicBezTo>
                    <a:cubicBezTo>
                      <a:pt x="86" y="233"/>
                      <a:pt x="87" y="234"/>
                      <a:pt x="86" y="234"/>
                    </a:cubicBezTo>
                    <a:cubicBezTo>
                      <a:pt x="87" y="235"/>
                      <a:pt x="88" y="235"/>
                      <a:pt x="88" y="237"/>
                    </a:cubicBezTo>
                    <a:cubicBezTo>
                      <a:pt x="88" y="237"/>
                      <a:pt x="89" y="237"/>
                      <a:pt x="89" y="238"/>
                    </a:cubicBezTo>
                    <a:cubicBezTo>
                      <a:pt x="90" y="239"/>
                      <a:pt x="90" y="241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2" y="243"/>
                      <a:pt x="91" y="243"/>
                      <a:pt x="91" y="244"/>
                    </a:cubicBezTo>
                    <a:cubicBezTo>
                      <a:pt x="92" y="244"/>
                      <a:pt x="93" y="245"/>
                      <a:pt x="94" y="246"/>
                    </a:cubicBezTo>
                    <a:cubicBezTo>
                      <a:pt x="95" y="246"/>
                      <a:pt x="95" y="246"/>
                      <a:pt x="95" y="246"/>
                    </a:cubicBezTo>
                    <a:cubicBezTo>
                      <a:pt x="95" y="247"/>
                      <a:pt x="97" y="248"/>
                      <a:pt x="99" y="248"/>
                    </a:cubicBezTo>
                    <a:cubicBezTo>
                      <a:pt x="99" y="223"/>
                      <a:pt x="99" y="223"/>
                      <a:pt x="99" y="223"/>
                    </a:cubicBezTo>
                    <a:moveTo>
                      <a:pt x="118" y="200"/>
                    </a:moveTo>
                    <a:cubicBezTo>
                      <a:pt x="118" y="199"/>
                      <a:pt x="119" y="199"/>
                      <a:pt x="119" y="198"/>
                    </a:cubicBezTo>
                    <a:cubicBezTo>
                      <a:pt x="119" y="198"/>
                      <a:pt x="118" y="198"/>
                      <a:pt x="118" y="198"/>
                    </a:cubicBezTo>
                    <a:cubicBezTo>
                      <a:pt x="118" y="197"/>
                      <a:pt x="118" y="197"/>
                      <a:pt x="118" y="197"/>
                    </a:cubicBezTo>
                    <a:cubicBezTo>
                      <a:pt x="118" y="197"/>
                      <a:pt x="118" y="197"/>
                      <a:pt x="118" y="197"/>
                    </a:cubicBezTo>
                    <a:cubicBezTo>
                      <a:pt x="119" y="197"/>
                      <a:pt x="119" y="197"/>
                      <a:pt x="119" y="197"/>
                    </a:cubicBezTo>
                    <a:cubicBezTo>
                      <a:pt x="119" y="197"/>
                      <a:pt x="119" y="197"/>
                      <a:pt x="119" y="197"/>
                    </a:cubicBezTo>
                    <a:cubicBezTo>
                      <a:pt x="119" y="197"/>
                      <a:pt x="119" y="197"/>
                      <a:pt x="119" y="197"/>
                    </a:cubicBezTo>
                    <a:cubicBezTo>
                      <a:pt x="119" y="197"/>
                      <a:pt x="119" y="199"/>
                      <a:pt x="119" y="200"/>
                    </a:cubicBezTo>
                    <a:cubicBezTo>
                      <a:pt x="119" y="200"/>
                      <a:pt x="119" y="200"/>
                      <a:pt x="119" y="200"/>
                    </a:cubicBezTo>
                    <a:cubicBezTo>
                      <a:pt x="119" y="200"/>
                      <a:pt x="119" y="200"/>
                      <a:pt x="119" y="199"/>
                    </a:cubicBezTo>
                    <a:cubicBezTo>
                      <a:pt x="118" y="199"/>
                      <a:pt x="118" y="200"/>
                      <a:pt x="118" y="200"/>
                    </a:cubicBezTo>
                    <a:moveTo>
                      <a:pt x="100" y="186"/>
                    </a:moveTo>
                    <a:cubicBezTo>
                      <a:pt x="100" y="186"/>
                      <a:pt x="100" y="186"/>
                      <a:pt x="99" y="186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172" y="223"/>
                      <a:pt x="172" y="223"/>
                      <a:pt x="172" y="223"/>
                    </a:cubicBezTo>
                    <a:cubicBezTo>
                      <a:pt x="170" y="221"/>
                      <a:pt x="168" y="218"/>
                      <a:pt x="164" y="218"/>
                    </a:cubicBezTo>
                    <a:cubicBezTo>
                      <a:pt x="164" y="218"/>
                      <a:pt x="164" y="218"/>
                      <a:pt x="164" y="218"/>
                    </a:cubicBezTo>
                    <a:cubicBezTo>
                      <a:pt x="163" y="219"/>
                      <a:pt x="163" y="219"/>
                      <a:pt x="163" y="219"/>
                    </a:cubicBezTo>
                    <a:cubicBezTo>
                      <a:pt x="163" y="218"/>
                      <a:pt x="163" y="218"/>
                      <a:pt x="162" y="218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1" y="218"/>
                      <a:pt x="160" y="218"/>
                      <a:pt x="159" y="217"/>
                    </a:cubicBezTo>
                    <a:cubicBezTo>
                      <a:pt x="159" y="218"/>
                      <a:pt x="158" y="218"/>
                      <a:pt x="157" y="219"/>
                    </a:cubicBezTo>
                    <a:cubicBezTo>
                      <a:pt x="157" y="219"/>
                      <a:pt x="157" y="218"/>
                      <a:pt x="157" y="218"/>
                    </a:cubicBezTo>
                    <a:cubicBezTo>
                      <a:pt x="157" y="218"/>
                      <a:pt x="157" y="218"/>
                      <a:pt x="157" y="218"/>
                    </a:cubicBezTo>
                    <a:cubicBezTo>
                      <a:pt x="157" y="219"/>
                      <a:pt x="157" y="219"/>
                      <a:pt x="156" y="219"/>
                    </a:cubicBezTo>
                    <a:cubicBezTo>
                      <a:pt x="157" y="218"/>
                      <a:pt x="157" y="217"/>
                      <a:pt x="156" y="216"/>
                    </a:cubicBezTo>
                    <a:cubicBezTo>
                      <a:pt x="156" y="216"/>
                      <a:pt x="156" y="216"/>
                      <a:pt x="156" y="216"/>
                    </a:cubicBezTo>
                    <a:cubicBezTo>
                      <a:pt x="155" y="216"/>
                      <a:pt x="155" y="216"/>
                      <a:pt x="155" y="216"/>
                    </a:cubicBezTo>
                    <a:cubicBezTo>
                      <a:pt x="155" y="215"/>
                      <a:pt x="154" y="215"/>
                      <a:pt x="153" y="215"/>
                    </a:cubicBezTo>
                    <a:cubicBezTo>
                      <a:pt x="153" y="215"/>
                      <a:pt x="153" y="215"/>
                      <a:pt x="153" y="215"/>
                    </a:cubicBezTo>
                    <a:cubicBezTo>
                      <a:pt x="151" y="214"/>
                      <a:pt x="151" y="214"/>
                      <a:pt x="151" y="214"/>
                    </a:cubicBezTo>
                    <a:cubicBezTo>
                      <a:pt x="150" y="214"/>
                      <a:pt x="150" y="214"/>
                      <a:pt x="150" y="214"/>
                    </a:cubicBezTo>
                    <a:cubicBezTo>
                      <a:pt x="150" y="214"/>
                      <a:pt x="150" y="214"/>
                      <a:pt x="150" y="214"/>
                    </a:cubicBezTo>
                    <a:cubicBezTo>
                      <a:pt x="149" y="214"/>
                      <a:pt x="149" y="214"/>
                      <a:pt x="149" y="215"/>
                    </a:cubicBezTo>
                    <a:cubicBezTo>
                      <a:pt x="148" y="216"/>
                      <a:pt x="147" y="216"/>
                      <a:pt x="147" y="216"/>
                    </a:cubicBezTo>
                    <a:cubicBezTo>
                      <a:pt x="146" y="218"/>
                      <a:pt x="146" y="219"/>
                      <a:pt x="146" y="220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6" y="218"/>
                      <a:pt x="146" y="218"/>
                      <a:pt x="146" y="217"/>
                    </a:cubicBezTo>
                    <a:cubicBezTo>
                      <a:pt x="146" y="217"/>
                      <a:pt x="145" y="217"/>
                      <a:pt x="145" y="217"/>
                    </a:cubicBezTo>
                    <a:cubicBezTo>
                      <a:pt x="145" y="217"/>
                      <a:pt x="144" y="217"/>
                      <a:pt x="144" y="216"/>
                    </a:cubicBezTo>
                    <a:cubicBezTo>
                      <a:pt x="144" y="216"/>
                      <a:pt x="145" y="216"/>
                      <a:pt x="145" y="216"/>
                    </a:cubicBezTo>
                    <a:cubicBezTo>
                      <a:pt x="145" y="216"/>
                      <a:pt x="146" y="216"/>
                      <a:pt x="146" y="216"/>
                    </a:cubicBezTo>
                    <a:cubicBezTo>
                      <a:pt x="146" y="216"/>
                      <a:pt x="147" y="216"/>
                      <a:pt x="148" y="216"/>
                    </a:cubicBezTo>
                    <a:cubicBezTo>
                      <a:pt x="148" y="215"/>
                      <a:pt x="149" y="214"/>
                      <a:pt x="149" y="213"/>
                    </a:cubicBezTo>
                    <a:cubicBezTo>
                      <a:pt x="148" y="213"/>
                      <a:pt x="148" y="213"/>
                      <a:pt x="147" y="213"/>
                    </a:cubicBezTo>
                    <a:cubicBezTo>
                      <a:pt x="147" y="213"/>
                      <a:pt x="147" y="213"/>
                      <a:pt x="147" y="213"/>
                    </a:cubicBezTo>
                    <a:cubicBezTo>
                      <a:pt x="146" y="213"/>
                      <a:pt x="146" y="213"/>
                      <a:pt x="146" y="213"/>
                    </a:cubicBezTo>
                    <a:cubicBezTo>
                      <a:pt x="145" y="213"/>
                      <a:pt x="145" y="213"/>
                      <a:pt x="144" y="213"/>
                    </a:cubicBezTo>
                    <a:cubicBezTo>
                      <a:pt x="144" y="213"/>
                      <a:pt x="144" y="213"/>
                      <a:pt x="144" y="213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4" y="214"/>
                      <a:pt x="144" y="214"/>
                      <a:pt x="143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4"/>
                      <a:pt x="143" y="215"/>
                      <a:pt x="142" y="215"/>
                    </a:cubicBezTo>
                    <a:cubicBezTo>
                      <a:pt x="142" y="215"/>
                      <a:pt x="142" y="214"/>
                      <a:pt x="142" y="214"/>
                    </a:cubicBezTo>
                    <a:cubicBezTo>
                      <a:pt x="142" y="214"/>
                      <a:pt x="142" y="215"/>
                      <a:pt x="141" y="216"/>
                    </a:cubicBezTo>
                    <a:cubicBezTo>
                      <a:pt x="142" y="213"/>
                      <a:pt x="144" y="212"/>
                      <a:pt x="145" y="210"/>
                    </a:cubicBezTo>
                    <a:cubicBezTo>
                      <a:pt x="145" y="210"/>
                      <a:pt x="145" y="209"/>
                      <a:pt x="145" y="209"/>
                    </a:cubicBezTo>
                    <a:cubicBezTo>
                      <a:pt x="144" y="209"/>
                      <a:pt x="144" y="209"/>
                      <a:pt x="144" y="209"/>
                    </a:cubicBezTo>
                    <a:cubicBezTo>
                      <a:pt x="144" y="207"/>
                      <a:pt x="143" y="205"/>
                      <a:pt x="142" y="203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42" y="203"/>
                      <a:pt x="142" y="204"/>
                      <a:pt x="142" y="204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41" y="203"/>
                      <a:pt x="141" y="203"/>
                      <a:pt x="141" y="203"/>
                    </a:cubicBezTo>
                    <a:cubicBezTo>
                      <a:pt x="141" y="201"/>
                      <a:pt x="139" y="200"/>
                      <a:pt x="138" y="200"/>
                    </a:cubicBezTo>
                    <a:cubicBezTo>
                      <a:pt x="137" y="200"/>
                      <a:pt x="137" y="201"/>
                      <a:pt x="137" y="201"/>
                    </a:cubicBezTo>
                    <a:cubicBezTo>
                      <a:pt x="137" y="200"/>
                      <a:pt x="137" y="200"/>
                      <a:pt x="137" y="200"/>
                    </a:cubicBezTo>
                    <a:cubicBezTo>
                      <a:pt x="136" y="200"/>
                      <a:pt x="135" y="200"/>
                      <a:pt x="134" y="200"/>
                    </a:cubicBezTo>
                    <a:cubicBezTo>
                      <a:pt x="132" y="200"/>
                      <a:pt x="131" y="200"/>
                      <a:pt x="130" y="200"/>
                    </a:cubicBezTo>
                    <a:cubicBezTo>
                      <a:pt x="130" y="199"/>
                      <a:pt x="130" y="199"/>
                      <a:pt x="130" y="199"/>
                    </a:cubicBezTo>
                    <a:cubicBezTo>
                      <a:pt x="129" y="199"/>
                      <a:pt x="129" y="198"/>
                      <a:pt x="128" y="198"/>
                    </a:cubicBezTo>
                    <a:cubicBezTo>
                      <a:pt x="128" y="198"/>
                      <a:pt x="128" y="198"/>
                      <a:pt x="127" y="199"/>
                    </a:cubicBezTo>
                    <a:cubicBezTo>
                      <a:pt x="127" y="198"/>
                      <a:pt x="128" y="197"/>
                      <a:pt x="128" y="197"/>
                    </a:cubicBezTo>
                    <a:cubicBezTo>
                      <a:pt x="126" y="196"/>
                      <a:pt x="125" y="194"/>
                      <a:pt x="123" y="194"/>
                    </a:cubicBezTo>
                    <a:cubicBezTo>
                      <a:pt x="122" y="194"/>
                      <a:pt x="122" y="194"/>
                      <a:pt x="121" y="194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22" y="194"/>
                      <a:pt x="122" y="193"/>
                      <a:pt x="123" y="193"/>
                    </a:cubicBezTo>
                    <a:cubicBezTo>
                      <a:pt x="122" y="192"/>
                      <a:pt x="120" y="191"/>
                      <a:pt x="119" y="191"/>
                    </a:cubicBezTo>
                    <a:cubicBezTo>
                      <a:pt x="119" y="191"/>
                      <a:pt x="119" y="191"/>
                      <a:pt x="119" y="191"/>
                    </a:cubicBezTo>
                    <a:cubicBezTo>
                      <a:pt x="119" y="191"/>
                      <a:pt x="119" y="191"/>
                      <a:pt x="118" y="190"/>
                    </a:cubicBezTo>
                    <a:cubicBezTo>
                      <a:pt x="119" y="190"/>
                      <a:pt x="120" y="190"/>
                      <a:pt x="120" y="190"/>
                    </a:cubicBezTo>
                    <a:cubicBezTo>
                      <a:pt x="120" y="189"/>
                      <a:pt x="120" y="189"/>
                      <a:pt x="119" y="189"/>
                    </a:cubicBezTo>
                    <a:cubicBezTo>
                      <a:pt x="119" y="189"/>
                      <a:pt x="118" y="189"/>
                      <a:pt x="118" y="189"/>
                    </a:cubicBezTo>
                    <a:cubicBezTo>
                      <a:pt x="118" y="189"/>
                      <a:pt x="117" y="190"/>
                      <a:pt x="117" y="190"/>
                    </a:cubicBezTo>
                    <a:cubicBezTo>
                      <a:pt x="117" y="190"/>
                      <a:pt x="116" y="190"/>
                      <a:pt x="116" y="190"/>
                    </a:cubicBezTo>
                    <a:cubicBezTo>
                      <a:pt x="116" y="190"/>
                      <a:pt x="115" y="191"/>
                      <a:pt x="114" y="191"/>
                    </a:cubicBezTo>
                    <a:cubicBezTo>
                      <a:pt x="113" y="191"/>
                      <a:pt x="112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1" y="190"/>
                      <a:pt x="111" y="190"/>
                      <a:pt x="110" y="190"/>
                    </a:cubicBezTo>
                    <a:cubicBezTo>
                      <a:pt x="110" y="190"/>
                      <a:pt x="109" y="190"/>
                      <a:pt x="109" y="190"/>
                    </a:cubicBezTo>
                    <a:cubicBezTo>
                      <a:pt x="108" y="190"/>
                      <a:pt x="108" y="190"/>
                      <a:pt x="107" y="190"/>
                    </a:cubicBezTo>
                    <a:cubicBezTo>
                      <a:pt x="107" y="189"/>
                      <a:pt x="108" y="189"/>
                      <a:pt x="108" y="189"/>
                    </a:cubicBezTo>
                    <a:cubicBezTo>
                      <a:pt x="107" y="188"/>
                      <a:pt x="107" y="188"/>
                      <a:pt x="107" y="188"/>
                    </a:cubicBezTo>
                    <a:cubicBezTo>
                      <a:pt x="107" y="188"/>
                      <a:pt x="107" y="188"/>
                      <a:pt x="107" y="188"/>
                    </a:cubicBezTo>
                    <a:cubicBezTo>
                      <a:pt x="106" y="188"/>
                      <a:pt x="106" y="188"/>
                      <a:pt x="106" y="188"/>
                    </a:cubicBezTo>
                    <a:cubicBezTo>
                      <a:pt x="106" y="188"/>
                      <a:pt x="105" y="188"/>
                      <a:pt x="105" y="188"/>
                    </a:cubicBezTo>
                    <a:cubicBezTo>
                      <a:pt x="105" y="188"/>
                      <a:pt x="105" y="188"/>
                      <a:pt x="105" y="188"/>
                    </a:cubicBezTo>
                    <a:cubicBezTo>
                      <a:pt x="104" y="188"/>
                      <a:pt x="104" y="187"/>
                      <a:pt x="104" y="186"/>
                    </a:cubicBezTo>
                    <a:cubicBezTo>
                      <a:pt x="104" y="186"/>
                      <a:pt x="103" y="187"/>
                      <a:pt x="103" y="188"/>
                    </a:cubicBezTo>
                    <a:cubicBezTo>
                      <a:pt x="103" y="188"/>
                      <a:pt x="103" y="188"/>
                      <a:pt x="104" y="188"/>
                    </a:cubicBezTo>
                    <a:cubicBezTo>
                      <a:pt x="104" y="188"/>
                      <a:pt x="104" y="188"/>
                      <a:pt x="104" y="188"/>
                    </a:cubicBezTo>
                    <a:cubicBezTo>
                      <a:pt x="104" y="188"/>
                      <a:pt x="104" y="188"/>
                      <a:pt x="104" y="188"/>
                    </a:cubicBezTo>
                    <a:cubicBezTo>
                      <a:pt x="104" y="188"/>
                      <a:pt x="104" y="188"/>
                      <a:pt x="103" y="188"/>
                    </a:cubicBezTo>
                    <a:cubicBezTo>
                      <a:pt x="103" y="189"/>
                      <a:pt x="101" y="188"/>
                      <a:pt x="101" y="190"/>
                    </a:cubicBezTo>
                    <a:cubicBezTo>
                      <a:pt x="101" y="190"/>
                      <a:pt x="101" y="192"/>
                      <a:pt x="101" y="192"/>
                    </a:cubicBezTo>
                    <a:cubicBezTo>
                      <a:pt x="101" y="193"/>
                      <a:pt x="101" y="193"/>
                      <a:pt x="100" y="193"/>
                    </a:cubicBezTo>
                    <a:cubicBezTo>
                      <a:pt x="100" y="193"/>
                      <a:pt x="100" y="193"/>
                      <a:pt x="100" y="193"/>
                    </a:cubicBezTo>
                    <a:cubicBezTo>
                      <a:pt x="100" y="192"/>
                      <a:pt x="99" y="192"/>
                      <a:pt x="99" y="192"/>
                    </a:cubicBezTo>
                    <a:cubicBezTo>
                      <a:pt x="100" y="191"/>
                      <a:pt x="101" y="189"/>
                      <a:pt x="100" y="188"/>
                    </a:cubicBezTo>
                    <a:cubicBezTo>
                      <a:pt x="100" y="187"/>
                      <a:pt x="101" y="187"/>
                      <a:pt x="102" y="186"/>
                    </a:cubicBezTo>
                    <a:cubicBezTo>
                      <a:pt x="101" y="186"/>
                      <a:pt x="101" y="186"/>
                      <a:pt x="100" y="186"/>
                    </a:cubicBezTo>
                    <a:moveTo>
                      <a:pt x="99" y="124"/>
                    </a:moveTo>
                    <a:cubicBezTo>
                      <a:pt x="99" y="125"/>
                      <a:pt x="99" y="125"/>
                      <a:pt x="99" y="125"/>
                    </a:cubicBezTo>
                    <a:cubicBezTo>
                      <a:pt x="99" y="125"/>
                      <a:pt x="99" y="125"/>
                      <a:pt x="99" y="124"/>
                    </a:cubicBezTo>
                    <a:moveTo>
                      <a:pt x="99" y="122"/>
                    </a:moveTo>
                    <a:cubicBezTo>
                      <a:pt x="99" y="122"/>
                      <a:pt x="99" y="121"/>
                      <a:pt x="99" y="121"/>
                    </a:cubicBezTo>
                    <a:cubicBezTo>
                      <a:pt x="99" y="122"/>
                      <a:pt x="99" y="122"/>
                      <a:pt x="99" y="122"/>
                    </a:cubicBezTo>
                    <a:moveTo>
                      <a:pt x="99" y="120"/>
                    </a:move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99" y="123"/>
                      <a:pt x="100" y="123"/>
                      <a:pt x="100" y="124"/>
                    </a:cubicBezTo>
                    <a:cubicBezTo>
                      <a:pt x="100" y="123"/>
                      <a:pt x="101" y="122"/>
                      <a:pt x="102" y="120"/>
                    </a:cubicBezTo>
                    <a:cubicBezTo>
                      <a:pt x="102" y="120"/>
                      <a:pt x="101" y="120"/>
                      <a:pt x="101" y="120"/>
                    </a:cubicBezTo>
                    <a:cubicBezTo>
                      <a:pt x="101" y="120"/>
                      <a:pt x="101" y="120"/>
                      <a:pt x="100" y="120"/>
                    </a:cubicBezTo>
                    <a:cubicBezTo>
                      <a:pt x="100" y="120"/>
                      <a:pt x="99" y="120"/>
                      <a:pt x="99" y="120"/>
                    </a:cubicBezTo>
                    <a:moveTo>
                      <a:pt x="20" y="101"/>
                    </a:move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4"/>
                      <a:pt x="2" y="106"/>
                      <a:pt x="2" y="107"/>
                    </a:cubicBezTo>
                    <a:cubicBezTo>
                      <a:pt x="1" y="109"/>
                      <a:pt x="2" y="110"/>
                      <a:pt x="2" y="111"/>
                    </a:cubicBezTo>
                    <a:cubicBezTo>
                      <a:pt x="2" y="112"/>
                      <a:pt x="1" y="112"/>
                      <a:pt x="1" y="113"/>
                    </a:cubicBezTo>
                    <a:cubicBezTo>
                      <a:pt x="1" y="113"/>
                      <a:pt x="0" y="113"/>
                      <a:pt x="0" y="114"/>
                    </a:cubicBezTo>
                    <a:cubicBezTo>
                      <a:pt x="1" y="116"/>
                      <a:pt x="1" y="118"/>
                      <a:pt x="1" y="119"/>
                    </a:cubicBezTo>
                    <a:cubicBezTo>
                      <a:pt x="2" y="120"/>
                      <a:pt x="1" y="122"/>
                      <a:pt x="3" y="122"/>
                    </a:cubicBezTo>
                    <a:cubicBezTo>
                      <a:pt x="3" y="121"/>
                      <a:pt x="3" y="121"/>
                      <a:pt x="3" y="121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3" y="122"/>
                      <a:pt x="3" y="123"/>
                      <a:pt x="3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2" y="123"/>
                      <a:pt x="2" y="125"/>
                      <a:pt x="3" y="125"/>
                    </a:cubicBezTo>
                    <a:cubicBezTo>
                      <a:pt x="2" y="128"/>
                      <a:pt x="5" y="129"/>
                      <a:pt x="4" y="132"/>
                    </a:cubicBezTo>
                    <a:cubicBezTo>
                      <a:pt x="5" y="132"/>
                      <a:pt x="6" y="132"/>
                      <a:pt x="7" y="133"/>
                    </a:cubicBezTo>
                    <a:cubicBezTo>
                      <a:pt x="7" y="133"/>
                      <a:pt x="7" y="133"/>
                      <a:pt x="7" y="133"/>
                    </a:cubicBezTo>
                    <a:cubicBezTo>
                      <a:pt x="8" y="134"/>
                      <a:pt x="9" y="133"/>
                      <a:pt x="9" y="134"/>
                    </a:cubicBezTo>
                    <a:cubicBezTo>
                      <a:pt x="9" y="134"/>
                      <a:pt x="9" y="134"/>
                      <a:pt x="9" y="134"/>
                    </a:cubicBezTo>
                    <a:cubicBezTo>
                      <a:pt x="11" y="135"/>
                      <a:pt x="10" y="136"/>
                      <a:pt x="11" y="138"/>
                    </a:cubicBezTo>
                    <a:cubicBezTo>
                      <a:pt x="11" y="138"/>
                      <a:pt x="11" y="139"/>
                      <a:pt x="11" y="140"/>
                    </a:cubicBezTo>
                    <a:cubicBezTo>
                      <a:pt x="11" y="140"/>
                      <a:pt x="11" y="140"/>
                      <a:pt x="11" y="140"/>
                    </a:cubicBezTo>
                    <a:cubicBezTo>
                      <a:pt x="11" y="141"/>
                      <a:pt x="12" y="142"/>
                      <a:pt x="12" y="142"/>
                    </a:cubicBezTo>
                    <a:cubicBezTo>
                      <a:pt x="12" y="146"/>
                      <a:pt x="16" y="146"/>
                      <a:pt x="15" y="149"/>
                    </a:cubicBezTo>
                    <a:cubicBezTo>
                      <a:pt x="15" y="149"/>
                      <a:pt x="15" y="149"/>
                      <a:pt x="15" y="149"/>
                    </a:cubicBezTo>
                    <a:cubicBezTo>
                      <a:pt x="15" y="149"/>
                      <a:pt x="15" y="150"/>
                      <a:pt x="15" y="150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15" y="150"/>
                      <a:pt x="14" y="150"/>
                      <a:pt x="14" y="150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50"/>
                      <a:pt x="14" y="150"/>
                      <a:pt x="14" y="151"/>
                    </a:cubicBezTo>
                    <a:cubicBezTo>
                      <a:pt x="15" y="152"/>
                      <a:pt x="15" y="152"/>
                      <a:pt x="16" y="152"/>
                    </a:cubicBezTo>
                    <a:cubicBezTo>
                      <a:pt x="16" y="152"/>
                      <a:pt x="16" y="152"/>
                      <a:pt x="17" y="152"/>
                    </a:cubicBezTo>
                    <a:cubicBezTo>
                      <a:pt x="17" y="153"/>
                      <a:pt x="17" y="154"/>
                      <a:pt x="18" y="154"/>
                    </a:cubicBezTo>
                    <a:cubicBezTo>
                      <a:pt x="18" y="154"/>
                      <a:pt x="18" y="154"/>
                      <a:pt x="18" y="154"/>
                    </a:cubicBezTo>
                    <a:cubicBezTo>
                      <a:pt x="19" y="154"/>
                      <a:pt x="19" y="156"/>
                      <a:pt x="18" y="157"/>
                    </a:cubicBezTo>
                    <a:cubicBezTo>
                      <a:pt x="19" y="158"/>
                      <a:pt x="19" y="158"/>
                      <a:pt x="20" y="159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19" y="152"/>
                      <a:pt x="19" y="150"/>
                      <a:pt x="18" y="150"/>
                    </a:cubicBezTo>
                    <a:cubicBezTo>
                      <a:pt x="18" y="148"/>
                      <a:pt x="16" y="148"/>
                      <a:pt x="16" y="146"/>
                    </a:cubicBezTo>
                    <a:cubicBezTo>
                      <a:pt x="14" y="145"/>
                      <a:pt x="15" y="142"/>
                      <a:pt x="15" y="140"/>
                    </a:cubicBezTo>
                    <a:cubicBezTo>
                      <a:pt x="16" y="140"/>
                      <a:pt x="16" y="140"/>
                      <a:pt x="16" y="141"/>
                    </a:cubicBezTo>
                    <a:cubicBezTo>
                      <a:pt x="16" y="141"/>
                      <a:pt x="17" y="141"/>
                      <a:pt x="17" y="141"/>
                    </a:cubicBezTo>
                    <a:cubicBezTo>
                      <a:pt x="17" y="141"/>
                      <a:pt x="18" y="141"/>
                      <a:pt x="18" y="141"/>
                    </a:cubicBezTo>
                    <a:cubicBezTo>
                      <a:pt x="18" y="143"/>
                      <a:pt x="19" y="145"/>
                      <a:pt x="19" y="146"/>
                    </a:cubicBezTo>
                    <a:cubicBezTo>
                      <a:pt x="19" y="146"/>
                      <a:pt x="19" y="147"/>
                      <a:pt x="20" y="147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108" y="113"/>
                    </a:move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2"/>
                      <a:pt x="108" y="112"/>
                      <a:pt x="108" y="111"/>
                    </a:cubicBezTo>
                    <a:cubicBezTo>
                      <a:pt x="108" y="111"/>
                      <a:pt x="108" y="111"/>
                      <a:pt x="108" y="111"/>
                    </a:cubicBezTo>
                    <a:cubicBezTo>
                      <a:pt x="108" y="112"/>
                      <a:pt x="109" y="112"/>
                      <a:pt x="109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moveTo>
                      <a:pt x="109" y="111"/>
                    </a:move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1"/>
                      <a:pt x="110" y="112"/>
                      <a:pt x="110" y="112"/>
                    </a:cubicBezTo>
                    <a:cubicBezTo>
                      <a:pt x="110" y="112"/>
                      <a:pt x="109" y="111"/>
                      <a:pt x="109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moveTo>
                      <a:pt x="128" y="107"/>
                    </a:moveTo>
                    <a:cubicBezTo>
                      <a:pt x="128" y="107"/>
                      <a:pt x="128" y="107"/>
                      <a:pt x="128" y="107"/>
                    </a:cubicBezTo>
                    <a:cubicBezTo>
                      <a:pt x="128" y="107"/>
                      <a:pt x="128" y="107"/>
                      <a:pt x="128" y="107"/>
                    </a:cubicBezTo>
                    <a:moveTo>
                      <a:pt x="102" y="107"/>
                    </a:move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2" y="107"/>
                    </a:cubicBezTo>
                    <a:moveTo>
                      <a:pt x="106" y="107"/>
                    </a:moveTo>
                    <a:cubicBezTo>
                      <a:pt x="107" y="107"/>
                      <a:pt x="107" y="107"/>
                      <a:pt x="107" y="106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108" y="106"/>
                      <a:pt x="109" y="106"/>
                      <a:pt x="109" y="106"/>
                    </a:cubicBezTo>
                    <a:cubicBezTo>
                      <a:pt x="108" y="107"/>
                      <a:pt x="108" y="107"/>
                      <a:pt x="107" y="107"/>
                    </a:cubicBezTo>
                    <a:cubicBezTo>
                      <a:pt x="107" y="107"/>
                      <a:pt x="107" y="107"/>
                      <a:pt x="106" y="107"/>
                    </a:cubicBezTo>
                    <a:cubicBezTo>
                      <a:pt x="106" y="107"/>
                      <a:pt x="106" y="107"/>
                      <a:pt x="106" y="107"/>
                    </a:cubicBezTo>
                    <a:moveTo>
                      <a:pt x="110" y="109"/>
                    </a:moveTo>
                    <a:cubicBezTo>
                      <a:pt x="110" y="108"/>
                      <a:pt x="110" y="107"/>
                      <a:pt x="110" y="106"/>
                    </a:cubicBezTo>
                    <a:cubicBezTo>
                      <a:pt x="110" y="106"/>
                      <a:pt x="111" y="107"/>
                      <a:pt x="111" y="108"/>
                    </a:cubicBezTo>
                    <a:cubicBezTo>
                      <a:pt x="111" y="108"/>
                      <a:pt x="111" y="108"/>
                      <a:pt x="110" y="109"/>
                    </a:cubicBezTo>
                    <a:moveTo>
                      <a:pt x="104" y="107"/>
                    </a:moveTo>
                    <a:cubicBezTo>
                      <a:pt x="104" y="106"/>
                      <a:pt x="105" y="106"/>
                      <a:pt x="106" y="105"/>
                    </a:cubicBezTo>
                    <a:cubicBezTo>
                      <a:pt x="106" y="106"/>
                      <a:pt x="105" y="107"/>
                      <a:pt x="104" y="107"/>
                    </a:cubicBezTo>
                    <a:moveTo>
                      <a:pt x="107" y="105"/>
                    </a:moveTo>
                    <a:cubicBezTo>
                      <a:pt x="107" y="104"/>
                      <a:pt x="107" y="104"/>
                      <a:pt x="107" y="104"/>
                    </a:cubicBezTo>
                    <a:cubicBezTo>
                      <a:pt x="107" y="104"/>
                      <a:pt x="107" y="104"/>
                      <a:pt x="107" y="104"/>
                    </a:cubicBezTo>
                    <a:cubicBezTo>
                      <a:pt x="107" y="104"/>
                      <a:pt x="107" y="104"/>
                      <a:pt x="107" y="104"/>
                    </a:cubicBezTo>
                    <a:cubicBezTo>
                      <a:pt x="107" y="105"/>
                      <a:pt x="107" y="105"/>
                      <a:pt x="107" y="105"/>
                    </a:cubicBezTo>
                    <a:moveTo>
                      <a:pt x="123" y="101"/>
                    </a:moveTo>
                    <a:cubicBezTo>
                      <a:pt x="113" y="101"/>
                      <a:pt x="113" y="101"/>
                      <a:pt x="113" y="101"/>
                    </a:cubicBezTo>
                    <a:cubicBezTo>
                      <a:pt x="112" y="102"/>
                      <a:pt x="111" y="102"/>
                      <a:pt x="110" y="103"/>
                    </a:cubicBezTo>
                    <a:cubicBezTo>
                      <a:pt x="111" y="102"/>
                      <a:pt x="112" y="102"/>
                      <a:pt x="112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09"/>
                      <a:pt x="100" y="109"/>
                      <a:pt x="101" y="108"/>
                    </a:cubicBezTo>
                    <a:cubicBezTo>
                      <a:pt x="101" y="108"/>
                      <a:pt x="100" y="109"/>
                      <a:pt x="99" y="109"/>
                    </a:cubicBezTo>
                    <a:cubicBezTo>
                      <a:pt x="99" y="110"/>
                      <a:pt x="99" y="110"/>
                      <a:pt x="99" y="111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9" y="117"/>
                      <a:pt x="99" y="117"/>
                      <a:pt x="99" y="117"/>
                    </a:cubicBezTo>
                    <a:cubicBezTo>
                      <a:pt x="99" y="117"/>
                      <a:pt x="99" y="117"/>
                      <a:pt x="100" y="117"/>
                    </a:cubicBezTo>
                    <a:cubicBezTo>
                      <a:pt x="100" y="117"/>
                      <a:pt x="100" y="117"/>
                      <a:pt x="101" y="117"/>
                    </a:cubicBezTo>
                    <a:cubicBezTo>
                      <a:pt x="101" y="117"/>
                      <a:pt x="102" y="117"/>
                      <a:pt x="103" y="118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4" y="118"/>
                      <a:pt x="105" y="117"/>
                      <a:pt x="107" y="117"/>
                    </a:cubicBezTo>
                    <a:cubicBezTo>
                      <a:pt x="107" y="117"/>
                      <a:pt x="107" y="117"/>
                      <a:pt x="107" y="117"/>
                    </a:cubicBezTo>
                    <a:cubicBezTo>
                      <a:pt x="108" y="117"/>
                      <a:pt x="107" y="117"/>
                      <a:pt x="108" y="116"/>
                    </a:cubicBezTo>
                    <a:cubicBezTo>
                      <a:pt x="108" y="116"/>
                      <a:pt x="108" y="117"/>
                      <a:pt x="108" y="117"/>
                    </a:cubicBezTo>
                    <a:cubicBezTo>
                      <a:pt x="109" y="117"/>
                      <a:pt x="109" y="117"/>
                      <a:pt x="109" y="116"/>
                    </a:cubicBezTo>
                    <a:cubicBezTo>
                      <a:pt x="109" y="117"/>
                      <a:pt x="109" y="117"/>
                      <a:pt x="109" y="117"/>
                    </a:cubicBezTo>
                    <a:cubicBezTo>
                      <a:pt x="109" y="117"/>
                      <a:pt x="109" y="117"/>
                      <a:pt x="109" y="117"/>
                    </a:cubicBezTo>
                    <a:cubicBezTo>
                      <a:pt x="110" y="117"/>
                      <a:pt x="111" y="116"/>
                      <a:pt x="110" y="115"/>
                    </a:cubicBezTo>
                    <a:cubicBezTo>
                      <a:pt x="110" y="116"/>
                      <a:pt x="110" y="116"/>
                      <a:pt x="110" y="116"/>
                    </a:cubicBezTo>
                    <a:cubicBezTo>
                      <a:pt x="109" y="116"/>
                      <a:pt x="109" y="116"/>
                      <a:pt x="109" y="116"/>
                    </a:cubicBezTo>
                    <a:cubicBezTo>
                      <a:pt x="110" y="116"/>
                      <a:pt x="109" y="115"/>
                      <a:pt x="109" y="115"/>
                    </a:cubicBezTo>
                    <a:cubicBezTo>
                      <a:pt x="109" y="115"/>
                      <a:pt x="109" y="115"/>
                      <a:pt x="109" y="115"/>
                    </a:cubicBezTo>
                    <a:cubicBezTo>
                      <a:pt x="108" y="115"/>
                      <a:pt x="108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3"/>
                      <a:pt x="111" y="111"/>
                      <a:pt x="112" y="110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2" y="111"/>
                      <a:pt x="112" y="110"/>
                      <a:pt x="112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4" y="110"/>
                      <a:pt x="113" y="109"/>
                      <a:pt x="114" y="109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5" y="110"/>
                      <a:pt x="115" y="109"/>
                      <a:pt x="115" y="109"/>
                    </a:cubicBezTo>
                    <a:cubicBezTo>
                      <a:pt x="115" y="109"/>
                      <a:pt x="115" y="110"/>
                      <a:pt x="116" y="110"/>
                    </a:cubicBezTo>
                    <a:cubicBezTo>
                      <a:pt x="116" y="110"/>
                      <a:pt x="116" y="110"/>
                      <a:pt x="116" y="110"/>
                    </a:cubicBezTo>
                    <a:cubicBezTo>
                      <a:pt x="116" y="109"/>
                      <a:pt x="118" y="109"/>
                      <a:pt x="119" y="108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8" y="107"/>
                      <a:pt x="117" y="107"/>
                    </a:cubicBezTo>
                    <a:cubicBezTo>
                      <a:pt x="117" y="107"/>
                      <a:pt x="117" y="107"/>
                      <a:pt x="117" y="107"/>
                    </a:cubicBezTo>
                    <a:cubicBezTo>
                      <a:pt x="118" y="107"/>
                      <a:pt x="118" y="107"/>
                      <a:pt x="119" y="108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19" y="107"/>
                      <a:pt x="119" y="107"/>
                      <a:pt x="119" y="108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1" y="107"/>
                      <a:pt x="122" y="106"/>
                      <a:pt x="123" y="106"/>
                    </a:cubicBezTo>
                    <a:cubicBezTo>
                      <a:pt x="123" y="105"/>
                      <a:pt x="124" y="105"/>
                      <a:pt x="124" y="105"/>
                    </a:cubicBezTo>
                    <a:cubicBezTo>
                      <a:pt x="124" y="106"/>
                      <a:pt x="124" y="106"/>
                      <a:pt x="124" y="107"/>
                    </a:cubicBezTo>
                    <a:cubicBezTo>
                      <a:pt x="124" y="107"/>
                      <a:pt x="124" y="107"/>
                      <a:pt x="125" y="107"/>
                    </a:cubicBezTo>
                    <a:cubicBezTo>
                      <a:pt x="125" y="107"/>
                      <a:pt x="125" y="107"/>
                      <a:pt x="126" y="107"/>
                    </a:cubicBezTo>
                    <a:cubicBezTo>
                      <a:pt x="126" y="107"/>
                      <a:pt x="127" y="107"/>
                      <a:pt x="127" y="107"/>
                    </a:cubicBezTo>
                    <a:cubicBezTo>
                      <a:pt x="127" y="107"/>
                      <a:pt x="128" y="107"/>
                      <a:pt x="128" y="107"/>
                    </a:cubicBezTo>
                    <a:cubicBezTo>
                      <a:pt x="128" y="107"/>
                      <a:pt x="127" y="108"/>
                      <a:pt x="127" y="108"/>
                    </a:cubicBezTo>
                    <a:cubicBezTo>
                      <a:pt x="128" y="108"/>
                      <a:pt x="129" y="108"/>
                      <a:pt x="130" y="108"/>
                    </a:cubicBezTo>
                    <a:cubicBezTo>
                      <a:pt x="130" y="107"/>
                      <a:pt x="129" y="108"/>
                      <a:pt x="129" y="107"/>
                    </a:cubicBezTo>
                    <a:cubicBezTo>
                      <a:pt x="129" y="107"/>
                      <a:pt x="129" y="107"/>
                      <a:pt x="129" y="107"/>
                    </a:cubicBezTo>
                    <a:cubicBezTo>
                      <a:pt x="129" y="107"/>
                      <a:pt x="128" y="107"/>
                      <a:pt x="128" y="106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8" y="106"/>
                      <a:pt x="128" y="106"/>
                      <a:pt x="127" y="106"/>
                    </a:cubicBezTo>
                    <a:cubicBezTo>
                      <a:pt x="127" y="106"/>
                      <a:pt x="127" y="107"/>
                      <a:pt x="127" y="107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6" y="106"/>
                      <a:pt x="125" y="106"/>
                      <a:pt x="124" y="105"/>
                    </a:cubicBezTo>
                    <a:cubicBezTo>
                      <a:pt x="125" y="105"/>
                      <a:pt x="125" y="105"/>
                      <a:pt x="125" y="105"/>
                    </a:cubicBezTo>
                    <a:cubicBezTo>
                      <a:pt x="125" y="105"/>
                      <a:pt x="125" y="105"/>
                      <a:pt x="124" y="105"/>
                    </a:cubicBezTo>
                    <a:cubicBezTo>
                      <a:pt x="123" y="105"/>
                      <a:pt x="123" y="103"/>
                      <a:pt x="123" y="102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3" y="102"/>
                      <a:pt x="123" y="102"/>
                      <a:pt x="123" y="101"/>
                    </a:cubicBezTo>
                    <a:moveTo>
                      <a:pt x="83" y="101"/>
                    </a:moveTo>
                    <a:cubicBezTo>
                      <a:pt x="83" y="101"/>
                      <a:pt x="82" y="101"/>
                      <a:pt x="82" y="101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83" y="101"/>
                      <a:pt x="83" y="101"/>
                      <a:pt x="83" y="101"/>
                    </a:cubicBezTo>
                    <a:moveTo>
                      <a:pt x="99" y="87"/>
                    </a:moveTo>
                    <a:cubicBezTo>
                      <a:pt x="99" y="87"/>
                      <a:pt x="99" y="87"/>
                      <a:pt x="98" y="87"/>
                    </a:cubicBezTo>
                    <a:cubicBezTo>
                      <a:pt x="98" y="87"/>
                      <a:pt x="98" y="87"/>
                      <a:pt x="98" y="87"/>
                    </a:cubicBezTo>
                    <a:cubicBezTo>
                      <a:pt x="99" y="88"/>
                      <a:pt x="98" y="89"/>
                      <a:pt x="99" y="90"/>
                    </a:cubicBezTo>
                    <a:cubicBezTo>
                      <a:pt x="99" y="87"/>
                      <a:pt x="99" y="87"/>
                      <a:pt x="99" y="87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65" y="97"/>
                    </a:moveTo>
                    <a:cubicBezTo>
                      <a:pt x="65" y="96"/>
                      <a:pt x="65" y="97"/>
                      <a:pt x="64" y="96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5" y="96"/>
                      <a:pt x="66" y="96"/>
                      <a:pt x="66" y="96"/>
                    </a:cubicBezTo>
                    <a:cubicBezTo>
                      <a:pt x="66" y="96"/>
                      <a:pt x="65" y="96"/>
                      <a:pt x="65" y="97"/>
                    </a:cubicBezTo>
                    <a:moveTo>
                      <a:pt x="95" y="96"/>
                    </a:moveTo>
                    <a:cubicBezTo>
                      <a:pt x="95" y="96"/>
                      <a:pt x="94" y="96"/>
                      <a:pt x="94" y="96"/>
                    </a:cubicBezTo>
                    <a:cubicBezTo>
                      <a:pt x="94" y="96"/>
                      <a:pt x="94" y="95"/>
                      <a:pt x="95" y="95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6" y="96"/>
                      <a:pt x="96" y="96"/>
                    </a:cubicBezTo>
                    <a:cubicBezTo>
                      <a:pt x="95" y="96"/>
                      <a:pt x="96" y="96"/>
                      <a:pt x="96" y="96"/>
                    </a:cubicBezTo>
                    <a:cubicBezTo>
                      <a:pt x="95" y="96"/>
                      <a:pt x="95" y="96"/>
                      <a:pt x="95" y="96"/>
                    </a:cubicBezTo>
                    <a:moveTo>
                      <a:pt x="48" y="95"/>
                    </a:moveTo>
                    <a:cubicBezTo>
                      <a:pt x="48" y="95"/>
                      <a:pt x="48" y="95"/>
                      <a:pt x="48" y="95"/>
                    </a:cubicBezTo>
                    <a:cubicBezTo>
                      <a:pt x="48" y="95"/>
                      <a:pt x="48" y="94"/>
                      <a:pt x="49" y="94"/>
                    </a:cubicBezTo>
                    <a:cubicBezTo>
                      <a:pt x="49" y="94"/>
                      <a:pt x="50" y="95"/>
                      <a:pt x="50" y="95"/>
                    </a:cubicBezTo>
                    <a:cubicBezTo>
                      <a:pt x="50" y="95"/>
                      <a:pt x="50" y="95"/>
                      <a:pt x="50" y="96"/>
                    </a:cubicBezTo>
                    <a:cubicBezTo>
                      <a:pt x="50" y="96"/>
                      <a:pt x="50" y="96"/>
                      <a:pt x="50" y="96"/>
                    </a:cubicBezTo>
                    <a:cubicBezTo>
                      <a:pt x="50" y="97"/>
                      <a:pt x="52" y="96"/>
                      <a:pt x="53" y="97"/>
                    </a:cubicBezTo>
                    <a:cubicBezTo>
                      <a:pt x="53" y="97"/>
                      <a:pt x="52" y="97"/>
                      <a:pt x="52" y="97"/>
                    </a:cubicBezTo>
                    <a:cubicBezTo>
                      <a:pt x="51" y="97"/>
                      <a:pt x="50" y="96"/>
                      <a:pt x="50" y="95"/>
                    </a:cubicBezTo>
                    <a:cubicBezTo>
                      <a:pt x="50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8" y="95"/>
                    </a:cubicBezTo>
                    <a:moveTo>
                      <a:pt x="81" y="93"/>
                    </a:moveTo>
                    <a:cubicBezTo>
                      <a:pt x="81" y="93"/>
                      <a:pt x="82" y="92"/>
                      <a:pt x="82" y="92"/>
                    </a:cubicBezTo>
                    <a:cubicBezTo>
                      <a:pt x="83" y="92"/>
                      <a:pt x="82" y="93"/>
                      <a:pt x="81" y="93"/>
                    </a:cubicBezTo>
                    <a:moveTo>
                      <a:pt x="74" y="92"/>
                    </a:moveTo>
                    <a:cubicBezTo>
                      <a:pt x="74" y="92"/>
                      <a:pt x="74" y="92"/>
                      <a:pt x="74" y="92"/>
                    </a:cubicBezTo>
                    <a:cubicBezTo>
                      <a:pt x="75" y="92"/>
                      <a:pt x="75" y="92"/>
                      <a:pt x="75" y="92"/>
                    </a:cubicBezTo>
                    <a:cubicBezTo>
                      <a:pt x="74" y="92"/>
                      <a:pt x="74" y="92"/>
                      <a:pt x="74" y="92"/>
                    </a:cubicBezTo>
                    <a:moveTo>
                      <a:pt x="66" y="94"/>
                    </a:moveTo>
                    <a:cubicBezTo>
                      <a:pt x="66" y="93"/>
                      <a:pt x="66" y="93"/>
                      <a:pt x="65" y="93"/>
                    </a:cubicBezTo>
                    <a:cubicBezTo>
                      <a:pt x="65" y="93"/>
                      <a:pt x="67" y="92"/>
                      <a:pt x="66" y="92"/>
                    </a:cubicBezTo>
                    <a:cubicBezTo>
                      <a:pt x="66" y="91"/>
                      <a:pt x="67" y="91"/>
                      <a:pt x="67" y="91"/>
                    </a:cubicBezTo>
                    <a:cubicBezTo>
                      <a:pt x="67" y="91"/>
                      <a:pt x="67" y="92"/>
                      <a:pt x="68" y="92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68" y="92"/>
                      <a:pt x="67" y="92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3"/>
                      <a:pt x="67" y="93"/>
                      <a:pt x="68" y="93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93"/>
                      <a:pt x="66" y="93"/>
                      <a:pt x="66" y="94"/>
                    </a:cubicBezTo>
                    <a:moveTo>
                      <a:pt x="75" y="91"/>
                    </a:moveTo>
                    <a:cubicBezTo>
                      <a:pt x="76" y="90"/>
                      <a:pt x="76" y="90"/>
                      <a:pt x="76" y="90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6" y="91"/>
                      <a:pt x="76" y="91"/>
                      <a:pt x="75" y="91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5" y="91"/>
                      <a:pt x="75" y="91"/>
                      <a:pt x="75" y="91"/>
                    </a:cubicBezTo>
                    <a:moveTo>
                      <a:pt x="78" y="91"/>
                    </a:moveTo>
                    <a:cubicBezTo>
                      <a:pt x="78" y="91"/>
                      <a:pt x="78" y="90"/>
                      <a:pt x="79" y="90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80" y="91"/>
                      <a:pt x="79" y="92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8" y="92"/>
                      <a:pt x="78" y="91"/>
                      <a:pt x="78" y="91"/>
                    </a:cubicBezTo>
                    <a:cubicBezTo>
                      <a:pt x="78" y="91"/>
                      <a:pt x="78" y="91"/>
                      <a:pt x="78" y="91"/>
                    </a:cubicBezTo>
                    <a:moveTo>
                      <a:pt x="74" y="91"/>
                    </a:moveTo>
                    <a:cubicBezTo>
                      <a:pt x="74" y="91"/>
                      <a:pt x="74" y="91"/>
                      <a:pt x="73" y="91"/>
                    </a:cubicBezTo>
                    <a:cubicBezTo>
                      <a:pt x="74" y="91"/>
                      <a:pt x="75" y="91"/>
                      <a:pt x="75" y="90"/>
                    </a:cubicBezTo>
                    <a:cubicBezTo>
                      <a:pt x="75" y="91"/>
                      <a:pt x="74" y="91"/>
                      <a:pt x="74" y="91"/>
                    </a:cubicBezTo>
                    <a:moveTo>
                      <a:pt x="68" y="90"/>
                    </a:moveTo>
                    <a:cubicBezTo>
                      <a:pt x="68" y="90"/>
                      <a:pt x="68" y="89"/>
                      <a:pt x="69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89"/>
                      <a:pt x="69" y="89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8" y="89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moveTo>
                      <a:pt x="79" y="89"/>
                    </a:moveTo>
                    <a:cubicBezTo>
                      <a:pt x="80" y="89"/>
                      <a:pt x="79" y="89"/>
                      <a:pt x="79" y="89"/>
                    </a:cubicBezTo>
                    <a:cubicBezTo>
                      <a:pt x="80" y="89"/>
                      <a:pt x="81" y="89"/>
                      <a:pt x="79" y="89"/>
                    </a:cubicBezTo>
                    <a:moveTo>
                      <a:pt x="78" y="90"/>
                    </a:moveTo>
                    <a:cubicBezTo>
                      <a:pt x="77" y="90"/>
                      <a:pt x="77" y="89"/>
                      <a:pt x="76" y="89"/>
                    </a:cubicBezTo>
                    <a:cubicBezTo>
                      <a:pt x="77" y="89"/>
                      <a:pt x="78" y="89"/>
                      <a:pt x="79" y="88"/>
                    </a:cubicBezTo>
                    <a:cubicBezTo>
                      <a:pt x="79" y="89"/>
                      <a:pt x="78" y="89"/>
                      <a:pt x="78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89"/>
                      <a:pt x="78" y="89"/>
                      <a:pt x="77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90"/>
                      <a:pt x="78" y="90"/>
                      <a:pt x="78" y="90"/>
                    </a:cubicBezTo>
                    <a:moveTo>
                      <a:pt x="71" y="89"/>
                    </a:moveTo>
                    <a:cubicBezTo>
                      <a:pt x="70" y="89"/>
                      <a:pt x="70" y="89"/>
                      <a:pt x="70" y="89"/>
                    </a:cubicBezTo>
                    <a:cubicBezTo>
                      <a:pt x="70" y="88"/>
                      <a:pt x="71" y="88"/>
                      <a:pt x="71" y="88"/>
                    </a:cubicBezTo>
                    <a:cubicBezTo>
                      <a:pt x="71" y="88"/>
                      <a:pt x="71" y="88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1" y="89"/>
                      <a:pt x="71" y="89"/>
                      <a:pt x="72" y="89"/>
                    </a:cubicBezTo>
                    <a:cubicBezTo>
                      <a:pt x="72" y="89"/>
                      <a:pt x="73" y="89"/>
                      <a:pt x="73" y="89"/>
                    </a:cubicBezTo>
                    <a:cubicBezTo>
                      <a:pt x="73" y="90"/>
                      <a:pt x="72" y="90"/>
                      <a:pt x="72" y="91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1" y="91"/>
                      <a:pt x="72" y="91"/>
                      <a:pt x="72" y="90"/>
                    </a:cubicBezTo>
                    <a:cubicBezTo>
                      <a:pt x="72" y="90"/>
                      <a:pt x="72" y="90"/>
                      <a:pt x="71" y="90"/>
                    </a:cubicBezTo>
                    <a:cubicBezTo>
                      <a:pt x="71" y="90"/>
                      <a:pt x="71" y="89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moveTo>
                      <a:pt x="82" y="87"/>
                    </a:moveTo>
                    <a:cubicBezTo>
                      <a:pt x="82" y="87"/>
                      <a:pt x="82" y="87"/>
                      <a:pt x="82" y="87"/>
                    </a:cubicBezTo>
                    <a:cubicBezTo>
                      <a:pt x="82" y="87"/>
                      <a:pt x="82" y="87"/>
                      <a:pt x="83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3" y="87"/>
                      <a:pt x="82" y="87"/>
                      <a:pt x="82" y="87"/>
                    </a:cubicBezTo>
                    <a:moveTo>
                      <a:pt x="69" y="87"/>
                    </a:moveTo>
                    <a:cubicBezTo>
                      <a:pt x="69" y="87"/>
                      <a:pt x="68" y="87"/>
                      <a:pt x="68" y="87"/>
                    </a:cubicBezTo>
                    <a:cubicBezTo>
                      <a:pt x="69" y="87"/>
                      <a:pt x="69" y="87"/>
                      <a:pt x="70" y="87"/>
                    </a:cubicBezTo>
                    <a:cubicBezTo>
                      <a:pt x="70" y="87"/>
                      <a:pt x="70" y="87"/>
                      <a:pt x="70" y="88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7"/>
                      <a:pt x="69" y="87"/>
                      <a:pt x="69" y="87"/>
                    </a:cubicBezTo>
                    <a:moveTo>
                      <a:pt x="70" y="87"/>
                    </a:moveTo>
                    <a:cubicBezTo>
                      <a:pt x="70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0" y="87"/>
                      <a:pt x="70" y="87"/>
                    </a:cubicBezTo>
                    <a:moveTo>
                      <a:pt x="79" y="87"/>
                    </a:moveTo>
                    <a:cubicBezTo>
                      <a:pt x="79" y="87"/>
                      <a:pt x="79" y="86"/>
                      <a:pt x="80" y="86"/>
                    </a:cubicBezTo>
                    <a:cubicBezTo>
                      <a:pt x="80" y="86"/>
                      <a:pt x="81" y="87"/>
                      <a:pt x="81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1" y="87"/>
                      <a:pt x="80" y="87"/>
                      <a:pt x="80" y="87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80" y="87"/>
                      <a:pt x="80" y="87"/>
                      <a:pt x="79" y="87"/>
                    </a:cubicBezTo>
                    <a:moveTo>
                      <a:pt x="75" y="88"/>
                    </a:moveTo>
                    <a:cubicBezTo>
                      <a:pt x="75" y="88"/>
                      <a:pt x="74" y="87"/>
                      <a:pt x="73" y="87"/>
                    </a:cubicBezTo>
                    <a:cubicBezTo>
                      <a:pt x="73" y="86"/>
                      <a:pt x="73" y="85"/>
                      <a:pt x="74" y="85"/>
                    </a:cubicBezTo>
                    <a:cubicBezTo>
                      <a:pt x="74" y="85"/>
                      <a:pt x="74" y="86"/>
                      <a:pt x="74" y="86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4" y="87"/>
                      <a:pt x="74" y="87"/>
                      <a:pt x="75" y="87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5" y="87"/>
                      <a:pt x="76" y="87"/>
                      <a:pt x="76" y="87"/>
                    </a:cubicBezTo>
                    <a:cubicBezTo>
                      <a:pt x="76" y="87"/>
                      <a:pt x="76" y="87"/>
                      <a:pt x="77" y="87"/>
                    </a:cubicBezTo>
                    <a:cubicBezTo>
                      <a:pt x="77" y="87"/>
                      <a:pt x="77" y="87"/>
                      <a:pt x="78" y="87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7" y="88"/>
                      <a:pt x="76" y="88"/>
                      <a:pt x="75" y="88"/>
                    </a:cubicBezTo>
                    <a:moveTo>
                      <a:pt x="70" y="85"/>
                    </a:moveTo>
                    <a:cubicBezTo>
                      <a:pt x="70" y="85"/>
                      <a:pt x="70" y="85"/>
                      <a:pt x="70" y="85"/>
                    </a:cubicBezTo>
                    <a:cubicBezTo>
                      <a:pt x="70" y="85"/>
                      <a:pt x="70" y="85"/>
                      <a:pt x="70" y="85"/>
                    </a:cubicBezTo>
                    <a:moveTo>
                      <a:pt x="58" y="86"/>
                    </a:moveTo>
                    <a:cubicBezTo>
                      <a:pt x="58" y="86"/>
                      <a:pt x="58" y="85"/>
                      <a:pt x="58" y="85"/>
                    </a:cubicBezTo>
                    <a:cubicBezTo>
                      <a:pt x="58" y="85"/>
                      <a:pt x="58" y="85"/>
                      <a:pt x="58" y="86"/>
                    </a:cubicBezTo>
                    <a:moveTo>
                      <a:pt x="81" y="84"/>
                    </a:moveTo>
                    <a:cubicBezTo>
                      <a:pt x="81" y="84"/>
                      <a:pt x="81" y="84"/>
                      <a:pt x="81" y="84"/>
                    </a:cubicBezTo>
                    <a:cubicBezTo>
                      <a:pt x="81" y="84"/>
                      <a:pt x="82" y="84"/>
                      <a:pt x="82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2" y="85"/>
                      <a:pt x="82" y="85"/>
                      <a:pt x="81" y="85"/>
                    </a:cubicBezTo>
                    <a:cubicBezTo>
                      <a:pt x="81" y="85"/>
                      <a:pt x="80" y="85"/>
                      <a:pt x="81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4"/>
                      <a:pt x="81" y="84"/>
                    </a:cubicBezTo>
                    <a:moveTo>
                      <a:pt x="60" y="86"/>
                    </a:moveTo>
                    <a:cubicBezTo>
                      <a:pt x="60" y="85"/>
                      <a:pt x="60" y="85"/>
                      <a:pt x="59" y="85"/>
                    </a:cubicBezTo>
                    <a:cubicBezTo>
                      <a:pt x="59" y="84"/>
                      <a:pt x="60" y="84"/>
                      <a:pt x="59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0" y="84"/>
                      <a:pt x="60" y="84"/>
                    </a:cubicBezTo>
                    <a:cubicBezTo>
                      <a:pt x="61" y="84"/>
                      <a:pt x="60" y="85"/>
                      <a:pt x="61" y="86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0" y="86"/>
                      <a:pt x="60" y="86"/>
                      <a:pt x="60" y="87"/>
                    </a:cubicBezTo>
                    <a:cubicBezTo>
                      <a:pt x="61" y="87"/>
                      <a:pt x="61" y="88"/>
                      <a:pt x="61" y="89"/>
                    </a:cubicBezTo>
                    <a:cubicBezTo>
                      <a:pt x="61" y="89"/>
                      <a:pt x="61" y="89"/>
                      <a:pt x="60" y="89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0" y="88"/>
                      <a:pt x="59" y="87"/>
                      <a:pt x="59" y="86"/>
                    </a:cubicBezTo>
                    <a:cubicBezTo>
                      <a:pt x="60" y="86"/>
                      <a:pt x="60" y="86"/>
                      <a:pt x="60" y="86"/>
                    </a:cubicBezTo>
                    <a:moveTo>
                      <a:pt x="61" y="85"/>
                    </a:move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1" y="85"/>
                      <a:pt x="61" y="85"/>
                      <a:pt x="61" y="85"/>
                    </a:cubicBezTo>
                    <a:moveTo>
                      <a:pt x="73" y="84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3"/>
                      <a:pt x="73" y="83"/>
                    </a:cubicBezTo>
                    <a:cubicBezTo>
                      <a:pt x="73" y="83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moveTo>
                      <a:pt x="44" y="84"/>
                    </a:moveTo>
                    <a:cubicBezTo>
                      <a:pt x="44" y="84"/>
                      <a:pt x="44" y="83"/>
                      <a:pt x="44" y="83"/>
                    </a:cubicBezTo>
                    <a:cubicBezTo>
                      <a:pt x="44" y="83"/>
                      <a:pt x="45" y="84"/>
                      <a:pt x="45" y="85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44" y="85"/>
                      <a:pt x="44" y="85"/>
                      <a:pt x="43" y="86"/>
                    </a:cubicBezTo>
                    <a:cubicBezTo>
                      <a:pt x="43" y="86"/>
                      <a:pt x="43" y="86"/>
                      <a:pt x="43" y="86"/>
                    </a:cubicBezTo>
                    <a:cubicBezTo>
                      <a:pt x="43" y="86"/>
                      <a:pt x="43" y="86"/>
                      <a:pt x="42" y="86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1" y="86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4" y="85"/>
                      <a:pt x="43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moveTo>
                      <a:pt x="67" y="84"/>
                    </a:moveTo>
                    <a:cubicBezTo>
                      <a:pt x="67" y="84"/>
                      <a:pt x="67" y="84"/>
                      <a:pt x="67" y="84"/>
                    </a:cubicBezTo>
                    <a:cubicBezTo>
                      <a:pt x="67" y="84"/>
                      <a:pt x="67" y="84"/>
                      <a:pt x="67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7" y="84"/>
                      <a:pt x="68" y="84"/>
                      <a:pt x="68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4"/>
                      <a:pt x="69" y="84"/>
                      <a:pt x="69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4"/>
                      <a:pt x="69" y="84"/>
                      <a:pt x="68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moveTo>
                      <a:pt x="59" y="83"/>
                    </a:move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60" y="83"/>
                      <a:pt x="60" y="82"/>
                    </a:cubicBezTo>
                    <a:cubicBezTo>
                      <a:pt x="60" y="83"/>
                      <a:pt x="60" y="83"/>
                      <a:pt x="59" y="83"/>
                    </a:cubicBezTo>
                    <a:moveTo>
                      <a:pt x="69" y="82"/>
                    </a:moveTo>
                    <a:cubicBezTo>
                      <a:pt x="69" y="82"/>
                      <a:pt x="69" y="82"/>
                      <a:pt x="70" y="82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2"/>
                      <a:pt x="70" y="82"/>
                      <a:pt x="71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82"/>
                      <a:pt x="71" y="82"/>
                      <a:pt x="70" y="82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2"/>
                      <a:pt x="70" y="82"/>
                      <a:pt x="69" y="82"/>
                    </a:cubicBezTo>
                    <a:cubicBezTo>
                      <a:pt x="69" y="82"/>
                      <a:pt x="69" y="82"/>
                      <a:pt x="69" y="82"/>
                    </a:cubicBezTo>
                    <a:moveTo>
                      <a:pt x="83" y="83"/>
                    </a:moveTo>
                    <a:cubicBezTo>
                      <a:pt x="83" y="82"/>
                      <a:pt x="83" y="82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3" y="83"/>
                      <a:pt x="83" y="83"/>
                      <a:pt x="83" y="83"/>
                    </a:cubicBezTo>
                    <a:moveTo>
                      <a:pt x="79" y="82"/>
                    </a:move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moveTo>
                      <a:pt x="82" y="82"/>
                    </a:moveTo>
                    <a:cubicBezTo>
                      <a:pt x="81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3" y="82"/>
                      <a:pt x="83" y="82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2" y="83"/>
                      <a:pt x="82" y="83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moveTo>
                      <a:pt x="76" y="83"/>
                    </a:moveTo>
                    <a:cubicBezTo>
                      <a:pt x="76" y="82"/>
                      <a:pt x="77" y="82"/>
                      <a:pt x="76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2"/>
                      <a:pt x="77" y="82"/>
                      <a:pt x="77" y="83"/>
                    </a:cubicBezTo>
                    <a:cubicBezTo>
                      <a:pt x="77" y="83"/>
                      <a:pt x="77" y="82"/>
                      <a:pt x="76" y="82"/>
                    </a:cubicBezTo>
                    <a:cubicBezTo>
                      <a:pt x="76" y="82"/>
                      <a:pt x="76" y="83"/>
                      <a:pt x="76" y="83"/>
                    </a:cubicBezTo>
                    <a:moveTo>
                      <a:pt x="35" y="81"/>
                    </a:moveTo>
                    <a:cubicBezTo>
                      <a:pt x="35" y="81"/>
                      <a:pt x="35" y="80"/>
                      <a:pt x="35" y="8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5" y="80"/>
                      <a:pt x="35" y="81"/>
                      <a:pt x="35" y="81"/>
                    </a:cubicBezTo>
                    <a:moveTo>
                      <a:pt x="72" y="82"/>
                    </a:moveTo>
                    <a:cubicBezTo>
                      <a:pt x="72" y="81"/>
                      <a:pt x="72" y="81"/>
                      <a:pt x="72" y="81"/>
                    </a:cubicBezTo>
                    <a:cubicBezTo>
                      <a:pt x="72" y="81"/>
                      <a:pt x="72" y="80"/>
                      <a:pt x="71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2" y="80"/>
                      <a:pt x="72" y="81"/>
                      <a:pt x="73" y="81"/>
                    </a:cubicBezTo>
                    <a:cubicBezTo>
                      <a:pt x="73" y="81"/>
                      <a:pt x="74" y="81"/>
                      <a:pt x="74" y="81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3" y="81"/>
                      <a:pt x="72" y="81"/>
                      <a:pt x="72" y="82"/>
                    </a:cubicBezTo>
                    <a:moveTo>
                      <a:pt x="57" y="80"/>
                    </a:moveTo>
                    <a:cubicBezTo>
                      <a:pt x="58" y="80"/>
                      <a:pt x="57" y="79"/>
                      <a:pt x="57" y="79"/>
                    </a:cubicBezTo>
                    <a:cubicBezTo>
                      <a:pt x="58" y="79"/>
                      <a:pt x="59" y="79"/>
                      <a:pt x="60" y="80"/>
                    </a:cubicBezTo>
                    <a:cubicBezTo>
                      <a:pt x="60" y="81"/>
                      <a:pt x="60" y="82"/>
                      <a:pt x="59" y="82"/>
                    </a:cubicBezTo>
                    <a:cubicBezTo>
                      <a:pt x="59" y="83"/>
                      <a:pt x="58" y="83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8" y="84"/>
                    </a:cubicBezTo>
                    <a:cubicBezTo>
                      <a:pt x="58" y="84"/>
                      <a:pt x="59" y="83"/>
                      <a:pt x="59" y="83"/>
                    </a:cubicBezTo>
                    <a:cubicBezTo>
                      <a:pt x="58" y="83"/>
                      <a:pt x="59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2"/>
                      <a:pt x="59" y="82"/>
                      <a:pt x="59" y="80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8" y="81"/>
                      <a:pt x="59" y="80"/>
                      <a:pt x="59" y="80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8" y="80"/>
                      <a:pt x="57" y="80"/>
                      <a:pt x="56" y="80"/>
                    </a:cubicBezTo>
                    <a:cubicBezTo>
                      <a:pt x="56" y="80"/>
                      <a:pt x="57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moveTo>
                      <a:pt x="80" y="80"/>
                    </a:moveTo>
                    <a:cubicBezTo>
                      <a:pt x="79" y="80"/>
                      <a:pt x="79" y="79"/>
                      <a:pt x="79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80" y="79"/>
                      <a:pt x="80" y="79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moveTo>
                      <a:pt x="84" y="82"/>
                    </a:moveTo>
                    <a:cubicBezTo>
                      <a:pt x="84" y="81"/>
                      <a:pt x="85" y="80"/>
                      <a:pt x="85" y="79"/>
                    </a:cubicBezTo>
                    <a:cubicBezTo>
                      <a:pt x="86" y="80"/>
                      <a:pt x="85" y="81"/>
                      <a:pt x="84" y="82"/>
                    </a:cubicBezTo>
                    <a:moveTo>
                      <a:pt x="33" y="79"/>
                    </a:move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3" y="79"/>
                      <a:pt x="33" y="79"/>
                      <a:pt x="33" y="79"/>
                    </a:cubicBezTo>
                    <a:moveTo>
                      <a:pt x="78" y="79"/>
                    </a:moveTo>
                    <a:cubicBezTo>
                      <a:pt x="77" y="79"/>
                      <a:pt x="78" y="78"/>
                      <a:pt x="78" y="78"/>
                    </a:cubicBezTo>
                    <a:cubicBezTo>
                      <a:pt x="78" y="78"/>
                      <a:pt x="78" y="79"/>
                      <a:pt x="78" y="79"/>
                    </a:cubicBezTo>
                    <a:moveTo>
                      <a:pt x="69" y="78"/>
                    </a:moveTo>
                    <a:cubicBezTo>
                      <a:pt x="69" y="78"/>
                      <a:pt x="70" y="78"/>
                      <a:pt x="70" y="77"/>
                    </a:cubicBezTo>
                    <a:cubicBezTo>
                      <a:pt x="71" y="78"/>
                      <a:pt x="70" y="78"/>
                      <a:pt x="71" y="78"/>
                    </a:cubicBezTo>
                    <a:cubicBezTo>
                      <a:pt x="71" y="78"/>
                      <a:pt x="71" y="78"/>
                      <a:pt x="71" y="78"/>
                    </a:cubicBezTo>
                    <a:cubicBezTo>
                      <a:pt x="71" y="78"/>
                      <a:pt x="72" y="78"/>
                      <a:pt x="72" y="79"/>
                    </a:cubicBezTo>
                    <a:cubicBezTo>
                      <a:pt x="72" y="79"/>
                      <a:pt x="72" y="79"/>
                      <a:pt x="71" y="79"/>
                    </a:cubicBezTo>
                    <a:cubicBezTo>
                      <a:pt x="71" y="79"/>
                      <a:pt x="71" y="79"/>
                      <a:pt x="71" y="79"/>
                    </a:cubicBezTo>
                    <a:cubicBezTo>
                      <a:pt x="70" y="79"/>
                      <a:pt x="70" y="78"/>
                      <a:pt x="70" y="78"/>
                    </a:cubicBezTo>
                    <a:cubicBezTo>
                      <a:pt x="70" y="78"/>
                      <a:pt x="69" y="78"/>
                      <a:pt x="69" y="78"/>
                    </a:cubicBezTo>
                    <a:moveTo>
                      <a:pt x="67" y="78"/>
                    </a:moveTo>
                    <a:cubicBezTo>
                      <a:pt x="67" y="78"/>
                      <a:pt x="68" y="77"/>
                      <a:pt x="68" y="77"/>
                    </a:cubicBezTo>
                    <a:cubicBezTo>
                      <a:pt x="68" y="77"/>
                      <a:pt x="68" y="77"/>
                      <a:pt x="68" y="78"/>
                    </a:cubicBezTo>
                    <a:cubicBezTo>
                      <a:pt x="67" y="78"/>
                      <a:pt x="67" y="78"/>
                      <a:pt x="67" y="78"/>
                    </a:cubicBezTo>
                    <a:moveTo>
                      <a:pt x="73" y="77"/>
                    </a:move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3" y="77"/>
                      <a:pt x="73" y="77"/>
                      <a:pt x="73" y="77"/>
                    </a:cubicBezTo>
                    <a:moveTo>
                      <a:pt x="74" y="78"/>
                    </a:moveTo>
                    <a:cubicBezTo>
                      <a:pt x="74" y="78"/>
                      <a:pt x="74" y="77"/>
                      <a:pt x="74" y="77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4" y="78"/>
                      <a:pt x="74" y="78"/>
                      <a:pt x="74" y="78"/>
                    </a:cubicBezTo>
                    <a:moveTo>
                      <a:pt x="70" y="77"/>
                    </a:moveTo>
                    <a:cubicBezTo>
                      <a:pt x="70" y="77"/>
                      <a:pt x="70" y="77"/>
                      <a:pt x="70" y="76"/>
                    </a:cubicBezTo>
                    <a:cubicBezTo>
                      <a:pt x="71" y="76"/>
                      <a:pt x="71" y="77"/>
                      <a:pt x="71" y="77"/>
                    </a:cubicBezTo>
                    <a:cubicBezTo>
                      <a:pt x="71" y="77"/>
                      <a:pt x="71" y="77"/>
                      <a:pt x="71" y="77"/>
                    </a:cubicBezTo>
                    <a:cubicBezTo>
                      <a:pt x="71" y="77"/>
                      <a:pt x="70" y="77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moveTo>
                      <a:pt x="73" y="77"/>
                    </a:moveTo>
                    <a:cubicBezTo>
                      <a:pt x="74" y="76"/>
                      <a:pt x="74" y="76"/>
                      <a:pt x="74" y="76"/>
                    </a:cubicBezTo>
                    <a:cubicBezTo>
                      <a:pt x="73" y="77"/>
                      <a:pt x="73" y="77"/>
                      <a:pt x="73" y="77"/>
                    </a:cubicBezTo>
                    <a:moveTo>
                      <a:pt x="67" y="77"/>
                    </a:moveTo>
                    <a:cubicBezTo>
                      <a:pt x="67" y="77"/>
                      <a:pt x="66" y="76"/>
                      <a:pt x="66" y="76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77"/>
                      <a:pt x="67" y="77"/>
                      <a:pt x="67" y="77"/>
                    </a:cubicBezTo>
                    <a:moveTo>
                      <a:pt x="66" y="76"/>
                    </a:moveTo>
                    <a:cubicBezTo>
                      <a:pt x="66" y="76"/>
                      <a:pt x="66" y="76"/>
                      <a:pt x="66" y="76"/>
                    </a:cubicBezTo>
                    <a:cubicBezTo>
                      <a:pt x="66" y="76"/>
                      <a:pt x="66" y="76"/>
                      <a:pt x="66" y="76"/>
                    </a:cubicBezTo>
                    <a:moveTo>
                      <a:pt x="57" y="76"/>
                    </a:move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moveTo>
                      <a:pt x="75" y="76"/>
                    </a:moveTo>
                    <a:cubicBezTo>
                      <a:pt x="75" y="76"/>
                      <a:pt x="75" y="76"/>
                      <a:pt x="75" y="76"/>
                    </a:cubicBezTo>
                    <a:cubicBezTo>
                      <a:pt x="76" y="76"/>
                      <a:pt x="75" y="76"/>
                      <a:pt x="75" y="76"/>
                    </a:cubicBezTo>
                    <a:moveTo>
                      <a:pt x="55" y="76"/>
                    </a:move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5"/>
                      <a:pt x="55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6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5" y="76"/>
                      <a:pt x="55" y="76"/>
                    </a:cubicBezTo>
                    <a:moveTo>
                      <a:pt x="59" y="76"/>
                    </a:moveTo>
                    <a:cubicBezTo>
                      <a:pt x="59" y="76"/>
                      <a:pt x="59" y="76"/>
                      <a:pt x="59" y="76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60" y="76"/>
                    </a:cubicBezTo>
                    <a:cubicBezTo>
                      <a:pt x="60" y="76"/>
                      <a:pt x="60" y="76"/>
                      <a:pt x="61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0" y="77"/>
                      <a:pt x="61" y="77"/>
                      <a:pt x="61" y="77"/>
                    </a:cubicBezTo>
                    <a:cubicBezTo>
                      <a:pt x="61" y="77"/>
                      <a:pt x="60" y="77"/>
                      <a:pt x="60" y="78"/>
                    </a:cubicBezTo>
                    <a:cubicBezTo>
                      <a:pt x="60" y="78"/>
                      <a:pt x="60" y="79"/>
                      <a:pt x="61" y="79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3" y="78"/>
                      <a:pt x="63" y="78"/>
                      <a:pt x="64" y="78"/>
                    </a:cubicBezTo>
                    <a:cubicBezTo>
                      <a:pt x="64" y="78"/>
                      <a:pt x="64" y="77"/>
                      <a:pt x="63" y="77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3" y="76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63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5"/>
                    </a:cubicBezTo>
                    <a:cubicBezTo>
                      <a:pt x="64" y="76"/>
                      <a:pt x="65" y="76"/>
                      <a:pt x="65" y="76"/>
                    </a:cubicBezTo>
                    <a:cubicBezTo>
                      <a:pt x="64" y="76"/>
                      <a:pt x="64" y="77"/>
                      <a:pt x="64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5" y="77"/>
                      <a:pt x="65" y="76"/>
                      <a:pt x="65" y="76"/>
                    </a:cubicBezTo>
                    <a:cubicBezTo>
                      <a:pt x="65" y="76"/>
                      <a:pt x="65" y="77"/>
                      <a:pt x="64" y="77"/>
                    </a:cubicBezTo>
                    <a:cubicBezTo>
                      <a:pt x="64" y="78"/>
                      <a:pt x="64" y="79"/>
                      <a:pt x="64" y="80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64" y="81"/>
                      <a:pt x="64" y="82"/>
                      <a:pt x="64" y="82"/>
                    </a:cubicBezTo>
                    <a:cubicBezTo>
                      <a:pt x="64" y="83"/>
                      <a:pt x="64" y="82"/>
                      <a:pt x="64" y="83"/>
                    </a:cubicBezTo>
                    <a:cubicBezTo>
                      <a:pt x="65" y="84"/>
                      <a:pt x="65" y="86"/>
                      <a:pt x="64" y="88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9"/>
                      <a:pt x="65" y="88"/>
                      <a:pt x="64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9"/>
                      <a:pt x="63" y="89"/>
                      <a:pt x="63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87"/>
                      <a:pt x="63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4"/>
                      <a:pt x="64" y="84"/>
                      <a:pt x="64" y="84"/>
                    </a:cubicBezTo>
                    <a:cubicBezTo>
                      <a:pt x="63" y="84"/>
                      <a:pt x="63" y="84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4"/>
                      <a:pt x="63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2"/>
                      <a:pt x="62" y="82"/>
                      <a:pt x="62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1" y="79"/>
                      <a:pt x="58" y="80"/>
                      <a:pt x="58" y="77"/>
                    </a:cubicBezTo>
                    <a:cubicBezTo>
                      <a:pt x="58" y="77"/>
                      <a:pt x="58" y="77"/>
                      <a:pt x="58" y="76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8" y="76"/>
                      <a:pt x="59" y="76"/>
                      <a:pt x="59" y="76"/>
                    </a:cubicBezTo>
                    <a:cubicBezTo>
                      <a:pt x="59" y="76"/>
                      <a:pt x="59" y="76"/>
                      <a:pt x="59" y="76"/>
                    </a:cubicBezTo>
                    <a:moveTo>
                      <a:pt x="71" y="76"/>
                    </a:moveTo>
                    <a:cubicBezTo>
                      <a:pt x="71" y="76"/>
                      <a:pt x="71" y="76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2" y="75"/>
                      <a:pt x="73" y="75"/>
                      <a:pt x="73" y="75"/>
                    </a:cubicBezTo>
                    <a:cubicBezTo>
                      <a:pt x="73" y="76"/>
                      <a:pt x="71" y="75"/>
                      <a:pt x="71" y="76"/>
                    </a:cubicBezTo>
                    <a:moveTo>
                      <a:pt x="69" y="75"/>
                    </a:moveTo>
                    <a:cubicBezTo>
                      <a:pt x="69" y="75"/>
                      <a:pt x="69" y="74"/>
                      <a:pt x="70" y="74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0" y="75"/>
                      <a:pt x="69" y="75"/>
                      <a:pt x="69" y="75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9" y="75"/>
                      <a:pt x="69" y="75"/>
                      <a:pt x="69" y="75"/>
                    </a:cubicBezTo>
                    <a:moveTo>
                      <a:pt x="60" y="74"/>
                    </a:move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4"/>
                      <a:pt x="60" y="74"/>
                      <a:pt x="61" y="74"/>
                    </a:cubicBezTo>
                    <a:cubicBezTo>
                      <a:pt x="61" y="74"/>
                      <a:pt x="60" y="74"/>
                      <a:pt x="60" y="74"/>
                    </a:cubicBezTo>
                    <a:moveTo>
                      <a:pt x="58" y="74"/>
                    </a:moveTo>
                    <a:cubicBezTo>
                      <a:pt x="58" y="74"/>
                      <a:pt x="58" y="74"/>
                      <a:pt x="58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8" y="74"/>
                      <a:pt x="58" y="75"/>
                      <a:pt x="58" y="75"/>
                    </a:cubicBezTo>
                    <a:cubicBezTo>
                      <a:pt x="58" y="75"/>
                      <a:pt x="57" y="74"/>
                      <a:pt x="57" y="74"/>
                    </a:cubicBezTo>
                    <a:cubicBezTo>
                      <a:pt x="57" y="74"/>
                      <a:pt x="58" y="74"/>
                      <a:pt x="58" y="74"/>
                    </a:cubicBezTo>
                    <a:moveTo>
                      <a:pt x="71" y="74"/>
                    </a:moveTo>
                    <a:cubicBezTo>
                      <a:pt x="71" y="74"/>
                      <a:pt x="71" y="74"/>
                      <a:pt x="71" y="74"/>
                    </a:cubicBezTo>
                    <a:cubicBezTo>
                      <a:pt x="71" y="74"/>
                      <a:pt x="71" y="74"/>
                      <a:pt x="72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2" y="74"/>
                      <a:pt x="71" y="74"/>
                      <a:pt x="71" y="74"/>
                    </a:cubicBezTo>
                    <a:moveTo>
                      <a:pt x="57" y="75"/>
                    </a:moveTo>
                    <a:cubicBezTo>
                      <a:pt x="56" y="75"/>
                      <a:pt x="56" y="74"/>
                      <a:pt x="57" y="73"/>
                    </a:cubicBezTo>
                    <a:cubicBezTo>
                      <a:pt x="57" y="74"/>
                      <a:pt x="56" y="74"/>
                      <a:pt x="57" y="75"/>
                    </a:cubicBezTo>
                    <a:moveTo>
                      <a:pt x="62" y="74"/>
                    </a:moveTo>
                    <a:cubicBezTo>
                      <a:pt x="61" y="74"/>
                      <a:pt x="61" y="73"/>
                      <a:pt x="62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2" y="74"/>
                      <a:pt x="62" y="74"/>
                      <a:pt x="62" y="74"/>
                    </a:cubicBezTo>
                    <a:moveTo>
                      <a:pt x="49" y="75"/>
                    </a:moveTo>
                    <a:cubicBezTo>
                      <a:pt x="49" y="74"/>
                      <a:pt x="49" y="74"/>
                      <a:pt x="50" y="73"/>
                    </a:cubicBezTo>
                    <a:cubicBezTo>
                      <a:pt x="50" y="74"/>
                      <a:pt x="50" y="75"/>
                      <a:pt x="49" y="75"/>
                    </a:cubicBezTo>
                    <a:moveTo>
                      <a:pt x="63" y="74"/>
                    </a:moveTo>
                    <a:cubicBezTo>
                      <a:pt x="63" y="74"/>
                      <a:pt x="64" y="73"/>
                      <a:pt x="64" y="73"/>
                    </a:cubicBezTo>
                    <a:cubicBezTo>
                      <a:pt x="63" y="74"/>
                      <a:pt x="63" y="74"/>
                      <a:pt x="63" y="74"/>
                    </a:cubicBezTo>
                    <a:moveTo>
                      <a:pt x="54" y="74"/>
                    </a:moveTo>
                    <a:cubicBezTo>
                      <a:pt x="54" y="74"/>
                      <a:pt x="55" y="73"/>
                      <a:pt x="54" y="73"/>
                    </a:cubicBezTo>
                    <a:cubicBezTo>
                      <a:pt x="54" y="73"/>
                      <a:pt x="55" y="73"/>
                      <a:pt x="5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3"/>
                      <a:pt x="54" y="73"/>
                      <a:pt x="55" y="74"/>
                    </a:cubicBezTo>
                    <a:cubicBezTo>
                      <a:pt x="54" y="74"/>
                      <a:pt x="54" y="74"/>
                      <a:pt x="54" y="74"/>
                    </a:cubicBezTo>
                    <a:moveTo>
                      <a:pt x="48" y="73"/>
                    </a:move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9" y="73"/>
                      <a:pt x="48" y="73"/>
                      <a:pt x="48" y="73"/>
                    </a:cubicBezTo>
                    <a:moveTo>
                      <a:pt x="53" y="73"/>
                    </a:moveTo>
                    <a:cubicBezTo>
                      <a:pt x="53" y="73"/>
                      <a:pt x="52" y="73"/>
                      <a:pt x="52" y="73"/>
                    </a:cubicBezTo>
                    <a:cubicBezTo>
                      <a:pt x="52" y="72"/>
                      <a:pt x="52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4" y="72"/>
                    </a:cubicBezTo>
                    <a:cubicBezTo>
                      <a:pt x="54" y="73"/>
                      <a:pt x="53" y="73"/>
                      <a:pt x="53" y="73"/>
                    </a:cubicBezTo>
                    <a:moveTo>
                      <a:pt x="47" y="72"/>
                    </a:move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8" y="72"/>
                      <a:pt x="48" y="72"/>
                      <a:pt x="48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moveTo>
                      <a:pt x="59" y="72"/>
                    </a:moveTo>
                    <a:cubicBezTo>
                      <a:pt x="59" y="72"/>
                      <a:pt x="59" y="72"/>
                      <a:pt x="60" y="72"/>
                    </a:cubicBezTo>
                    <a:cubicBezTo>
                      <a:pt x="60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moveTo>
                      <a:pt x="61" y="72"/>
                    </a:moveTo>
                    <a:cubicBezTo>
                      <a:pt x="61" y="71"/>
                      <a:pt x="61" y="71"/>
                      <a:pt x="61" y="71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1" y="72"/>
                    </a:cubicBezTo>
                    <a:moveTo>
                      <a:pt x="56" y="72"/>
                    </a:moveTo>
                    <a:cubicBezTo>
                      <a:pt x="56" y="72"/>
                      <a:pt x="56" y="72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moveTo>
                      <a:pt x="67" y="72"/>
                    </a:moveTo>
                    <a:cubicBezTo>
                      <a:pt x="67" y="71"/>
                      <a:pt x="67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7" y="72"/>
                      <a:pt x="67" y="72"/>
                    </a:cubicBezTo>
                    <a:moveTo>
                      <a:pt x="50" y="71"/>
                    </a:moveTo>
                    <a:cubicBezTo>
                      <a:pt x="51" y="71"/>
                      <a:pt x="51" y="71"/>
                      <a:pt x="52" y="71"/>
                    </a:cubicBezTo>
                    <a:cubicBezTo>
                      <a:pt x="52" y="71"/>
                      <a:pt x="52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2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moveTo>
                      <a:pt x="46" y="71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1"/>
                      <a:pt x="46" y="71"/>
                      <a:pt x="46" y="71"/>
                    </a:cubicBezTo>
                    <a:moveTo>
                      <a:pt x="58" y="70"/>
                    </a:moveTo>
                    <a:cubicBezTo>
                      <a:pt x="58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60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8" y="70"/>
                    </a:cubicBezTo>
                    <a:moveTo>
                      <a:pt x="53" y="70"/>
                    </a:move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4" y="70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1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moveTo>
                      <a:pt x="50" y="70"/>
                    </a:moveTo>
                    <a:cubicBezTo>
                      <a:pt x="50" y="69"/>
                      <a:pt x="51" y="69"/>
                      <a:pt x="51" y="69"/>
                    </a:cubicBezTo>
                    <a:cubicBezTo>
                      <a:pt x="51" y="69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1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49" y="70"/>
                      <a:pt x="49" y="71"/>
                    </a:cubicBezTo>
                    <a:cubicBezTo>
                      <a:pt x="49" y="70"/>
                      <a:pt x="49" y="70"/>
                      <a:pt x="50" y="70"/>
                    </a:cubicBezTo>
                    <a:cubicBezTo>
                      <a:pt x="50" y="70"/>
                      <a:pt x="50" y="70"/>
                      <a:pt x="50" y="69"/>
                    </a:cubicBezTo>
                    <a:cubicBezTo>
                      <a:pt x="50" y="69"/>
                      <a:pt x="50" y="70"/>
                      <a:pt x="50" y="70"/>
                    </a:cubicBezTo>
                    <a:moveTo>
                      <a:pt x="47" y="70"/>
                    </a:moveTo>
                    <a:cubicBezTo>
                      <a:pt x="47" y="70"/>
                      <a:pt x="47" y="70"/>
                      <a:pt x="47" y="70"/>
                    </a:cubicBezTo>
                    <a:cubicBezTo>
                      <a:pt x="46" y="69"/>
                      <a:pt x="47" y="69"/>
                      <a:pt x="47" y="69"/>
                    </a:cubicBezTo>
                    <a:cubicBezTo>
                      <a:pt x="47" y="69"/>
                      <a:pt x="47" y="70"/>
                      <a:pt x="47" y="70"/>
                    </a:cubicBezTo>
                    <a:moveTo>
                      <a:pt x="59" y="69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9"/>
                      <a:pt x="59" y="69"/>
                    </a:cubicBezTo>
                    <a:moveTo>
                      <a:pt x="61" y="70"/>
                    </a:move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2" y="69"/>
                      <a:pt x="61" y="69"/>
                    </a:cubicBezTo>
                    <a:cubicBezTo>
                      <a:pt x="61" y="68"/>
                      <a:pt x="62" y="68"/>
                      <a:pt x="63" y="68"/>
                    </a:cubicBezTo>
                    <a:cubicBezTo>
                      <a:pt x="62" y="68"/>
                      <a:pt x="61" y="69"/>
                      <a:pt x="61" y="71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1" y="71"/>
                      <a:pt x="61" y="71"/>
                      <a:pt x="60" y="71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0" y="71"/>
                      <a:pt x="60" y="71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moveTo>
                      <a:pt x="59" y="68"/>
                    </a:move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60" y="67"/>
                      <a:pt x="60" y="68"/>
                    </a:cubicBezTo>
                    <a:cubicBezTo>
                      <a:pt x="59" y="68"/>
                      <a:pt x="59" y="68"/>
                      <a:pt x="59" y="68"/>
                    </a:cubicBezTo>
                    <a:moveTo>
                      <a:pt x="53" y="66"/>
                    </a:moveTo>
                    <a:cubicBezTo>
                      <a:pt x="52" y="66"/>
                      <a:pt x="53" y="66"/>
                      <a:pt x="54" y="66"/>
                    </a:cubicBezTo>
                    <a:cubicBezTo>
                      <a:pt x="53" y="66"/>
                      <a:pt x="53" y="66"/>
                      <a:pt x="53" y="66"/>
                    </a:cubicBezTo>
                    <a:moveTo>
                      <a:pt x="45" y="66"/>
                    </a:moveTo>
                    <a:cubicBezTo>
                      <a:pt x="45" y="66"/>
                      <a:pt x="45" y="66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6"/>
                      <a:pt x="45" y="66"/>
                    </a:cubicBezTo>
                    <a:moveTo>
                      <a:pt x="47" y="66"/>
                    </a:moveTo>
                    <a:cubicBezTo>
                      <a:pt x="47" y="66"/>
                      <a:pt x="47" y="66"/>
                      <a:pt x="47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8" y="66"/>
                      <a:pt x="48" y="66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67"/>
                      <a:pt x="47" y="66"/>
                      <a:pt x="46" y="66"/>
                    </a:cubicBezTo>
                    <a:cubicBezTo>
                      <a:pt x="47" y="66"/>
                      <a:pt x="47" y="66"/>
                      <a:pt x="47" y="66"/>
                    </a:cubicBezTo>
                    <a:moveTo>
                      <a:pt x="64" y="64"/>
                    </a:moveTo>
                    <a:cubicBezTo>
                      <a:pt x="64" y="64"/>
                      <a:pt x="65" y="63"/>
                      <a:pt x="65" y="63"/>
                    </a:cubicBezTo>
                    <a:cubicBezTo>
                      <a:pt x="66" y="63"/>
                      <a:pt x="65" y="64"/>
                      <a:pt x="64" y="64"/>
                    </a:cubicBezTo>
                    <a:moveTo>
                      <a:pt x="60" y="63"/>
                    </a:moveTo>
                    <a:cubicBezTo>
                      <a:pt x="60" y="63"/>
                      <a:pt x="61" y="62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2" y="62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2" y="63"/>
                      <a:pt x="62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1" y="63"/>
                      <a:pt x="61" y="64"/>
                      <a:pt x="60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6"/>
                      <a:pt x="59" y="66"/>
                      <a:pt x="60" y="66"/>
                    </a:cubicBezTo>
                    <a:cubicBezTo>
                      <a:pt x="59" y="66"/>
                      <a:pt x="58" y="68"/>
                      <a:pt x="57" y="68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6" y="68"/>
                      <a:pt x="57" y="68"/>
                      <a:pt x="57" y="67"/>
                    </a:cubicBezTo>
                    <a:cubicBezTo>
                      <a:pt x="58" y="66"/>
                      <a:pt x="58" y="67"/>
                      <a:pt x="59" y="66"/>
                    </a:cubicBezTo>
                    <a:cubicBezTo>
                      <a:pt x="58" y="66"/>
                      <a:pt x="59" y="65"/>
                      <a:pt x="58" y="64"/>
                    </a:cubicBezTo>
                    <a:cubicBezTo>
                      <a:pt x="58" y="64"/>
                      <a:pt x="59" y="64"/>
                      <a:pt x="60" y="63"/>
                    </a:cubicBezTo>
                    <a:cubicBezTo>
                      <a:pt x="60" y="63"/>
                      <a:pt x="60" y="63"/>
                      <a:pt x="60" y="63"/>
                    </a:cubicBezTo>
                    <a:moveTo>
                      <a:pt x="55" y="61"/>
                    </a:moveTo>
                    <a:cubicBezTo>
                      <a:pt x="55" y="61"/>
                      <a:pt x="55" y="61"/>
                      <a:pt x="55" y="61"/>
                    </a:cubicBezTo>
                    <a:cubicBezTo>
                      <a:pt x="55" y="60"/>
                      <a:pt x="55" y="60"/>
                      <a:pt x="56" y="60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6" y="60"/>
                      <a:pt x="56" y="61"/>
                      <a:pt x="55" y="61"/>
                    </a:cubicBezTo>
                    <a:moveTo>
                      <a:pt x="61" y="59"/>
                    </a:move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moveTo>
                      <a:pt x="67" y="60"/>
                    </a:moveTo>
                    <a:cubicBezTo>
                      <a:pt x="67" y="59"/>
                      <a:pt x="67" y="59"/>
                      <a:pt x="67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60"/>
                      <a:pt x="69" y="60"/>
                      <a:pt x="68" y="61"/>
                    </a:cubicBezTo>
                    <a:cubicBezTo>
                      <a:pt x="69" y="61"/>
                      <a:pt x="69" y="60"/>
                      <a:pt x="69" y="60"/>
                    </a:cubicBezTo>
                    <a:cubicBezTo>
                      <a:pt x="69" y="60"/>
                      <a:pt x="69" y="60"/>
                      <a:pt x="70" y="60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9" y="62"/>
                      <a:pt x="69" y="62"/>
                      <a:pt x="69" y="62"/>
                    </a:cubicBezTo>
                    <a:cubicBezTo>
                      <a:pt x="68" y="61"/>
                      <a:pt x="68" y="60"/>
                      <a:pt x="68" y="59"/>
                    </a:cubicBezTo>
                    <a:cubicBezTo>
                      <a:pt x="67" y="60"/>
                      <a:pt x="67" y="60"/>
                      <a:pt x="67" y="60"/>
                    </a:cubicBezTo>
                    <a:moveTo>
                      <a:pt x="60" y="60"/>
                    </a:moveTo>
                    <a:cubicBezTo>
                      <a:pt x="60" y="60"/>
                      <a:pt x="60" y="59"/>
                      <a:pt x="60" y="59"/>
                    </a:cubicBezTo>
                    <a:cubicBezTo>
                      <a:pt x="60" y="59"/>
                      <a:pt x="60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0" y="59"/>
                      <a:pt x="60" y="60"/>
                      <a:pt x="60" y="61"/>
                    </a:cubicBezTo>
                    <a:cubicBezTo>
                      <a:pt x="60" y="61"/>
                      <a:pt x="59" y="61"/>
                      <a:pt x="59" y="62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9" y="61"/>
                      <a:pt x="59" y="63"/>
                      <a:pt x="58" y="63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57" y="63"/>
                      <a:pt x="58" y="62"/>
                      <a:pt x="57" y="62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1"/>
                      <a:pt x="58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moveTo>
                      <a:pt x="62" y="60"/>
                    </a:moveTo>
                    <a:cubicBezTo>
                      <a:pt x="62" y="60"/>
                      <a:pt x="63" y="60"/>
                      <a:pt x="63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3" y="60"/>
                      <a:pt x="63" y="60"/>
                      <a:pt x="63" y="61"/>
                    </a:cubicBezTo>
                    <a:cubicBezTo>
                      <a:pt x="63" y="61"/>
                      <a:pt x="63" y="60"/>
                      <a:pt x="62" y="60"/>
                    </a:cubicBezTo>
                    <a:cubicBezTo>
                      <a:pt x="62" y="60"/>
                      <a:pt x="62" y="60"/>
                      <a:pt x="62" y="60"/>
                    </a:cubicBezTo>
                    <a:moveTo>
                      <a:pt x="70" y="58"/>
                    </a:moveTo>
                    <a:cubicBezTo>
                      <a:pt x="70" y="58"/>
                      <a:pt x="71" y="58"/>
                      <a:pt x="71" y="57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1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moveTo>
                      <a:pt x="56" y="57"/>
                    </a:move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57" y="57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8"/>
                      <a:pt x="55" y="57"/>
                      <a:pt x="55" y="59"/>
                    </a:cubicBezTo>
                    <a:cubicBezTo>
                      <a:pt x="55" y="58"/>
                      <a:pt x="56" y="58"/>
                      <a:pt x="56" y="57"/>
                    </a:cubicBezTo>
                    <a:cubicBezTo>
                      <a:pt x="56" y="57"/>
                      <a:pt x="56" y="57"/>
                      <a:pt x="56" y="57"/>
                    </a:cubicBezTo>
                    <a:moveTo>
                      <a:pt x="67" y="57"/>
                    </a:move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57"/>
                      <a:pt x="67" y="58"/>
                      <a:pt x="67" y="58"/>
                    </a:cubicBezTo>
                    <a:cubicBezTo>
                      <a:pt x="66" y="58"/>
                      <a:pt x="66" y="58"/>
                      <a:pt x="66" y="57"/>
                    </a:cubicBezTo>
                    <a:cubicBezTo>
                      <a:pt x="66" y="57"/>
                      <a:pt x="66" y="57"/>
                      <a:pt x="67" y="57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57"/>
                      <a:pt x="67" y="57"/>
                      <a:pt x="67" y="57"/>
                    </a:cubicBezTo>
                    <a:moveTo>
                      <a:pt x="43" y="58"/>
                    </a:moveTo>
                    <a:cubicBezTo>
                      <a:pt x="43" y="58"/>
                      <a:pt x="43" y="57"/>
                      <a:pt x="42" y="57"/>
                    </a:cubicBezTo>
                    <a:cubicBezTo>
                      <a:pt x="42" y="57"/>
                      <a:pt x="43" y="57"/>
                      <a:pt x="43" y="56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4" y="57"/>
                      <a:pt x="44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7"/>
                      <a:pt x="43" y="58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moveTo>
                      <a:pt x="65" y="57"/>
                    </a:moveTo>
                    <a:cubicBezTo>
                      <a:pt x="65" y="57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7"/>
                      <a:pt x="65" y="57"/>
                    </a:cubicBezTo>
                    <a:moveTo>
                      <a:pt x="71" y="56"/>
                    </a:moveTo>
                    <a:cubicBezTo>
                      <a:pt x="71" y="56"/>
                      <a:pt x="71" y="56"/>
                      <a:pt x="71" y="56"/>
                    </a:cubicBezTo>
                    <a:cubicBezTo>
                      <a:pt x="71" y="56"/>
                      <a:pt x="71" y="56"/>
                      <a:pt x="71" y="55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56"/>
                      <a:pt x="71" y="56"/>
                      <a:pt x="71" y="56"/>
                    </a:cubicBezTo>
                    <a:moveTo>
                      <a:pt x="45" y="57"/>
                    </a:moveTo>
                    <a:cubicBezTo>
                      <a:pt x="45" y="57"/>
                      <a:pt x="45" y="57"/>
                      <a:pt x="46" y="57"/>
                    </a:cubicBezTo>
                    <a:cubicBezTo>
                      <a:pt x="46" y="57"/>
                      <a:pt x="46" y="56"/>
                      <a:pt x="46" y="56"/>
                    </a:cubicBezTo>
                    <a:cubicBezTo>
                      <a:pt x="47" y="56"/>
                      <a:pt x="48" y="56"/>
                      <a:pt x="49" y="55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1" y="56"/>
                      <a:pt x="51" y="55"/>
                      <a:pt x="51" y="55"/>
                    </a:cubicBezTo>
                    <a:cubicBezTo>
                      <a:pt x="52" y="56"/>
                      <a:pt x="53" y="56"/>
                      <a:pt x="54" y="57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4" y="57"/>
                      <a:pt x="52" y="56"/>
                      <a:pt x="52" y="56"/>
                    </a:cubicBezTo>
                    <a:cubicBezTo>
                      <a:pt x="52" y="56"/>
                      <a:pt x="51" y="57"/>
                      <a:pt x="50" y="57"/>
                    </a:cubicBezTo>
                    <a:cubicBezTo>
                      <a:pt x="50" y="57"/>
                      <a:pt x="50" y="56"/>
                      <a:pt x="49" y="56"/>
                    </a:cubicBezTo>
                    <a:cubicBezTo>
                      <a:pt x="49" y="56"/>
                      <a:pt x="48" y="56"/>
                      <a:pt x="4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8"/>
                    </a:cubicBezTo>
                    <a:cubicBezTo>
                      <a:pt x="47" y="58"/>
                      <a:pt x="46" y="58"/>
                      <a:pt x="46" y="58"/>
                    </a:cubicBezTo>
                    <a:cubicBezTo>
                      <a:pt x="46" y="58"/>
                      <a:pt x="45" y="58"/>
                      <a:pt x="45" y="58"/>
                    </a:cubicBezTo>
                    <a:cubicBezTo>
                      <a:pt x="45" y="58"/>
                      <a:pt x="45" y="57"/>
                      <a:pt x="44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7"/>
                      <a:pt x="44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moveTo>
                      <a:pt x="73" y="55"/>
                    </a:move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3" y="55"/>
                      <a:pt x="73" y="55"/>
                      <a:pt x="73" y="55"/>
                    </a:cubicBezTo>
                    <a:moveTo>
                      <a:pt x="58" y="55"/>
                    </a:moveTo>
                    <a:cubicBezTo>
                      <a:pt x="58" y="54"/>
                      <a:pt x="59" y="54"/>
                      <a:pt x="60" y="54"/>
                    </a:cubicBezTo>
                    <a:cubicBezTo>
                      <a:pt x="60" y="54"/>
                      <a:pt x="60" y="55"/>
                      <a:pt x="59" y="55"/>
                    </a:cubicBezTo>
                    <a:cubicBezTo>
                      <a:pt x="59" y="55"/>
                      <a:pt x="59" y="55"/>
                      <a:pt x="59" y="54"/>
                    </a:cubicBezTo>
                    <a:cubicBezTo>
                      <a:pt x="59" y="54"/>
                      <a:pt x="58" y="55"/>
                      <a:pt x="58" y="55"/>
                    </a:cubicBezTo>
                    <a:moveTo>
                      <a:pt x="51" y="54"/>
                    </a:moveTo>
                    <a:cubicBezTo>
                      <a:pt x="50" y="54"/>
                      <a:pt x="50" y="54"/>
                      <a:pt x="50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1" y="53"/>
                      <a:pt x="51" y="54"/>
                      <a:pt x="51" y="54"/>
                    </a:cubicBezTo>
                    <a:moveTo>
                      <a:pt x="56" y="53"/>
                    </a:moveTo>
                    <a:cubicBezTo>
                      <a:pt x="56" y="53"/>
                      <a:pt x="56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8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7" y="54"/>
                      <a:pt x="56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4"/>
                      <a:pt x="56" y="54"/>
                      <a:pt x="56" y="53"/>
                    </a:cubicBezTo>
                    <a:cubicBezTo>
                      <a:pt x="56" y="53"/>
                      <a:pt x="56" y="53"/>
                      <a:pt x="56" y="53"/>
                    </a:cubicBezTo>
                    <a:moveTo>
                      <a:pt x="70" y="53"/>
                    </a:move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1" y="53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1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69" y="53"/>
                      <a:pt x="70" y="54"/>
                      <a:pt x="69" y="54"/>
                    </a:cubicBezTo>
                    <a:cubicBezTo>
                      <a:pt x="69" y="54"/>
                      <a:pt x="69" y="55"/>
                      <a:pt x="69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8" y="55"/>
                      <a:pt x="68" y="56"/>
                      <a:pt x="68" y="57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68" y="57"/>
                      <a:pt x="68" y="57"/>
                      <a:pt x="68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5"/>
                      <a:pt x="69" y="55"/>
                      <a:pt x="69" y="53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moveTo>
                      <a:pt x="64" y="55"/>
                    </a:moveTo>
                    <a:cubicBezTo>
                      <a:pt x="64" y="55"/>
                      <a:pt x="64" y="54"/>
                      <a:pt x="63" y="54"/>
                    </a:cubicBezTo>
                    <a:cubicBezTo>
                      <a:pt x="64" y="53"/>
                      <a:pt x="64" y="53"/>
                      <a:pt x="64" y="52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3"/>
                      <a:pt x="65" y="54"/>
                      <a:pt x="64" y="55"/>
                    </a:cubicBezTo>
                    <a:moveTo>
                      <a:pt x="63" y="53"/>
                    </a:moveTo>
                    <a:cubicBezTo>
                      <a:pt x="62" y="52"/>
                      <a:pt x="63" y="52"/>
                      <a:pt x="63" y="52"/>
                    </a:cubicBezTo>
                    <a:cubicBezTo>
                      <a:pt x="64" y="52"/>
                      <a:pt x="63" y="52"/>
                      <a:pt x="63" y="53"/>
                    </a:cubicBezTo>
                    <a:moveTo>
                      <a:pt x="70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0" y="52"/>
                      <a:pt x="70" y="52"/>
                    </a:cubicBezTo>
                    <a:moveTo>
                      <a:pt x="50" y="52"/>
                    </a:moveTo>
                    <a:cubicBezTo>
                      <a:pt x="49" y="52"/>
                      <a:pt x="50" y="51"/>
                      <a:pt x="50" y="50"/>
                    </a:cubicBezTo>
                    <a:cubicBezTo>
                      <a:pt x="50" y="51"/>
                      <a:pt x="50" y="52"/>
                      <a:pt x="50" y="52"/>
                    </a:cubicBezTo>
                    <a:moveTo>
                      <a:pt x="32" y="50"/>
                    </a:move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moveTo>
                      <a:pt x="67" y="51"/>
                    </a:moveTo>
                    <a:cubicBezTo>
                      <a:pt x="67" y="51"/>
                      <a:pt x="67" y="51"/>
                      <a:pt x="68" y="50"/>
                    </a:cubicBezTo>
                    <a:cubicBezTo>
                      <a:pt x="68" y="51"/>
                      <a:pt x="66" y="52"/>
                      <a:pt x="65" y="53"/>
                    </a:cubicBezTo>
                    <a:cubicBezTo>
                      <a:pt x="65" y="52"/>
                      <a:pt x="66" y="52"/>
                      <a:pt x="66" y="52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7" y="51"/>
                      <a:pt x="67" y="51"/>
                      <a:pt x="67" y="51"/>
                    </a:cubicBezTo>
                    <a:moveTo>
                      <a:pt x="60" y="51"/>
                    </a:moveTo>
                    <a:cubicBezTo>
                      <a:pt x="60" y="51"/>
                      <a:pt x="60" y="51"/>
                      <a:pt x="60" y="51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2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51"/>
                      <a:pt x="62" y="51"/>
                      <a:pt x="62" y="52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2" y="52"/>
                      <a:pt x="61" y="53"/>
                      <a:pt x="60" y="53"/>
                    </a:cubicBezTo>
                    <a:cubicBezTo>
                      <a:pt x="60" y="53"/>
                      <a:pt x="61" y="53"/>
                      <a:pt x="61" y="52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0" y="51"/>
                      <a:pt x="60" y="51"/>
                      <a:pt x="60" y="51"/>
                    </a:cubicBezTo>
                    <a:moveTo>
                      <a:pt x="70" y="51"/>
                    </a:move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9" y="50"/>
                      <a:pt x="69" y="50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0" y="51"/>
                      <a:pt x="70" y="51"/>
                      <a:pt x="70" y="51"/>
                    </a:cubicBezTo>
                    <a:moveTo>
                      <a:pt x="74" y="52"/>
                    </a:moveTo>
                    <a:cubicBezTo>
                      <a:pt x="74" y="52"/>
                      <a:pt x="74" y="51"/>
                      <a:pt x="74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4" y="51"/>
                      <a:pt x="74" y="52"/>
                    </a:cubicBezTo>
                    <a:moveTo>
                      <a:pt x="39" y="50"/>
                    </a:moveTo>
                    <a:cubicBezTo>
                      <a:pt x="39" y="50"/>
                      <a:pt x="40" y="50"/>
                      <a:pt x="40" y="49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moveTo>
                      <a:pt x="78" y="52"/>
                    </a:moveTo>
                    <a:cubicBezTo>
                      <a:pt x="78" y="51"/>
                      <a:pt x="78" y="50"/>
                      <a:pt x="78" y="49"/>
                    </a:cubicBezTo>
                    <a:cubicBezTo>
                      <a:pt x="78" y="50"/>
                      <a:pt x="78" y="51"/>
                      <a:pt x="79" y="52"/>
                    </a:cubicBezTo>
                    <a:cubicBezTo>
                      <a:pt x="78" y="52"/>
                      <a:pt x="78" y="52"/>
                      <a:pt x="78" y="52"/>
                    </a:cubicBezTo>
                    <a:moveTo>
                      <a:pt x="74" y="50"/>
                    </a:move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49"/>
                      <a:pt x="74" y="49"/>
                      <a:pt x="75" y="49"/>
                    </a:cubicBezTo>
                    <a:cubicBezTo>
                      <a:pt x="74" y="49"/>
                      <a:pt x="75" y="50"/>
                      <a:pt x="74" y="50"/>
                    </a:cubicBezTo>
                    <a:moveTo>
                      <a:pt x="46" y="50"/>
                    </a:moveTo>
                    <a:cubicBezTo>
                      <a:pt x="46" y="50"/>
                      <a:pt x="46" y="49"/>
                      <a:pt x="46" y="49"/>
                    </a:cubicBezTo>
                    <a:cubicBezTo>
                      <a:pt x="47" y="49"/>
                      <a:pt x="46" y="50"/>
                      <a:pt x="47" y="50"/>
                    </a:cubicBezTo>
                    <a:cubicBezTo>
                      <a:pt x="46" y="50"/>
                      <a:pt x="46" y="50"/>
                      <a:pt x="46" y="50"/>
                    </a:cubicBezTo>
                    <a:moveTo>
                      <a:pt x="73" y="49"/>
                    </a:moveTo>
                    <a:cubicBezTo>
                      <a:pt x="73" y="49"/>
                      <a:pt x="72" y="49"/>
                      <a:pt x="72" y="49"/>
                    </a:cubicBezTo>
                    <a:cubicBezTo>
                      <a:pt x="72" y="49"/>
                      <a:pt x="73" y="49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moveTo>
                      <a:pt x="63" y="50"/>
                    </a:move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50"/>
                      <a:pt x="63" y="49"/>
                      <a:pt x="64" y="49"/>
                    </a:cubicBezTo>
                    <a:cubicBezTo>
                      <a:pt x="63" y="49"/>
                      <a:pt x="64" y="49"/>
                      <a:pt x="64" y="48"/>
                    </a:cubicBezTo>
                    <a:cubicBezTo>
                      <a:pt x="64" y="48"/>
                      <a:pt x="64" y="49"/>
                      <a:pt x="64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50"/>
                      <a:pt x="63" y="50"/>
                      <a:pt x="63" y="50"/>
                    </a:cubicBezTo>
                    <a:moveTo>
                      <a:pt x="36" y="48"/>
                    </a:moveTo>
                    <a:cubicBezTo>
                      <a:pt x="36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6" y="48"/>
                    </a:cubicBezTo>
                    <a:cubicBezTo>
                      <a:pt x="36" y="48"/>
                      <a:pt x="37" y="48"/>
                      <a:pt x="36" y="48"/>
                    </a:cubicBezTo>
                    <a:moveTo>
                      <a:pt x="79" y="48"/>
                    </a:moveTo>
                    <a:cubicBezTo>
                      <a:pt x="80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1" y="48"/>
                      <a:pt x="81" y="48"/>
                      <a:pt x="80" y="48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moveTo>
                      <a:pt x="50" y="49"/>
                    </a:move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8"/>
                      <a:pt x="51" y="48"/>
                      <a:pt x="51" y="47"/>
                    </a:cubicBezTo>
                    <a:cubicBezTo>
                      <a:pt x="51" y="48"/>
                      <a:pt x="51" y="48"/>
                      <a:pt x="50" y="49"/>
                    </a:cubicBezTo>
                    <a:moveTo>
                      <a:pt x="61" y="48"/>
                    </a:move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7"/>
                      <a:pt x="61" y="46"/>
                    </a:cubicBezTo>
                    <a:cubicBezTo>
                      <a:pt x="62" y="47"/>
                      <a:pt x="61" y="48"/>
                      <a:pt x="61" y="48"/>
                    </a:cubicBezTo>
                    <a:moveTo>
                      <a:pt x="49" y="49"/>
                    </a:moveTo>
                    <a:cubicBezTo>
                      <a:pt x="49" y="48"/>
                      <a:pt x="50" y="47"/>
                      <a:pt x="51" y="46"/>
                    </a:cubicBezTo>
                    <a:cubicBezTo>
                      <a:pt x="50" y="47"/>
                      <a:pt x="50" y="48"/>
                      <a:pt x="49" y="49"/>
                    </a:cubicBezTo>
                    <a:moveTo>
                      <a:pt x="36" y="47"/>
                    </a:moveTo>
                    <a:cubicBezTo>
                      <a:pt x="36" y="46"/>
                      <a:pt x="36" y="46"/>
                      <a:pt x="36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7"/>
                      <a:pt x="36" y="47"/>
                      <a:pt x="36" y="47"/>
                    </a:cubicBezTo>
                    <a:moveTo>
                      <a:pt x="71" y="47"/>
                    </a:moveTo>
                    <a:cubicBezTo>
                      <a:pt x="71" y="46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7"/>
                    </a:cubicBezTo>
                    <a:cubicBezTo>
                      <a:pt x="72" y="47"/>
                      <a:pt x="72" y="47"/>
                      <a:pt x="71" y="47"/>
                    </a:cubicBezTo>
                    <a:cubicBezTo>
                      <a:pt x="71" y="47"/>
                      <a:pt x="71" y="47"/>
                      <a:pt x="71" y="48"/>
                    </a:cubicBezTo>
                    <a:cubicBezTo>
                      <a:pt x="71" y="47"/>
                      <a:pt x="70" y="47"/>
                      <a:pt x="70" y="47"/>
                    </a:cubicBezTo>
                    <a:cubicBezTo>
                      <a:pt x="70" y="47"/>
                      <a:pt x="70" y="47"/>
                      <a:pt x="70" y="47"/>
                    </a:cubicBezTo>
                    <a:cubicBezTo>
                      <a:pt x="71" y="47"/>
                      <a:pt x="71" y="47"/>
                      <a:pt x="71" y="47"/>
                    </a:cubicBezTo>
                    <a:moveTo>
                      <a:pt x="69" y="47"/>
                    </a:moveTo>
                    <a:cubicBezTo>
                      <a:pt x="69" y="46"/>
                      <a:pt x="69" y="46"/>
                      <a:pt x="69" y="46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9" y="46"/>
                      <a:pt x="69" y="46"/>
                      <a:pt x="70" y="46"/>
                    </a:cubicBezTo>
                    <a:cubicBezTo>
                      <a:pt x="69" y="47"/>
                      <a:pt x="69" y="47"/>
                      <a:pt x="69" y="47"/>
                    </a:cubicBezTo>
                    <a:moveTo>
                      <a:pt x="29" y="48"/>
                    </a:move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7"/>
                      <a:pt x="29" y="47"/>
                      <a:pt x="29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7"/>
                      <a:pt x="30" y="47"/>
                    </a:cubicBezTo>
                    <a:cubicBezTo>
                      <a:pt x="29" y="47"/>
                      <a:pt x="29" y="48"/>
                      <a:pt x="29" y="48"/>
                    </a:cubicBezTo>
                    <a:moveTo>
                      <a:pt x="65" y="46"/>
                    </a:moveTo>
                    <a:cubicBezTo>
                      <a:pt x="65" y="46"/>
                      <a:pt x="65" y="46"/>
                      <a:pt x="65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5" y="47"/>
                      <a:pt x="65" y="47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6" y="47"/>
                      <a:pt x="66" y="47"/>
                      <a:pt x="66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6"/>
                      <a:pt x="66" y="46"/>
                      <a:pt x="65" y="46"/>
                    </a:cubicBezTo>
                    <a:moveTo>
                      <a:pt x="67" y="47"/>
                    </a:moveTo>
                    <a:cubicBezTo>
                      <a:pt x="67" y="47"/>
                      <a:pt x="68" y="46"/>
                      <a:pt x="67" y="46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8" y="46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9" y="46"/>
                      <a:pt x="68" y="46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8" y="47"/>
                      <a:pt x="67" y="47"/>
                      <a:pt x="67" y="47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7" y="47"/>
                      <a:pt x="67" y="47"/>
                      <a:pt x="67" y="47"/>
                    </a:cubicBezTo>
                    <a:moveTo>
                      <a:pt x="70" y="46"/>
                    </a:moveTo>
                    <a:cubicBezTo>
                      <a:pt x="70" y="46"/>
                      <a:pt x="71" y="45"/>
                      <a:pt x="71" y="45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46"/>
                      <a:pt x="71" y="46"/>
                      <a:pt x="70" y="46"/>
                    </a:cubicBezTo>
                    <a:moveTo>
                      <a:pt x="75" y="45"/>
                    </a:moveTo>
                    <a:cubicBezTo>
                      <a:pt x="75" y="45"/>
                      <a:pt x="76" y="45"/>
                      <a:pt x="76" y="45"/>
                    </a:cubicBezTo>
                    <a:cubicBezTo>
                      <a:pt x="76" y="45"/>
                      <a:pt x="75" y="47"/>
                      <a:pt x="76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46"/>
                      <a:pt x="74" y="46"/>
                      <a:pt x="74" y="45"/>
                    </a:cubicBezTo>
                    <a:cubicBezTo>
                      <a:pt x="74" y="45"/>
                      <a:pt x="74" y="45"/>
                      <a:pt x="75" y="45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5" y="45"/>
                      <a:pt x="75" y="45"/>
                      <a:pt x="75" y="45"/>
                    </a:cubicBezTo>
                    <a:moveTo>
                      <a:pt x="53" y="46"/>
                    </a:moveTo>
                    <a:cubicBezTo>
                      <a:pt x="53" y="45"/>
                      <a:pt x="54" y="45"/>
                      <a:pt x="54" y="45"/>
                    </a:cubicBezTo>
                    <a:cubicBezTo>
                      <a:pt x="54" y="45"/>
                      <a:pt x="53" y="45"/>
                      <a:pt x="53" y="46"/>
                    </a:cubicBezTo>
                    <a:cubicBezTo>
                      <a:pt x="53" y="46"/>
                      <a:pt x="56" y="46"/>
                      <a:pt x="54" y="46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7"/>
                    </a:cubicBezTo>
                    <a:cubicBezTo>
                      <a:pt x="53" y="47"/>
                      <a:pt x="53" y="47"/>
                      <a:pt x="52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3" y="47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5"/>
                    </a:cubicBezTo>
                    <a:cubicBezTo>
                      <a:pt x="53" y="46"/>
                      <a:pt x="53" y="46"/>
                      <a:pt x="53" y="46"/>
                    </a:cubicBezTo>
                    <a:moveTo>
                      <a:pt x="82" y="45"/>
                    </a:move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5"/>
                      <a:pt x="82" y="45"/>
                      <a:pt x="82" y="46"/>
                    </a:cubicBezTo>
                    <a:cubicBezTo>
                      <a:pt x="82" y="46"/>
                      <a:pt x="82" y="46"/>
                      <a:pt x="82" y="45"/>
                    </a:cubicBezTo>
                    <a:cubicBezTo>
                      <a:pt x="82" y="45"/>
                      <a:pt x="82" y="45"/>
                      <a:pt x="82" y="45"/>
                    </a:cubicBezTo>
                    <a:moveTo>
                      <a:pt x="66" y="45"/>
                    </a:moveTo>
                    <a:cubicBezTo>
                      <a:pt x="66" y="45"/>
                      <a:pt x="66" y="45"/>
                      <a:pt x="66" y="45"/>
                    </a:cubicBezTo>
                    <a:cubicBezTo>
                      <a:pt x="67" y="45"/>
                      <a:pt x="66" y="44"/>
                      <a:pt x="67" y="44"/>
                    </a:cubicBezTo>
                    <a:cubicBezTo>
                      <a:pt x="67" y="44"/>
                      <a:pt x="67" y="45"/>
                      <a:pt x="66" y="45"/>
                    </a:cubicBezTo>
                    <a:moveTo>
                      <a:pt x="80" y="45"/>
                    </a:moveTo>
                    <a:cubicBezTo>
                      <a:pt x="79" y="45"/>
                      <a:pt x="80" y="44"/>
                      <a:pt x="8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44"/>
                      <a:pt x="80" y="45"/>
                      <a:pt x="80" y="45"/>
                    </a:cubicBezTo>
                    <a:cubicBezTo>
                      <a:pt x="80" y="46"/>
                      <a:pt x="79" y="45"/>
                      <a:pt x="79" y="46"/>
                    </a:cubicBezTo>
                    <a:cubicBezTo>
                      <a:pt x="79" y="46"/>
                      <a:pt x="79" y="46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7" y="46"/>
                      <a:pt x="77" y="45"/>
                      <a:pt x="77" y="45"/>
                    </a:cubicBezTo>
                    <a:cubicBezTo>
                      <a:pt x="78" y="46"/>
                      <a:pt x="78" y="45"/>
                      <a:pt x="79" y="46"/>
                    </a:cubicBezTo>
                    <a:cubicBezTo>
                      <a:pt x="79" y="45"/>
                      <a:pt x="79" y="45"/>
                      <a:pt x="79" y="45"/>
                    </a:cubicBezTo>
                    <a:cubicBezTo>
                      <a:pt x="79" y="45"/>
                      <a:pt x="80" y="45"/>
                      <a:pt x="80" y="45"/>
                    </a:cubicBezTo>
                    <a:moveTo>
                      <a:pt x="73" y="45"/>
                    </a:move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44"/>
                      <a:pt x="73" y="43"/>
                      <a:pt x="73" y="43"/>
                    </a:cubicBezTo>
                    <a:cubicBezTo>
                      <a:pt x="74" y="43"/>
                      <a:pt x="73" y="43"/>
                      <a:pt x="73" y="44"/>
                    </a:cubicBezTo>
                    <a:cubicBezTo>
                      <a:pt x="74" y="44"/>
                      <a:pt x="73" y="45"/>
                      <a:pt x="73" y="45"/>
                    </a:cubicBezTo>
                    <a:moveTo>
                      <a:pt x="78" y="43"/>
                    </a:moveTo>
                    <a:cubicBezTo>
                      <a:pt x="78" y="43"/>
                      <a:pt x="78" y="43"/>
                      <a:pt x="78" y="42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8" y="43"/>
                      <a:pt x="77" y="44"/>
                      <a:pt x="77" y="44"/>
                    </a:cubicBezTo>
                    <a:cubicBezTo>
                      <a:pt x="76" y="44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8" y="43"/>
                    </a:cubicBezTo>
                    <a:moveTo>
                      <a:pt x="59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42"/>
                      <a:pt x="60" y="42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59" y="43"/>
                      <a:pt x="59" y="43"/>
                    </a:cubicBezTo>
                    <a:cubicBezTo>
                      <a:pt x="59" y="44"/>
                      <a:pt x="59" y="44"/>
                      <a:pt x="60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4"/>
                      <a:pt x="60" y="44"/>
                      <a:pt x="61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4"/>
                      <a:pt x="59" y="44"/>
                      <a:pt x="59" y="43"/>
                    </a:cubicBezTo>
                    <a:cubicBezTo>
                      <a:pt x="59" y="43"/>
                      <a:pt x="59" y="43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moveTo>
                      <a:pt x="69" y="42"/>
                    </a:moveTo>
                    <a:cubicBezTo>
                      <a:pt x="69" y="42"/>
                      <a:pt x="70" y="42"/>
                      <a:pt x="70" y="41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2" y="42"/>
                      <a:pt x="71" y="43"/>
                      <a:pt x="71" y="43"/>
                    </a:cubicBezTo>
                    <a:cubicBezTo>
                      <a:pt x="71" y="43"/>
                      <a:pt x="71" y="43"/>
                      <a:pt x="70" y="43"/>
                    </a:cubicBezTo>
                    <a:cubicBezTo>
                      <a:pt x="70" y="43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69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69" y="45"/>
                      <a:pt x="69" y="45"/>
                      <a:pt x="69" y="44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68" y="45"/>
                      <a:pt x="69" y="44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3"/>
                      <a:pt x="68" y="43"/>
                      <a:pt x="68" y="42"/>
                    </a:cubicBezTo>
                    <a:cubicBezTo>
                      <a:pt x="68" y="42"/>
                      <a:pt x="68" y="42"/>
                      <a:pt x="69" y="42"/>
                    </a:cubicBezTo>
                    <a:moveTo>
                      <a:pt x="62" y="42"/>
                    </a:moveTo>
                    <a:cubicBezTo>
                      <a:pt x="62" y="42"/>
                      <a:pt x="62" y="42"/>
                      <a:pt x="61" y="42"/>
                    </a:cubicBezTo>
                    <a:cubicBezTo>
                      <a:pt x="62" y="42"/>
                      <a:pt x="62" y="41"/>
                      <a:pt x="62" y="41"/>
                    </a:cubicBezTo>
                    <a:cubicBezTo>
                      <a:pt x="63" y="41"/>
                      <a:pt x="63" y="41"/>
                      <a:pt x="63" y="42"/>
                    </a:cubicBezTo>
                    <a:cubicBezTo>
                      <a:pt x="63" y="42"/>
                      <a:pt x="62" y="42"/>
                      <a:pt x="62" y="42"/>
                    </a:cubicBezTo>
                    <a:moveTo>
                      <a:pt x="89" y="42"/>
                    </a:moveTo>
                    <a:cubicBezTo>
                      <a:pt x="88" y="42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moveTo>
                      <a:pt x="74" y="41"/>
                    </a:moveTo>
                    <a:cubicBezTo>
                      <a:pt x="74" y="41"/>
                      <a:pt x="75" y="41"/>
                      <a:pt x="75" y="41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5" y="41"/>
                      <a:pt x="75" y="42"/>
                      <a:pt x="75" y="42"/>
                    </a:cubicBezTo>
                    <a:cubicBezTo>
                      <a:pt x="74" y="42"/>
                      <a:pt x="75" y="41"/>
                      <a:pt x="74" y="41"/>
                    </a:cubicBezTo>
                    <a:cubicBezTo>
                      <a:pt x="74" y="41"/>
                      <a:pt x="74" y="41"/>
                      <a:pt x="74" y="41"/>
                    </a:cubicBezTo>
                    <a:moveTo>
                      <a:pt x="77" y="40"/>
                    </a:moveTo>
                    <a:cubicBezTo>
                      <a:pt x="77" y="40"/>
                      <a:pt x="77" y="40"/>
                      <a:pt x="77" y="40"/>
                    </a:cubicBezTo>
                    <a:cubicBezTo>
                      <a:pt x="78" y="40"/>
                      <a:pt x="78" y="41"/>
                      <a:pt x="78" y="41"/>
                    </a:cubicBezTo>
                    <a:cubicBezTo>
                      <a:pt x="78" y="41"/>
                      <a:pt x="77" y="41"/>
                      <a:pt x="78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6" y="41"/>
                      <a:pt x="76" y="41"/>
                    </a:cubicBezTo>
                    <a:cubicBezTo>
                      <a:pt x="76" y="41"/>
                      <a:pt x="75" y="41"/>
                      <a:pt x="76" y="40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7" y="41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moveTo>
                      <a:pt x="36" y="41"/>
                    </a:moveTo>
                    <a:cubicBezTo>
                      <a:pt x="36" y="41"/>
                      <a:pt x="35" y="41"/>
                      <a:pt x="35" y="41"/>
                    </a:cubicBezTo>
                    <a:cubicBezTo>
                      <a:pt x="35" y="41"/>
                      <a:pt x="35" y="40"/>
                      <a:pt x="35" y="40"/>
                    </a:cubicBezTo>
                    <a:cubicBezTo>
                      <a:pt x="36" y="40"/>
                      <a:pt x="36" y="41"/>
                      <a:pt x="36" y="41"/>
                    </a:cubicBezTo>
                    <a:cubicBezTo>
                      <a:pt x="36" y="41"/>
                      <a:pt x="36" y="41"/>
                      <a:pt x="36" y="41"/>
                    </a:cubicBezTo>
                    <a:moveTo>
                      <a:pt x="57" y="41"/>
                    </a:moveTo>
                    <a:cubicBezTo>
                      <a:pt x="58" y="41"/>
                      <a:pt x="58" y="40"/>
                      <a:pt x="59" y="40"/>
                    </a:cubicBezTo>
                    <a:cubicBezTo>
                      <a:pt x="59" y="41"/>
                      <a:pt x="58" y="41"/>
                      <a:pt x="57" y="41"/>
                    </a:cubicBezTo>
                    <a:moveTo>
                      <a:pt x="82" y="41"/>
                    </a:moveTo>
                    <a:cubicBezTo>
                      <a:pt x="81" y="41"/>
                      <a:pt x="80" y="40"/>
                      <a:pt x="80" y="40"/>
                    </a:cubicBezTo>
                    <a:cubicBezTo>
                      <a:pt x="80" y="40"/>
                      <a:pt x="81" y="40"/>
                      <a:pt x="81" y="40"/>
                    </a:cubicBezTo>
                    <a:cubicBezTo>
                      <a:pt x="82" y="40"/>
                      <a:pt x="83" y="41"/>
                      <a:pt x="84" y="41"/>
                    </a:cubicBezTo>
                    <a:cubicBezTo>
                      <a:pt x="84" y="41"/>
                      <a:pt x="84" y="41"/>
                      <a:pt x="84" y="42"/>
                    </a:cubicBezTo>
                    <a:cubicBezTo>
                      <a:pt x="83" y="42"/>
                      <a:pt x="83" y="41"/>
                      <a:pt x="82" y="41"/>
                    </a:cubicBezTo>
                    <a:cubicBezTo>
                      <a:pt x="82" y="41"/>
                      <a:pt x="82" y="41"/>
                      <a:pt x="82" y="41"/>
                    </a:cubicBezTo>
                    <a:moveTo>
                      <a:pt x="74" y="40"/>
                    </a:moveTo>
                    <a:cubicBezTo>
                      <a:pt x="75" y="39"/>
                      <a:pt x="75" y="39"/>
                      <a:pt x="75" y="39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5" y="40"/>
                      <a:pt x="74" y="41"/>
                      <a:pt x="72" y="41"/>
                    </a:cubicBezTo>
                    <a:cubicBezTo>
                      <a:pt x="73" y="40"/>
                      <a:pt x="74" y="40"/>
                      <a:pt x="74" y="39"/>
                    </a:cubicBezTo>
                    <a:cubicBezTo>
                      <a:pt x="74" y="40"/>
                      <a:pt x="74" y="40"/>
                      <a:pt x="74" y="40"/>
                    </a:cubicBezTo>
                    <a:moveTo>
                      <a:pt x="59" y="40"/>
                    </a:moveTo>
                    <a:cubicBezTo>
                      <a:pt x="59" y="40"/>
                      <a:pt x="59" y="39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39"/>
                      <a:pt x="60" y="39"/>
                      <a:pt x="60" y="39"/>
                    </a:cubicBezTo>
                    <a:cubicBezTo>
                      <a:pt x="59" y="39"/>
                      <a:pt x="59" y="40"/>
                      <a:pt x="59" y="40"/>
                    </a:cubicBezTo>
                    <a:moveTo>
                      <a:pt x="57" y="40"/>
                    </a:moveTo>
                    <a:cubicBezTo>
                      <a:pt x="56" y="40"/>
                      <a:pt x="56" y="39"/>
                      <a:pt x="56" y="3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9"/>
                      <a:pt x="57" y="39"/>
                      <a:pt x="57" y="40"/>
                    </a:cubicBezTo>
                    <a:cubicBezTo>
                      <a:pt x="57" y="40"/>
                      <a:pt x="57" y="40"/>
                      <a:pt x="57" y="40"/>
                    </a:cubicBezTo>
                    <a:moveTo>
                      <a:pt x="43" y="39"/>
                    </a:moveTo>
                    <a:cubicBezTo>
                      <a:pt x="43" y="39"/>
                      <a:pt x="44" y="38"/>
                      <a:pt x="44" y="38"/>
                    </a:cubicBezTo>
                    <a:cubicBezTo>
                      <a:pt x="44" y="39"/>
                      <a:pt x="43" y="39"/>
                      <a:pt x="43" y="39"/>
                    </a:cubicBezTo>
                    <a:cubicBezTo>
                      <a:pt x="43" y="39"/>
                      <a:pt x="43" y="40"/>
                      <a:pt x="43" y="40"/>
                    </a:cubicBezTo>
                    <a:cubicBezTo>
                      <a:pt x="43" y="40"/>
                      <a:pt x="44" y="41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5" y="42"/>
                      <a:pt x="45" y="41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3"/>
                      <a:pt x="46" y="44"/>
                      <a:pt x="47" y="44"/>
                    </a:cubicBezTo>
                    <a:cubicBezTo>
                      <a:pt x="48" y="44"/>
                      <a:pt x="49" y="43"/>
                      <a:pt x="50" y="43"/>
                    </a:cubicBezTo>
                    <a:cubicBezTo>
                      <a:pt x="50" y="41"/>
                      <a:pt x="51" y="41"/>
                      <a:pt x="52" y="41"/>
                    </a:cubicBezTo>
                    <a:cubicBezTo>
                      <a:pt x="53" y="41"/>
                      <a:pt x="54" y="41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4" y="42"/>
                      <a:pt x="53" y="41"/>
                      <a:pt x="52" y="41"/>
                    </a:cubicBezTo>
                    <a:cubicBezTo>
                      <a:pt x="51" y="41"/>
                      <a:pt x="50" y="42"/>
                      <a:pt x="50" y="42"/>
                    </a:cubicBezTo>
                    <a:cubicBezTo>
                      <a:pt x="50" y="42"/>
                      <a:pt x="52" y="42"/>
                      <a:pt x="52" y="42"/>
                    </a:cubicBezTo>
                    <a:cubicBezTo>
                      <a:pt x="53" y="42"/>
                      <a:pt x="53" y="42"/>
                      <a:pt x="54" y="42"/>
                    </a:cubicBezTo>
                    <a:cubicBezTo>
                      <a:pt x="53" y="42"/>
                      <a:pt x="53" y="43"/>
                      <a:pt x="53" y="43"/>
                    </a:cubicBezTo>
                    <a:cubicBezTo>
                      <a:pt x="52" y="43"/>
                      <a:pt x="52" y="42"/>
                      <a:pt x="52" y="42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1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4"/>
                      <a:pt x="50" y="44"/>
                      <a:pt x="50" y="44"/>
                    </a:cubicBezTo>
                    <a:cubicBezTo>
                      <a:pt x="50" y="44"/>
                      <a:pt x="49" y="44"/>
                      <a:pt x="49" y="45"/>
                    </a:cubicBezTo>
                    <a:cubicBezTo>
                      <a:pt x="48" y="45"/>
                      <a:pt x="47" y="46"/>
                      <a:pt x="46" y="46"/>
                    </a:cubicBezTo>
                    <a:cubicBezTo>
                      <a:pt x="46" y="46"/>
                      <a:pt x="46" y="46"/>
                      <a:pt x="45" y="46"/>
                    </a:cubicBezTo>
                    <a:cubicBezTo>
                      <a:pt x="45" y="46"/>
                      <a:pt x="44" y="47"/>
                      <a:pt x="44" y="47"/>
                    </a:cubicBezTo>
                    <a:cubicBezTo>
                      <a:pt x="44" y="47"/>
                      <a:pt x="44" y="47"/>
                      <a:pt x="43" y="47"/>
                    </a:cubicBezTo>
                    <a:cubicBezTo>
                      <a:pt x="43" y="47"/>
                      <a:pt x="42" y="47"/>
                      <a:pt x="42" y="48"/>
                    </a:cubicBezTo>
                    <a:cubicBezTo>
                      <a:pt x="41" y="48"/>
                      <a:pt x="41" y="48"/>
                      <a:pt x="40" y="48"/>
                    </a:cubicBezTo>
                    <a:cubicBezTo>
                      <a:pt x="40" y="48"/>
                      <a:pt x="39" y="47"/>
                      <a:pt x="39" y="47"/>
                    </a:cubicBezTo>
                    <a:cubicBezTo>
                      <a:pt x="38" y="46"/>
                      <a:pt x="37" y="46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7" y="46"/>
                      <a:pt x="38" y="46"/>
                    </a:cubicBezTo>
                    <a:cubicBezTo>
                      <a:pt x="38" y="46"/>
                      <a:pt x="38" y="45"/>
                      <a:pt x="38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1" y="45"/>
                      <a:pt x="41" y="45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4" y="42"/>
                      <a:pt x="42" y="40"/>
                      <a:pt x="42" y="38"/>
                    </a:cubicBezTo>
                    <a:cubicBezTo>
                      <a:pt x="43" y="38"/>
                      <a:pt x="43" y="38"/>
                      <a:pt x="43" y="39"/>
                    </a:cubicBezTo>
                    <a:moveTo>
                      <a:pt x="74" y="38"/>
                    </a:moveTo>
                    <a:cubicBezTo>
                      <a:pt x="74" y="38"/>
                      <a:pt x="74" y="38"/>
                      <a:pt x="73" y="38"/>
                    </a:cubicBezTo>
                    <a:cubicBezTo>
                      <a:pt x="73" y="37"/>
                      <a:pt x="74" y="37"/>
                      <a:pt x="74" y="37"/>
                    </a:cubicBezTo>
                    <a:cubicBezTo>
                      <a:pt x="74" y="37"/>
                      <a:pt x="75" y="37"/>
                      <a:pt x="75" y="38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7" y="38"/>
                      <a:pt x="78" y="37"/>
                      <a:pt x="79" y="37"/>
                    </a:cubicBezTo>
                    <a:cubicBezTo>
                      <a:pt x="79" y="37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9"/>
                    </a:cubicBezTo>
                    <a:cubicBezTo>
                      <a:pt x="79" y="38"/>
                      <a:pt x="79" y="38"/>
                      <a:pt x="78" y="38"/>
                    </a:cubicBezTo>
                    <a:cubicBezTo>
                      <a:pt x="78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9"/>
                    </a:cubicBezTo>
                    <a:cubicBezTo>
                      <a:pt x="76" y="39"/>
                      <a:pt x="75" y="38"/>
                      <a:pt x="75" y="38"/>
                    </a:cubicBezTo>
                    <a:cubicBezTo>
                      <a:pt x="75" y="38"/>
                      <a:pt x="75" y="38"/>
                      <a:pt x="74" y="38"/>
                    </a:cubicBezTo>
                    <a:moveTo>
                      <a:pt x="83" y="38"/>
                    </a:moveTo>
                    <a:cubicBezTo>
                      <a:pt x="82" y="38"/>
                      <a:pt x="82" y="37"/>
                      <a:pt x="82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8"/>
                      <a:pt x="83" y="38"/>
                      <a:pt x="83" y="38"/>
                    </a:cubicBezTo>
                    <a:moveTo>
                      <a:pt x="62" y="37"/>
                    </a:moveTo>
                    <a:cubicBezTo>
                      <a:pt x="61" y="36"/>
                      <a:pt x="62" y="36"/>
                      <a:pt x="62" y="36"/>
                    </a:cubicBezTo>
                    <a:cubicBezTo>
                      <a:pt x="62" y="37"/>
                      <a:pt x="62" y="37"/>
                      <a:pt x="62" y="37"/>
                    </a:cubicBezTo>
                    <a:moveTo>
                      <a:pt x="54" y="37"/>
                    </a:move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4" y="37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8"/>
                      <a:pt x="55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3" y="37"/>
                      <a:pt x="54" y="37"/>
                    </a:cubicBezTo>
                    <a:cubicBezTo>
                      <a:pt x="53" y="37"/>
                      <a:pt x="53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3" y="37"/>
                      <a:pt x="54" y="36"/>
                    </a:cubicBezTo>
                    <a:cubicBezTo>
                      <a:pt x="54" y="37"/>
                      <a:pt x="54" y="37"/>
                      <a:pt x="54" y="37"/>
                    </a:cubicBezTo>
                    <a:moveTo>
                      <a:pt x="58" y="36"/>
                    </a:moveTo>
                    <a:cubicBezTo>
                      <a:pt x="58" y="36"/>
                      <a:pt x="58" y="36"/>
                      <a:pt x="58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60" y="36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37"/>
                      <a:pt x="61" y="37"/>
                      <a:pt x="61" y="37"/>
                    </a:cubicBezTo>
                    <a:cubicBezTo>
                      <a:pt x="61" y="38"/>
                      <a:pt x="60" y="38"/>
                      <a:pt x="60" y="38"/>
                    </a:cubicBezTo>
                    <a:cubicBezTo>
                      <a:pt x="60" y="38"/>
                      <a:pt x="59" y="38"/>
                      <a:pt x="60" y="38"/>
                    </a:cubicBezTo>
                    <a:cubicBezTo>
                      <a:pt x="59" y="37"/>
                      <a:pt x="59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7" y="37"/>
                      <a:pt x="57" y="36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8" y="36"/>
                      <a:pt x="58" y="36"/>
                      <a:pt x="58" y="36"/>
                    </a:cubicBezTo>
                    <a:moveTo>
                      <a:pt x="41" y="38"/>
                    </a:moveTo>
                    <a:cubicBezTo>
                      <a:pt x="41" y="38"/>
                      <a:pt x="40" y="38"/>
                      <a:pt x="40" y="38"/>
                    </a:cubicBezTo>
                    <a:cubicBezTo>
                      <a:pt x="40" y="37"/>
                      <a:pt x="40" y="36"/>
                      <a:pt x="39" y="36"/>
                    </a:cubicBezTo>
                    <a:cubicBezTo>
                      <a:pt x="39" y="35"/>
                      <a:pt x="40" y="35"/>
                      <a:pt x="40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6"/>
                      <a:pt x="40" y="35"/>
                      <a:pt x="40" y="36"/>
                    </a:cubicBezTo>
                    <a:cubicBezTo>
                      <a:pt x="41" y="36"/>
                      <a:pt x="41" y="37"/>
                      <a:pt x="41" y="37"/>
                    </a:cubicBezTo>
                    <a:cubicBezTo>
                      <a:pt x="41" y="37"/>
                      <a:pt x="41" y="38"/>
                      <a:pt x="41" y="38"/>
                    </a:cubicBezTo>
                    <a:moveTo>
                      <a:pt x="53" y="36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4" y="35"/>
                      <a:pt x="55" y="36"/>
                    </a:cubicBezTo>
                    <a:cubicBezTo>
                      <a:pt x="54" y="36"/>
                      <a:pt x="54" y="35"/>
                      <a:pt x="54" y="35"/>
                    </a:cubicBezTo>
                    <a:cubicBezTo>
                      <a:pt x="54" y="35"/>
                      <a:pt x="53" y="36"/>
                      <a:pt x="53" y="36"/>
                    </a:cubicBezTo>
                    <a:moveTo>
                      <a:pt x="93" y="35"/>
                    </a:moveTo>
                    <a:cubicBezTo>
                      <a:pt x="92" y="35"/>
                      <a:pt x="91" y="35"/>
                      <a:pt x="91" y="35"/>
                    </a:cubicBezTo>
                    <a:cubicBezTo>
                      <a:pt x="92" y="35"/>
                      <a:pt x="93" y="35"/>
                      <a:pt x="93" y="35"/>
                    </a:cubicBezTo>
                    <a:cubicBezTo>
                      <a:pt x="93" y="35"/>
                      <a:pt x="93" y="35"/>
                      <a:pt x="93" y="35"/>
                    </a:cubicBezTo>
                    <a:moveTo>
                      <a:pt x="80" y="35"/>
                    </a:moveTo>
                    <a:cubicBezTo>
                      <a:pt x="80" y="34"/>
                      <a:pt x="80" y="34"/>
                      <a:pt x="80" y="34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80" y="35"/>
                      <a:pt x="80" y="35"/>
                      <a:pt x="80" y="35"/>
                    </a:cubicBezTo>
                    <a:moveTo>
                      <a:pt x="95" y="34"/>
                    </a:move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5" y="33"/>
                      <a:pt x="96" y="33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5" y="34"/>
                      <a:pt x="95" y="34"/>
                      <a:pt x="95" y="34"/>
                    </a:cubicBezTo>
                    <a:moveTo>
                      <a:pt x="56" y="34"/>
                    </a:move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7" y="33"/>
                      <a:pt x="57" y="33"/>
                    </a:cubicBezTo>
                    <a:cubicBezTo>
                      <a:pt x="57" y="34"/>
                      <a:pt x="56" y="34"/>
                      <a:pt x="56" y="34"/>
                    </a:cubicBezTo>
                    <a:cubicBezTo>
                      <a:pt x="55" y="34"/>
                      <a:pt x="55" y="34"/>
                      <a:pt x="54" y="34"/>
                    </a:cubicBezTo>
                    <a:cubicBezTo>
                      <a:pt x="54" y="34"/>
                      <a:pt x="54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4"/>
                      <a:pt x="56" y="34"/>
                      <a:pt x="56" y="34"/>
                    </a:cubicBezTo>
                    <a:moveTo>
                      <a:pt x="77" y="34"/>
                    </a:moveTo>
                    <a:cubicBezTo>
                      <a:pt x="77" y="34"/>
                      <a:pt x="78" y="34"/>
                      <a:pt x="77" y="34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77" y="33"/>
                      <a:pt x="77" y="34"/>
                      <a:pt x="78" y="34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4"/>
                      <a:pt x="78" y="34"/>
                      <a:pt x="78" y="35"/>
                    </a:cubicBezTo>
                    <a:cubicBezTo>
                      <a:pt x="78" y="35"/>
                      <a:pt x="77" y="35"/>
                      <a:pt x="77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5"/>
                      <a:pt x="77" y="34"/>
                      <a:pt x="77" y="34"/>
                    </a:cubicBezTo>
                    <a:cubicBezTo>
                      <a:pt x="77" y="34"/>
                      <a:pt x="77" y="34"/>
                      <a:pt x="77" y="34"/>
                    </a:cubicBezTo>
                    <a:moveTo>
                      <a:pt x="78" y="34"/>
                    </a:move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3"/>
                      <a:pt x="79" y="33"/>
                      <a:pt x="79" y="33"/>
                    </a:cubicBezTo>
                    <a:cubicBezTo>
                      <a:pt x="79" y="33"/>
                      <a:pt x="79" y="34"/>
                      <a:pt x="78" y="34"/>
                    </a:cubicBezTo>
                    <a:moveTo>
                      <a:pt x="40" y="34"/>
                    </a:move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0" y="33"/>
                      <a:pt x="40" y="33"/>
                    </a:cubicBezTo>
                    <a:cubicBezTo>
                      <a:pt x="40" y="34"/>
                      <a:pt x="40" y="34"/>
                      <a:pt x="40" y="34"/>
                    </a:cubicBezTo>
                    <a:moveTo>
                      <a:pt x="35" y="33"/>
                    </a:move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5" y="33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6" y="32"/>
                      <a:pt x="35" y="33"/>
                      <a:pt x="35" y="33"/>
                    </a:cubicBezTo>
                    <a:moveTo>
                      <a:pt x="54" y="33"/>
                    </a:moveTo>
                    <a:cubicBezTo>
                      <a:pt x="53" y="33"/>
                      <a:pt x="53" y="33"/>
                      <a:pt x="53" y="32"/>
                    </a:cubicBezTo>
                    <a:cubicBezTo>
                      <a:pt x="53" y="32"/>
                      <a:pt x="53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96" y="33"/>
                    </a:moveTo>
                    <a:cubicBezTo>
                      <a:pt x="96" y="33"/>
                      <a:pt x="97" y="33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3"/>
                      <a:pt x="97" y="33"/>
                      <a:pt x="96" y="33"/>
                    </a:cubicBezTo>
                    <a:moveTo>
                      <a:pt x="32" y="33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3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2" y="32"/>
                      <a:pt x="32" y="33"/>
                    </a:cubicBezTo>
                    <a:moveTo>
                      <a:pt x="76" y="32"/>
                    </a:moveTo>
                    <a:cubicBezTo>
                      <a:pt x="76" y="31"/>
                      <a:pt x="76" y="31"/>
                      <a:pt x="76" y="31"/>
                    </a:cubicBezTo>
                    <a:cubicBezTo>
                      <a:pt x="77" y="31"/>
                      <a:pt x="77" y="31"/>
                      <a:pt x="76" y="32"/>
                    </a:cubicBezTo>
                    <a:cubicBezTo>
                      <a:pt x="77" y="32"/>
                      <a:pt x="77" y="32"/>
                      <a:pt x="78" y="32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9" y="32"/>
                      <a:pt x="79" y="31"/>
                      <a:pt x="79" y="31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2"/>
                      <a:pt x="79" y="32"/>
                      <a:pt x="79" y="33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9" y="33"/>
                      <a:pt x="79" y="33"/>
                      <a:pt x="79" y="32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8" y="32"/>
                      <a:pt x="79" y="32"/>
                      <a:pt x="79" y="32"/>
                    </a:cubicBezTo>
                    <a:cubicBezTo>
                      <a:pt x="78" y="33"/>
                      <a:pt x="77" y="32"/>
                      <a:pt x="77" y="33"/>
                    </a:cubicBezTo>
                    <a:cubicBezTo>
                      <a:pt x="76" y="33"/>
                      <a:pt x="77" y="32"/>
                      <a:pt x="77" y="32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5" y="32"/>
                      <a:pt x="74" y="32"/>
                      <a:pt x="74" y="31"/>
                    </a:cubicBezTo>
                    <a:cubicBezTo>
                      <a:pt x="73" y="32"/>
                      <a:pt x="72" y="32"/>
                      <a:pt x="72" y="33"/>
                    </a:cubicBezTo>
                    <a:cubicBezTo>
                      <a:pt x="72" y="32"/>
                      <a:pt x="73" y="31"/>
                      <a:pt x="74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5" y="32"/>
                      <a:pt x="75" y="32"/>
                    </a:cubicBezTo>
                    <a:cubicBezTo>
                      <a:pt x="75" y="32"/>
                      <a:pt x="75" y="31"/>
                      <a:pt x="75" y="31"/>
                    </a:cubicBezTo>
                    <a:cubicBezTo>
                      <a:pt x="75" y="32"/>
                      <a:pt x="75" y="32"/>
                      <a:pt x="76" y="32"/>
                    </a:cubicBezTo>
                    <a:moveTo>
                      <a:pt x="42" y="32"/>
                    </a:moveTo>
                    <a:cubicBezTo>
                      <a:pt x="43" y="32"/>
                      <a:pt x="43" y="31"/>
                      <a:pt x="44" y="30"/>
                    </a:cubicBezTo>
                    <a:cubicBezTo>
                      <a:pt x="43" y="31"/>
                      <a:pt x="44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3" y="33"/>
                      <a:pt x="42" y="34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4"/>
                      <a:pt x="43" y="34"/>
                      <a:pt x="42" y="33"/>
                    </a:cubicBezTo>
                    <a:cubicBezTo>
                      <a:pt x="43" y="33"/>
                      <a:pt x="43" y="33"/>
                      <a:pt x="43" y="32"/>
                    </a:cubicBezTo>
                    <a:cubicBezTo>
                      <a:pt x="43" y="32"/>
                      <a:pt x="43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moveTo>
                      <a:pt x="37" y="30"/>
                    </a:moveTo>
                    <a:cubicBezTo>
                      <a:pt x="37" y="30"/>
                      <a:pt x="36" y="30"/>
                      <a:pt x="36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moveTo>
                      <a:pt x="53" y="30"/>
                    </a:moveTo>
                    <a:cubicBezTo>
                      <a:pt x="53" y="30"/>
                      <a:pt x="53" y="30"/>
                      <a:pt x="53" y="29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3" y="30"/>
                      <a:pt x="54" y="29"/>
                      <a:pt x="54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moveTo>
                      <a:pt x="73" y="30"/>
                    </a:moveTo>
                    <a:cubicBezTo>
                      <a:pt x="73" y="29"/>
                      <a:pt x="72" y="29"/>
                      <a:pt x="72" y="28"/>
                    </a:cubicBezTo>
                    <a:cubicBezTo>
                      <a:pt x="73" y="28"/>
                      <a:pt x="73" y="29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moveTo>
                      <a:pt x="50" y="30"/>
                    </a:moveTo>
                    <a:cubicBezTo>
                      <a:pt x="49" y="29"/>
                      <a:pt x="51" y="29"/>
                      <a:pt x="51" y="28"/>
                    </a:cubicBezTo>
                    <a:cubicBezTo>
                      <a:pt x="51" y="28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30"/>
                      <a:pt x="52" y="30"/>
                      <a:pt x="52" y="31"/>
                    </a:cubicBezTo>
                    <a:cubicBezTo>
                      <a:pt x="53" y="31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1"/>
                      <a:pt x="52" y="31"/>
                      <a:pt x="51" y="31"/>
                    </a:cubicBezTo>
                    <a:cubicBezTo>
                      <a:pt x="51" y="30"/>
                      <a:pt x="51" y="30"/>
                      <a:pt x="51" y="29"/>
                    </a:cubicBezTo>
                    <a:cubicBezTo>
                      <a:pt x="50" y="29"/>
                      <a:pt x="50" y="30"/>
                      <a:pt x="50" y="30"/>
                    </a:cubicBezTo>
                    <a:moveTo>
                      <a:pt x="55" y="29"/>
                    </a:move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8"/>
                      <a:pt x="55" y="28"/>
                      <a:pt x="55" y="29"/>
                    </a:cubicBezTo>
                    <a:moveTo>
                      <a:pt x="57" y="32"/>
                    </a:moveTo>
                    <a:cubicBezTo>
                      <a:pt x="56" y="32"/>
                      <a:pt x="58" y="31"/>
                      <a:pt x="57" y="31"/>
                    </a:cubicBezTo>
                    <a:cubicBezTo>
                      <a:pt x="58" y="30"/>
                      <a:pt x="57" y="29"/>
                      <a:pt x="56" y="29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9"/>
                      <a:pt x="57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30"/>
                      <a:pt x="58" y="32"/>
                      <a:pt x="59" y="32"/>
                    </a:cubicBezTo>
                    <a:cubicBezTo>
                      <a:pt x="59" y="32"/>
                      <a:pt x="58" y="33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2"/>
                      <a:pt x="58" y="32"/>
                      <a:pt x="57" y="31"/>
                    </a:cubicBezTo>
                    <a:cubicBezTo>
                      <a:pt x="57" y="31"/>
                      <a:pt x="57" y="32"/>
                      <a:pt x="57" y="32"/>
                    </a:cubicBezTo>
                    <a:moveTo>
                      <a:pt x="43" y="30"/>
                    </a:move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3" y="29"/>
                      <a:pt x="42" y="29"/>
                    </a:cubicBezTo>
                    <a:cubicBezTo>
                      <a:pt x="43" y="28"/>
                      <a:pt x="45" y="28"/>
                      <a:pt x="45" y="27"/>
                    </a:cubicBezTo>
                    <a:cubicBezTo>
                      <a:pt x="44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3" y="29"/>
                      <a:pt x="44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moveTo>
                      <a:pt x="82" y="27"/>
                    </a:move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7"/>
                      <a:pt x="82" y="26"/>
                      <a:pt x="82" y="26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6"/>
                      <a:pt x="83" y="26"/>
                      <a:pt x="83" y="26"/>
                    </a:cubicBezTo>
                    <a:cubicBezTo>
                      <a:pt x="83" y="27"/>
                      <a:pt x="82" y="27"/>
                      <a:pt x="82" y="27"/>
                    </a:cubicBezTo>
                    <a:moveTo>
                      <a:pt x="54" y="26"/>
                    </a:moveTo>
                    <a:cubicBezTo>
                      <a:pt x="55" y="26"/>
                      <a:pt x="54" y="25"/>
                      <a:pt x="54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5" y="27"/>
                      <a:pt x="54" y="27"/>
                    </a:cubicBezTo>
                    <a:cubicBezTo>
                      <a:pt x="54" y="26"/>
                      <a:pt x="53" y="27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moveTo>
                      <a:pt x="56" y="25"/>
                    </a:move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6" y="25"/>
                      <a:pt x="56" y="25"/>
                    </a:cubicBezTo>
                    <a:moveTo>
                      <a:pt x="95" y="21"/>
                    </a:move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1"/>
                      <a:pt x="96" y="21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4" y="21"/>
                      <a:pt x="94" y="21"/>
                    </a:cubicBezTo>
                    <a:cubicBezTo>
                      <a:pt x="95" y="21"/>
                      <a:pt x="95" y="21"/>
                      <a:pt x="95" y="21"/>
                    </a:cubicBezTo>
                    <a:moveTo>
                      <a:pt x="42" y="21"/>
                    </a:moveTo>
                    <a:cubicBezTo>
                      <a:pt x="43" y="21"/>
                      <a:pt x="44" y="20"/>
                      <a:pt x="44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1"/>
                      <a:pt x="46" y="21"/>
                      <a:pt x="46" y="21"/>
                    </a:cubicBezTo>
                    <a:cubicBezTo>
                      <a:pt x="46" y="21"/>
                      <a:pt x="46" y="21"/>
                      <a:pt x="45" y="21"/>
                    </a:cubicBezTo>
                    <a:cubicBezTo>
                      <a:pt x="45" y="21"/>
                      <a:pt x="45" y="21"/>
                      <a:pt x="45" y="22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4" y="21"/>
                      <a:pt x="44" y="22"/>
                      <a:pt x="43" y="22"/>
                    </a:cubicBezTo>
                    <a:cubicBezTo>
                      <a:pt x="43" y="22"/>
                      <a:pt x="43" y="22"/>
                      <a:pt x="42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2"/>
                      <a:pt x="43" y="22"/>
                      <a:pt x="42" y="22"/>
                    </a:cubicBezTo>
                    <a:cubicBezTo>
                      <a:pt x="42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4"/>
                      <a:pt x="45" y="24"/>
                    </a:cubicBezTo>
                    <a:cubicBezTo>
                      <a:pt x="46" y="23"/>
                      <a:pt x="47" y="23"/>
                      <a:pt x="48" y="23"/>
                    </a:cubicBezTo>
                    <a:cubicBezTo>
                      <a:pt x="48" y="23"/>
                      <a:pt x="47" y="23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8" y="24"/>
                    </a:cubicBezTo>
                    <a:cubicBezTo>
                      <a:pt x="47" y="24"/>
                      <a:pt x="46" y="24"/>
                      <a:pt x="47" y="25"/>
                    </a:cubicBezTo>
                    <a:cubicBezTo>
                      <a:pt x="47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3" y="26"/>
                      <a:pt x="43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7"/>
                      <a:pt x="42" y="27"/>
                      <a:pt x="42" y="28"/>
                    </a:cubicBezTo>
                    <a:cubicBezTo>
                      <a:pt x="42" y="28"/>
                      <a:pt x="41" y="28"/>
                      <a:pt x="41" y="28"/>
                    </a:cubicBezTo>
                    <a:cubicBezTo>
                      <a:pt x="40" y="28"/>
                      <a:pt x="39" y="29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8" y="26"/>
                      <a:pt x="38" y="28"/>
                      <a:pt x="36" y="28"/>
                    </a:cubicBezTo>
                    <a:cubicBezTo>
                      <a:pt x="35" y="28"/>
                      <a:pt x="34" y="28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6" y="27"/>
                      <a:pt x="36" y="26"/>
                      <a:pt x="36" y="25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9" y="23"/>
                      <a:pt x="39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8" y="23"/>
                      <a:pt x="37" y="23"/>
                    </a:cubicBezTo>
                    <a:cubicBezTo>
                      <a:pt x="37" y="23"/>
                      <a:pt x="37" y="22"/>
                      <a:pt x="36" y="22"/>
                    </a:cubicBezTo>
                    <a:cubicBezTo>
                      <a:pt x="36" y="22"/>
                      <a:pt x="36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2"/>
                      <a:pt x="34" y="22"/>
                      <a:pt x="35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2"/>
                      <a:pt x="34" y="22"/>
                      <a:pt x="34" y="21"/>
                    </a:cubicBezTo>
                    <a:cubicBezTo>
                      <a:pt x="35" y="21"/>
                      <a:pt x="35" y="21"/>
                      <a:pt x="36" y="21"/>
                    </a:cubicBezTo>
                    <a:cubicBezTo>
                      <a:pt x="36" y="21"/>
                      <a:pt x="37" y="21"/>
                      <a:pt x="38" y="21"/>
                    </a:cubicBezTo>
                    <a:cubicBezTo>
                      <a:pt x="38" y="21"/>
                      <a:pt x="39" y="21"/>
                      <a:pt x="39" y="21"/>
                    </a:cubicBezTo>
                    <a:cubicBezTo>
                      <a:pt x="40" y="21"/>
                      <a:pt x="41" y="21"/>
                      <a:pt x="41" y="20"/>
                    </a:cubicBezTo>
                    <a:cubicBezTo>
                      <a:pt x="42" y="20"/>
                      <a:pt x="42" y="21"/>
                      <a:pt x="42" y="21"/>
                    </a:cubicBezTo>
                    <a:moveTo>
                      <a:pt x="94" y="21"/>
                    </a:moveTo>
                    <a:cubicBezTo>
                      <a:pt x="94" y="20"/>
                      <a:pt x="94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5" y="20"/>
                    </a:cubicBezTo>
                    <a:cubicBezTo>
                      <a:pt x="95" y="20"/>
                      <a:pt x="94" y="20"/>
                      <a:pt x="94" y="21"/>
                    </a:cubicBezTo>
                    <a:moveTo>
                      <a:pt x="35" y="20"/>
                    </a:move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5" y="19"/>
                      <a:pt x="35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6" y="19"/>
                      <a:pt x="35" y="20"/>
                    </a:cubicBezTo>
                    <a:moveTo>
                      <a:pt x="33" y="18"/>
                    </a:moveTo>
                    <a:cubicBezTo>
                      <a:pt x="33" y="18"/>
                      <a:pt x="33" y="17"/>
                      <a:pt x="34" y="17"/>
                    </a:cubicBezTo>
                    <a:cubicBezTo>
                      <a:pt x="34" y="18"/>
                      <a:pt x="33" y="18"/>
                      <a:pt x="33" y="18"/>
                    </a:cubicBezTo>
                    <a:moveTo>
                      <a:pt x="41" y="17"/>
                    </a:moveTo>
                    <a:cubicBezTo>
                      <a:pt x="41" y="17"/>
                      <a:pt x="41" y="17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2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moveTo>
                      <a:pt x="34" y="16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6" y="16"/>
                    </a:cubicBezTo>
                    <a:cubicBezTo>
                      <a:pt x="35" y="17"/>
                      <a:pt x="35" y="17"/>
                      <a:pt x="34" y="17"/>
                    </a:cubicBezTo>
                    <a:cubicBezTo>
                      <a:pt x="34" y="17"/>
                      <a:pt x="34" y="17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7" y="16"/>
                    </a:move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6"/>
                      <a:pt x="37" y="16"/>
                    </a:cubicBezTo>
                    <a:moveTo>
                      <a:pt x="34" y="16"/>
                    </a:moveTo>
                    <a:cubicBezTo>
                      <a:pt x="34" y="15"/>
                      <a:pt x="35" y="15"/>
                      <a:pt x="35" y="14"/>
                    </a:cubicBezTo>
                    <a:cubicBezTo>
                      <a:pt x="35" y="14"/>
                      <a:pt x="34" y="15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48" y="15"/>
                    </a:moveTo>
                    <a:cubicBezTo>
                      <a:pt x="48" y="14"/>
                      <a:pt x="48" y="12"/>
                      <a:pt x="49" y="12"/>
                    </a:cubicBezTo>
                    <a:cubicBezTo>
                      <a:pt x="49" y="13"/>
                      <a:pt x="48" y="14"/>
                      <a:pt x="48" y="15"/>
                    </a:cubicBezTo>
                    <a:moveTo>
                      <a:pt x="22" y="12"/>
                    </a:moveTo>
                    <a:cubicBezTo>
                      <a:pt x="22" y="12"/>
                      <a:pt x="22" y="11"/>
                      <a:pt x="21" y="11"/>
                    </a:cubicBezTo>
                    <a:cubicBezTo>
                      <a:pt x="22" y="10"/>
                      <a:pt x="22" y="9"/>
                      <a:pt x="23" y="8"/>
                    </a:cubicBezTo>
                    <a:cubicBezTo>
                      <a:pt x="23" y="9"/>
                      <a:pt x="22" y="10"/>
                      <a:pt x="22" y="12"/>
                    </a:cubicBezTo>
                    <a:moveTo>
                      <a:pt x="41" y="0"/>
                    </a:moveTo>
                    <a:cubicBezTo>
                      <a:pt x="39" y="0"/>
                      <a:pt x="41" y="1"/>
                      <a:pt x="40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8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2"/>
                    </a:cubicBezTo>
                    <a:cubicBezTo>
                      <a:pt x="35" y="3"/>
                      <a:pt x="33" y="3"/>
                      <a:pt x="32" y="5"/>
                    </a:cubicBezTo>
                    <a:cubicBezTo>
                      <a:pt x="32" y="4"/>
                      <a:pt x="33" y="4"/>
                      <a:pt x="33" y="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4"/>
                      <a:pt x="31" y="4"/>
                    </a:cubicBezTo>
                    <a:cubicBezTo>
                      <a:pt x="31" y="5"/>
                      <a:pt x="28" y="4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4"/>
                      <a:pt x="29" y="4"/>
                      <a:pt x="31" y="3"/>
                    </a:cubicBezTo>
                    <a:cubicBezTo>
                      <a:pt x="33" y="3"/>
                      <a:pt x="35" y="3"/>
                      <a:pt x="37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5" y="1"/>
                    </a:cubicBezTo>
                    <a:cubicBezTo>
                      <a:pt x="35" y="1"/>
                      <a:pt x="34" y="1"/>
                      <a:pt x="34" y="2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3" y="1"/>
                      <a:pt x="33" y="2"/>
                    </a:cubicBezTo>
                    <a:cubicBezTo>
                      <a:pt x="32" y="2"/>
                      <a:pt x="32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8" y="3"/>
                    </a:cubicBezTo>
                    <a:cubicBezTo>
                      <a:pt x="27" y="3"/>
                      <a:pt x="26" y="4"/>
                      <a:pt x="25" y="4"/>
                    </a:cubicBezTo>
                    <a:cubicBezTo>
                      <a:pt x="25" y="5"/>
                      <a:pt x="25" y="6"/>
                      <a:pt x="25" y="7"/>
                    </a:cubicBezTo>
                    <a:cubicBezTo>
                      <a:pt x="24" y="7"/>
                      <a:pt x="24" y="7"/>
                      <a:pt x="23" y="8"/>
                    </a:cubicBezTo>
                    <a:cubicBezTo>
                      <a:pt x="24" y="7"/>
                      <a:pt x="24" y="6"/>
                      <a:pt x="24" y="6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5"/>
                      <a:pt x="22" y="4"/>
                      <a:pt x="22" y="3"/>
                    </a:cubicBezTo>
                    <a:cubicBezTo>
                      <a:pt x="21" y="3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4"/>
                      <a:pt x="20" y="64"/>
                      <a:pt x="21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3" y="100"/>
                      <a:pt x="53" y="100"/>
                      <a:pt x="53" y="99"/>
                    </a:cubicBezTo>
                    <a:cubicBezTo>
                      <a:pt x="53" y="100"/>
                      <a:pt x="53" y="100"/>
                      <a:pt x="53" y="101"/>
                    </a:cubicBezTo>
                    <a:cubicBezTo>
                      <a:pt x="79" y="101"/>
                      <a:pt x="79" y="101"/>
                      <a:pt x="79" y="101"/>
                    </a:cubicBezTo>
                    <a:cubicBezTo>
                      <a:pt x="79" y="101"/>
                      <a:pt x="78" y="100"/>
                      <a:pt x="78" y="100"/>
                    </a:cubicBezTo>
                    <a:cubicBezTo>
                      <a:pt x="78" y="100"/>
                      <a:pt x="78" y="100"/>
                      <a:pt x="78" y="100"/>
                    </a:cubicBezTo>
                    <a:cubicBezTo>
                      <a:pt x="77" y="100"/>
                      <a:pt x="77" y="100"/>
                      <a:pt x="77" y="101"/>
                    </a:cubicBezTo>
                    <a:cubicBezTo>
                      <a:pt x="77" y="100"/>
                      <a:pt x="78" y="99"/>
                      <a:pt x="78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6" y="100"/>
                      <a:pt x="75" y="100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74" y="100"/>
                      <a:pt x="74" y="101"/>
                      <a:pt x="73" y="101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73" y="101"/>
                      <a:pt x="73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101"/>
                      <a:pt x="72" y="100"/>
                      <a:pt x="72" y="100"/>
                    </a:cubicBezTo>
                    <a:cubicBezTo>
                      <a:pt x="71" y="100"/>
                      <a:pt x="70" y="101"/>
                      <a:pt x="70" y="101"/>
                    </a:cubicBezTo>
                    <a:cubicBezTo>
                      <a:pt x="70" y="101"/>
                      <a:pt x="70" y="101"/>
                      <a:pt x="69" y="100"/>
                    </a:cubicBezTo>
                    <a:cubicBezTo>
                      <a:pt x="70" y="100"/>
                      <a:pt x="70" y="99"/>
                      <a:pt x="71" y="99"/>
                    </a:cubicBezTo>
                    <a:cubicBezTo>
                      <a:pt x="72" y="97"/>
                      <a:pt x="75" y="98"/>
                      <a:pt x="77" y="96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7" y="96"/>
                      <a:pt x="78" y="95"/>
                      <a:pt x="78" y="95"/>
                    </a:cubicBezTo>
                    <a:cubicBezTo>
                      <a:pt x="79" y="95"/>
                      <a:pt x="78" y="95"/>
                      <a:pt x="78" y="96"/>
                    </a:cubicBezTo>
                    <a:cubicBezTo>
                      <a:pt x="79" y="96"/>
                      <a:pt x="79" y="95"/>
                      <a:pt x="78" y="94"/>
                    </a:cubicBezTo>
                    <a:cubicBezTo>
                      <a:pt x="80" y="95"/>
                      <a:pt x="81" y="95"/>
                      <a:pt x="82" y="95"/>
                    </a:cubicBezTo>
                    <a:cubicBezTo>
                      <a:pt x="82" y="97"/>
                      <a:pt x="83" y="98"/>
                      <a:pt x="84" y="98"/>
                    </a:cubicBezTo>
                    <a:cubicBezTo>
                      <a:pt x="84" y="99"/>
                      <a:pt x="84" y="99"/>
                      <a:pt x="84" y="99"/>
                    </a:cubicBezTo>
                    <a:cubicBezTo>
                      <a:pt x="84" y="99"/>
                      <a:pt x="84" y="100"/>
                      <a:pt x="84" y="100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98" y="90"/>
                      <a:pt x="98" y="90"/>
                      <a:pt x="98" y="89"/>
                    </a:cubicBezTo>
                    <a:cubicBezTo>
                      <a:pt x="98" y="88"/>
                      <a:pt x="98" y="88"/>
                      <a:pt x="98" y="87"/>
                    </a:cubicBezTo>
                    <a:cubicBezTo>
                      <a:pt x="97" y="88"/>
                      <a:pt x="97" y="88"/>
                      <a:pt x="97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6" y="88"/>
                      <a:pt x="95" y="86"/>
                      <a:pt x="94" y="86"/>
                    </a:cubicBezTo>
                    <a:cubicBezTo>
                      <a:pt x="94" y="84"/>
                      <a:pt x="93" y="84"/>
                      <a:pt x="93" y="83"/>
                    </a:cubicBezTo>
                    <a:cubicBezTo>
                      <a:pt x="93" y="82"/>
                      <a:pt x="95" y="81"/>
                      <a:pt x="94" y="79"/>
                    </a:cubicBezTo>
                    <a:cubicBezTo>
                      <a:pt x="94" y="78"/>
                      <a:pt x="95" y="77"/>
                      <a:pt x="95" y="76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94" y="76"/>
                      <a:pt x="93" y="76"/>
                      <a:pt x="92" y="76"/>
                    </a:cubicBezTo>
                    <a:cubicBezTo>
                      <a:pt x="92" y="76"/>
                      <a:pt x="91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89" y="74"/>
                      <a:pt x="87" y="73"/>
                      <a:pt x="86" y="72"/>
                    </a:cubicBezTo>
                    <a:cubicBezTo>
                      <a:pt x="86" y="72"/>
                      <a:pt x="85" y="72"/>
                      <a:pt x="85" y="71"/>
                    </a:cubicBezTo>
                    <a:cubicBezTo>
                      <a:pt x="84" y="69"/>
                      <a:pt x="82" y="69"/>
                      <a:pt x="81" y="68"/>
                    </a:cubicBezTo>
                    <a:cubicBezTo>
                      <a:pt x="81" y="68"/>
                      <a:pt x="81" y="68"/>
                      <a:pt x="80" y="68"/>
                    </a:cubicBezTo>
                    <a:cubicBezTo>
                      <a:pt x="80" y="68"/>
                      <a:pt x="79" y="68"/>
                      <a:pt x="79" y="68"/>
                    </a:cubicBezTo>
                    <a:cubicBezTo>
                      <a:pt x="78" y="68"/>
                      <a:pt x="77" y="68"/>
                      <a:pt x="77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7" y="68"/>
                      <a:pt x="79" y="67"/>
                      <a:pt x="78" y="65"/>
                    </a:cubicBezTo>
                    <a:cubicBezTo>
                      <a:pt x="79" y="64"/>
                      <a:pt x="78" y="63"/>
                      <a:pt x="78" y="62"/>
                    </a:cubicBezTo>
                    <a:cubicBezTo>
                      <a:pt x="78" y="62"/>
                      <a:pt x="78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6" y="62"/>
                      <a:pt x="76" y="64"/>
                      <a:pt x="75" y="64"/>
                    </a:cubicBezTo>
                    <a:cubicBezTo>
                      <a:pt x="75" y="64"/>
                      <a:pt x="75" y="64"/>
                      <a:pt x="75" y="64"/>
                    </a:cubicBezTo>
                    <a:cubicBezTo>
                      <a:pt x="76" y="63"/>
                      <a:pt x="76" y="61"/>
                      <a:pt x="75" y="60"/>
                    </a:cubicBezTo>
                    <a:cubicBezTo>
                      <a:pt x="77" y="60"/>
                      <a:pt x="76" y="59"/>
                      <a:pt x="76" y="58"/>
                    </a:cubicBezTo>
                    <a:cubicBezTo>
                      <a:pt x="76" y="57"/>
                      <a:pt x="78" y="55"/>
                      <a:pt x="78" y="55"/>
                    </a:cubicBezTo>
                    <a:cubicBezTo>
                      <a:pt x="79" y="55"/>
                      <a:pt x="79" y="53"/>
                      <a:pt x="80" y="52"/>
                    </a:cubicBezTo>
                    <a:cubicBezTo>
                      <a:pt x="80" y="52"/>
                      <a:pt x="81" y="51"/>
                      <a:pt x="82" y="51"/>
                    </a:cubicBezTo>
                    <a:cubicBezTo>
                      <a:pt x="81" y="50"/>
                      <a:pt x="81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49"/>
                      <a:pt x="83" y="50"/>
                      <a:pt x="84" y="49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4" y="49"/>
                      <a:pt x="84" y="49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9"/>
                      <a:pt x="84" y="49"/>
                    </a:cubicBezTo>
                    <a:cubicBezTo>
                      <a:pt x="85" y="49"/>
                      <a:pt x="85" y="48"/>
                      <a:pt x="85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7"/>
                      <a:pt x="84" y="46"/>
                      <a:pt x="84" y="45"/>
                    </a:cubicBezTo>
                    <a:cubicBezTo>
                      <a:pt x="85" y="46"/>
                      <a:pt x="86" y="47"/>
                      <a:pt x="87" y="47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7"/>
                      <a:pt x="88" y="45"/>
                      <a:pt x="87" y="44"/>
                    </a:cubicBezTo>
                    <a:cubicBezTo>
                      <a:pt x="87" y="44"/>
                      <a:pt x="86" y="44"/>
                      <a:pt x="86" y="44"/>
                    </a:cubicBezTo>
                    <a:cubicBezTo>
                      <a:pt x="86" y="44"/>
                      <a:pt x="86" y="44"/>
                      <a:pt x="85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4"/>
                      <a:pt x="87" y="44"/>
                      <a:pt x="87" y="43"/>
                    </a:cubicBezTo>
                    <a:cubicBezTo>
                      <a:pt x="86" y="43"/>
                      <a:pt x="86" y="42"/>
                      <a:pt x="85" y="42"/>
                    </a:cubicBezTo>
                    <a:cubicBezTo>
                      <a:pt x="85" y="42"/>
                      <a:pt x="85" y="43"/>
                      <a:pt x="85" y="43"/>
                    </a:cubicBezTo>
                    <a:cubicBezTo>
                      <a:pt x="85" y="42"/>
                      <a:pt x="84" y="42"/>
                      <a:pt x="84" y="42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6" y="43"/>
                      <a:pt x="88" y="44"/>
                      <a:pt x="89" y="45"/>
                    </a:cubicBezTo>
                    <a:cubicBezTo>
                      <a:pt x="89" y="44"/>
                      <a:pt x="89" y="44"/>
                      <a:pt x="89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1" y="44"/>
                      <a:pt x="90" y="43"/>
                      <a:pt x="91" y="42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42"/>
                      <a:pt x="91" y="42"/>
                      <a:pt x="92" y="42"/>
                    </a:cubicBezTo>
                    <a:cubicBezTo>
                      <a:pt x="92" y="43"/>
                      <a:pt x="91" y="43"/>
                      <a:pt x="92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92" y="43"/>
                      <a:pt x="92" y="43"/>
                      <a:pt x="93" y="44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5" y="42"/>
                      <a:pt x="96" y="41"/>
                      <a:pt x="98" y="39"/>
                    </a:cubicBezTo>
                    <a:cubicBezTo>
                      <a:pt x="97" y="39"/>
                      <a:pt x="96" y="39"/>
                      <a:pt x="95" y="38"/>
                    </a:cubicBezTo>
                    <a:cubicBezTo>
                      <a:pt x="94" y="37"/>
                      <a:pt x="94" y="36"/>
                      <a:pt x="94" y="35"/>
                    </a:cubicBezTo>
                    <a:cubicBezTo>
                      <a:pt x="95" y="35"/>
                      <a:pt x="95" y="36"/>
                      <a:pt x="96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6" y="37"/>
                      <a:pt x="96" y="38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8"/>
                      <a:pt x="97" y="39"/>
                      <a:pt x="98" y="39"/>
                    </a:cubicBezTo>
                    <a:cubicBezTo>
                      <a:pt x="98" y="38"/>
                      <a:pt x="98" y="38"/>
                      <a:pt x="99" y="38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8" y="24"/>
                      <a:pt x="98" y="25"/>
                      <a:pt x="97" y="25"/>
                    </a:cubicBezTo>
                    <a:cubicBezTo>
                      <a:pt x="98" y="24"/>
                      <a:pt x="98" y="22"/>
                      <a:pt x="98" y="20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8" y="20"/>
                      <a:pt x="98" y="21"/>
                      <a:pt x="98" y="21"/>
                    </a:cubicBezTo>
                    <a:cubicBezTo>
                      <a:pt x="98" y="20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8" y="20"/>
                    </a:cubicBezTo>
                    <a:cubicBezTo>
                      <a:pt x="98" y="20"/>
                      <a:pt x="98" y="19"/>
                      <a:pt x="98" y="19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19"/>
                      <a:pt x="96" y="19"/>
                      <a:pt x="96" y="19"/>
                    </a:cubicBezTo>
                    <a:cubicBezTo>
                      <a:pt x="96" y="18"/>
                      <a:pt x="97" y="18"/>
                      <a:pt x="98" y="17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16"/>
                      <a:pt x="97" y="16"/>
                      <a:pt x="98" y="16"/>
                    </a:cubicBezTo>
                    <a:cubicBezTo>
                      <a:pt x="98" y="16"/>
                      <a:pt x="98" y="16"/>
                      <a:pt x="98" y="17"/>
                    </a:cubicBezTo>
                    <a:cubicBezTo>
                      <a:pt x="98" y="17"/>
                      <a:pt x="98" y="16"/>
                      <a:pt x="98" y="16"/>
                    </a:cubicBezTo>
                    <a:cubicBezTo>
                      <a:pt x="98" y="16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9" y="17"/>
                    </a:cubicBezTo>
                    <a:cubicBezTo>
                      <a:pt x="99" y="17"/>
                      <a:pt x="99" y="17"/>
                      <a:pt x="99" y="16"/>
                    </a:cubicBezTo>
                    <a:cubicBezTo>
                      <a:pt x="99" y="16"/>
                      <a:pt x="98" y="16"/>
                      <a:pt x="98" y="15"/>
                    </a:cubicBezTo>
                    <a:cubicBezTo>
                      <a:pt x="98" y="14"/>
                      <a:pt x="98" y="12"/>
                      <a:pt x="99" y="11"/>
                    </a:cubicBezTo>
                    <a:cubicBezTo>
                      <a:pt x="98" y="10"/>
                      <a:pt x="99" y="10"/>
                      <a:pt x="98" y="9"/>
                    </a:cubicBezTo>
                    <a:cubicBezTo>
                      <a:pt x="98" y="9"/>
                      <a:pt x="98" y="8"/>
                      <a:pt x="98" y="8"/>
                    </a:cubicBezTo>
                    <a:cubicBezTo>
                      <a:pt x="98" y="8"/>
                      <a:pt x="97" y="8"/>
                      <a:pt x="98" y="7"/>
                    </a:cubicBezTo>
                    <a:cubicBezTo>
                      <a:pt x="97" y="7"/>
                      <a:pt x="97" y="7"/>
                      <a:pt x="96" y="6"/>
                    </a:cubicBezTo>
                    <a:cubicBezTo>
                      <a:pt x="96" y="7"/>
                      <a:pt x="95" y="7"/>
                      <a:pt x="95" y="8"/>
                    </a:cubicBezTo>
                    <a:cubicBezTo>
                      <a:pt x="95" y="8"/>
                      <a:pt x="95" y="8"/>
                      <a:pt x="95" y="9"/>
                    </a:cubicBezTo>
                    <a:cubicBezTo>
                      <a:pt x="95" y="9"/>
                      <a:pt x="95" y="10"/>
                      <a:pt x="94" y="10"/>
                    </a:cubicBezTo>
                    <a:cubicBezTo>
                      <a:pt x="95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3" y="9"/>
                      <a:pt x="93" y="10"/>
                      <a:pt x="93" y="10"/>
                    </a:cubicBezTo>
                    <a:cubicBezTo>
                      <a:pt x="92" y="10"/>
                      <a:pt x="92" y="11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2" y="12"/>
                      <a:pt x="92" y="12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1" y="13"/>
                      <a:pt x="90" y="14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2" y="17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3" y="18"/>
                    </a:cubicBezTo>
                    <a:cubicBezTo>
                      <a:pt x="93" y="19"/>
                      <a:pt x="94" y="19"/>
                      <a:pt x="94" y="19"/>
                    </a:cubicBezTo>
                    <a:cubicBezTo>
                      <a:pt x="94" y="19"/>
                      <a:pt x="94" y="20"/>
                      <a:pt x="93" y="20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2" y="20"/>
                    </a:cubicBezTo>
                    <a:cubicBezTo>
                      <a:pt x="92" y="20"/>
                      <a:pt x="93" y="20"/>
                      <a:pt x="93" y="20"/>
                    </a:cubicBezTo>
                    <a:cubicBezTo>
                      <a:pt x="92" y="21"/>
                      <a:pt x="91" y="21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2" y="22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3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3" y="23"/>
                      <a:pt x="92" y="23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1" y="24"/>
                      <a:pt x="90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8" y="25"/>
                      <a:pt x="88" y="25"/>
                      <a:pt x="89" y="25"/>
                    </a:cubicBezTo>
                    <a:cubicBezTo>
                      <a:pt x="87" y="25"/>
                      <a:pt x="88" y="27"/>
                      <a:pt x="87" y="29"/>
                    </a:cubicBezTo>
                    <a:cubicBezTo>
                      <a:pt x="87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7" y="29"/>
                      <a:pt x="87" y="29"/>
                      <a:pt x="86" y="30"/>
                    </a:cubicBezTo>
                    <a:cubicBezTo>
                      <a:pt x="86" y="29"/>
                      <a:pt x="86" y="29"/>
                      <a:pt x="85" y="29"/>
                    </a:cubicBezTo>
                    <a:cubicBezTo>
                      <a:pt x="85" y="29"/>
                      <a:pt x="85" y="30"/>
                      <a:pt x="85" y="30"/>
                    </a:cubicBezTo>
                    <a:cubicBezTo>
                      <a:pt x="85" y="30"/>
                      <a:pt x="84" y="29"/>
                      <a:pt x="85" y="28"/>
                    </a:cubicBezTo>
                    <a:cubicBezTo>
                      <a:pt x="85" y="29"/>
                      <a:pt x="86" y="29"/>
                      <a:pt x="86" y="29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6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86" y="27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7" y="25"/>
                      <a:pt x="87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6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7" y="24"/>
                      <a:pt x="87" y="24"/>
                    </a:cubicBezTo>
                    <a:cubicBezTo>
                      <a:pt x="87" y="23"/>
                      <a:pt x="86" y="24"/>
                      <a:pt x="86" y="23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5" y="22"/>
                      <a:pt x="86" y="22"/>
                      <a:pt x="85" y="22"/>
                    </a:cubicBezTo>
                    <a:cubicBezTo>
                      <a:pt x="85" y="22"/>
                      <a:pt x="85" y="23"/>
                      <a:pt x="84" y="23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3" y="22"/>
                      <a:pt x="84" y="23"/>
                      <a:pt x="84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5"/>
                      <a:pt x="84" y="25"/>
                      <a:pt x="84" y="26"/>
                    </a:cubicBezTo>
                    <a:cubicBezTo>
                      <a:pt x="83" y="25"/>
                      <a:pt x="83" y="24"/>
                      <a:pt x="83" y="23"/>
                    </a:cubicBezTo>
                    <a:cubicBezTo>
                      <a:pt x="82" y="24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1" y="24"/>
                      <a:pt x="80" y="24"/>
                      <a:pt x="79" y="24"/>
                    </a:cubicBezTo>
                    <a:cubicBezTo>
                      <a:pt x="79" y="25"/>
                      <a:pt x="78" y="25"/>
                      <a:pt x="77" y="25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3"/>
                      <a:pt x="75" y="23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4" y="22"/>
                      <a:pt x="74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3" y="22"/>
                      <a:pt x="73" y="21"/>
                    </a:cubicBezTo>
                    <a:cubicBezTo>
                      <a:pt x="73" y="21"/>
                      <a:pt x="73" y="21"/>
                      <a:pt x="73" y="20"/>
                    </a:cubicBezTo>
                    <a:cubicBezTo>
                      <a:pt x="72" y="20"/>
                      <a:pt x="73" y="19"/>
                      <a:pt x="73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7"/>
                      <a:pt x="70" y="17"/>
                      <a:pt x="69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8"/>
                      <a:pt x="67" y="18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8"/>
                      <a:pt x="67" y="18"/>
                    </a:cubicBezTo>
                    <a:cubicBezTo>
                      <a:pt x="67" y="18"/>
                      <a:pt x="67" y="18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8" y="20"/>
                      <a:pt x="68" y="20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19"/>
                      <a:pt x="67" y="19"/>
                      <a:pt x="68" y="19"/>
                    </a:cubicBezTo>
                    <a:cubicBezTo>
                      <a:pt x="68" y="19"/>
                      <a:pt x="68" y="19"/>
                      <a:pt x="69" y="19"/>
                    </a:cubicBezTo>
                    <a:cubicBezTo>
                      <a:pt x="69" y="19"/>
                      <a:pt x="69" y="19"/>
                      <a:pt x="70" y="18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8"/>
                      <a:pt x="71" y="18"/>
                      <a:pt x="71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9"/>
                      <a:pt x="72" y="19"/>
                      <a:pt x="71" y="19"/>
                    </a:cubicBezTo>
                    <a:cubicBezTo>
                      <a:pt x="71" y="19"/>
                      <a:pt x="71" y="19"/>
                      <a:pt x="70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20"/>
                      <a:pt x="68" y="20"/>
                      <a:pt x="67" y="20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1"/>
                      <a:pt x="67" y="21"/>
                      <a:pt x="66" y="21"/>
                    </a:cubicBezTo>
                    <a:cubicBezTo>
                      <a:pt x="67" y="22"/>
                      <a:pt x="65" y="23"/>
                      <a:pt x="66" y="24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5"/>
                      <a:pt x="66" y="25"/>
                      <a:pt x="65" y="25"/>
                    </a:cubicBezTo>
                    <a:cubicBezTo>
                      <a:pt x="64" y="26"/>
                      <a:pt x="65" y="27"/>
                      <a:pt x="65" y="28"/>
                    </a:cubicBezTo>
                    <a:cubicBezTo>
                      <a:pt x="64" y="26"/>
                      <a:pt x="64" y="26"/>
                      <a:pt x="64" y="24"/>
                    </a:cubicBezTo>
                    <a:cubicBezTo>
                      <a:pt x="64" y="23"/>
                      <a:pt x="65" y="23"/>
                      <a:pt x="64" y="22"/>
                    </a:cubicBezTo>
                    <a:cubicBezTo>
                      <a:pt x="64" y="22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2"/>
                      <a:pt x="64" y="22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3" y="20"/>
                      <a:pt x="63" y="20"/>
                    </a:cubicBezTo>
                    <a:cubicBezTo>
                      <a:pt x="62" y="20"/>
                      <a:pt x="60" y="20"/>
                      <a:pt x="59" y="2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0"/>
                      <a:pt x="59" y="20"/>
                      <a:pt x="58" y="20"/>
                    </a:cubicBezTo>
                    <a:cubicBezTo>
                      <a:pt x="57" y="20"/>
                      <a:pt x="56" y="19"/>
                      <a:pt x="54" y="19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7" y="14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2" y="11"/>
                      <a:pt x="49" y="10"/>
                      <a:pt x="49" y="7"/>
                    </a:cubicBezTo>
                    <a:cubicBezTo>
                      <a:pt x="48" y="7"/>
                      <a:pt x="47" y="6"/>
                      <a:pt x="46" y="6"/>
                    </a:cubicBezTo>
                    <a:cubicBezTo>
                      <a:pt x="46" y="7"/>
                      <a:pt x="45" y="8"/>
                      <a:pt x="44" y="8"/>
                    </a:cubicBezTo>
                    <a:cubicBezTo>
                      <a:pt x="44" y="8"/>
                      <a:pt x="43" y="8"/>
                      <a:pt x="43" y="7"/>
                    </a:cubicBezTo>
                    <a:cubicBezTo>
                      <a:pt x="43" y="7"/>
                      <a:pt x="44" y="7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5"/>
                      <a:pt x="45" y="5"/>
                      <a:pt x="45" y="4"/>
                    </a:cubicBezTo>
                    <a:cubicBezTo>
                      <a:pt x="44" y="4"/>
                      <a:pt x="44" y="5"/>
                      <a:pt x="43" y="5"/>
                    </a:cubicBezTo>
                    <a:cubicBezTo>
                      <a:pt x="43" y="5"/>
                      <a:pt x="43" y="6"/>
                      <a:pt x="43" y="6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1" y="6"/>
                      <a:pt x="41" y="7"/>
                    </a:cubicBezTo>
                    <a:cubicBezTo>
                      <a:pt x="41" y="7"/>
                      <a:pt x="41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ubicBezTo>
                      <a:pt x="40" y="4"/>
                      <a:pt x="41" y="2"/>
                      <a:pt x="4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41" name="Freeform 97"/>
              <p:cNvSpPr>
                <a:spLocks noEditPoints="1"/>
              </p:cNvSpPr>
              <p:nvPr/>
            </p:nvSpPr>
            <p:spPr bwMode="auto">
              <a:xfrm>
                <a:off x="7327373" y="3587452"/>
                <a:ext cx="282094" cy="539950"/>
              </a:xfrm>
              <a:custGeom>
                <a:avLst/>
                <a:gdLst>
                  <a:gd name="T0" fmla="*/ 145 w 177"/>
                  <a:gd name="T1" fmla="*/ 339 h 339"/>
                  <a:gd name="T2" fmla="*/ 145 w 177"/>
                  <a:gd name="T3" fmla="*/ 339 h 339"/>
                  <a:gd name="T4" fmla="*/ 177 w 177"/>
                  <a:gd name="T5" fmla="*/ 214 h 339"/>
                  <a:gd name="T6" fmla="*/ 177 w 177"/>
                  <a:gd name="T7" fmla="*/ 214 h 339"/>
                  <a:gd name="T8" fmla="*/ 177 w 177"/>
                  <a:gd name="T9" fmla="*/ 214 h 339"/>
                  <a:gd name="T10" fmla="*/ 154 w 177"/>
                  <a:gd name="T11" fmla="*/ 104 h 339"/>
                  <a:gd name="T12" fmla="*/ 150 w 177"/>
                  <a:gd name="T13" fmla="*/ 108 h 339"/>
                  <a:gd name="T14" fmla="*/ 151 w 177"/>
                  <a:gd name="T15" fmla="*/ 109 h 339"/>
                  <a:gd name="T16" fmla="*/ 151 w 177"/>
                  <a:gd name="T17" fmla="*/ 109 h 339"/>
                  <a:gd name="T18" fmla="*/ 151 w 177"/>
                  <a:gd name="T19" fmla="*/ 109 h 339"/>
                  <a:gd name="T20" fmla="*/ 154 w 177"/>
                  <a:gd name="T21" fmla="*/ 106 h 339"/>
                  <a:gd name="T22" fmla="*/ 155 w 177"/>
                  <a:gd name="T23" fmla="*/ 106 h 339"/>
                  <a:gd name="T24" fmla="*/ 155 w 177"/>
                  <a:gd name="T25" fmla="*/ 106 h 339"/>
                  <a:gd name="T26" fmla="*/ 155 w 177"/>
                  <a:gd name="T27" fmla="*/ 106 h 339"/>
                  <a:gd name="T28" fmla="*/ 157 w 177"/>
                  <a:gd name="T29" fmla="*/ 106 h 339"/>
                  <a:gd name="T30" fmla="*/ 155 w 177"/>
                  <a:gd name="T31" fmla="*/ 104 h 339"/>
                  <a:gd name="T32" fmla="*/ 154 w 177"/>
                  <a:gd name="T33" fmla="*/ 105 h 339"/>
                  <a:gd name="T34" fmla="*/ 154 w 177"/>
                  <a:gd name="T35" fmla="*/ 104 h 339"/>
                  <a:gd name="T36" fmla="*/ 108 w 177"/>
                  <a:gd name="T37" fmla="*/ 103 h 339"/>
                  <a:gd name="T38" fmla="*/ 108 w 177"/>
                  <a:gd name="T39" fmla="*/ 103 h 339"/>
                  <a:gd name="T40" fmla="*/ 108 w 177"/>
                  <a:gd name="T41" fmla="*/ 103 h 339"/>
                  <a:gd name="T42" fmla="*/ 154 w 177"/>
                  <a:gd name="T43" fmla="*/ 103 h 339"/>
                  <a:gd name="T44" fmla="*/ 153 w 177"/>
                  <a:gd name="T45" fmla="*/ 104 h 339"/>
                  <a:gd name="T46" fmla="*/ 154 w 177"/>
                  <a:gd name="T47" fmla="*/ 104 h 339"/>
                  <a:gd name="T48" fmla="*/ 155 w 177"/>
                  <a:gd name="T49" fmla="*/ 104 h 339"/>
                  <a:gd name="T50" fmla="*/ 154 w 177"/>
                  <a:gd name="T51" fmla="*/ 103 h 339"/>
                  <a:gd name="T52" fmla="*/ 41 w 177"/>
                  <a:gd name="T53" fmla="*/ 89 h 339"/>
                  <a:gd name="T54" fmla="*/ 41 w 177"/>
                  <a:gd name="T55" fmla="*/ 89 h 339"/>
                  <a:gd name="T56" fmla="*/ 41 w 177"/>
                  <a:gd name="T57" fmla="*/ 89 h 339"/>
                  <a:gd name="T58" fmla="*/ 168 w 177"/>
                  <a:gd name="T59" fmla="*/ 75 h 339"/>
                  <a:gd name="T60" fmla="*/ 168 w 177"/>
                  <a:gd name="T61" fmla="*/ 75 h 339"/>
                  <a:gd name="T62" fmla="*/ 168 w 177"/>
                  <a:gd name="T63" fmla="*/ 75 h 339"/>
                  <a:gd name="T64" fmla="*/ 165 w 177"/>
                  <a:gd name="T65" fmla="*/ 65 h 339"/>
                  <a:gd name="T66" fmla="*/ 165 w 177"/>
                  <a:gd name="T67" fmla="*/ 65 h 339"/>
                  <a:gd name="T68" fmla="*/ 165 w 177"/>
                  <a:gd name="T69" fmla="*/ 65 h 339"/>
                  <a:gd name="T70" fmla="*/ 163 w 177"/>
                  <a:gd name="T71" fmla="*/ 58 h 339"/>
                  <a:gd name="T72" fmla="*/ 163 w 177"/>
                  <a:gd name="T73" fmla="*/ 58 h 339"/>
                  <a:gd name="T74" fmla="*/ 163 w 177"/>
                  <a:gd name="T75" fmla="*/ 58 h 339"/>
                  <a:gd name="T76" fmla="*/ 29 w 177"/>
                  <a:gd name="T77" fmla="*/ 46 h 339"/>
                  <a:gd name="T78" fmla="*/ 29 w 177"/>
                  <a:gd name="T79" fmla="*/ 46 h 339"/>
                  <a:gd name="T80" fmla="*/ 85 w 177"/>
                  <a:gd name="T81" fmla="*/ 34 h 339"/>
                  <a:gd name="T82" fmla="*/ 85 w 177"/>
                  <a:gd name="T83" fmla="*/ 34 h 339"/>
                  <a:gd name="T84" fmla="*/ 85 w 177"/>
                  <a:gd name="T85" fmla="*/ 34 h 339"/>
                  <a:gd name="T86" fmla="*/ 106 w 177"/>
                  <a:gd name="T87" fmla="*/ 29 h 339"/>
                  <a:gd name="T88" fmla="*/ 106 w 177"/>
                  <a:gd name="T89" fmla="*/ 29 h 339"/>
                  <a:gd name="T90" fmla="*/ 118 w 177"/>
                  <a:gd name="T91" fmla="*/ 25 h 339"/>
                  <a:gd name="T92" fmla="*/ 118 w 177"/>
                  <a:gd name="T93" fmla="*/ 25 h 339"/>
                  <a:gd name="T94" fmla="*/ 118 w 177"/>
                  <a:gd name="T95" fmla="*/ 25 h 339"/>
                  <a:gd name="T96" fmla="*/ 108 w 177"/>
                  <a:gd name="T97" fmla="*/ 21 h 339"/>
                  <a:gd name="T98" fmla="*/ 108 w 177"/>
                  <a:gd name="T99" fmla="*/ 21 h 339"/>
                  <a:gd name="T100" fmla="*/ 55 w 177"/>
                  <a:gd name="T101" fmla="*/ 1 h 339"/>
                  <a:gd name="T102" fmla="*/ 55 w 177"/>
                  <a:gd name="T103" fmla="*/ 1 h 339"/>
                  <a:gd name="T104" fmla="*/ 55 w 177"/>
                  <a:gd name="T105" fmla="*/ 1 h 339"/>
                  <a:gd name="T106" fmla="*/ 0 w 177"/>
                  <a:gd name="T107" fmla="*/ 1 h 339"/>
                  <a:gd name="T108" fmla="*/ 0 w 177"/>
                  <a:gd name="T109" fmla="*/ 1 h 339"/>
                  <a:gd name="T110" fmla="*/ 2 w 177"/>
                  <a:gd name="T111" fmla="*/ 0 h 339"/>
                  <a:gd name="T112" fmla="*/ 2 w 177"/>
                  <a:gd name="T113" fmla="*/ 0 h 339"/>
                  <a:gd name="T114" fmla="*/ 2 w 177"/>
                  <a:gd name="T115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7" h="339">
                    <a:moveTo>
                      <a:pt x="145" y="339"/>
                    </a:moveTo>
                    <a:cubicBezTo>
                      <a:pt x="145" y="339"/>
                      <a:pt x="145" y="339"/>
                      <a:pt x="145" y="339"/>
                    </a:cubicBezTo>
                    <a:moveTo>
                      <a:pt x="177" y="214"/>
                    </a:moveTo>
                    <a:cubicBezTo>
                      <a:pt x="177" y="214"/>
                      <a:pt x="177" y="214"/>
                      <a:pt x="177" y="214"/>
                    </a:cubicBezTo>
                    <a:cubicBezTo>
                      <a:pt x="177" y="214"/>
                      <a:pt x="177" y="214"/>
                      <a:pt x="177" y="214"/>
                    </a:cubicBezTo>
                    <a:moveTo>
                      <a:pt x="154" y="104"/>
                    </a:moveTo>
                    <a:cubicBezTo>
                      <a:pt x="152" y="105"/>
                      <a:pt x="150" y="105"/>
                      <a:pt x="150" y="108"/>
                    </a:cubicBezTo>
                    <a:cubicBezTo>
                      <a:pt x="151" y="108"/>
                      <a:pt x="150" y="109"/>
                      <a:pt x="151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2" y="108"/>
                      <a:pt x="154" y="108"/>
                      <a:pt x="154" y="106"/>
                    </a:cubicBezTo>
                    <a:cubicBezTo>
                      <a:pt x="155" y="106"/>
                      <a:pt x="155" y="106"/>
                      <a:pt x="155" y="106"/>
                    </a:cubicBezTo>
                    <a:cubicBezTo>
                      <a:pt x="155" y="106"/>
                      <a:pt x="155" y="106"/>
                      <a:pt x="155" y="106"/>
                    </a:cubicBezTo>
                    <a:cubicBezTo>
                      <a:pt x="155" y="106"/>
                      <a:pt x="155" y="106"/>
                      <a:pt x="155" y="106"/>
                    </a:cubicBezTo>
                    <a:cubicBezTo>
                      <a:pt x="156" y="106"/>
                      <a:pt x="156" y="106"/>
                      <a:pt x="157" y="106"/>
                    </a:cubicBezTo>
                    <a:cubicBezTo>
                      <a:pt x="156" y="105"/>
                      <a:pt x="156" y="105"/>
                      <a:pt x="155" y="104"/>
                    </a:cubicBezTo>
                    <a:cubicBezTo>
                      <a:pt x="155" y="104"/>
                      <a:pt x="154" y="105"/>
                      <a:pt x="154" y="105"/>
                    </a:cubicBezTo>
                    <a:cubicBezTo>
                      <a:pt x="154" y="104"/>
                      <a:pt x="154" y="104"/>
                      <a:pt x="154" y="104"/>
                    </a:cubicBezTo>
                    <a:moveTo>
                      <a:pt x="108" y="103"/>
                    </a:moveTo>
                    <a:cubicBezTo>
                      <a:pt x="108" y="103"/>
                      <a:pt x="108" y="103"/>
                      <a:pt x="108" y="103"/>
                    </a:cubicBezTo>
                    <a:cubicBezTo>
                      <a:pt x="108" y="103"/>
                      <a:pt x="108" y="103"/>
                      <a:pt x="108" y="103"/>
                    </a:cubicBezTo>
                    <a:moveTo>
                      <a:pt x="154" y="103"/>
                    </a:moveTo>
                    <a:cubicBezTo>
                      <a:pt x="154" y="104"/>
                      <a:pt x="153" y="103"/>
                      <a:pt x="153" y="104"/>
                    </a:cubicBezTo>
                    <a:cubicBezTo>
                      <a:pt x="153" y="104"/>
                      <a:pt x="154" y="104"/>
                      <a:pt x="154" y="104"/>
                    </a:cubicBezTo>
                    <a:cubicBezTo>
                      <a:pt x="154" y="104"/>
                      <a:pt x="154" y="104"/>
                      <a:pt x="155" y="104"/>
                    </a:cubicBezTo>
                    <a:cubicBezTo>
                      <a:pt x="154" y="104"/>
                      <a:pt x="154" y="104"/>
                      <a:pt x="154" y="103"/>
                    </a:cubicBezTo>
                    <a:moveTo>
                      <a:pt x="41" y="89"/>
                    </a:moveTo>
                    <a:cubicBezTo>
                      <a:pt x="41" y="89"/>
                      <a:pt x="41" y="89"/>
                      <a:pt x="41" y="89"/>
                    </a:cubicBezTo>
                    <a:cubicBezTo>
                      <a:pt x="41" y="89"/>
                      <a:pt x="41" y="89"/>
                      <a:pt x="41" y="89"/>
                    </a:cubicBezTo>
                    <a:moveTo>
                      <a:pt x="168" y="75"/>
                    </a:move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moveTo>
                      <a:pt x="165" y="65"/>
                    </a:moveTo>
                    <a:cubicBezTo>
                      <a:pt x="165" y="65"/>
                      <a:pt x="165" y="65"/>
                      <a:pt x="165" y="65"/>
                    </a:cubicBezTo>
                    <a:cubicBezTo>
                      <a:pt x="165" y="65"/>
                      <a:pt x="165" y="65"/>
                      <a:pt x="165" y="65"/>
                    </a:cubicBezTo>
                    <a:moveTo>
                      <a:pt x="163" y="58"/>
                    </a:moveTo>
                    <a:cubicBezTo>
                      <a:pt x="163" y="58"/>
                      <a:pt x="163" y="58"/>
                      <a:pt x="163" y="58"/>
                    </a:cubicBezTo>
                    <a:cubicBezTo>
                      <a:pt x="163" y="58"/>
                      <a:pt x="163" y="58"/>
                      <a:pt x="163" y="58"/>
                    </a:cubicBezTo>
                    <a:moveTo>
                      <a:pt x="29" y="46"/>
                    </a:moveTo>
                    <a:cubicBezTo>
                      <a:pt x="29" y="46"/>
                      <a:pt x="29" y="46"/>
                      <a:pt x="29" y="46"/>
                    </a:cubicBezTo>
                    <a:moveTo>
                      <a:pt x="85" y="34"/>
                    </a:moveTo>
                    <a:cubicBezTo>
                      <a:pt x="85" y="34"/>
                      <a:pt x="85" y="34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moveTo>
                      <a:pt x="106" y="29"/>
                    </a:moveTo>
                    <a:cubicBezTo>
                      <a:pt x="106" y="29"/>
                      <a:pt x="106" y="29"/>
                      <a:pt x="106" y="29"/>
                    </a:cubicBezTo>
                    <a:moveTo>
                      <a:pt x="118" y="25"/>
                    </a:moveTo>
                    <a:cubicBezTo>
                      <a:pt x="118" y="25"/>
                      <a:pt x="118" y="25"/>
                      <a:pt x="118" y="25"/>
                    </a:cubicBezTo>
                    <a:cubicBezTo>
                      <a:pt x="118" y="25"/>
                      <a:pt x="118" y="25"/>
                      <a:pt x="118" y="25"/>
                    </a:cubicBezTo>
                    <a:moveTo>
                      <a:pt x="108" y="21"/>
                    </a:moveTo>
                    <a:cubicBezTo>
                      <a:pt x="108" y="21"/>
                      <a:pt x="108" y="21"/>
                      <a:pt x="108" y="21"/>
                    </a:cubicBezTo>
                    <a:moveTo>
                      <a:pt x="55" y="1"/>
                    </a:move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42" name="Freeform 98"/>
              <p:cNvSpPr/>
              <p:nvPr/>
            </p:nvSpPr>
            <p:spPr bwMode="auto">
              <a:xfrm>
                <a:off x="7575804" y="4055364"/>
                <a:ext cx="3366" cy="8079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0 w 2"/>
                  <a:gd name="T5" fmla="*/ 2 h 5"/>
                  <a:gd name="T6" fmla="*/ 0 w 2"/>
                  <a:gd name="T7" fmla="*/ 5 h 5"/>
                  <a:gd name="T8" fmla="*/ 1 w 2"/>
                  <a:gd name="T9" fmla="*/ 5 h 5"/>
                  <a:gd name="T10" fmla="*/ 1 w 2"/>
                  <a:gd name="T11" fmla="*/ 5 h 5"/>
                  <a:gd name="T12" fmla="*/ 1 w 2"/>
                  <a:gd name="T13" fmla="*/ 5 h 5"/>
                  <a:gd name="T14" fmla="*/ 2 w 2"/>
                  <a:gd name="T15" fmla="*/ 4 h 5"/>
                  <a:gd name="T16" fmla="*/ 2 w 2"/>
                  <a:gd name="T17" fmla="*/ 3 h 5"/>
                  <a:gd name="T18" fmla="*/ 1 w 2"/>
                  <a:gd name="T19" fmla="*/ 2 h 5"/>
                  <a:gd name="T20" fmla="*/ 1 w 2"/>
                  <a:gd name="T21" fmla="*/ 2 h 5"/>
                  <a:gd name="T22" fmla="*/ 2 w 2"/>
                  <a:gd name="T23" fmla="*/ 2 h 5"/>
                  <a:gd name="T24" fmla="*/ 2 w 2"/>
                  <a:gd name="T25" fmla="*/ 2 h 5"/>
                  <a:gd name="T26" fmla="*/ 2 w 2"/>
                  <a:gd name="T27" fmla="*/ 2 h 5"/>
                  <a:gd name="T28" fmla="*/ 1 w 2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43" name="Freeform 99"/>
              <p:cNvSpPr/>
              <p:nvPr/>
            </p:nvSpPr>
            <p:spPr bwMode="auto">
              <a:xfrm>
                <a:off x="8415353" y="3629193"/>
                <a:ext cx="4713" cy="7406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2 h 5"/>
                  <a:gd name="T4" fmla="*/ 2 w 3"/>
                  <a:gd name="T5" fmla="*/ 5 h 5"/>
                  <a:gd name="T6" fmla="*/ 3 w 3"/>
                  <a:gd name="T7" fmla="*/ 2 h 5"/>
                  <a:gd name="T8" fmla="*/ 2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2"/>
                      <a:pt x="1" y="5"/>
                      <a:pt x="2" y="5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44" name="Freeform 100"/>
              <p:cNvSpPr/>
              <p:nvPr/>
            </p:nvSpPr>
            <p:spPr bwMode="auto">
              <a:xfrm>
                <a:off x="8367552" y="3641985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45" name="Freeform 101"/>
              <p:cNvSpPr/>
              <p:nvPr/>
            </p:nvSpPr>
            <p:spPr bwMode="auto">
              <a:xfrm>
                <a:off x="8438917" y="3659490"/>
                <a:ext cx="6733" cy="4713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1 h 3"/>
                  <a:gd name="T10" fmla="*/ 4 w 4"/>
                  <a:gd name="T11" fmla="*/ 3 h 3"/>
                  <a:gd name="T12" fmla="*/ 1 w 4"/>
                  <a:gd name="T13" fmla="*/ 0 h 3"/>
                  <a:gd name="T14" fmla="*/ 1 w 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3"/>
                      <a:pt x="4" y="3"/>
                    </a:cubicBezTo>
                    <a:cubicBezTo>
                      <a:pt x="3" y="2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46" name="Freeform 102"/>
              <p:cNvSpPr/>
              <p:nvPr/>
            </p:nvSpPr>
            <p:spPr bwMode="auto">
              <a:xfrm>
                <a:off x="8446996" y="3662183"/>
                <a:ext cx="4713" cy="3366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47" name="Freeform 103"/>
              <p:cNvSpPr/>
              <p:nvPr/>
            </p:nvSpPr>
            <p:spPr bwMode="auto">
              <a:xfrm>
                <a:off x="8472579" y="3674975"/>
                <a:ext cx="3366" cy="202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1 h 1"/>
                  <a:gd name="T10" fmla="*/ 2 w 2"/>
                  <a:gd name="T11" fmla="*/ 0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48" name="Freeform 104"/>
              <p:cNvSpPr/>
              <p:nvPr/>
            </p:nvSpPr>
            <p:spPr bwMode="auto">
              <a:xfrm>
                <a:off x="8502876" y="3678341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49" name="Freeform 105"/>
              <p:cNvSpPr/>
              <p:nvPr/>
            </p:nvSpPr>
            <p:spPr bwMode="auto">
              <a:xfrm>
                <a:off x="8477292" y="3678341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50" name="Freeform 106"/>
              <p:cNvSpPr/>
              <p:nvPr/>
            </p:nvSpPr>
            <p:spPr bwMode="auto">
              <a:xfrm flipH="1">
                <a:off x="8494797" y="3679688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51" name="Freeform 107"/>
              <p:cNvSpPr/>
              <p:nvPr/>
            </p:nvSpPr>
            <p:spPr bwMode="auto">
              <a:xfrm>
                <a:off x="8333889" y="3681707"/>
                <a:ext cx="3366" cy="2693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2 h 2"/>
                  <a:gd name="T8" fmla="*/ 1 w 2"/>
                  <a:gd name="T9" fmla="*/ 2 h 2"/>
                  <a:gd name="T10" fmla="*/ 1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1 h 2"/>
                  <a:gd name="T18" fmla="*/ 2 w 2"/>
                  <a:gd name="T19" fmla="*/ 1 h 2"/>
                  <a:gd name="T20" fmla="*/ 2 w 2"/>
                  <a:gd name="T21" fmla="*/ 1 h 2"/>
                  <a:gd name="T22" fmla="*/ 2 w 2"/>
                  <a:gd name="T23" fmla="*/ 1 h 2"/>
                  <a:gd name="T24" fmla="*/ 2 w 2"/>
                  <a:gd name="T25" fmla="*/ 1 h 2"/>
                  <a:gd name="T26" fmla="*/ 2 w 2"/>
                  <a:gd name="T27" fmla="*/ 0 h 2"/>
                  <a:gd name="T28" fmla="*/ 2 w 2"/>
                  <a:gd name="T29" fmla="*/ 0 h 2"/>
                  <a:gd name="T30" fmla="*/ 1 w 2"/>
                  <a:gd name="T31" fmla="*/ 0 h 2"/>
                  <a:gd name="T32" fmla="*/ 1 w 2"/>
                  <a:gd name="T3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52" name="Freeform 108"/>
              <p:cNvSpPr/>
              <p:nvPr/>
            </p:nvSpPr>
            <p:spPr bwMode="auto">
              <a:xfrm>
                <a:off x="8501529" y="3681707"/>
                <a:ext cx="2693" cy="1347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53" name="Freeform 109"/>
              <p:cNvSpPr/>
              <p:nvPr/>
            </p:nvSpPr>
            <p:spPr bwMode="auto">
              <a:xfrm>
                <a:off x="8332542" y="3683054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54" name="Freeform 110"/>
              <p:cNvSpPr/>
              <p:nvPr/>
            </p:nvSpPr>
            <p:spPr bwMode="auto">
              <a:xfrm>
                <a:off x="8335909" y="3687767"/>
                <a:ext cx="2693" cy="202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55" name="Freeform 111"/>
              <p:cNvSpPr/>
              <p:nvPr/>
            </p:nvSpPr>
            <p:spPr bwMode="auto">
              <a:xfrm>
                <a:off x="8418719" y="3700558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56" name="Freeform 112"/>
              <p:cNvSpPr/>
              <p:nvPr/>
            </p:nvSpPr>
            <p:spPr bwMode="auto">
              <a:xfrm flipH="1">
                <a:off x="8415353" y="37019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57" name="Freeform 113"/>
              <p:cNvSpPr/>
              <p:nvPr/>
            </p:nvSpPr>
            <p:spPr bwMode="auto">
              <a:xfrm>
                <a:off x="8415353" y="3701905"/>
                <a:ext cx="3366" cy="673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2 h 4"/>
                  <a:gd name="T6" fmla="*/ 0 w 2"/>
                  <a:gd name="T7" fmla="*/ 3 h 4"/>
                  <a:gd name="T8" fmla="*/ 0 w 2"/>
                  <a:gd name="T9" fmla="*/ 4 h 4"/>
                  <a:gd name="T10" fmla="*/ 1 w 2"/>
                  <a:gd name="T11" fmla="*/ 4 h 4"/>
                  <a:gd name="T12" fmla="*/ 2 w 2"/>
                  <a:gd name="T13" fmla="*/ 1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58" name="Freeform 114"/>
              <p:cNvSpPr/>
              <p:nvPr/>
            </p:nvSpPr>
            <p:spPr bwMode="auto">
              <a:xfrm>
                <a:off x="8415353" y="3712004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59" name="Freeform 115"/>
              <p:cNvSpPr/>
              <p:nvPr/>
            </p:nvSpPr>
            <p:spPr bwMode="auto">
              <a:xfrm>
                <a:off x="8405927" y="3735568"/>
                <a:ext cx="2693" cy="471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60" name="Freeform 116"/>
              <p:cNvSpPr/>
              <p:nvPr/>
            </p:nvSpPr>
            <p:spPr bwMode="auto">
              <a:xfrm>
                <a:off x="8395828" y="3742300"/>
                <a:ext cx="8079" cy="7406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3 w 5"/>
                  <a:gd name="T5" fmla="*/ 1 h 5"/>
                  <a:gd name="T6" fmla="*/ 2 w 5"/>
                  <a:gd name="T7" fmla="*/ 1 h 5"/>
                  <a:gd name="T8" fmla="*/ 1 w 5"/>
                  <a:gd name="T9" fmla="*/ 5 h 5"/>
                  <a:gd name="T10" fmla="*/ 5 w 5"/>
                  <a:gd name="T11" fmla="*/ 1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2"/>
                      <a:pt x="0" y="3"/>
                      <a:pt x="1" y="5"/>
                    </a:cubicBezTo>
                    <a:cubicBezTo>
                      <a:pt x="2" y="3"/>
                      <a:pt x="3" y="2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61" name="Freeform 117"/>
              <p:cNvSpPr/>
              <p:nvPr/>
            </p:nvSpPr>
            <p:spPr bwMode="auto">
              <a:xfrm>
                <a:off x="8373611" y="3744993"/>
                <a:ext cx="22217" cy="26930"/>
              </a:xfrm>
              <a:custGeom>
                <a:avLst/>
                <a:gdLst>
                  <a:gd name="T0" fmla="*/ 2 w 14"/>
                  <a:gd name="T1" fmla="*/ 0 h 17"/>
                  <a:gd name="T2" fmla="*/ 1 w 14"/>
                  <a:gd name="T3" fmla="*/ 0 h 17"/>
                  <a:gd name="T4" fmla="*/ 1 w 14"/>
                  <a:gd name="T5" fmla="*/ 1 h 17"/>
                  <a:gd name="T6" fmla="*/ 1 w 14"/>
                  <a:gd name="T7" fmla="*/ 1 h 17"/>
                  <a:gd name="T8" fmla="*/ 3 w 14"/>
                  <a:gd name="T9" fmla="*/ 6 h 17"/>
                  <a:gd name="T10" fmla="*/ 2 w 14"/>
                  <a:gd name="T11" fmla="*/ 7 h 17"/>
                  <a:gd name="T12" fmla="*/ 3 w 14"/>
                  <a:gd name="T13" fmla="*/ 9 h 17"/>
                  <a:gd name="T14" fmla="*/ 2 w 14"/>
                  <a:gd name="T15" fmla="*/ 9 h 17"/>
                  <a:gd name="T16" fmla="*/ 2 w 14"/>
                  <a:gd name="T17" fmla="*/ 9 h 17"/>
                  <a:gd name="T18" fmla="*/ 1 w 14"/>
                  <a:gd name="T19" fmla="*/ 9 h 17"/>
                  <a:gd name="T20" fmla="*/ 0 w 14"/>
                  <a:gd name="T21" fmla="*/ 9 h 17"/>
                  <a:gd name="T22" fmla="*/ 1 w 14"/>
                  <a:gd name="T23" fmla="*/ 10 h 17"/>
                  <a:gd name="T24" fmla="*/ 0 w 14"/>
                  <a:gd name="T25" fmla="*/ 13 h 17"/>
                  <a:gd name="T26" fmla="*/ 0 w 14"/>
                  <a:gd name="T27" fmla="*/ 13 h 17"/>
                  <a:gd name="T28" fmla="*/ 2 w 14"/>
                  <a:gd name="T29" fmla="*/ 17 h 17"/>
                  <a:gd name="T30" fmla="*/ 3 w 14"/>
                  <a:gd name="T31" fmla="*/ 15 h 17"/>
                  <a:gd name="T32" fmla="*/ 3 w 14"/>
                  <a:gd name="T33" fmla="*/ 15 h 17"/>
                  <a:gd name="T34" fmla="*/ 4 w 14"/>
                  <a:gd name="T35" fmla="*/ 15 h 17"/>
                  <a:gd name="T36" fmla="*/ 5 w 14"/>
                  <a:gd name="T37" fmla="*/ 14 h 17"/>
                  <a:gd name="T38" fmla="*/ 2 w 14"/>
                  <a:gd name="T39" fmla="*/ 13 h 17"/>
                  <a:gd name="T40" fmla="*/ 2 w 14"/>
                  <a:gd name="T41" fmla="*/ 13 h 17"/>
                  <a:gd name="T42" fmla="*/ 1 w 14"/>
                  <a:gd name="T43" fmla="*/ 12 h 17"/>
                  <a:gd name="T44" fmla="*/ 2 w 14"/>
                  <a:gd name="T45" fmla="*/ 12 h 17"/>
                  <a:gd name="T46" fmla="*/ 3 w 14"/>
                  <a:gd name="T47" fmla="*/ 12 h 17"/>
                  <a:gd name="T48" fmla="*/ 5 w 14"/>
                  <a:gd name="T49" fmla="*/ 11 h 17"/>
                  <a:gd name="T50" fmla="*/ 9 w 14"/>
                  <a:gd name="T51" fmla="*/ 14 h 17"/>
                  <a:gd name="T52" fmla="*/ 11 w 14"/>
                  <a:gd name="T53" fmla="*/ 9 h 17"/>
                  <a:gd name="T54" fmla="*/ 11 w 14"/>
                  <a:gd name="T55" fmla="*/ 9 h 17"/>
                  <a:gd name="T56" fmla="*/ 14 w 14"/>
                  <a:gd name="T57" fmla="*/ 7 h 17"/>
                  <a:gd name="T58" fmla="*/ 14 w 14"/>
                  <a:gd name="T59" fmla="*/ 7 h 17"/>
                  <a:gd name="T60" fmla="*/ 13 w 14"/>
                  <a:gd name="T61" fmla="*/ 7 h 17"/>
                  <a:gd name="T62" fmla="*/ 13 w 14"/>
                  <a:gd name="T63" fmla="*/ 8 h 17"/>
                  <a:gd name="T64" fmla="*/ 13 w 14"/>
                  <a:gd name="T65" fmla="*/ 8 h 17"/>
                  <a:gd name="T66" fmla="*/ 12 w 14"/>
                  <a:gd name="T67" fmla="*/ 4 h 17"/>
                  <a:gd name="T68" fmla="*/ 9 w 14"/>
                  <a:gd name="T69" fmla="*/ 6 h 17"/>
                  <a:gd name="T70" fmla="*/ 9 w 14"/>
                  <a:gd name="T71" fmla="*/ 6 h 17"/>
                  <a:gd name="T72" fmla="*/ 9 w 14"/>
                  <a:gd name="T73" fmla="*/ 5 h 17"/>
                  <a:gd name="T74" fmla="*/ 6 w 14"/>
                  <a:gd name="T75" fmla="*/ 4 h 17"/>
                  <a:gd name="T76" fmla="*/ 2 w 14"/>
                  <a:gd name="T77" fmla="*/ 0 h 17"/>
                  <a:gd name="T78" fmla="*/ 2 w 14"/>
                  <a:gd name="T7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17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4"/>
                      <a:pt x="3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2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11"/>
                      <a:pt x="0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1" y="15"/>
                      <a:pt x="2" y="17"/>
                    </a:cubicBezTo>
                    <a:cubicBezTo>
                      <a:pt x="3" y="17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5"/>
                      <a:pt x="5" y="14"/>
                    </a:cubicBezTo>
                    <a:cubicBezTo>
                      <a:pt x="3" y="14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4" y="12"/>
                      <a:pt x="4" y="11"/>
                      <a:pt x="5" y="11"/>
                    </a:cubicBezTo>
                    <a:cubicBezTo>
                      <a:pt x="6" y="11"/>
                      <a:pt x="8" y="13"/>
                      <a:pt x="9" y="14"/>
                    </a:cubicBezTo>
                    <a:cubicBezTo>
                      <a:pt x="9" y="12"/>
                      <a:pt x="9" y="10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3" y="8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6"/>
                      <a:pt x="11" y="6"/>
                      <a:pt x="12" y="4"/>
                    </a:cubicBezTo>
                    <a:cubicBezTo>
                      <a:pt x="11" y="5"/>
                      <a:pt x="11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62" name="Freeform 118"/>
              <p:cNvSpPr/>
              <p:nvPr/>
            </p:nvSpPr>
            <p:spPr bwMode="auto">
              <a:xfrm>
                <a:off x="8393135" y="3749706"/>
                <a:ext cx="2693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2 w 2"/>
                  <a:gd name="T5" fmla="*/ 0 h 3"/>
                  <a:gd name="T6" fmla="*/ 2 w 2"/>
                  <a:gd name="T7" fmla="*/ 0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3"/>
                      <a:pt x="1" y="3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63" name="Freeform 119"/>
              <p:cNvSpPr/>
              <p:nvPr/>
            </p:nvSpPr>
            <p:spPr bwMode="auto">
              <a:xfrm>
                <a:off x="8372264" y="3765864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64" name="Freeform 120"/>
              <p:cNvSpPr/>
              <p:nvPr/>
            </p:nvSpPr>
            <p:spPr bwMode="auto">
              <a:xfrm>
                <a:off x="8375631" y="3791448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1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65" name="Freeform 121"/>
              <p:cNvSpPr/>
              <p:nvPr/>
            </p:nvSpPr>
            <p:spPr bwMode="auto">
              <a:xfrm>
                <a:off x="8340621" y="3812319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66" name="Freeform 122"/>
              <p:cNvSpPr/>
              <p:nvPr/>
            </p:nvSpPr>
            <p:spPr bwMode="auto">
              <a:xfrm>
                <a:off x="8366205" y="3813665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67" name="Freeform 123"/>
              <p:cNvSpPr/>
              <p:nvPr/>
            </p:nvSpPr>
            <p:spPr bwMode="auto">
              <a:xfrm>
                <a:off x="8343314" y="3813665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68" name="Freeform 124"/>
              <p:cNvSpPr/>
              <p:nvPr/>
            </p:nvSpPr>
            <p:spPr bwMode="auto">
              <a:xfrm>
                <a:off x="8358126" y="3815012"/>
                <a:ext cx="9426" cy="8079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1 h 5"/>
                  <a:gd name="T4" fmla="*/ 1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3 w 6"/>
                  <a:gd name="T13" fmla="*/ 2 h 5"/>
                  <a:gd name="T14" fmla="*/ 5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0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69" name="Freeform 125"/>
              <p:cNvSpPr/>
              <p:nvPr/>
            </p:nvSpPr>
            <p:spPr bwMode="auto">
              <a:xfrm flipH="1">
                <a:off x="8332542" y="3815012"/>
                <a:ext cx="0" cy="2020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70" name="Freeform 126"/>
              <p:cNvSpPr/>
              <p:nvPr/>
            </p:nvSpPr>
            <p:spPr bwMode="auto">
              <a:xfrm>
                <a:off x="8332542" y="3819725"/>
                <a:ext cx="3366" cy="202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71" name="Freeform 127"/>
              <p:cNvSpPr/>
              <p:nvPr/>
            </p:nvSpPr>
            <p:spPr bwMode="auto">
              <a:xfrm>
                <a:off x="8343314" y="3823091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72" name="Freeform 128"/>
              <p:cNvSpPr/>
              <p:nvPr/>
            </p:nvSpPr>
            <p:spPr bwMode="auto">
              <a:xfrm>
                <a:off x="8348700" y="3825111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73" name="Freeform 129"/>
              <p:cNvSpPr/>
              <p:nvPr/>
            </p:nvSpPr>
            <p:spPr bwMode="auto">
              <a:xfrm flipH="1">
                <a:off x="8356106" y="3834536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74" name="Freeform 130"/>
              <p:cNvSpPr/>
              <p:nvPr/>
            </p:nvSpPr>
            <p:spPr bwMode="auto">
              <a:xfrm>
                <a:off x="8353413" y="3835883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75" name="Freeform 131"/>
              <p:cNvSpPr/>
              <p:nvPr/>
            </p:nvSpPr>
            <p:spPr bwMode="auto">
              <a:xfrm>
                <a:off x="8319750" y="3839249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76" name="Freeform 132"/>
              <p:cNvSpPr/>
              <p:nvPr/>
            </p:nvSpPr>
            <p:spPr bwMode="auto">
              <a:xfrm>
                <a:off x="8350047" y="3847328"/>
                <a:ext cx="3366" cy="1347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1 w 2"/>
                  <a:gd name="T11" fmla="*/ 1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77" name="Freeform 133"/>
              <p:cNvSpPr/>
              <p:nvPr/>
            </p:nvSpPr>
            <p:spPr bwMode="auto">
              <a:xfrm>
                <a:off x="8424778" y="390926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78" name="Freeform 134"/>
              <p:cNvSpPr/>
              <p:nvPr/>
            </p:nvSpPr>
            <p:spPr bwMode="auto">
              <a:xfrm>
                <a:off x="8421412" y="3917347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79" name="Freeform 135"/>
              <p:cNvSpPr/>
              <p:nvPr/>
            </p:nvSpPr>
            <p:spPr bwMode="auto">
              <a:xfrm>
                <a:off x="8366205" y="3975920"/>
                <a:ext cx="4713" cy="202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1 w 3"/>
                  <a:gd name="T7" fmla="*/ 0 h 1"/>
                  <a:gd name="T8" fmla="*/ 2 w 3"/>
                  <a:gd name="T9" fmla="*/ 1 h 1"/>
                  <a:gd name="T10" fmla="*/ 3 w 3"/>
                  <a:gd name="T11" fmla="*/ 1 h 1"/>
                  <a:gd name="T12" fmla="*/ 2 w 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80" name="Freeform 136"/>
              <p:cNvSpPr/>
              <p:nvPr/>
            </p:nvSpPr>
            <p:spPr bwMode="auto">
              <a:xfrm>
                <a:off x="8386403" y="3979286"/>
                <a:ext cx="3366" cy="1347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1 h 1"/>
                  <a:gd name="T14" fmla="*/ 0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81" name="Freeform 137"/>
              <p:cNvSpPr/>
              <p:nvPr/>
            </p:nvSpPr>
            <p:spPr bwMode="auto">
              <a:xfrm>
                <a:off x="8443629" y="3980632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82" name="Freeform 138"/>
              <p:cNvSpPr/>
              <p:nvPr/>
            </p:nvSpPr>
            <p:spPr bwMode="auto">
              <a:xfrm>
                <a:off x="8386403" y="3982652"/>
                <a:ext cx="4713" cy="1347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2 w 3"/>
                  <a:gd name="T11" fmla="*/ 1 h 1"/>
                  <a:gd name="T12" fmla="*/ 1 w 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83" name="Freeform 139"/>
              <p:cNvSpPr/>
              <p:nvPr/>
            </p:nvSpPr>
            <p:spPr bwMode="auto">
              <a:xfrm>
                <a:off x="8432857" y="3983999"/>
                <a:ext cx="3366" cy="1347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84" name="Freeform 140"/>
              <p:cNvSpPr/>
              <p:nvPr/>
            </p:nvSpPr>
            <p:spPr bwMode="auto">
              <a:xfrm>
                <a:off x="8446996" y="3985345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85" name="Freeform 141"/>
              <p:cNvSpPr/>
              <p:nvPr/>
            </p:nvSpPr>
            <p:spPr bwMode="auto">
              <a:xfrm>
                <a:off x="8450362" y="3987365"/>
                <a:ext cx="9426" cy="9426"/>
              </a:xfrm>
              <a:custGeom>
                <a:avLst/>
                <a:gdLst>
                  <a:gd name="T0" fmla="*/ 0 w 6"/>
                  <a:gd name="T1" fmla="*/ 0 h 6"/>
                  <a:gd name="T2" fmla="*/ 3 w 6"/>
                  <a:gd name="T3" fmla="*/ 2 h 6"/>
                  <a:gd name="T4" fmla="*/ 5 w 6"/>
                  <a:gd name="T5" fmla="*/ 6 h 6"/>
                  <a:gd name="T6" fmla="*/ 6 w 6"/>
                  <a:gd name="T7" fmla="*/ 4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5" y="3"/>
                      <a:pt x="4" y="5"/>
                      <a:pt x="5" y="6"/>
                    </a:cubicBezTo>
                    <a:cubicBezTo>
                      <a:pt x="5" y="5"/>
                      <a:pt x="6" y="5"/>
                      <a:pt x="6" y="4"/>
                    </a:cubicBezTo>
                    <a:cubicBezTo>
                      <a:pt x="5" y="2"/>
                      <a:pt x="2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86" name="Freeform 142"/>
              <p:cNvSpPr/>
              <p:nvPr/>
            </p:nvSpPr>
            <p:spPr bwMode="auto">
              <a:xfrm>
                <a:off x="8438917" y="3993424"/>
                <a:ext cx="17505" cy="9426"/>
              </a:xfrm>
              <a:custGeom>
                <a:avLst/>
                <a:gdLst>
                  <a:gd name="T0" fmla="*/ 10 w 11"/>
                  <a:gd name="T1" fmla="*/ 0 h 6"/>
                  <a:gd name="T2" fmla="*/ 10 w 11"/>
                  <a:gd name="T3" fmla="*/ 0 h 6"/>
                  <a:gd name="T4" fmla="*/ 10 w 11"/>
                  <a:gd name="T5" fmla="*/ 0 h 6"/>
                  <a:gd name="T6" fmla="*/ 9 w 11"/>
                  <a:gd name="T7" fmla="*/ 0 h 6"/>
                  <a:gd name="T8" fmla="*/ 9 w 11"/>
                  <a:gd name="T9" fmla="*/ 0 h 6"/>
                  <a:gd name="T10" fmla="*/ 9 w 11"/>
                  <a:gd name="T11" fmla="*/ 2 h 6"/>
                  <a:gd name="T12" fmla="*/ 9 w 11"/>
                  <a:gd name="T13" fmla="*/ 2 h 6"/>
                  <a:gd name="T14" fmla="*/ 7 w 11"/>
                  <a:gd name="T15" fmla="*/ 3 h 6"/>
                  <a:gd name="T16" fmla="*/ 6 w 11"/>
                  <a:gd name="T17" fmla="*/ 4 h 6"/>
                  <a:gd name="T18" fmla="*/ 6 w 11"/>
                  <a:gd name="T19" fmla="*/ 3 h 6"/>
                  <a:gd name="T20" fmla="*/ 6 w 11"/>
                  <a:gd name="T21" fmla="*/ 3 h 6"/>
                  <a:gd name="T22" fmla="*/ 5 w 11"/>
                  <a:gd name="T23" fmla="*/ 4 h 6"/>
                  <a:gd name="T24" fmla="*/ 5 w 11"/>
                  <a:gd name="T25" fmla="*/ 4 h 6"/>
                  <a:gd name="T26" fmla="*/ 5 w 11"/>
                  <a:gd name="T27" fmla="*/ 4 h 6"/>
                  <a:gd name="T28" fmla="*/ 4 w 11"/>
                  <a:gd name="T29" fmla="*/ 2 h 6"/>
                  <a:gd name="T30" fmla="*/ 3 w 11"/>
                  <a:gd name="T31" fmla="*/ 3 h 6"/>
                  <a:gd name="T32" fmla="*/ 1 w 11"/>
                  <a:gd name="T33" fmla="*/ 3 h 6"/>
                  <a:gd name="T34" fmla="*/ 0 w 11"/>
                  <a:gd name="T35" fmla="*/ 3 h 6"/>
                  <a:gd name="T36" fmla="*/ 0 w 11"/>
                  <a:gd name="T37" fmla="*/ 3 h 6"/>
                  <a:gd name="T38" fmla="*/ 2 w 11"/>
                  <a:gd name="T39" fmla="*/ 5 h 6"/>
                  <a:gd name="T40" fmla="*/ 2 w 11"/>
                  <a:gd name="T41" fmla="*/ 5 h 6"/>
                  <a:gd name="T42" fmla="*/ 3 w 11"/>
                  <a:gd name="T43" fmla="*/ 6 h 6"/>
                  <a:gd name="T44" fmla="*/ 4 w 11"/>
                  <a:gd name="T45" fmla="*/ 6 h 6"/>
                  <a:gd name="T46" fmla="*/ 5 w 11"/>
                  <a:gd name="T47" fmla="*/ 6 h 6"/>
                  <a:gd name="T48" fmla="*/ 6 w 11"/>
                  <a:gd name="T49" fmla="*/ 5 h 6"/>
                  <a:gd name="T50" fmla="*/ 7 w 11"/>
                  <a:gd name="T51" fmla="*/ 6 h 6"/>
                  <a:gd name="T52" fmla="*/ 9 w 11"/>
                  <a:gd name="T53" fmla="*/ 3 h 6"/>
                  <a:gd name="T54" fmla="*/ 9 w 11"/>
                  <a:gd name="T55" fmla="*/ 4 h 6"/>
                  <a:gd name="T56" fmla="*/ 10 w 11"/>
                  <a:gd name="T57" fmla="*/ 3 h 6"/>
                  <a:gd name="T58" fmla="*/ 10 w 11"/>
                  <a:gd name="T59" fmla="*/ 2 h 6"/>
                  <a:gd name="T60" fmla="*/ 10 w 11"/>
                  <a:gd name="T61" fmla="*/ 2 h 6"/>
                  <a:gd name="T62" fmla="*/ 10 w 11"/>
                  <a:gd name="T6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" h="6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7" y="3"/>
                      <a:pt x="7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6" y="5"/>
                      <a:pt x="7" y="6"/>
                      <a:pt x="7" y="6"/>
                    </a:cubicBezTo>
                    <a:cubicBezTo>
                      <a:pt x="7" y="5"/>
                      <a:pt x="8" y="4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87" name="Freeform 143"/>
              <p:cNvSpPr/>
              <p:nvPr/>
            </p:nvSpPr>
            <p:spPr bwMode="auto">
              <a:xfrm>
                <a:off x="8445649" y="3996791"/>
                <a:ext cx="1347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88" name="Freeform 144"/>
              <p:cNvSpPr/>
              <p:nvPr/>
            </p:nvSpPr>
            <p:spPr bwMode="auto">
              <a:xfrm>
                <a:off x="8464500" y="3996791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89" name="Freeform 145"/>
              <p:cNvSpPr/>
              <p:nvPr/>
            </p:nvSpPr>
            <p:spPr bwMode="auto">
              <a:xfrm flipH="1">
                <a:off x="8434204" y="39981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90" name="Freeform 146"/>
              <p:cNvSpPr/>
              <p:nvPr/>
            </p:nvSpPr>
            <p:spPr bwMode="auto">
              <a:xfrm>
                <a:off x="8375631" y="3998137"/>
                <a:ext cx="1347" cy="3366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91" name="Freeform 147"/>
              <p:cNvSpPr/>
              <p:nvPr/>
            </p:nvSpPr>
            <p:spPr bwMode="auto">
              <a:xfrm>
                <a:off x="8464500" y="3998137"/>
                <a:ext cx="6733" cy="6733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2 w 4"/>
                  <a:gd name="T5" fmla="*/ 4 h 4"/>
                  <a:gd name="T6" fmla="*/ 3 w 4"/>
                  <a:gd name="T7" fmla="*/ 4 h 4"/>
                  <a:gd name="T8" fmla="*/ 4 w 4"/>
                  <a:gd name="T9" fmla="*/ 3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2" y="2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92" name="Freeform 148"/>
              <p:cNvSpPr/>
              <p:nvPr/>
            </p:nvSpPr>
            <p:spPr bwMode="auto">
              <a:xfrm>
                <a:off x="8436224" y="3998137"/>
                <a:ext cx="1347" cy="202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93" name="Freeform 149"/>
              <p:cNvSpPr/>
              <p:nvPr/>
            </p:nvSpPr>
            <p:spPr bwMode="auto">
              <a:xfrm>
                <a:off x="8381690" y="400015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94" name="Freeform 150"/>
              <p:cNvSpPr/>
              <p:nvPr/>
            </p:nvSpPr>
            <p:spPr bwMode="auto">
              <a:xfrm>
                <a:off x="8381690" y="4001503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95" name="Freeform 151"/>
              <p:cNvSpPr/>
              <p:nvPr/>
            </p:nvSpPr>
            <p:spPr bwMode="auto">
              <a:xfrm>
                <a:off x="8380343" y="4001503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96" name="Freeform 152"/>
              <p:cNvSpPr/>
              <p:nvPr/>
            </p:nvSpPr>
            <p:spPr bwMode="auto">
              <a:xfrm>
                <a:off x="8380343" y="4002850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97" name="Freeform 153"/>
              <p:cNvSpPr/>
              <p:nvPr/>
            </p:nvSpPr>
            <p:spPr bwMode="auto">
              <a:xfrm>
                <a:off x="8472579" y="4002850"/>
                <a:ext cx="4713" cy="3366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1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98" name="Freeform 154"/>
              <p:cNvSpPr/>
              <p:nvPr/>
            </p:nvSpPr>
            <p:spPr bwMode="auto">
              <a:xfrm>
                <a:off x="8368898" y="4006216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99" name="Freeform 155"/>
              <p:cNvSpPr/>
              <p:nvPr/>
            </p:nvSpPr>
            <p:spPr bwMode="auto">
              <a:xfrm>
                <a:off x="8394482" y="4008236"/>
                <a:ext cx="6733" cy="2693"/>
              </a:xfrm>
              <a:custGeom>
                <a:avLst/>
                <a:gdLst>
                  <a:gd name="T0" fmla="*/ 3 w 4"/>
                  <a:gd name="T1" fmla="*/ 0 h 2"/>
                  <a:gd name="T2" fmla="*/ 2 w 4"/>
                  <a:gd name="T3" fmla="*/ 0 h 2"/>
                  <a:gd name="T4" fmla="*/ 0 w 4"/>
                  <a:gd name="T5" fmla="*/ 2 h 2"/>
                  <a:gd name="T6" fmla="*/ 1 w 4"/>
                  <a:gd name="T7" fmla="*/ 2 h 2"/>
                  <a:gd name="T8" fmla="*/ 3 w 4"/>
                  <a:gd name="T9" fmla="*/ 2 h 2"/>
                  <a:gd name="T10" fmla="*/ 3 w 4"/>
                  <a:gd name="T11" fmla="*/ 2 h 2"/>
                  <a:gd name="T12" fmla="*/ 3 w 4"/>
                  <a:gd name="T13" fmla="*/ 2 h 2"/>
                  <a:gd name="T14" fmla="*/ 4 w 4"/>
                  <a:gd name="T15" fmla="*/ 0 h 2"/>
                  <a:gd name="T16" fmla="*/ 3 w 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00" name="Freeform 156"/>
              <p:cNvSpPr/>
              <p:nvPr/>
            </p:nvSpPr>
            <p:spPr bwMode="auto">
              <a:xfrm>
                <a:off x="8480658" y="4008236"/>
                <a:ext cx="4713" cy="2693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01" name="Freeform 157"/>
              <p:cNvSpPr/>
              <p:nvPr/>
            </p:nvSpPr>
            <p:spPr bwMode="auto">
              <a:xfrm>
                <a:off x="8472579" y="4008236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02" name="Freeform 158"/>
              <p:cNvSpPr/>
              <p:nvPr/>
            </p:nvSpPr>
            <p:spPr bwMode="auto">
              <a:xfrm>
                <a:off x="8473926" y="4009582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03" name="Freeform 159"/>
              <p:cNvSpPr/>
              <p:nvPr/>
            </p:nvSpPr>
            <p:spPr bwMode="auto">
              <a:xfrm>
                <a:off x="8475946" y="4009582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1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04" name="Freeform 160"/>
              <p:cNvSpPr/>
              <p:nvPr/>
            </p:nvSpPr>
            <p:spPr bwMode="auto">
              <a:xfrm>
                <a:off x="8399195" y="4010929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1 w 1"/>
                  <a:gd name="T9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05" name="Freeform 161"/>
              <p:cNvSpPr/>
              <p:nvPr/>
            </p:nvSpPr>
            <p:spPr bwMode="auto">
              <a:xfrm flipH="1">
                <a:off x="8450362" y="4010929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06" name="Freeform 162"/>
              <p:cNvSpPr/>
              <p:nvPr/>
            </p:nvSpPr>
            <p:spPr bwMode="auto">
              <a:xfrm>
                <a:off x="8488737" y="4010929"/>
                <a:ext cx="4713" cy="673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3 w 3"/>
                  <a:gd name="T5" fmla="*/ 4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2"/>
                      <a:pt x="1" y="2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07" name="Freeform 163"/>
              <p:cNvSpPr/>
              <p:nvPr/>
            </p:nvSpPr>
            <p:spPr bwMode="auto">
              <a:xfrm flipH="1">
                <a:off x="8456421" y="4014295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08" name="Freeform 164"/>
              <p:cNvSpPr/>
              <p:nvPr/>
            </p:nvSpPr>
            <p:spPr bwMode="auto">
              <a:xfrm>
                <a:off x="8445649" y="4015642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09" name="Freeform 165"/>
              <p:cNvSpPr/>
              <p:nvPr/>
            </p:nvSpPr>
            <p:spPr bwMode="auto">
              <a:xfrm>
                <a:off x="8484025" y="4014295"/>
                <a:ext cx="6059" cy="4713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2"/>
                      <a:pt x="3" y="2"/>
                      <a:pt x="4" y="3"/>
                    </a:cubicBezTo>
                    <a:cubicBezTo>
                      <a:pt x="4" y="1"/>
                      <a:pt x="2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10" name="Freeform 166"/>
              <p:cNvSpPr/>
              <p:nvPr/>
            </p:nvSpPr>
            <p:spPr bwMode="auto">
              <a:xfrm>
                <a:off x="8446996" y="4015642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11" name="Freeform 167"/>
              <p:cNvSpPr/>
              <p:nvPr/>
            </p:nvSpPr>
            <p:spPr bwMode="auto">
              <a:xfrm>
                <a:off x="8449015" y="4017662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12" name="Freeform 168"/>
              <p:cNvSpPr/>
              <p:nvPr/>
            </p:nvSpPr>
            <p:spPr bwMode="auto">
              <a:xfrm>
                <a:off x="8491430" y="4019008"/>
                <a:ext cx="3366" cy="3366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13" name="Freeform 169"/>
              <p:cNvSpPr/>
              <p:nvPr/>
            </p:nvSpPr>
            <p:spPr bwMode="auto">
              <a:xfrm>
                <a:off x="8508935" y="4022374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14" name="Freeform 170"/>
              <p:cNvSpPr/>
              <p:nvPr/>
            </p:nvSpPr>
            <p:spPr bwMode="auto">
              <a:xfrm>
                <a:off x="8389769" y="4023721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15" name="Freeform 171"/>
              <p:cNvSpPr/>
              <p:nvPr/>
            </p:nvSpPr>
            <p:spPr bwMode="auto">
              <a:xfrm>
                <a:off x="8461134" y="4023721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16" name="Freeform 172"/>
              <p:cNvSpPr/>
              <p:nvPr/>
            </p:nvSpPr>
            <p:spPr bwMode="auto">
              <a:xfrm>
                <a:off x="8458441" y="4025741"/>
                <a:ext cx="1347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1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17" name="Freeform 173"/>
              <p:cNvSpPr/>
              <p:nvPr/>
            </p:nvSpPr>
            <p:spPr bwMode="auto">
              <a:xfrm>
                <a:off x="8485371" y="4025741"/>
                <a:ext cx="3366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18" name="Freeform 174"/>
              <p:cNvSpPr/>
              <p:nvPr/>
            </p:nvSpPr>
            <p:spPr bwMode="auto">
              <a:xfrm>
                <a:off x="8388422" y="4035166"/>
                <a:ext cx="1347" cy="2693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0 h 2"/>
                  <a:gd name="T12" fmla="*/ 1 w 1"/>
                  <a:gd name="T13" fmla="*/ 0 h 2"/>
                  <a:gd name="T14" fmla="*/ 1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19" name="Freeform 175"/>
              <p:cNvSpPr/>
              <p:nvPr/>
            </p:nvSpPr>
            <p:spPr bwMode="auto">
              <a:xfrm>
                <a:off x="8510955" y="4039879"/>
                <a:ext cx="3366" cy="471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  <a:gd name="T8" fmla="*/ 1 w 2"/>
                  <a:gd name="T9" fmla="*/ 3 h 3"/>
                  <a:gd name="T10" fmla="*/ 1 w 2"/>
                  <a:gd name="T11" fmla="*/ 3 h 3"/>
                  <a:gd name="T12" fmla="*/ 2 w 2"/>
                  <a:gd name="T13" fmla="*/ 3 h 3"/>
                  <a:gd name="T14" fmla="*/ 1 w 2"/>
                  <a:gd name="T15" fmla="*/ 1 h 3"/>
                  <a:gd name="T16" fmla="*/ 1 w 2"/>
                  <a:gd name="T17" fmla="*/ 1 h 3"/>
                  <a:gd name="T18" fmla="*/ 1 w 2"/>
                  <a:gd name="T19" fmla="*/ 1 h 3"/>
                  <a:gd name="T20" fmla="*/ 1 w 2"/>
                  <a:gd name="T21" fmla="*/ 2 h 3"/>
                  <a:gd name="T22" fmla="*/ 1 w 2"/>
                  <a:gd name="T23" fmla="*/ 1 h 3"/>
                  <a:gd name="T24" fmla="*/ 0 w 2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20" name="Freeform 176"/>
              <p:cNvSpPr/>
              <p:nvPr/>
            </p:nvSpPr>
            <p:spPr bwMode="auto">
              <a:xfrm>
                <a:off x="8512301" y="4045938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1 w 2"/>
                  <a:gd name="T7" fmla="*/ 2 h 2"/>
                  <a:gd name="T8" fmla="*/ 2 w 2"/>
                  <a:gd name="T9" fmla="*/ 2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21" name="Freeform 177"/>
              <p:cNvSpPr/>
              <p:nvPr/>
            </p:nvSpPr>
            <p:spPr bwMode="auto">
              <a:xfrm>
                <a:off x="8515668" y="4047958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22" name="Freeform 178"/>
              <p:cNvSpPr/>
              <p:nvPr/>
            </p:nvSpPr>
            <p:spPr bwMode="auto">
              <a:xfrm>
                <a:off x="8399195" y="4047958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23" name="Freeform 179"/>
              <p:cNvSpPr/>
              <p:nvPr/>
            </p:nvSpPr>
            <p:spPr bwMode="auto">
              <a:xfrm flipH="1">
                <a:off x="8517014" y="4049304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24" name="Freeform 180"/>
              <p:cNvSpPr/>
              <p:nvPr/>
            </p:nvSpPr>
            <p:spPr bwMode="auto">
              <a:xfrm>
                <a:off x="8515668" y="405401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25" name="Freeform 181"/>
              <p:cNvSpPr/>
              <p:nvPr/>
            </p:nvSpPr>
            <p:spPr bwMode="auto">
              <a:xfrm>
                <a:off x="8426125" y="4055364"/>
                <a:ext cx="2020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26" name="Freeform 182"/>
              <p:cNvSpPr/>
              <p:nvPr/>
            </p:nvSpPr>
            <p:spPr bwMode="auto">
              <a:xfrm>
                <a:off x="8519034" y="4058730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27" name="Freeform 183"/>
              <p:cNvSpPr/>
              <p:nvPr/>
            </p:nvSpPr>
            <p:spPr bwMode="auto">
              <a:xfrm>
                <a:off x="8498163" y="4066809"/>
                <a:ext cx="10772" cy="11445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6 h 7"/>
                  <a:gd name="T6" fmla="*/ 7 w 7"/>
                  <a:gd name="T7" fmla="*/ 7 h 7"/>
                  <a:gd name="T8" fmla="*/ 5 w 7"/>
                  <a:gd name="T9" fmla="*/ 4 h 7"/>
                  <a:gd name="T10" fmla="*/ 4 w 7"/>
                  <a:gd name="T11" fmla="*/ 4 h 7"/>
                  <a:gd name="T12" fmla="*/ 1 w 7"/>
                  <a:gd name="T13" fmla="*/ 0 h 7"/>
                  <a:gd name="T14" fmla="*/ 1 w 7"/>
                  <a:gd name="T15" fmla="*/ 0 h 7"/>
                  <a:gd name="T16" fmla="*/ 1 w 7"/>
                  <a:gd name="T17" fmla="*/ 0 h 7"/>
                  <a:gd name="T18" fmla="*/ 0 w 7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3" y="4"/>
                      <a:pt x="5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28" name="Freeform 184"/>
              <p:cNvSpPr/>
              <p:nvPr/>
            </p:nvSpPr>
            <p:spPr bwMode="auto">
              <a:xfrm>
                <a:off x="8507589" y="4068156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29" name="Freeform 185"/>
              <p:cNvSpPr/>
              <p:nvPr/>
            </p:nvSpPr>
            <p:spPr bwMode="auto">
              <a:xfrm>
                <a:off x="8508935" y="4068156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30" name="Freeform 186"/>
              <p:cNvSpPr/>
              <p:nvPr/>
            </p:nvSpPr>
            <p:spPr bwMode="auto">
              <a:xfrm>
                <a:off x="8512301" y="4072868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31" name="Freeform 187"/>
              <p:cNvSpPr/>
              <p:nvPr/>
            </p:nvSpPr>
            <p:spPr bwMode="auto">
              <a:xfrm flipH="1">
                <a:off x="8443629" y="4080947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32" name="Freeform 188"/>
              <p:cNvSpPr/>
              <p:nvPr/>
            </p:nvSpPr>
            <p:spPr bwMode="auto">
              <a:xfrm>
                <a:off x="8449015" y="4087680"/>
                <a:ext cx="4713" cy="6059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4 h 4"/>
                  <a:gd name="T4" fmla="*/ 1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1"/>
                      <a:pt x="0" y="2"/>
                      <a:pt x="1" y="4"/>
                    </a:cubicBezTo>
                    <a:cubicBezTo>
                      <a:pt x="1" y="2"/>
                      <a:pt x="3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33" name="Freeform 189"/>
              <p:cNvSpPr/>
              <p:nvPr/>
            </p:nvSpPr>
            <p:spPr bwMode="auto">
              <a:xfrm>
                <a:off x="8286088" y="408902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34" name="Freeform 190"/>
              <p:cNvSpPr/>
              <p:nvPr/>
            </p:nvSpPr>
            <p:spPr bwMode="auto">
              <a:xfrm>
                <a:off x="8372264" y="4143560"/>
                <a:ext cx="6059" cy="2693"/>
              </a:xfrm>
              <a:custGeom>
                <a:avLst/>
                <a:gdLst>
                  <a:gd name="T0" fmla="*/ 3 w 4"/>
                  <a:gd name="T1" fmla="*/ 0 h 2"/>
                  <a:gd name="T2" fmla="*/ 0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35" name="Freeform 191"/>
              <p:cNvSpPr/>
              <p:nvPr/>
            </p:nvSpPr>
            <p:spPr bwMode="auto">
              <a:xfrm>
                <a:off x="8512301" y="4146253"/>
                <a:ext cx="24237" cy="49821"/>
              </a:xfrm>
              <a:custGeom>
                <a:avLst/>
                <a:gdLst>
                  <a:gd name="T0" fmla="*/ 4 w 15"/>
                  <a:gd name="T1" fmla="*/ 0 h 31"/>
                  <a:gd name="T2" fmla="*/ 4 w 15"/>
                  <a:gd name="T3" fmla="*/ 0 h 31"/>
                  <a:gd name="T4" fmla="*/ 4 w 15"/>
                  <a:gd name="T5" fmla="*/ 4 h 31"/>
                  <a:gd name="T6" fmla="*/ 4 w 15"/>
                  <a:gd name="T7" fmla="*/ 5 h 31"/>
                  <a:gd name="T8" fmla="*/ 5 w 15"/>
                  <a:gd name="T9" fmla="*/ 5 h 31"/>
                  <a:gd name="T10" fmla="*/ 6 w 15"/>
                  <a:gd name="T11" fmla="*/ 9 h 31"/>
                  <a:gd name="T12" fmla="*/ 6 w 15"/>
                  <a:gd name="T13" fmla="*/ 8 h 31"/>
                  <a:gd name="T14" fmla="*/ 6 w 15"/>
                  <a:gd name="T15" fmla="*/ 9 h 31"/>
                  <a:gd name="T16" fmla="*/ 6 w 15"/>
                  <a:gd name="T17" fmla="*/ 9 h 31"/>
                  <a:gd name="T18" fmla="*/ 6 w 15"/>
                  <a:gd name="T19" fmla="*/ 10 h 31"/>
                  <a:gd name="T20" fmla="*/ 5 w 15"/>
                  <a:gd name="T21" fmla="*/ 10 h 31"/>
                  <a:gd name="T22" fmla="*/ 7 w 15"/>
                  <a:gd name="T23" fmla="*/ 12 h 31"/>
                  <a:gd name="T24" fmla="*/ 6 w 15"/>
                  <a:gd name="T25" fmla="*/ 12 h 31"/>
                  <a:gd name="T26" fmla="*/ 6 w 15"/>
                  <a:gd name="T27" fmla="*/ 15 h 31"/>
                  <a:gd name="T28" fmla="*/ 6 w 15"/>
                  <a:gd name="T29" fmla="*/ 15 h 31"/>
                  <a:gd name="T30" fmla="*/ 6 w 15"/>
                  <a:gd name="T31" fmla="*/ 16 h 31"/>
                  <a:gd name="T32" fmla="*/ 4 w 15"/>
                  <a:gd name="T33" fmla="*/ 19 h 31"/>
                  <a:gd name="T34" fmla="*/ 4 w 15"/>
                  <a:gd name="T35" fmla="*/ 19 h 31"/>
                  <a:gd name="T36" fmla="*/ 3 w 15"/>
                  <a:gd name="T37" fmla="*/ 19 h 31"/>
                  <a:gd name="T38" fmla="*/ 4 w 15"/>
                  <a:gd name="T39" fmla="*/ 24 h 31"/>
                  <a:gd name="T40" fmla="*/ 1 w 15"/>
                  <a:gd name="T41" fmla="*/ 29 h 31"/>
                  <a:gd name="T42" fmla="*/ 1 w 15"/>
                  <a:gd name="T43" fmla="*/ 29 h 31"/>
                  <a:gd name="T44" fmla="*/ 2 w 15"/>
                  <a:gd name="T45" fmla="*/ 29 h 31"/>
                  <a:gd name="T46" fmla="*/ 2 w 15"/>
                  <a:gd name="T47" fmla="*/ 31 h 31"/>
                  <a:gd name="T48" fmla="*/ 8 w 15"/>
                  <a:gd name="T49" fmla="*/ 26 h 31"/>
                  <a:gd name="T50" fmla="*/ 10 w 15"/>
                  <a:gd name="T51" fmla="*/ 23 h 31"/>
                  <a:gd name="T52" fmla="*/ 9 w 15"/>
                  <a:gd name="T53" fmla="*/ 22 h 31"/>
                  <a:gd name="T54" fmla="*/ 11 w 15"/>
                  <a:gd name="T55" fmla="*/ 21 h 31"/>
                  <a:gd name="T56" fmla="*/ 12 w 15"/>
                  <a:gd name="T57" fmla="*/ 21 h 31"/>
                  <a:gd name="T58" fmla="*/ 12 w 15"/>
                  <a:gd name="T59" fmla="*/ 21 h 31"/>
                  <a:gd name="T60" fmla="*/ 12 w 15"/>
                  <a:gd name="T61" fmla="*/ 21 h 31"/>
                  <a:gd name="T62" fmla="*/ 13 w 15"/>
                  <a:gd name="T63" fmla="*/ 21 h 31"/>
                  <a:gd name="T64" fmla="*/ 12 w 15"/>
                  <a:gd name="T65" fmla="*/ 20 h 31"/>
                  <a:gd name="T66" fmla="*/ 13 w 15"/>
                  <a:gd name="T67" fmla="*/ 19 h 31"/>
                  <a:gd name="T68" fmla="*/ 15 w 15"/>
                  <a:gd name="T69" fmla="*/ 15 h 31"/>
                  <a:gd name="T70" fmla="*/ 15 w 15"/>
                  <a:gd name="T71" fmla="*/ 15 h 31"/>
                  <a:gd name="T72" fmla="*/ 12 w 15"/>
                  <a:gd name="T73" fmla="*/ 16 h 31"/>
                  <a:gd name="T74" fmla="*/ 12 w 15"/>
                  <a:gd name="T75" fmla="*/ 16 h 31"/>
                  <a:gd name="T76" fmla="*/ 10 w 15"/>
                  <a:gd name="T77" fmla="*/ 14 h 31"/>
                  <a:gd name="T78" fmla="*/ 9 w 15"/>
                  <a:gd name="T79" fmla="*/ 10 h 31"/>
                  <a:gd name="T80" fmla="*/ 9 w 15"/>
                  <a:gd name="T81" fmla="*/ 10 h 31"/>
                  <a:gd name="T82" fmla="*/ 9 w 15"/>
                  <a:gd name="T83" fmla="*/ 10 h 31"/>
                  <a:gd name="T84" fmla="*/ 8 w 15"/>
                  <a:gd name="T85" fmla="*/ 10 h 31"/>
                  <a:gd name="T86" fmla="*/ 8 w 15"/>
                  <a:gd name="T87" fmla="*/ 10 h 31"/>
                  <a:gd name="T88" fmla="*/ 8 w 15"/>
                  <a:gd name="T89" fmla="*/ 13 h 31"/>
                  <a:gd name="T90" fmla="*/ 7 w 15"/>
                  <a:gd name="T91" fmla="*/ 11 h 31"/>
                  <a:gd name="T92" fmla="*/ 7 w 15"/>
                  <a:gd name="T93" fmla="*/ 10 h 31"/>
                  <a:gd name="T94" fmla="*/ 8 w 15"/>
                  <a:gd name="T95" fmla="*/ 9 h 31"/>
                  <a:gd name="T96" fmla="*/ 7 w 15"/>
                  <a:gd name="T97" fmla="*/ 7 h 31"/>
                  <a:gd name="T98" fmla="*/ 7 w 15"/>
                  <a:gd name="T99" fmla="*/ 7 h 31"/>
                  <a:gd name="T100" fmla="*/ 8 w 15"/>
                  <a:gd name="T101" fmla="*/ 4 h 31"/>
                  <a:gd name="T102" fmla="*/ 8 w 15"/>
                  <a:gd name="T103" fmla="*/ 4 h 31"/>
                  <a:gd name="T104" fmla="*/ 7 w 15"/>
                  <a:gd name="T105" fmla="*/ 5 h 31"/>
                  <a:gd name="T106" fmla="*/ 6 w 15"/>
                  <a:gd name="T107" fmla="*/ 3 h 31"/>
                  <a:gd name="T108" fmla="*/ 7 w 15"/>
                  <a:gd name="T109" fmla="*/ 3 h 31"/>
                  <a:gd name="T110" fmla="*/ 6 w 15"/>
                  <a:gd name="T111" fmla="*/ 2 h 31"/>
                  <a:gd name="T112" fmla="*/ 5 w 15"/>
                  <a:gd name="T113" fmla="*/ 3 h 31"/>
                  <a:gd name="T114" fmla="*/ 5 w 15"/>
                  <a:gd name="T115" fmla="*/ 3 h 31"/>
                  <a:gd name="T116" fmla="*/ 5 w 15"/>
                  <a:gd name="T117" fmla="*/ 0 h 31"/>
                  <a:gd name="T118" fmla="*/ 4 w 15"/>
                  <a:gd name="T1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" h="3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5" y="3"/>
                      <a:pt x="4" y="4"/>
                    </a:cubicBezTo>
                    <a:cubicBezTo>
                      <a:pt x="4" y="4"/>
                      <a:pt x="5" y="4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8"/>
                      <a:pt x="6" y="9"/>
                    </a:cubicBezTo>
                    <a:cubicBezTo>
                      <a:pt x="6" y="9"/>
                      <a:pt x="5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5" y="11"/>
                      <a:pt x="7" y="11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6"/>
                      <a:pt x="6" y="16"/>
                    </a:cubicBezTo>
                    <a:cubicBezTo>
                      <a:pt x="4" y="16"/>
                      <a:pt x="5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0" y="20"/>
                      <a:pt x="2" y="23"/>
                      <a:pt x="4" y="24"/>
                    </a:cubicBezTo>
                    <a:cubicBezTo>
                      <a:pt x="4" y="27"/>
                      <a:pt x="2" y="27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2" y="29"/>
                      <a:pt x="2" y="29"/>
                    </a:cubicBezTo>
                    <a:cubicBezTo>
                      <a:pt x="2" y="30"/>
                      <a:pt x="2" y="30"/>
                      <a:pt x="2" y="31"/>
                    </a:cubicBezTo>
                    <a:cubicBezTo>
                      <a:pt x="5" y="30"/>
                      <a:pt x="5" y="27"/>
                      <a:pt x="8" y="26"/>
                    </a:cubicBezTo>
                    <a:cubicBezTo>
                      <a:pt x="8" y="25"/>
                      <a:pt x="9" y="24"/>
                      <a:pt x="10" y="23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2"/>
                      <a:pt x="10" y="21"/>
                      <a:pt x="11" y="21"/>
                    </a:cubicBezTo>
                    <a:cubicBezTo>
                      <a:pt x="11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21"/>
                      <a:pt x="12" y="21"/>
                      <a:pt x="12" y="20"/>
                    </a:cubicBezTo>
                    <a:cubicBezTo>
                      <a:pt x="12" y="20"/>
                      <a:pt x="12" y="19"/>
                      <a:pt x="13" y="19"/>
                    </a:cubicBezTo>
                    <a:cubicBezTo>
                      <a:pt x="15" y="19"/>
                      <a:pt x="14" y="16"/>
                      <a:pt x="15" y="15"/>
                    </a:cubicBezTo>
                    <a:cubicBezTo>
                      <a:pt x="15" y="15"/>
                      <a:pt x="14" y="15"/>
                      <a:pt x="15" y="15"/>
                    </a:cubicBezTo>
                    <a:cubicBezTo>
                      <a:pt x="13" y="15"/>
                      <a:pt x="13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16"/>
                      <a:pt x="10" y="15"/>
                      <a:pt x="10" y="14"/>
                    </a:cubicBezTo>
                    <a:cubicBezTo>
                      <a:pt x="10" y="13"/>
                      <a:pt x="9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8" y="12"/>
                      <a:pt x="8" y="13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ubicBezTo>
                      <a:pt x="7" y="8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4"/>
                      <a:pt x="7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1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36" name="Freeform 192"/>
              <p:cNvSpPr/>
              <p:nvPr/>
            </p:nvSpPr>
            <p:spPr bwMode="auto">
              <a:xfrm>
                <a:off x="8394482" y="4168471"/>
                <a:ext cx="3366" cy="471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1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2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37" name="Freeform 193"/>
              <p:cNvSpPr/>
              <p:nvPr/>
            </p:nvSpPr>
            <p:spPr bwMode="auto">
              <a:xfrm>
                <a:off x="8410640" y="4171837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38" name="Freeform 194"/>
              <p:cNvSpPr/>
              <p:nvPr/>
            </p:nvSpPr>
            <p:spPr bwMode="auto">
              <a:xfrm>
                <a:off x="8410640" y="4175203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39" name="Freeform 195"/>
              <p:cNvSpPr/>
              <p:nvPr/>
            </p:nvSpPr>
            <p:spPr bwMode="auto">
              <a:xfrm>
                <a:off x="8395828" y="4176550"/>
                <a:ext cx="14812" cy="20871"/>
              </a:xfrm>
              <a:custGeom>
                <a:avLst/>
                <a:gdLst>
                  <a:gd name="T0" fmla="*/ 0 w 9"/>
                  <a:gd name="T1" fmla="*/ 0 h 13"/>
                  <a:gd name="T2" fmla="*/ 0 w 9"/>
                  <a:gd name="T3" fmla="*/ 7 h 13"/>
                  <a:gd name="T4" fmla="*/ 0 w 9"/>
                  <a:gd name="T5" fmla="*/ 7 h 13"/>
                  <a:gd name="T6" fmla="*/ 0 w 9"/>
                  <a:gd name="T7" fmla="*/ 7 h 13"/>
                  <a:gd name="T8" fmla="*/ 0 w 9"/>
                  <a:gd name="T9" fmla="*/ 6 h 13"/>
                  <a:gd name="T10" fmla="*/ 0 w 9"/>
                  <a:gd name="T11" fmla="*/ 6 h 13"/>
                  <a:gd name="T12" fmla="*/ 0 w 9"/>
                  <a:gd name="T13" fmla="*/ 12 h 13"/>
                  <a:gd name="T14" fmla="*/ 0 w 9"/>
                  <a:gd name="T15" fmla="*/ 12 h 13"/>
                  <a:gd name="T16" fmla="*/ 1 w 9"/>
                  <a:gd name="T17" fmla="*/ 12 h 13"/>
                  <a:gd name="T18" fmla="*/ 1 w 9"/>
                  <a:gd name="T19" fmla="*/ 12 h 13"/>
                  <a:gd name="T20" fmla="*/ 2 w 9"/>
                  <a:gd name="T21" fmla="*/ 12 h 13"/>
                  <a:gd name="T22" fmla="*/ 2 w 9"/>
                  <a:gd name="T23" fmla="*/ 13 h 13"/>
                  <a:gd name="T24" fmla="*/ 3 w 9"/>
                  <a:gd name="T25" fmla="*/ 11 h 13"/>
                  <a:gd name="T26" fmla="*/ 3 w 9"/>
                  <a:gd name="T27" fmla="*/ 11 h 13"/>
                  <a:gd name="T28" fmla="*/ 4 w 9"/>
                  <a:gd name="T29" fmla="*/ 10 h 13"/>
                  <a:gd name="T30" fmla="*/ 5 w 9"/>
                  <a:gd name="T31" fmla="*/ 10 h 13"/>
                  <a:gd name="T32" fmla="*/ 5 w 9"/>
                  <a:gd name="T33" fmla="*/ 10 h 13"/>
                  <a:gd name="T34" fmla="*/ 6 w 9"/>
                  <a:gd name="T35" fmla="*/ 10 h 13"/>
                  <a:gd name="T36" fmla="*/ 6 w 9"/>
                  <a:gd name="T37" fmla="*/ 10 h 13"/>
                  <a:gd name="T38" fmla="*/ 5 w 9"/>
                  <a:gd name="T39" fmla="*/ 10 h 13"/>
                  <a:gd name="T40" fmla="*/ 5 w 9"/>
                  <a:gd name="T41" fmla="*/ 10 h 13"/>
                  <a:gd name="T42" fmla="*/ 5 w 9"/>
                  <a:gd name="T43" fmla="*/ 11 h 13"/>
                  <a:gd name="T44" fmla="*/ 5 w 9"/>
                  <a:gd name="T45" fmla="*/ 11 h 13"/>
                  <a:gd name="T46" fmla="*/ 6 w 9"/>
                  <a:gd name="T47" fmla="*/ 10 h 13"/>
                  <a:gd name="T48" fmla="*/ 7 w 9"/>
                  <a:gd name="T49" fmla="*/ 8 h 13"/>
                  <a:gd name="T50" fmla="*/ 8 w 9"/>
                  <a:gd name="T51" fmla="*/ 6 h 13"/>
                  <a:gd name="T52" fmla="*/ 8 w 9"/>
                  <a:gd name="T53" fmla="*/ 7 h 13"/>
                  <a:gd name="T54" fmla="*/ 9 w 9"/>
                  <a:gd name="T55" fmla="*/ 2 h 13"/>
                  <a:gd name="T56" fmla="*/ 9 w 9"/>
                  <a:gd name="T57" fmla="*/ 1 h 13"/>
                  <a:gd name="T58" fmla="*/ 5 w 9"/>
                  <a:gd name="T59" fmla="*/ 2 h 13"/>
                  <a:gd name="T60" fmla="*/ 2 w 9"/>
                  <a:gd name="T61" fmla="*/ 0 h 13"/>
                  <a:gd name="T62" fmla="*/ 2 w 9"/>
                  <a:gd name="T63" fmla="*/ 1 h 13"/>
                  <a:gd name="T64" fmla="*/ 0 w 9"/>
                  <a:gd name="T6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cubicBezTo>
                      <a:pt x="0" y="2"/>
                      <a:pt x="0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10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7"/>
                      <a:pt x="7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5"/>
                      <a:pt x="9" y="4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6" y="2"/>
                      <a:pt x="5" y="2"/>
                    </a:cubicBezTo>
                    <a:cubicBezTo>
                      <a:pt x="4" y="2"/>
                      <a:pt x="2" y="2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40" name="Freeform 196"/>
              <p:cNvSpPr/>
              <p:nvPr/>
            </p:nvSpPr>
            <p:spPr bwMode="auto">
              <a:xfrm>
                <a:off x="8510955" y="4189342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41" name="Freeform 197"/>
              <p:cNvSpPr/>
              <p:nvPr/>
            </p:nvSpPr>
            <p:spPr bwMode="auto">
              <a:xfrm>
                <a:off x="8401214" y="4194054"/>
                <a:ext cx="2693" cy="2020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42" name="Freeform 198"/>
              <p:cNvSpPr/>
              <p:nvPr/>
            </p:nvSpPr>
            <p:spPr bwMode="auto">
              <a:xfrm>
                <a:off x="8472579" y="4226371"/>
                <a:ext cx="3366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1 h 3"/>
                  <a:gd name="T4" fmla="*/ 1 w 2"/>
                  <a:gd name="T5" fmla="*/ 2 h 3"/>
                  <a:gd name="T6" fmla="*/ 0 w 2"/>
                  <a:gd name="T7" fmla="*/ 3 h 3"/>
                  <a:gd name="T8" fmla="*/ 2 w 2"/>
                  <a:gd name="T9" fmla="*/ 2 h 3"/>
                  <a:gd name="T10" fmla="*/ 2 w 2"/>
                  <a:gd name="T11" fmla="*/ 2 h 3"/>
                  <a:gd name="T12" fmla="*/ 1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43" name="Freeform 199"/>
              <p:cNvSpPr/>
              <p:nvPr/>
            </p:nvSpPr>
            <p:spPr bwMode="auto">
              <a:xfrm>
                <a:off x="8455075" y="425464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44" name="Freeform 200"/>
              <p:cNvSpPr/>
              <p:nvPr/>
            </p:nvSpPr>
            <p:spPr bwMode="auto">
              <a:xfrm>
                <a:off x="8459787" y="4270805"/>
                <a:ext cx="3366" cy="1347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45" name="Freeform 201"/>
              <p:cNvSpPr/>
              <p:nvPr/>
            </p:nvSpPr>
            <p:spPr bwMode="auto">
              <a:xfrm>
                <a:off x="8354760" y="3683054"/>
                <a:ext cx="26930" cy="59246"/>
              </a:xfrm>
              <a:custGeom>
                <a:avLst/>
                <a:gdLst>
                  <a:gd name="T0" fmla="*/ 1 w 17"/>
                  <a:gd name="T1" fmla="*/ 0 h 37"/>
                  <a:gd name="T2" fmla="*/ 1 w 17"/>
                  <a:gd name="T3" fmla="*/ 1 h 37"/>
                  <a:gd name="T4" fmla="*/ 1 w 17"/>
                  <a:gd name="T5" fmla="*/ 1 h 37"/>
                  <a:gd name="T6" fmla="*/ 0 w 17"/>
                  <a:gd name="T7" fmla="*/ 1 h 37"/>
                  <a:gd name="T8" fmla="*/ 0 w 17"/>
                  <a:gd name="T9" fmla="*/ 1 h 37"/>
                  <a:gd name="T10" fmla="*/ 0 w 17"/>
                  <a:gd name="T11" fmla="*/ 1 h 37"/>
                  <a:gd name="T12" fmla="*/ 2 w 17"/>
                  <a:gd name="T13" fmla="*/ 3 h 37"/>
                  <a:gd name="T14" fmla="*/ 2 w 17"/>
                  <a:gd name="T15" fmla="*/ 3 h 37"/>
                  <a:gd name="T16" fmla="*/ 2 w 17"/>
                  <a:gd name="T17" fmla="*/ 5 h 37"/>
                  <a:gd name="T18" fmla="*/ 2 w 17"/>
                  <a:gd name="T19" fmla="*/ 5 h 37"/>
                  <a:gd name="T20" fmla="*/ 2 w 17"/>
                  <a:gd name="T21" fmla="*/ 5 h 37"/>
                  <a:gd name="T22" fmla="*/ 1 w 17"/>
                  <a:gd name="T23" fmla="*/ 5 h 37"/>
                  <a:gd name="T24" fmla="*/ 1 w 17"/>
                  <a:gd name="T25" fmla="*/ 5 h 37"/>
                  <a:gd name="T26" fmla="*/ 1 w 17"/>
                  <a:gd name="T27" fmla="*/ 5 h 37"/>
                  <a:gd name="T28" fmla="*/ 2 w 17"/>
                  <a:gd name="T29" fmla="*/ 8 h 37"/>
                  <a:gd name="T30" fmla="*/ 4 w 17"/>
                  <a:gd name="T31" fmla="*/ 13 h 37"/>
                  <a:gd name="T32" fmla="*/ 6 w 17"/>
                  <a:gd name="T33" fmla="*/ 17 h 37"/>
                  <a:gd name="T34" fmla="*/ 9 w 17"/>
                  <a:gd name="T35" fmla="*/ 26 h 37"/>
                  <a:gd name="T36" fmla="*/ 11 w 17"/>
                  <a:gd name="T37" fmla="*/ 30 h 37"/>
                  <a:gd name="T38" fmla="*/ 12 w 17"/>
                  <a:gd name="T39" fmla="*/ 33 h 37"/>
                  <a:gd name="T40" fmla="*/ 12 w 17"/>
                  <a:gd name="T41" fmla="*/ 36 h 37"/>
                  <a:gd name="T42" fmla="*/ 14 w 17"/>
                  <a:gd name="T43" fmla="*/ 37 h 37"/>
                  <a:gd name="T44" fmla="*/ 14 w 17"/>
                  <a:gd name="T45" fmla="*/ 37 h 37"/>
                  <a:gd name="T46" fmla="*/ 14 w 17"/>
                  <a:gd name="T47" fmla="*/ 34 h 37"/>
                  <a:gd name="T48" fmla="*/ 15 w 17"/>
                  <a:gd name="T49" fmla="*/ 35 h 37"/>
                  <a:gd name="T50" fmla="*/ 16 w 17"/>
                  <a:gd name="T51" fmla="*/ 34 h 37"/>
                  <a:gd name="T52" fmla="*/ 17 w 17"/>
                  <a:gd name="T53" fmla="*/ 36 h 37"/>
                  <a:gd name="T54" fmla="*/ 16 w 17"/>
                  <a:gd name="T55" fmla="*/ 33 h 37"/>
                  <a:gd name="T56" fmla="*/ 16 w 17"/>
                  <a:gd name="T57" fmla="*/ 33 h 37"/>
                  <a:gd name="T58" fmla="*/ 15 w 17"/>
                  <a:gd name="T59" fmla="*/ 33 h 37"/>
                  <a:gd name="T60" fmla="*/ 12 w 17"/>
                  <a:gd name="T61" fmla="*/ 30 h 37"/>
                  <a:gd name="T62" fmla="*/ 11 w 17"/>
                  <a:gd name="T63" fmla="*/ 24 h 37"/>
                  <a:gd name="T64" fmla="*/ 12 w 17"/>
                  <a:gd name="T65" fmla="*/ 23 h 37"/>
                  <a:gd name="T66" fmla="*/ 12 w 17"/>
                  <a:gd name="T67" fmla="*/ 23 h 37"/>
                  <a:gd name="T68" fmla="*/ 16 w 17"/>
                  <a:gd name="T69" fmla="*/ 25 h 37"/>
                  <a:gd name="T70" fmla="*/ 9 w 17"/>
                  <a:gd name="T71" fmla="*/ 14 h 37"/>
                  <a:gd name="T72" fmla="*/ 8 w 17"/>
                  <a:gd name="T73" fmla="*/ 13 h 37"/>
                  <a:gd name="T74" fmla="*/ 8 w 17"/>
                  <a:gd name="T75" fmla="*/ 13 h 37"/>
                  <a:gd name="T76" fmla="*/ 8 w 17"/>
                  <a:gd name="T77" fmla="*/ 13 h 37"/>
                  <a:gd name="T78" fmla="*/ 8 w 17"/>
                  <a:gd name="T79" fmla="*/ 13 h 37"/>
                  <a:gd name="T80" fmla="*/ 8 w 17"/>
                  <a:gd name="T81" fmla="*/ 13 h 37"/>
                  <a:gd name="T82" fmla="*/ 6 w 17"/>
                  <a:gd name="T83" fmla="*/ 10 h 37"/>
                  <a:gd name="T84" fmla="*/ 6 w 17"/>
                  <a:gd name="T85" fmla="*/ 9 h 37"/>
                  <a:gd name="T86" fmla="*/ 5 w 17"/>
                  <a:gd name="T87" fmla="*/ 6 h 37"/>
                  <a:gd name="T88" fmla="*/ 5 w 17"/>
                  <a:gd name="T89" fmla="*/ 6 h 37"/>
                  <a:gd name="T90" fmla="*/ 6 w 17"/>
                  <a:gd name="T91" fmla="*/ 6 h 37"/>
                  <a:gd name="T92" fmla="*/ 2 w 17"/>
                  <a:gd name="T93" fmla="*/ 3 h 37"/>
                  <a:gd name="T94" fmla="*/ 2 w 17"/>
                  <a:gd name="T95" fmla="*/ 2 h 37"/>
                  <a:gd name="T96" fmla="*/ 1 w 17"/>
                  <a:gd name="T9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" h="37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7"/>
                      <a:pt x="2" y="8"/>
                    </a:cubicBezTo>
                    <a:cubicBezTo>
                      <a:pt x="3" y="10"/>
                      <a:pt x="2" y="12"/>
                      <a:pt x="4" y="13"/>
                    </a:cubicBezTo>
                    <a:cubicBezTo>
                      <a:pt x="4" y="14"/>
                      <a:pt x="7" y="14"/>
                      <a:pt x="6" y="17"/>
                    </a:cubicBezTo>
                    <a:cubicBezTo>
                      <a:pt x="8" y="19"/>
                      <a:pt x="9" y="22"/>
                      <a:pt x="9" y="26"/>
                    </a:cubicBezTo>
                    <a:cubicBezTo>
                      <a:pt x="10" y="27"/>
                      <a:pt x="10" y="28"/>
                      <a:pt x="11" y="30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2" y="34"/>
                      <a:pt x="12" y="35"/>
                      <a:pt x="12" y="36"/>
                    </a:cubicBezTo>
                    <a:cubicBezTo>
                      <a:pt x="12" y="36"/>
                      <a:pt x="13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6"/>
                      <a:pt x="13" y="35"/>
                      <a:pt x="14" y="34"/>
                    </a:cubicBezTo>
                    <a:cubicBezTo>
                      <a:pt x="14" y="35"/>
                      <a:pt x="14" y="35"/>
                      <a:pt x="15" y="35"/>
                    </a:cubicBezTo>
                    <a:cubicBezTo>
                      <a:pt x="15" y="35"/>
                      <a:pt x="16" y="34"/>
                      <a:pt x="16" y="34"/>
                    </a:cubicBezTo>
                    <a:cubicBezTo>
                      <a:pt x="16" y="35"/>
                      <a:pt x="16" y="36"/>
                      <a:pt x="17" y="36"/>
                    </a:cubicBezTo>
                    <a:cubicBezTo>
                      <a:pt x="17" y="35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2"/>
                      <a:pt x="13" y="31"/>
                      <a:pt x="12" y="30"/>
                    </a:cubicBezTo>
                    <a:cubicBezTo>
                      <a:pt x="11" y="29"/>
                      <a:pt x="12" y="26"/>
                      <a:pt x="11" y="24"/>
                    </a:cubicBezTo>
                    <a:cubicBezTo>
                      <a:pt x="11" y="24"/>
                      <a:pt x="11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3"/>
                      <a:pt x="15" y="25"/>
                      <a:pt x="16" y="25"/>
                    </a:cubicBezTo>
                    <a:cubicBezTo>
                      <a:pt x="13" y="22"/>
                      <a:pt x="11" y="18"/>
                      <a:pt x="9" y="14"/>
                    </a:cubicBezTo>
                    <a:cubicBezTo>
                      <a:pt x="9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6" y="11"/>
                      <a:pt x="6" y="10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5" y="5"/>
                      <a:pt x="3" y="4"/>
                      <a:pt x="2" y="3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46" name="Freeform 202"/>
              <p:cNvSpPr/>
              <p:nvPr/>
            </p:nvSpPr>
            <p:spPr bwMode="auto">
              <a:xfrm>
                <a:off x="8346681" y="3770577"/>
                <a:ext cx="43088" cy="61939"/>
              </a:xfrm>
              <a:custGeom>
                <a:avLst/>
                <a:gdLst>
                  <a:gd name="T0" fmla="*/ 21 w 27"/>
                  <a:gd name="T1" fmla="*/ 0 h 39"/>
                  <a:gd name="T2" fmla="*/ 21 w 27"/>
                  <a:gd name="T3" fmla="*/ 1 h 39"/>
                  <a:gd name="T4" fmla="*/ 22 w 27"/>
                  <a:gd name="T5" fmla="*/ 1 h 39"/>
                  <a:gd name="T6" fmla="*/ 22 w 27"/>
                  <a:gd name="T7" fmla="*/ 2 h 39"/>
                  <a:gd name="T8" fmla="*/ 21 w 27"/>
                  <a:gd name="T9" fmla="*/ 3 h 39"/>
                  <a:gd name="T10" fmla="*/ 21 w 27"/>
                  <a:gd name="T11" fmla="*/ 1 h 39"/>
                  <a:gd name="T12" fmla="*/ 20 w 27"/>
                  <a:gd name="T13" fmla="*/ 1 h 39"/>
                  <a:gd name="T14" fmla="*/ 20 w 27"/>
                  <a:gd name="T15" fmla="*/ 2 h 39"/>
                  <a:gd name="T16" fmla="*/ 20 w 27"/>
                  <a:gd name="T17" fmla="*/ 5 h 39"/>
                  <a:gd name="T18" fmla="*/ 20 w 27"/>
                  <a:gd name="T19" fmla="*/ 6 h 39"/>
                  <a:gd name="T20" fmla="*/ 20 w 27"/>
                  <a:gd name="T21" fmla="*/ 6 h 39"/>
                  <a:gd name="T22" fmla="*/ 21 w 27"/>
                  <a:gd name="T23" fmla="*/ 13 h 39"/>
                  <a:gd name="T24" fmla="*/ 17 w 27"/>
                  <a:gd name="T25" fmla="*/ 18 h 39"/>
                  <a:gd name="T26" fmla="*/ 16 w 27"/>
                  <a:gd name="T27" fmla="*/ 16 h 39"/>
                  <a:gd name="T28" fmla="*/ 14 w 27"/>
                  <a:gd name="T29" fmla="*/ 21 h 39"/>
                  <a:gd name="T30" fmla="*/ 13 w 27"/>
                  <a:gd name="T31" fmla="*/ 23 h 39"/>
                  <a:gd name="T32" fmla="*/ 13 w 27"/>
                  <a:gd name="T33" fmla="*/ 23 h 39"/>
                  <a:gd name="T34" fmla="*/ 13 w 27"/>
                  <a:gd name="T35" fmla="*/ 22 h 39"/>
                  <a:gd name="T36" fmla="*/ 4 w 27"/>
                  <a:gd name="T37" fmla="*/ 28 h 39"/>
                  <a:gd name="T38" fmla="*/ 3 w 27"/>
                  <a:gd name="T39" fmla="*/ 28 h 39"/>
                  <a:gd name="T40" fmla="*/ 0 w 27"/>
                  <a:gd name="T41" fmla="*/ 32 h 39"/>
                  <a:gd name="T42" fmla="*/ 1 w 27"/>
                  <a:gd name="T43" fmla="*/ 33 h 39"/>
                  <a:gd name="T44" fmla="*/ 0 w 27"/>
                  <a:gd name="T45" fmla="*/ 33 h 39"/>
                  <a:gd name="T46" fmla="*/ 1 w 27"/>
                  <a:gd name="T47" fmla="*/ 33 h 39"/>
                  <a:gd name="T48" fmla="*/ 2 w 27"/>
                  <a:gd name="T49" fmla="*/ 34 h 39"/>
                  <a:gd name="T50" fmla="*/ 2 w 27"/>
                  <a:gd name="T51" fmla="*/ 32 h 39"/>
                  <a:gd name="T52" fmla="*/ 3 w 27"/>
                  <a:gd name="T53" fmla="*/ 39 h 39"/>
                  <a:gd name="T54" fmla="*/ 4 w 27"/>
                  <a:gd name="T55" fmla="*/ 37 h 39"/>
                  <a:gd name="T56" fmla="*/ 6 w 27"/>
                  <a:gd name="T57" fmla="*/ 39 h 39"/>
                  <a:gd name="T58" fmla="*/ 5 w 27"/>
                  <a:gd name="T59" fmla="*/ 38 h 39"/>
                  <a:gd name="T60" fmla="*/ 6 w 27"/>
                  <a:gd name="T61" fmla="*/ 38 h 39"/>
                  <a:gd name="T62" fmla="*/ 7 w 27"/>
                  <a:gd name="T63" fmla="*/ 33 h 39"/>
                  <a:gd name="T64" fmla="*/ 5 w 27"/>
                  <a:gd name="T65" fmla="*/ 32 h 39"/>
                  <a:gd name="T66" fmla="*/ 5 w 27"/>
                  <a:gd name="T67" fmla="*/ 30 h 39"/>
                  <a:gd name="T68" fmla="*/ 5 w 27"/>
                  <a:gd name="T69" fmla="*/ 30 h 39"/>
                  <a:gd name="T70" fmla="*/ 4 w 27"/>
                  <a:gd name="T71" fmla="*/ 31 h 39"/>
                  <a:gd name="T72" fmla="*/ 5 w 27"/>
                  <a:gd name="T73" fmla="*/ 29 h 39"/>
                  <a:gd name="T74" fmla="*/ 6 w 27"/>
                  <a:gd name="T75" fmla="*/ 28 h 39"/>
                  <a:gd name="T76" fmla="*/ 8 w 27"/>
                  <a:gd name="T77" fmla="*/ 28 h 39"/>
                  <a:gd name="T78" fmla="*/ 10 w 27"/>
                  <a:gd name="T79" fmla="*/ 27 h 39"/>
                  <a:gd name="T80" fmla="*/ 14 w 27"/>
                  <a:gd name="T81" fmla="*/ 26 h 39"/>
                  <a:gd name="T82" fmla="*/ 17 w 27"/>
                  <a:gd name="T83" fmla="*/ 27 h 39"/>
                  <a:gd name="T84" fmla="*/ 17 w 27"/>
                  <a:gd name="T85" fmla="*/ 26 h 39"/>
                  <a:gd name="T86" fmla="*/ 17 w 27"/>
                  <a:gd name="T87" fmla="*/ 26 h 39"/>
                  <a:gd name="T88" fmla="*/ 19 w 27"/>
                  <a:gd name="T89" fmla="*/ 26 h 39"/>
                  <a:gd name="T90" fmla="*/ 20 w 27"/>
                  <a:gd name="T91" fmla="*/ 26 h 39"/>
                  <a:gd name="T92" fmla="*/ 22 w 27"/>
                  <a:gd name="T93" fmla="*/ 24 h 39"/>
                  <a:gd name="T94" fmla="*/ 22 w 27"/>
                  <a:gd name="T95" fmla="*/ 26 h 39"/>
                  <a:gd name="T96" fmla="*/ 23 w 27"/>
                  <a:gd name="T97" fmla="*/ 24 h 39"/>
                  <a:gd name="T98" fmla="*/ 24 w 27"/>
                  <a:gd name="T99" fmla="*/ 22 h 39"/>
                  <a:gd name="T100" fmla="*/ 25 w 27"/>
                  <a:gd name="T101" fmla="*/ 22 h 39"/>
                  <a:gd name="T102" fmla="*/ 27 w 27"/>
                  <a:gd name="T103" fmla="*/ 22 h 39"/>
                  <a:gd name="T104" fmla="*/ 25 w 27"/>
                  <a:gd name="T105" fmla="*/ 12 h 39"/>
                  <a:gd name="T106" fmla="*/ 26 w 27"/>
                  <a:gd name="T107" fmla="*/ 12 h 39"/>
                  <a:gd name="T108" fmla="*/ 22 w 27"/>
                  <a:gd name="T109" fmla="*/ 0 h 39"/>
                  <a:gd name="T110" fmla="*/ 22 w 27"/>
                  <a:gd name="T1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" h="39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2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2"/>
                      <a:pt x="2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3"/>
                      <a:pt x="19" y="4"/>
                    </a:cubicBezTo>
                    <a:cubicBezTo>
                      <a:pt x="20" y="4"/>
                      <a:pt x="20" y="4"/>
                      <a:pt x="20" y="5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0" y="11"/>
                      <a:pt x="21" y="13"/>
                    </a:cubicBezTo>
                    <a:cubicBezTo>
                      <a:pt x="19" y="14"/>
                      <a:pt x="20" y="16"/>
                      <a:pt x="19" y="17"/>
                    </a:cubicBezTo>
                    <a:cubicBezTo>
                      <a:pt x="18" y="18"/>
                      <a:pt x="17" y="17"/>
                      <a:pt x="17" y="18"/>
                    </a:cubicBezTo>
                    <a:cubicBezTo>
                      <a:pt x="16" y="18"/>
                      <a:pt x="16" y="18"/>
                      <a:pt x="15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8"/>
                      <a:pt x="15" y="20"/>
                      <a:pt x="14" y="21"/>
                    </a:cubicBezTo>
                    <a:cubicBezTo>
                      <a:pt x="14" y="22"/>
                      <a:pt x="14" y="23"/>
                      <a:pt x="14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23"/>
                      <a:pt x="8" y="23"/>
                      <a:pt x="6" y="24"/>
                    </a:cubicBezTo>
                    <a:cubicBezTo>
                      <a:pt x="6" y="26"/>
                      <a:pt x="4" y="26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1" y="33"/>
                      <a:pt x="1" y="32"/>
                      <a:pt x="1" y="32"/>
                    </a:cubicBezTo>
                    <a:cubicBezTo>
                      <a:pt x="1" y="32"/>
                      <a:pt x="1" y="33"/>
                      <a:pt x="0" y="33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4"/>
                      <a:pt x="1" y="33"/>
                      <a:pt x="1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3"/>
                      <a:pt x="1" y="33"/>
                      <a:pt x="2" y="32"/>
                    </a:cubicBezTo>
                    <a:cubicBezTo>
                      <a:pt x="3" y="33"/>
                      <a:pt x="3" y="35"/>
                      <a:pt x="2" y="36"/>
                    </a:cubicBezTo>
                    <a:cubicBezTo>
                      <a:pt x="3" y="37"/>
                      <a:pt x="3" y="38"/>
                      <a:pt x="3" y="39"/>
                    </a:cubicBezTo>
                    <a:cubicBezTo>
                      <a:pt x="3" y="39"/>
                      <a:pt x="4" y="39"/>
                      <a:pt x="4" y="39"/>
                    </a:cubicBezTo>
                    <a:cubicBezTo>
                      <a:pt x="4" y="38"/>
                      <a:pt x="3" y="37"/>
                      <a:pt x="4" y="37"/>
                    </a:cubicBezTo>
                    <a:cubicBezTo>
                      <a:pt x="4" y="38"/>
                      <a:pt x="5" y="39"/>
                      <a:pt x="5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6"/>
                      <a:pt x="6" y="34"/>
                      <a:pt x="7" y="33"/>
                    </a:cubicBezTo>
                    <a:cubicBezTo>
                      <a:pt x="7" y="32"/>
                      <a:pt x="6" y="32"/>
                      <a:pt x="6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6" y="31"/>
                      <a:pt x="6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4" y="29"/>
                      <a:pt x="5" y="29"/>
                    </a:cubicBezTo>
                    <a:cubicBezTo>
                      <a:pt x="5" y="29"/>
                      <a:pt x="6" y="29"/>
                      <a:pt x="6" y="29"/>
                    </a:cubicBezTo>
                    <a:cubicBezTo>
                      <a:pt x="6" y="29"/>
                      <a:pt x="6" y="28"/>
                      <a:pt x="6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7"/>
                      <a:pt x="9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6"/>
                      <a:pt x="13" y="26"/>
                    </a:cubicBezTo>
                    <a:cubicBezTo>
                      <a:pt x="13" y="26"/>
                      <a:pt x="13" y="26"/>
                      <a:pt x="14" y="26"/>
                    </a:cubicBezTo>
                    <a:cubicBezTo>
                      <a:pt x="13" y="28"/>
                      <a:pt x="13" y="30"/>
                      <a:pt x="15" y="30"/>
                    </a:cubicBezTo>
                    <a:cubicBezTo>
                      <a:pt x="17" y="30"/>
                      <a:pt x="16" y="27"/>
                      <a:pt x="17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7" y="26"/>
                      <a:pt x="17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9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6"/>
                    </a:cubicBezTo>
                    <a:cubicBezTo>
                      <a:pt x="20" y="26"/>
                      <a:pt x="21" y="26"/>
                      <a:pt x="21" y="26"/>
                    </a:cubicBezTo>
                    <a:cubicBezTo>
                      <a:pt x="21" y="25"/>
                      <a:pt x="21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5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6"/>
                      <a:pt x="23" y="25"/>
                      <a:pt x="23" y="24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4" y="23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3"/>
                      <a:pt x="24" y="24"/>
                      <a:pt x="24" y="25"/>
                    </a:cubicBezTo>
                    <a:cubicBezTo>
                      <a:pt x="26" y="24"/>
                      <a:pt x="26" y="23"/>
                      <a:pt x="27" y="22"/>
                    </a:cubicBezTo>
                    <a:cubicBezTo>
                      <a:pt x="25" y="21"/>
                      <a:pt x="26" y="19"/>
                      <a:pt x="26" y="18"/>
                    </a:cubicBezTo>
                    <a:cubicBezTo>
                      <a:pt x="26" y="15"/>
                      <a:pt x="25" y="14"/>
                      <a:pt x="25" y="12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5" y="10"/>
                      <a:pt x="27" y="6"/>
                      <a:pt x="24" y="5"/>
                    </a:cubicBezTo>
                    <a:cubicBezTo>
                      <a:pt x="24" y="3"/>
                      <a:pt x="22" y="3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47" name="Freeform 203"/>
              <p:cNvSpPr/>
              <p:nvPr/>
            </p:nvSpPr>
            <p:spPr bwMode="auto">
              <a:xfrm>
                <a:off x="8368898" y="3977939"/>
                <a:ext cx="80117" cy="44435"/>
              </a:xfrm>
              <a:custGeom>
                <a:avLst/>
                <a:gdLst>
                  <a:gd name="T0" fmla="*/ 0 w 50"/>
                  <a:gd name="T1" fmla="*/ 1 h 28"/>
                  <a:gd name="T2" fmla="*/ 0 w 50"/>
                  <a:gd name="T3" fmla="*/ 3 h 28"/>
                  <a:gd name="T4" fmla="*/ 2 w 50"/>
                  <a:gd name="T5" fmla="*/ 4 h 28"/>
                  <a:gd name="T6" fmla="*/ 6 w 50"/>
                  <a:gd name="T7" fmla="*/ 5 h 28"/>
                  <a:gd name="T8" fmla="*/ 6 w 50"/>
                  <a:gd name="T9" fmla="*/ 6 h 28"/>
                  <a:gd name="T10" fmla="*/ 5 w 50"/>
                  <a:gd name="T11" fmla="*/ 6 h 28"/>
                  <a:gd name="T12" fmla="*/ 4 w 50"/>
                  <a:gd name="T13" fmla="*/ 7 h 28"/>
                  <a:gd name="T14" fmla="*/ 2 w 50"/>
                  <a:gd name="T15" fmla="*/ 7 h 28"/>
                  <a:gd name="T16" fmla="*/ 4 w 50"/>
                  <a:gd name="T17" fmla="*/ 10 h 28"/>
                  <a:gd name="T18" fmla="*/ 7 w 50"/>
                  <a:gd name="T19" fmla="*/ 9 h 28"/>
                  <a:gd name="T20" fmla="*/ 9 w 50"/>
                  <a:gd name="T21" fmla="*/ 10 h 28"/>
                  <a:gd name="T22" fmla="*/ 15 w 50"/>
                  <a:gd name="T23" fmla="*/ 12 h 28"/>
                  <a:gd name="T24" fmla="*/ 16 w 50"/>
                  <a:gd name="T25" fmla="*/ 13 h 28"/>
                  <a:gd name="T26" fmla="*/ 17 w 50"/>
                  <a:gd name="T27" fmla="*/ 13 h 28"/>
                  <a:gd name="T28" fmla="*/ 17 w 50"/>
                  <a:gd name="T29" fmla="*/ 13 h 28"/>
                  <a:gd name="T30" fmla="*/ 17 w 50"/>
                  <a:gd name="T31" fmla="*/ 13 h 28"/>
                  <a:gd name="T32" fmla="*/ 18 w 50"/>
                  <a:gd name="T33" fmla="*/ 16 h 28"/>
                  <a:gd name="T34" fmla="*/ 20 w 50"/>
                  <a:gd name="T35" fmla="*/ 17 h 28"/>
                  <a:gd name="T36" fmla="*/ 19 w 50"/>
                  <a:gd name="T37" fmla="*/ 17 h 28"/>
                  <a:gd name="T38" fmla="*/ 20 w 50"/>
                  <a:gd name="T39" fmla="*/ 18 h 28"/>
                  <a:gd name="T40" fmla="*/ 20 w 50"/>
                  <a:gd name="T41" fmla="*/ 18 h 28"/>
                  <a:gd name="T42" fmla="*/ 21 w 50"/>
                  <a:gd name="T43" fmla="*/ 21 h 28"/>
                  <a:gd name="T44" fmla="*/ 22 w 50"/>
                  <a:gd name="T45" fmla="*/ 21 h 28"/>
                  <a:gd name="T46" fmla="*/ 28 w 50"/>
                  <a:gd name="T47" fmla="*/ 23 h 28"/>
                  <a:gd name="T48" fmla="*/ 31 w 50"/>
                  <a:gd name="T49" fmla="*/ 23 h 28"/>
                  <a:gd name="T50" fmla="*/ 30 w 50"/>
                  <a:gd name="T51" fmla="*/ 21 h 28"/>
                  <a:gd name="T52" fmla="*/ 31 w 50"/>
                  <a:gd name="T53" fmla="*/ 20 h 28"/>
                  <a:gd name="T54" fmla="*/ 31 w 50"/>
                  <a:gd name="T55" fmla="*/ 20 h 28"/>
                  <a:gd name="T56" fmla="*/ 32 w 50"/>
                  <a:gd name="T57" fmla="*/ 20 h 28"/>
                  <a:gd name="T58" fmla="*/ 33 w 50"/>
                  <a:gd name="T59" fmla="*/ 20 h 28"/>
                  <a:gd name="T60" fmla="*/ 34 w 50"/>
                  <a:gd name="T61" fmla="*/ 18 h 28"/>
                  <a:gd name="T62" fmla="*/ 36 w 50"/>
                  <a:gd name="T63" fmla="*/ 19 h 28"/>
                  <a:gd name="T64" fmla="*/ 36 w 50"/>
                  <a:gd name="T65" fmla="*/ 19 h 28"/>
                  <a:gd name="T66" fmla="*/ 39 w 50"/>
                  <a:gd name="T67" fmla="*/ 23 h 28"/>
                  <a:gd name="T68" fmla="*/ 42 w 50"/>
                  <a:gd name="T69" fmla="*/ 26 h 28"/>
                  <a:gd name="T70" fmla="*/ 48 w 50"/>
                  <a:gd name="T71" fmla="*/ 27 h 28"/>
                  <a:gd name="T72" fmla="*/ 49 w 50"/>
                  <a:gd name="T73" fmla="*/ 28 h 28"/>
                  <a:gd name="T74" fmla="*/ 49 w 50"/>
                  <a:gd name="T75" fmla="*/ 26 h 28"/>
                  <a:gd name="T76" fmla="*/ 49 w 50"/>
                  <a:gd name="T77" fmla="*/ 26 h 28"/>
                  <a:gd name="T78" fmla="*/ 50 w 50"/>
                  <a:gd name="T79" fmla="*/ 26 h 28"/>
                  <a:gd name="T80" fmla="*/ 48 w 50"/>
                  <a:gd name="T81" fmla="*/ 25 h 28"/>
                  <a:gd name="T82" fmla="*/ 46 w 50"/>
                  <a:gd name="T83" fmla="*/ 23 h 28"/>
                  <a:gd name="T84" fmla="*/ 45 w 50"/>
                  <a:gd name="T85" fmla="*/ 23 h 28"/>
                  <a:gd name="T86" fmla="*/ 45 w 50"/>
                  <a:gd name="T87" fmla="*/ 23 h 28"/>
                  <a:gd name="T88" fmla="*/ 40 w 50"/>
                  <a:gd name="T89" fmla="*/ 17 h 28"/>
                  <a:gd name="T90" fmla="*/ 42 w 50"/>
                  <a:gd name="T91" fmla="*/ 15 h 28"/>
                  <a:gd name="T92" fmla="*/ 37 w 50"/>
                  <a:gd name="T93" fmla="*/ 13 h 28"/>
                  <a:gd name="T94" fmla="*/ 30 w 50"/>
                  <a:gd name="T95" fmla="*/ 8 h 28"/>
                  <a:gd name="T96" fmla="*/ 25 w 50"/>
                  <a:gd name="T97" fmla="*/ 6 h 28"/>
                  <a:gd name="T98" fmla="*/ 24 w 50"/>
                  <a:gd name="T99" fmla="*/ 5 h 28"/>
                  <a:gd name="T100" fmla="*/ 17 w 50"/>
                  <a:gd name="T101" fmla="*/ 3 h 28"/>
                  <a:gd name="T102" fmla="*/ 15 w 50"/>
                  <a:gd name="T103" fmla="*/ 5 h 28"/>
                  <a:gd name="T104" fmla="*/ 15 w 50"/>
                  <a:gd name="T105" fmla="*/ 5 h 28"/>
                  <a:gd name="T106" fmla="*/ 14 w 50"/>
                  <a:gd name="T107" fmla="*/ 5 h 28"/>
                  <a:gd name="T108" fmla="*/ 11 w 50"/>
                  <a:gd name="T109" fmla="*/ 8 h 28"/>
                  <a:gd name="T110" fmla="*/ 9 w 50"/>
                  <a:gd name="T111" fmla="*/ 6 h 28"/>
                  <a:gd name="T112" fmla="*/ 8 w 50"/>
                  <a:gd name="T113" fmla="*/ 1 h 28"/>
                  <a:gd name="T114" fmla="*/ 4 w 50"/>
                  <a:gd name="T1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28">
                    <a:moveTo>
                      <a:pt x="4" y="0"/>
                    </a:moveTo>
                    <a:cubicBezTo>
                      <a:pt x="3" y="0"/>
                      <a:pt x="2" y="1"/>
                      <a:pt x="0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6" y="10"/>
                      <a:pt x="6" y="8"/>
                      <a:pt x="7" y="7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3" y="11"/>
                      <a:pt x="15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8" y="13"/>
                      <a:pt x="18" y="13"/>
                    </a:cubicBezTo>
                    <a:cubicBezTo>
                      <a:pt x="17" y="14"/>
                      <a:pt x="18" y="15"/>
                      <a:pt x="18" y="16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20" y="20"/>
                      <a:pt x="20" y="21"/>
                    </a:cubicBezTo>
                    <a:cubicBezTo>
                      <a:pt x="20" y="21"/>
                      <a:pt x="20" y="21"/>
                      <a:pt x="21" y="21"/>
                    </a:cubicBezTo>
                    <a:cubicBezTo>
                      <a:pt x="21" y="21"/>
                      <a:pt x="22" y="20"/>
                      <a:pt x="23" y="20"/>
                    </a:cubicBezTo>
                    <a:cubicBezTo>
                      <a:pt x="23" y="20"/>
                      <a:pt x="22" y="21"/>
                      <a:pt x="22" y="21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4" y="24"/>
                      <a:pt x="26" y="23"/>
                      <a:pt x="28" y="23"/>
                    </a:cubicBezTo>
                    <a:cubicBezTo>
                      <a:pt x="28" y="24"/>
                      <a:pt x="29" y="24"/>
                      <a:pt x="29" y="24"/>
                    </a:cubicBezTo>
                    <a:cubicBezTo>
                      <a:pt x="30" y="24"/>
                      <a:pt x="30" y="23"/>
                      <a:pt x="31" y="23"/>
                    </a:cubicBezTo>
                    <a:cubicBezTo>
                      <a:pt x="31" y="21"/>
                      <a:pt x="28" y="22"/>
                      <a:pt x="28" y="20"/>
                    </a:cubicBezTo>
                    <a:cubicBezTo>
                      <a:pt x="28" y="21"/>
                      <a:pt x="29" y="21"/>
                      <a:pt x="30" y="21"/>
                    </a:cubicBezTo>
                    <a:cubicBezTo>
                      <a:pt x="30" y="21"/>
                      <a:pt x="31" y="21"/>
                      <a:pt x="32" y="2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3" y="20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33" y="19"/>
                      <a:pt x="33" y="19"/>
                      <a:pt x="34" y="18"/>
                    </a:cubicBezTo>
                    <a:cubicBezTo>
                      <a:pt x="34" y="19"/>
                      <a:pt x="34" y="19"/>
                      <a:pt x="35" y="19"/>
                    </a:cubicBezTo>
                    <a:cubicBezTo>
                      <a:pt x="35" y="19"/>
                      <a:pt x="35" y="19"/>
                      <a:pt x="36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0"/>
                      <a:pt x="37" y="20"/>
                      <a:pt x="38" y="21"/>
                    </a:cubicBezTo>
                    <a:cubicBezTo>
                      <a:pt x="39" y="22"/>
                      <a:pt x="39" y="22"/>
                      <a:pt x="39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4"/>
                      <a:pt x="41" y="25"/>
                      <a:pt x="42" y="26"/>
                    </a:cubicBezTo>
                    <a:cubicBezTo>
                      <a:pt x="43" y="27"/>
                      <a:pt x="48" y="26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49" y="28"/>
                      <a:pt x="49" y="28"/>
                    </a:cubicBezTo>
                    <a:cubicBezTo>
                      <a:pt x="49" y="28"/>
                      <a:pt x="49" y="27"/>
                      <a:pt x="49" y="27"/>
                    </a:cubicBezTo>
                    <a:cubicBezTo>
                      <a:pt x="50" y="27"/>
                      <a:pt x="49" y="27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0" y="26"/>
                      <a:pt x="50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9" y="26"/>
                      <a:pt x="48" y="26"/>
                      <a:pt x="47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4"/>
                      <a:pt x="46" y="25"/>
                      <a:pt x="46" y="24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2"/>
                      <a:pt x="44" y="21"/>
                      <a:pt x="43" y="20"/>
                    </a:cubicBezTo>
                    <a:cubicBezTo>
                      <a:pt x="41" y="20"/>
                      <a:pt x="41" y="18"/>
                      <a:pt x="40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7"/>
                      <a:pt x="43" y="15"/>
                      <a:pt x="42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0" y="15"/>
                      <a:pt x="39" y="14"/>
                      <a:pt x="37" y="13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6" y="10"/>
                      <a:pt x="33" y="8"/>
                      <a:pt x="30" y="8"/>
                    </a:cubicBezTo>
                    <a:cubicBezTo>
                      <a:pt x="28" y="7"/>
                      <a:pt x="27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2" y="5"/>
                      <a:pt x="20" y="4"/>
                    </a:cubicBezTo>
                    <a:cubicBezTo>
                      <a:pt x="19" y="4"/>
                      <a:pt x="18" y="3"/>
                      <a:pt x="17" y="3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6" y="4"/>
                      <a:pt x="16" y="4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2" y="7"/>
                      <a:pt x="12" y="8"/>
                      <a:pt x="11" y="8"/>
                    </a:cubicBezTo>
                    <a:cubicBezTo>
                      <a:pt x="10" y="8"/>
                      <a:pt x="9" y="7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7" y="5"/>
                      <a:pt x="9" y="3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48" name="Freeform 204"/>
              <p:cNvSpPr/>
              <p:nvPr/>
            </p:nvSpPr>
            <p:spPr bwMode="auto">
              <a:xfrm>
                <a:off x="8286088" y="4022374"/>
                <a:ext cx="164274" cy="144750"/>
              </a:xfrm>
              <a:custGeom>
                <a:avLst/>
                <a:gdLst>
                  <a:gd name="T0" fmla="*/ 78 w 103"/>
                  <a:gd name="T1" fmla="*/ 7 h 91"/>
                  <a:gd name="T2" fmla="*/ 67 w 103"/>
                  <a:gd name="T3" fmla="*/ 15 h 91"/>
                  <a:gd name="T4" fmla="*/ 63 w 103"/>
                  <a:gd name="T5" fmla="*/ 7 h 91"/>
                  <a:gd name="T6" fmla="*/ 66 w 103"/>
                  <a:gd name="T7" fmla="*/ 3 h 91"/>
                  <a:gd name="T8" fmla="*/ 64 w 103"/>
                  <a:gd name="T9" fmla="*/ 4 h 91"/>
                  <a:gd name="T10" fmla="*/ 60 w 103"/>
                  <a:gd name="T11" fmla="*/ 3 h 91"/>
                  <a:gd name="T12" fmla="*/ 56 w 103"/>
                  <a:gd name="T13" fmla="*/ 1 h 91"/>
                  <a:gd name="T14" fmla="*/ 55 w 103"/>
                  <a:gd name="T15" fmla="*/ 0 h 91"/>
                  <a:gd name="T16" fmla="*/ 55 w 103"/>
                  <a:gd name="T17" fmla="*/ 3 h 91"/>
                  <a:gd name="T18" fmla="*/ 52 w 103"/>
                  <a:gd name="T19" fmla="*/ 4 h 91"/>
                  <a:gd name="T20" fmla="*/ 49 w 103"/>
                  <a:gd name="T21" fmla="*/ 5 h 91"/>
                  <a:gd name="T22" fmla="*/ 48 w 103"/>
                  <a:gd name="T23" fmla="*/ 7 h 91"/>
                  <a:gd name="T24" fmla="*/ 46 w 103"/>
                  <a:gd name="T25" fmla="*/ 11 h 91"/>
                  <a:gd name="T26" fmla="*/ 45 w 103"/>
                  <a:gd name="T27" fmla="*/ 12 h 91"/>
                  <a:gd name="T28" fmla="*/ 43 w 103"/>
                  <a:gd name="T29" fmla="*/ 11 h 91"/>
                  <a:gd name="T30" fmla="*/ 38 w 103"/>
                  <a:gd name="T31" fmla="*/ 9 h 91"/>
                  <a:gd name="T32" fmla="*/ 37 w 103"/>
                  <a:gd name="T33" fmla="*/ 8 h 91"/>
                  <a:gd name="T34" fmla="*/ 35 w 103"/>
                  <a:gd name="T35" fmla="*/ 11 h 91"/>
                  <a:gd name="T36" fmla="*/ 34 w 103"/>
                  <a:gd name="T37" fmla="*/ 12 h 91"/>
                  <a:gd name="T38" fmla="*/ 33 w 103"/>
                  <a:gd name="T39" fmla="*/ 14 h 91"/>
                  <a:gd name="T40" fmla="*/ 33 w 103"/>
                  <a:gd name="T41" fmla="*/ 16 h 91"/>
                  <a:gd name="T42" fmla="*/ 31 w 103"/>
                  <a:gd name="T43" fmla="*/ 16 h 91"/>
                  <a:gd name="T44" fmla="*/ 30 w 103"/>
                  <a:gd name="T45" fmla="*/ 19 h 91"/>
                  <a:gd name="T46" fmla="*/ 16 w 103"/>
                  <a:gd name="T47" fmla="*/ 26 h 91"/>
                  <a:gd name="T48" fmla="*/ 12 w 103"/>
                  <a:gd name="T49" fmla="*/ 27 h 91"/>
                  <a:gd name="T50" fmla="*/ 5 w 103"/>
                  <a:gd name="T51" fmla="*/ 30 h 91"/>
                  <a:gd name="T52" fmla="*/ 2 w 103"/>
                  <a:gd name="T53" fmla="*/ 43 h 91"/>
                  <a:gd name="T54" fmla="*/ 1 w 103"/>
                  <a:gd name="T55" fmla="*/ 43 h 91"/>
                  <a:gd name="T56" fmla="*/ 2 w 103"/>
                  <a:gd name="T57" fmla="*/ 66 h 91"/>
                  <a:gd name="T58" fmla="*/ 10 w 103"/>
                  <a:gd name="T59" fmla="*/ 70 h 91"/>
                  <a:gd name="T60" fmla="*/ 19 w 103"/>
                  <a:gd name="T61" fmla="*/ 68 h 91"/>
                  <a:gd name="T62" fmla="*/ 23 w 103"/>
                  <a:gd name="T63" fmla="*/ 68 h 91"/>
                  <a:gd name="T64" fmla="*/ 40 w 103"/>
                  <a:gd name="T65" fmla="*/ 61 h 91"/>
                  <a:gd name="T66" fmla="*/ 47 w 103"/>
                  <a:gd name="T67" fmla="*/ 63 h 91"/>
                  <a:gd name="T68" fmla="*/ 50 w 103"/>
                  <a:gd name="T69" fmla="*/ 66 h 91"/>
                  <a:gd name="T70" fmla="*/ 58 w 103"/>
                  <a:gd name="T71" fmla="*/ 69 h 91"/>
                  <a:gd name="T72" fmla="*/ 57 w 103"/>
                  <a:gd name="T73" fmla="*/ 74 h 91"/>
                  <a:gd name="T74" fmla="*/ 59 w 103"/>
                  <a:gd name="T75" fmla="*/ 71 h 91"/>
                  <a:gd name="T76" fmla="*/ 61 w 103"/>
                  <a:gd name="T77" fmla="*/ 76 h 91"/>
                  <a:gd name="T78" fmla="*/ 62 w 103"/>
                  <a:gd name="T79" fmla="*/ 84 h 91"/>
                  <a:gd name="T80" fmla="*/ 72 w 103"/>
                  <a:gd name="T81" fmla="*/ 87 h 91"/>
                  <a:gd name="T82" fmla="*/ 74 w 103"/>
                  <a:gd name="T83" fmla="*/ 88 h 91"/>
                  <a:gd name="T84" fmla="*/ 75 w 103"/>
                  <a:gd name="T85" fmla="*/ 91 h 91"/>
                  <a:gd name="T86" fmla="*/ 76 w 103"/>
                  <a:gd name="T87" fmla="*/ 90 h 91"/>
                  <a:gd name="T88" fmla="*/ 86 w 103"/>
                  <a:gd name="T89" fmla="*/ 83 h 91"/>
                  <a:gd name="T90" fmla="*/ 95 w 103"/>
                  <a:gd name="T91" fmla="*/ 68 h 91"/>
                  <a:gd name="T92" fmla="*/ 102 w 103"/>
                  <a:gd name="T93" fmla="*/ 55 h 91"/>
                  <a:gd name="T94" fmla="*/ 99 w 103"/>
                  <a:gd name="T95" fmla="*/ 39 h 91"/>
                  <a:gd name="T96" fmla="*/ 96 w 103"/>
                  <a:gd name="T97" fmla="*/ 34 h 91"/>
                  <a:gd name="T98" fmla="*/ 90 w 103"/>
                  <a:gd name="T99" fmla="*/ 26 h 91"/>
                  <a:gd name="T100" fmla="*/ 87 w 103"/>
                  <a:gd name="T101" fmla="*/ 11 h 91"/>
                  <a:gd name="T102" fmla="*/ 82 w 103"/>
                  <a:gd name="T103" fmla="*/ 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91">
                    <a:moveTo>
                      <a:pt x="80" y="0"/>
                    </a:moveTo>
                    <a:cubicBezTo>
                      <a:pt x="79" y="1"/>
                      <a:pt x="79" y="4"/>
                      <a:pt x="78" y="5"/>
                    </a:cubicBezTo>
                    <a:cubicBezTo>
                      <a:pt x="78" y="5"/>
                      <a:pt x="79" y="5"/>
                      <a:pt x="79" y="6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8" y="6"/>
                      <a:pt x="78" y="7"/>
                      <a:pt x="78" y="7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7" y="9"/>
                      <a:pt x="77" y="10"/>
                      <a:pt x="78" y="12"/>
                    </a:cubicBezTo>
                    <a:cubicBezTo>
                      <a:pt x="76" y="14"/>
                      <a:pt x="77" y="19"/>
                      <a:pt x="73" y="20"/>
                    </a:cubicBezTo>
                    <a:cubicBezTo>
                      <a:pt x="72" y="19"/>
                      <a:pt x="70" y="19"/>
                      <a:pt x="70" y="17"/>
                    </a:cubicBezTo>
                    <a:cubicBezTo>
                      <a:pt x="69" y="17"/>
                      <a:pt x="67" y="16"/>
                      <a:pt x="67" y="15"/>
                    </a:cubicBezTo>
                    <a:cubicBezTo>
                      <a:pt x="64" y="15"/>
                      <a:pt x="63" y="13"/>
                      <a:pt x="62" y="11"/>
                    </a:cubicBezTo>
                    <a:cubicBezTo>
                      <a:pt x="62" y="10"/>
                      <a:pt x="63" y="9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2" y="8"/>
                      <a:pt x="62" y="8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5" y="6"/>
                    </a:cubicBezTo>
                    <a:cubicBezTo>
                      <a:pt x="65" y="6"/>
                      <a:pt x="64" y="6"/>
                      <a:pt x="65" y="5"/>
                    </a:cubicBezTo>
                    <a:cubicBezTo>
                      <a:pt x="66" y="5"/>
                      <a:pt x="66" y="4"/>
                      <a:pt x="66" y="4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66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3"/>
                      <a:pt x="64" y="4"/>
                      <a:pt x="64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2" y="4"/>
                    </a:cubicBezTo>
                    <a:cubicBezTo>
                      <a:pt x="62" y="4"/>
                      <a:pt x="63" y="3"/>
                      <a:pt x="63" y="3"/>
                    </a:cubicBezTo>
                    <a:cubicBezTo>
                      <a:pt x="62" y="4"/>
                      <a:pt x="62" y="4"/>
                      <a:pt x="61" y="4"/>
                    </a:cubicBezTo>
                    <a:cubicBezTo>
                      <a:pt x="61" y="4"/>
                      <a:pt x="60" y="4"/>
                      <a:pt x="60" y="3"/>
                    </a:cubicBezTo>
                    <a:cubicBezTo>
                      <a:pt x="60" y="3"/>
                      <a:pt x="59" y="3"/>
                      <a:pt x="59" y="3"/>
                    </a:cubicBezTo>
                    <a:cubicBezTo>
                      <a:pt x="59" y="3"/>
                      <a:pt x="58" y="3"/>
                      <a:pt x="58" y="2"/>
                    </a:cubicBezTo>
                    <a:cubicBezTo>
                      <a:pt x="58" y="2"/>
                      <a:pt x="58" y="3"/>
                      <a:pt x="57" y="3"/>
                    </a:cubicBezTo>
                    <a:cubicBezTo>
                      <a:pt x="57" y="3"/>
                      <a:pt x="57" y="2"/>
                      <a:pt x="56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2"/>
                      <a:pt x="56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5" y="1"/>
                      <a:pt x="55" y="1"/>
                    </a:cubicBezTo>
                    <a:cubicBezTo>
                      <a:pt x="54" y="1"/>
                      <a:pt x="54" y="1"/>
                      <a:pt x="53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2"/>
                      <a:pt x="55" y="1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4" y="3"/>
                      <a:pt x="54" y="4"/>
                      <a:pt x="54" y="4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1" y="4"/>
                      <a:pt x="51" y="3"/>
                    </a:cubicBezTo>
                    <a:cubicBezTo>
                      <a:pt x="51" y="4"/>
                      <a:pt x="50" y="4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50" y="5"/>
                      <a:pt x="4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6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8" y="6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7" y="7"/>
                      <a:pt x="46" y="9"/>
                      <a:pt x="46" y="10"/>
                    </a:cubicBezTo>
                    <a:cubicBezTo>
                      <a:pt x="47" y="10"/>
                      <a:pt x="46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7" y="12"/>
                      <a:pt x="47" y="12"/>
                    </a:cubicBezTo>
                    <a:cubicBezTo>
                      <a:pt x="46" y="12"/>
                      <a:pt x="46" y="11"/>
                      <a:pt x="45" y="11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2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1" y="10"/>
                      <a:pt x="41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9"/>
                      <a:pt x="39" y="9"/>
                      <a:pt x="38" y="9"/>
                    </a:cubicBezTo>
                    <a:cubicBezTo>
                      <a:pt x="39" y="9"/>
                      <a:pt x="38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8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8" y="9"/>
                      <a:pt x="37" y="9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6" y="10"/>
                      <a:pt x="36" y="9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5" y="11"/>
                      <a:pt x="36" y="11"/>
                      <a:pt x="36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3"/>
                      <a:pt x="35" y="12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2"/>
                      <a:pt x="34" y="12"/>
                    </a:cubicBezTo>
                    <a:cubicBezTo>
                      <a:pt x="33" y="13"/>
                      <a:pt x="33" y="13"/>
                      <a:pt x="32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5"/>
                      <a:pt x="31" y="15"/>
                      <a:pt x="30" y="15"/>
                    </a:cubicBezTo>
                    <a:cubicBezTo>
                      <a:pt x="30" y="15"/>
                      <a:pt x="31" y="15"/>
                      <a:pt x="31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8"/>
                      <a:pt x="30" y="18"/>
                      <a:pt x="30" y="19"/>
                    </a:cubicBezTo>
                    <a:cubicBezTo>
                      <a:pt x="30" y="18"/>
                      <a:pt x="29" y="17"/>
                      <a:pt x="29" y="15"/>
                    </a:cubicBezTo>
                    <a:cubicBezTo>
                      <a:pt x="28" y="17"/>
                      <a:pt x="25" y="18"/>
                      <a:pt x="27" y="20"/>
                    </a:cubicBezTo>
                    <a:cubicBezTo>
                      <a:pt x="25" y="21"/>
                      <a:pt x="24" y="24"/>
                      <a:pt x="22" y="25"/>
                    </a:cubicBezTo>
                    <a:cubicBezTo>
                      <a:pt x="20" y="25"/>
                      <a:pt x="19" y="25"/>
                      <a:pt x="17" y="25"/>
                    </a:cubicBezTo>
                    <a:cubicBezTo>
                      <a:pt x="17" y="26"/>
                      <a:pt x="17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7"/>
                      <a:pt x="14" y="27"/>
                      <a:pt x="13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9"/>
                      <a:pt x="8" y="30"/>
                      <a:pt x="6" y="30"/>
                    </a:cubicBezTo>
                    <a:cubicBezTo>
                      <a:pt x="5" y="30"/>
                      <a:pt x="6" y="32"/>
                      <a:pt x="5" y="32"/>
                    </a:cubicBezTo>
                    <a:cubicBezTo>
                      <a:pt x="4" y="31"/>
                      <a:pt x="5" y="31"/>
                      <a:pt x="5" y="30"/>
                    </a:cubicBezTo>
                    <a:cubicBezTo>
                      <a:pt x="4" y="30"/>
                      <a:pt x="4" y="32"/>
                      <a:pt x="3" y="33"/>
                    </a:cubicBezTo>
                    <a:cubicBezTo>
                      <a:pt x="4" y="33"/>
                      <a:pt x="3" y="34"/>
                      <a:pt x="3" y="35"/>
                    </a:cubicBezTo>
                    <a:cubicBezTo>
                      <a:pt x="2" y="36"/>
                      <a:pt x="2" y="38"/>
                      <a:pt x="2" y="40"/>
                    </a:cubicBezTo>
                    <a:cubicBezTo>
                      <a:pt x="3" y="41"/>
                      <a:pt x="4" y="43"/>
                      <a:pt x="3" y="44"/>
                    </a:cubicBezTo>
                    <a:cubicBezTo>
                      <a:pt x="2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2" y="42"/>
                      <a:pt x="1" y="41"/>
                    </a:cubicBezTo>
                    <a:cubicBezTo>
                      <a:pt x="0" y="43"/>
                      <a:pt x="2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4"/>
                      <a:pt x="1" y="43"/>
                    </a:cubicBezTo>
                    <a:cubicBezTo>
                      <a:pt x="0" y="45"/>
                      <a:pt x="3" y="46"/>
                      <a:pt x="2" y="50"/>
                    </a:cubicBezTo>
                    <a:cubicBezTo>
                      <a:pt x="3" y="51"/>
                      <a:pt x="3" y="52"/>
                      <a:pt x="4" y="53"/>
                    </a:cubicBezTo>
                    <a:cubicBezTo>
                      <a:pt x="3" y="56"/>
                      <a:pt x="4" y="59"/>
                      <a:pt x="4" y="61"/>
                    </a:cubicBezTo>
                    <a:cubicBezTo>
                      <a:pt x="3" y="61"/>
                      <a:pt x="4" y="63"/>
                      <a:pt x="3" y="64"/>
                    </a:cubicBezTo>
                    <a:cubicBezTo>
                      <a:pt x="3" y="65"/>
                      <a:pt x="3" y="66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1" y="67"/>
                      <a:pt x="1" y="68"/>
                      <a:pt x="1" y="69"/>
                    </a:cubicBezTo>
                    <a:cubicBezTo>
                      <a:pt x="2" y="69"/>
                      <a:pt x="3" y="70"/>
                      <a:pt x="3" y="71"/>
                    </a:cubicBezTo>
                    <a:cubicBezTo>
                      <a:pt x="4" y="71"/>
                      <a:pt x="5" y="72"/>
                      <a:pt x="6" y="72"/>
                    </a:cubicBezTo>
                    <a:cubicBezTo>
                      <a:pt x="8" y="72"/>
                      <a:pt x="9" y="71"/>
                      <a:pt x="10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3" y="67"/>
                      <a:pt x="16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68"/>
                      <a:pt x="21" y="68"/>
                      <a:pt x="21" y="69"/>
                    </a:cubicBezTo>
                    <a:cubicBezTo>
                      <a:pt x="22" y="68"/>
                      <a:pt x="22" y="68"/>
                      <a:pt x="23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68"/>
                      <a:pt x="23" y="67"/>
                      <a:pt x="24" y="67"/>
                    </a:cubicBezTo>
                    <a:cubicBezTo>
                      <a:pt x="25" y="64"/>
                      <a:pt x="28" y="65"/>
                      <a:pt x="30" y="63"/>
                    </a:cubicBezTo>
                    <a:cubicBezTo>
                      <a:pt x="30" y="63"/>
                      <a:pt x="31" y="63"/>
                      <a:pt x="32" y="63"/>
                    </a:cubicBezTo>
                    <a:cubicBezTo>
                      <a:pt x="34" y="63"/>
                      <a:pt x="36" y="63"/>
                      <a:pt x="38" y="62"/>
                    </a:cubicBezTo>
                    <a:cubicBezTo>
                      <a:pt x="38" y="61"/>
                      <a:pt x="39" y="61"/>
                      <a:pt x="40" y="61"/>
                    </a:cubicBezTo>
                    <a:cubicBezTo>
                      <a:pt x="40" y="61"/>
                      <a:pt x="41" y="61"/>
                      <a:pt x="41" y="61"/>
                    </a:cubicBezTo>
                    <a:cubicBezTo>
                      <a:pt x="41" y="61"/>
                      <a:pt x="42" y="61"/>
                      <a:pt x="42" y="61"/>
                    </a:cubicBezTo>
                    <a:cubicBezTo>
                      <a:pt x="43" y="61"/>
                      <a:pt x="43" y="61"/>
                      <a:pt x="44" y="61"/>
                    </a:cubicBezTo>
                    <a:cubicBezTo>
                      <a:pt x="45" y="62"/>
                      <a:pt x="45" y="63"/>
                      <a:pt x="46" y="63"/>
                    </a:cubicBezTo>
                    <a:cubicBezTo>
                      <a:pt x="46" y="63"/>
                      <a:pt x="46" y="63"/>
                      <a:pt x="47" y="63"/>
                    </a:cubicBezTo>
                    <a:cubicBezTo>
                      <a:pt x="47" y="63"/>
                      <a:pt x="47" y="63"/>
                      <a:pt x="48" y="63"/>
                    </a:cubicBezTo>
                    <a:cubicBezTo>
                      <a:pt x="48" y="64"/>
                      <a:pt x="48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50" y="64"/>
                      <a:pt x="50" y="65"/>
                      <a:pt x="51" y="66"/>
                    </a:cubicBezTo>
                    <a:cubicBezTo>
                      <a:pt x="51" y="66"/>
                      <a:pt x="50" y="66"/>
                      <a:pt x="50" y="66"/>
                    </a:cubicBezTo>
                    <a:cubicBezTo>
                      <a:pt x="52" y="68"/>
                      <a:pt x="52" y="70"/>
                      <a:pt x="52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4" y="73"/>
                      <a:pt x="53" y="73"/>
                      <a:pt x="53" y="73"/>
                    </a:cubicBezTo>
                    <a:cubicBezTo>
                      <a:pt x="55" y="71"/>
                      <a:pt x="55" y="70"/>
                      <a:pt x="58" y="69"/>
                    </a:cubicBezTo>
                    <a:cubicBezTo>
                      <a:pt x="58" y="68"/>
                      <a:pt x="58" y="67"/>
                      <a:pt x="59" y="67"/>
                    </a:cubicBezTo>
                    <a:cubicBezTo>
                      <a:pt x="59" y="66"/>
                      <a:pt x="59" y="66"/>
                      <a:pt x="60" y="66"/>
                    </a:cubicBezTo>
                    <a:cubicBezTo>
                      <a:pt x="60" y="67"/>
                      <a:pt x="59" y="69"/>
                      <a:pt x="58" y="70"/>
                    </a:cubicBezTo>
                    <a:cubicBezTo>
                      <a:pt x="58" y="71"/>
                      <a:pt x="57" y="73"/>
                      <a:pt x="57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6" y="74"/>
                      <a:pt x="55" y="74"/>
                      <a:pt x="55" y="75"/>
                    </a:cubicBezTo>
                    <a:cubicBezTo>
                      <a:pt x="56" y="75"/>
                      <a:pt x="56" y="75"/>
                      <a:pt x="57" y="75"/>
                    </a:cubicBezTo>
                    <a:cubicBezTo>
                      <a:pt x="57" y="75"/>
                      <a:pt x="57" y="75"/>
                      <a:pt x="58" y="75"/>
                    </a:cubicBezTo>
                    <a:cubicBezTo>
                      <a:pt x="59" y="74"/>
                      <a:pt x="58" y="72"/>
                      <a:pt x="59" y="71"/>
                    </a:cubicBezTo>
                    <a:cubicBezTo>
                      <a:pt x="60" y="73"/>
                      <a:pt x="60" y="76"/>
                      <a:pt x="58" y="76"/>
                    </a:cubicBezTo>
                    <a:cubicBezTo>
                      <a:pt x="58" y="77"/>
                      <a:pt x="58" y="77"/>
                      <a:pt x="59" y="77"/>
                    </a:cubicBezTo>
                    <a:cubicBezTo>
                      <a:pt x="59" y="77"/>
                      <a:pt x="59" y="76"/>
                      <a:pt x="60" y="76"/>
                    </a:cubicBezTo>
                    <a:cubicBezTo>
                      <a:pt x="60" y="76"/>
                      <a:pt x="61" y="76"/>
                      <a:pt x="61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1" y="76"/>
                      <a:pt x="61" y="77"/>
                      <a:pt x="61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78"/>
                      <a:pt x="62" y="81"/>
                      <a:pt x="61" y="82"/>
                    </a:cubicBezTo>
                    <a:cubicBezTo>
                      <a:pt x="61" y="82"/>
                      <a:pt x="61" y="83"/>
                      <a:pt x="61" y="83"/>
                    </a:cubicBezTo>
                    <a:cubicBezTo>
                      <a:pt x="61" y="83"/>
                      <a:pt x="61" y="84"/>
                      <a:pt x="62" y="84"/>
                    </a:cubicBezTo>
                    <a:cubicBezTo>
                      <a:pt x="62" y="86"/>
                      <a:pt x="64" y="86"/>
                      <a:pt x="64" y="87"/>
                    </a:cubicBezTo>
                    <a:cubicBezTo>
                      <a:pt x="64" y="87"/>
                      <a:pt x="65" y="87"/>
                      <a:pt x="65" y="87"/>
                    </a:cubicBezTo>
                    <a:cubicBezTo>
                      <a:pt x="67" y="87"/>
                      <a:pt x="68" y="89"/>
                      <a:pt x="69" y="90"/>
                    </a:cubicBezTo>
                    <a:cubicBezTo>
                      <a:pt x="70" y="89"/>
                      <a:pt x="71" y="88"/>
                      <a:pt x="72" y="87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72" y="87"/>
                      <a:pt x="72" y="86"/>
                      <a:pt x="73" y="86"/>
                    </a:cubicBezTo>
                    <a:cubicBezTo>
                      <a:pt x="73" y="87"/>
                      <a:pt x="74" y="86"/>
                      <a:pt x="74" y="87"/>
                    </a:cubicBezTo>
                    <a:cubicBezTo>
                      <a:pt x="73" y="88"/>
                      <a:pt x="72" y="88"/>
                      <a:pt x="73" y="88"/>
                    </a:cubicBezTo>
                    <a:cubicBezTo>
                      <a:pt x="73" y="88"/>
                      <a:pt x="73" y="88"/>
                      <a:pt x="74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4" y="89"/>
                      <a:pt x="74" y="90"/>
                      <a:pt x="75" y="91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5" y="91"/>
                      <a:pt x="75" y="91"/>
                    </a:cubicBezTo>
                    <a:cubicBezTo>
                      <a:pt x="75" y="91"/>
                      <a:pt x="75" y="91"/>
                      <a:pt x="76" y="91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6" y="91"/>
                      <a:pt x="76" y="90"/>
                      <a:pt x="76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6" y="90"/>
                      <a:pt x="76" y="90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8" y="89"/>
                      <a:pt x="79" y="89"/>
                      <a:pt x="80" y="87"/>
                    </a:cubicBezTo>
                    <a:cubicBezTo>
                      <a:pt x="80" y="88"/>
                      <a:pt x="79" y="88"/>
                      <a:pt x="79" y="88"/>
                    </a:cubicBezTo>
                    <a:cubicBezTo>
                      <a:pt x="79" y="88"/>
                      <a:pt x="79" y="88"/>
                      <a:pt x="79" y="87"/>
                    </a:cubicBezTo>
                    <a:cubicBezTo>
                      <a:pt x="82" y="86"/>
                      <a:pt x="87" y="88"/>
                      <a:pt x="86" y="83"/>
                    </a:cubicBezTo>
                    <a:cubicBezTo>
                      <a:pt x="87" y="83"/>
                      <a:pt x="87" y="83"/>
                      <a:pt x="87" y="82"/>
                    </a:cubicBezTo>
                    <a:cubicBezTo>
                      <a:pt x="87" y="80"/>
                      <a:pt x="89" y="78"/>
                      <a:pt x="90" y="77"/>
                    </a:cubicBezTo>
                    <a:cubicBezTo>
                      <a:pt x="91" y="74"/>
                      <a:pt x="93" y="73"/>
                      <a:pt x="93" y="71"/>
                    </a:cubicBezTo>
                    <a:cubicBezTo>
                      <a:pt x="94" y="70"/>
                      <a:pt x="94" y="69"/>
                      <a:pt x="96" y="68"/>
                    </a:cubicBezTo>
                    <a:cubicBezTo>
                      <a:pt x="95" y="68"/>
                      <a:pt x="95" y="68"/>
                      <a:pt x="95" y="68"/>
                    </a:cubicBezTo>
                    <a:cubicBezTo>
                      <a:pt x="96" y="68"/>
                      <a:pt x="98" y="67"/>
                      <a:pt x="97" y="66"/>
                    </a:cubicBezTo>
                    <a:cubicBezTo>
                      <a:pt x="97" y="66"/>
                      <a:pt x="98" y="66"/>
                      <a:pt x="98" y="65"/>
                    </a:cubicBezTo>
                    <a:cubicBezTo>
                      <a:pt x="99" y="65"/>
                      <a:pt x="99" y="63"/>
                      <a:pt x="99" y="62"/>
                    </a:cubicBezTo>
                    <a:cubicBezTo>
                      <a:pt x="100" y="60"/>
                      <a:pt x="101" y="58"/>
                      <a:pt x="101" y="56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102" y="54"/>
                      <a:pt x="103" y="54"/>
                      <a:pt x="102" y="54"/>
                    </a:cubicBezTo>
                    <a:cubicBezTo>
                      <a:pt x="102" y="53"/>
                      <a:pt x="103" y="53"/>
                      <a:pt x="103" y="53"/>
                    </a:cubicBezTo>
                    <a:cubicBezTo>
                      <a:pt x="101" y="50"/>
                      <a:pt x="103" y="46"/>
                      <a:pt x="102" y="43"/>
                    </a:cubicBezTo>
                    <a:cubicBezTo>
                      <a:pt x="101" y="42"/>
                      <a:pt x="101" y="41"/>
                      <a:pt x="100" y="39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8"/>
                      <a:pt x="98" y="38"/>
                      <a:pt x="98" y="36"/>
                    </a:cubicBezTo>
                    <a:cubicBezTo>
                      <a:pt x="98" y="36"/>
                      <a:pt x="99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6" y="33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5" y="34"/>
                      <a:pt x="95" y="33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30"/>
                      <a:pt x="93" y="30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6"/>
                      <a:pt x="92" y="26"/>
                      <a:pt x="90" y="26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89" y="25"/>
                      <a:pt x="88" y="23"/>
                      <a:pt x="88" y="21"/>
                    </a:cubicBezTo>
                    <a:cubicBezTo>
                      <a:pt x="89" y="20"/>
                      <a:pt x="88" y="19"/>
                      <a:pt x="88" y="18"/>
                    </a:cubicBezTo>
                    <a:cubicBezTo>
                      <a:pt x="86" y="17"/>
                      <a:pt x="87" y="13"/>
                      <a:pt x="87" y="11"/>
                    </a:cubicBezTo>
                    <a:cubicBezTo>
                      <a:pt x="86" y="11"/>
                      <a:pt x="85" y="10"/>
                      <a:pt x="85" y="9"/>
                    </a:cubicBezTo>
                    <a:cubicBezTo>
                      <a:pt x="84" y="9"/>
                      <a:pt x="84" y="10"/>
                      <a:pt x="84" y="10"/>
                    </a:cubicBezTo>
                    <a:cubicBezTo>
                      <a:pt x="83" y="9"/>
                      <a:pt x="83" y="8"/>
                      <a:pt x="83" y="6"/>
                    </a:cubicBezTo>
                    <a:cubicBezTo>
                      <a:pt x="82" y="6"/>
                      <a:pt x="82" y="4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2"/>
                      <a:pt x="81" y="1"/>
                      <a:pt x="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49" name="Freeform 206"/>
              <p:cNvSpPr/>
              <p:nvPr/>
            </p:nvSpPr>
            <p:spPr bwMode="auto">
              <a:xfrm>
                <a:off x="8385056" y="4025740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50" name="Freeform 207"/>
              <p:cNvSpPr/>
              <p:nvPr/>
            </p:nvSpPr>
            <p:spPr bwMode="auto">
              <a:xfrm>
                <a:off x="8471233" y="4187995"/>
                <a:ext cx="43088" cy="39722"/>
              </a:xfrm>
              <a:custGeom>
                <a:avLst/>
                <a:gdLst>
                  <a:gd name="T0" fmla="*/ 23 w 27"/>
                  <a:gd name="T1" fmla="*/ 0 h 25"/>
                  <a:gd name="T2" fmla="*/ 21 w 27"/>
                  <a:gd name="T3" fmla="*/ 1 h 25"/>
                  <a:gd name="T4" fmla="*/ 18 w 27"/>
                  <a:gd name="T5" fmla="*/ 5 h 25"/>
                  <a:gd name="T6" fmla="*/ 14 w 27"/>
                  <a:gd name="T7" fmla="*/ 10 h 25"/>
                  <a:gd name="T8" fmla="*/ 10 w 27"/>
                  <a:gd name="T9" fmla="*/ 12 h 25"/>
                  <a:gd name="T10" fmla="*/ 10 w 27"/>
                  <a:gd name="T11" fmla="*/ 13 h 25"/>
                  <a:gd name="T12" fmla="*/ 9 w 27"/>
                  <a:gd name="T13" fmla="*/ 13 h 25"/>
                  <a:gd name="T14" fmla="*/ 5 w 27"/>
                  <a:gd name="T15" fmla="*/ 15 h 25"/>
                  <a:gd name="T16" fmla="*/ 5 w 27"/>
                  <a:gd name="T17" fmla="*/ 15 h 25"/>
                  <a:gd name="T18" fmla="*/ 4 w 27"/>
                  <a:gd name="T19" fmla="*/ 17 h 25"/>
                  <a:gd name="T20" fmla="*/ 3 w 27"/>
                  <a:gd name="T21" fmla="*/ 19 h 25"/>
                  <a:gd name="T22" fmla="*/ 2 w 27"/>
                  <a:gd name="T23" fmla="*/ 18 h 25"/>
                  <a:gd name="T24" fmla="*/ 2 w 27"/>
                  <a:gd name="T25" fmla="*/ 18 h 25"/>
                  <a:gd name="T26" fmla="*/ 2 w 27"/>
                  <a:gd name="T27" fmla="*/ 20 h 25"/>
                  <a:gd name="T28" fmla="*/ 2 w 27"/>
                  <a:gd name="T29" fmla="*/ 20 h 25"/>
                  <a:gd name="T30" fmla="*/ 0 w 27"/>
                  <a:gd name="T31" fmla="*/ 21 h 25"/>
                  <a:gd name="T32" fmla="*/ 1 w 27"/>
                  <a:gd name="T33" fmla="*/ 21 h 25"/>
                  <a:gd name="T34" fmla="*/ 1 w 27"/>
                  <a:gd name="T35" fmla="*/ 22 h 25"/>
                  <a:gd name="T36" fmla="*/ 2 w 27"/>
                  <a:gd name="T37" fmla="*/ 23 h 25"/>
                  <a:gd name="T38" fmla="*/ 3 w 27"/>
                  <a:gd name="T39" fmla="*/ 22 h 25"/>
                  <a:gd name="T40" fmla="*/ 4 w 27"/>
                  <a:gd name="T41" fmla="*/ 25 h 25"/>
                  <a:gd name="T42" fmla="*/ 5 w 27"/>
                  <a:gd name="T43" fmla="*/ 25 h 25"/>
                  <a:gd name="T44" fmla="*/ 11 w 27"/>
                  <a:gd name="T45" fmla="*/ 22 h 25"/>
                  <a:gd name="T46" fmla="*/ 11 w 27"/>
                  <a:gd name="T47" fmla="*/ 22 h 25"/>
                  <a:gd name="T48" fmla="*/ 11 w 27"/>
                  <a:gd name="T49" fmla="*/ 21 h 25"/>
                  <a:gd name="T50" fmla="*/ 14 w 27"/>
                  <a:gd name="T51" fmla="*/ 18 h 25"/>
                  <a:gd name="T52" fmla="*/ 15 w 27"/>
                  <a:gd name="T53" fmla="*/ 14 h 25"/>
                  <a:gd name="T54" fmla="*/ 16 w 27"/>
                  <a:gd name="T55" fmla="*/ 14 h 25"/>
                  <a:gd name="T56" fmla="*/ 17 w 27"/>
                  <a:gd name="T57" fmla="*/ 13 h 25"/>
                  <a:gd name="T58" fmla="*/ 17 w 27"/>
                  <a:gd name="T59" fmla="*/ 13 h 25"/>
                  <a:gd name="T60" fmla="*/ 17 w 27"/>
                  <a:gd name="T61" fmla="*/ 13 h 25"/>
                  <a:gd name="T62" fmla="*/ 18 w 27"/>
                  <a:gd name="T63" fmla="*/ 14 h 25"/>
                  <a:gd name="T64" fmla="*/ 18 w 27"/>
                  <a:gd name="T65" fmla="*/ 13 h 25"/>
                  <a:gd name="T66" fmla="*/ 19 w 27"/>
                  <a:gd name="T67" fmla="*/ 14 h 25"/>
                  <a:gd name="T68" fmla="*/ 19 w 27"/>
                  <a:gd name="T69" fmla="*/ 14 h 25"/>
                  <a:gd name="T70" fmla="*/ 19 w 27"/>
                  <a:gd name="T71" fmla="*/ 14 h 25"/>
                  <a:gd name="T72" fmla="*/ 19 w 27"/>
                  <a:gd name="T73" fmla="*/ 13 h 25"/>
                  <a:gd name="T74" fmla="*/ 19 w 27"/>
                  <a:gd name="T75" fmla="*/ 13 h 25"/>
                  <a:gd name="T76" fmla="*/ 19 w 27"/>
                  <a:gd name="T77" fmla="*/ 13 h 25"/>
                  <a:gd name="T78" fmla="*/ 19 w 27"/>
                  <a:gd name="T79" fmla="*/ 13 h 25"/>
                  <a:gd name="T80" fmla="*/ 20 w 27"/>
                  <a:gd name="T81" fmla="*/ 13 h 25"/>
                  <a:gd name="T82" fmla="*/ 20 w 27"/>
                  <a:gd name="T83" fmla="*/ 14 h 25"/>
                  <a:gd name="T84" fmla="*/ 20 w 27"/>
                  <a:gd name="T85" fmla="*/ 14 h 25"/>
                  <a:gd name="T86" fmla="*/ 20 w 27"/>
                  <a:gd name="T87" fmla="*/ 11 h 25"/>
                  <a:gd name="T88" fmla="*/ 26 w 27"/>
                  <a:gd name="T89" fmla="*/ 5 h 25"/>
                  <a:gd name="T90" fmla="*/ 26 w 27"/>
                  <a:gd name="T91" fmla="*/ 2 h 25"/>
                  <a:gd name="T92" fmla="*/ 25 w 27"/>
                  <a:gd name="T93" fmla="*/ 3 h 25"/>
                  <a:gd name="T94" fmla="*/ 25 w 27"/>
                  <a:gd name="T95" fmla="*/ 2 h 25"/>
                  <a:gd name="T96" fmla="*/ 25 w 27"/>
                  <a:gd name="T97" fmla="*/ 2 h 25"/>
                  <a:gd name="T98" fmla="*/ 25 w 27"/>
                  <a:gd name="T99" fmla="*/ 2 h 25"/>
                  <a:gd name="T100" fmla="*/ 24 w 27"/>
                  <a:gd name="T101" fmla="*/ 2 h 25"/>
                  <a:gd name="T102" fmla="*/ 24 w 27"/>
                  <a:gd name="T103" fmla="*/ 3 h 25"/>
                  <a:gd name="T104" fmla="*/ 24 w 27"/>
                  <a:gd name="T105" fmla="*/ 3 h 25"/>
                  <a:gd name="T106" fmla="*/ 23 w 27"/>
                  <a:gd name="T107" fmla="*/ 2 h 25"/>
                  <a:gd name="T108" fmla="*/ 24 w 27"/>
                  <a:gd name="T109" fmla="*/ 1 h 25"/>
                  <a:gd name="T110" fmla="*/ 23 w 27"/>
                  <a:gd name="T111" fmla="*/ 1 h 25"/>
                  <a:gd name="T112" fmla="*/ 23 w 27"/>
                  <a:gd name="T1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" h="25">
                    <a:moveTo>
                      <a:pt x="23" y="0"/>
                    </a:moveTo>
                    <a:cubicBezTo>
                      <a:pt x="22" y="0"/>
                      <a:pt x="22" y="0"/>
                      <a:pt x="21" y="1"/>
                    </a:cubicBezTo>
                    <a:cubicBezTo>
                      <a:pt x="21" y="3"/>
                      <a:pt x="20" y="4"/>
                      <a:pt x="18" y="5"/>
                    </a:cubicBezTo>
                    <a:cubicBezTo>
                      <a:pt x="17" y="7"/>
                      <a:pt x="16" y="9"/>
                      <a:pt x="14" y="10"/>
                    </a:cubicBezTo>
                    <a:cubicBezTo>
                      <a:pt x="12" y="11"/>
                      <a:pt x="11" y="12"/>
                      <a:pt x="10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8" y="13"/>
                      <a:pt x="6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4" y="16"/>
                      <a:pt x="4" y="17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2" y="19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1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1" y="21"/>
                      <a:pt x="0" y="21"/>
                    </a:cubicBezTo>
                    <a:cubicBezTo>
                      <a:pt x="0" y="21"/>
                      <a:pt x="0" y="21"/>
                      <a:pt x="1" y="21"/>
                    </a:cubicBezTo>
                    <a:cubicBezTo>
                      <a:pt x="1" y="21"/>
                      <a:pt x="0" y="22"/>
                      <a:pt x="1" y="22"/>
                    </a:cubicBezTo>
                    <a:cubicBezTo>
                      <a:pt x="1" y="22"/>
                      <a:pt x="1" y="23"/>
                      <a:pt x="2" y="23"/>
                    </a:cubicBezTo>
                    <a:cubicBezTo>
                      <a:pt x="2" y="23"/>
                      <a:pt x="2" y="22"/>
                      <a:pt x="3" y="22"/>
                    </a:cubicBezTo>
                    <a:cubicBezTo>
                      <a:pt x="3" y="24"/>
                      <a:pt x="5" y="24"/>
                      <a:pt x="4" y="25"/>
                    </a:cubicBezTo>
                    <a:cubicBezTo>
                      <a:pt x="4" y="25"/>
                      <a:pt x="5" y="25"/>
                      <a:pt x="5" y="25"/>
                    </a:cubicBezTo>
                    <a:cubicBezTo>
                      <a:pt x="8" y="25"/>
                      <a:pt x="9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0"/>
                      <a:pt x="12" y="19"/>
                      <a:pt x="14" y="18"/>
                    </a:cubicBezTo>
                    <a:cubicBezTo>
                      <a:pt x="14" y="16"/>
                      <a:pt x="15" y="15"/>
                      <a:pt x="1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4"/>
                      <a:pt x="17" y="14"/>
                      <a:pt x="18" y="14"/>
                    </a:cubicBezTo>
                    <a:cubicBezTo>
                      <a:pt x="18" y="14"/>
                      <a:pt x="18" y="13"/>
                      <a:pt x="18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19" y="12"/>
                      <a:pt x="20" y="11"/>
                    </a:cubicBezTo>
                    <a:cubicBezTo>
                      <a:pt x="22" y="10"/>
                      <a:pt x="23" y="7"/>
                      <a:pt x="26" y="5"/>
                    </a:cubicBezTo>
                    <a:cubicBezTo>
                      <a:pt x="25" y="4"/>
                      <a:pt x="27" y="3"/>
                      <a:pt x="26" y="2"/>
                    </a:cubicBezTo>
                    <a:cubicBezTo>
                      <a:pt x="25" y="2"/>
                      <a:pt x="26" y="3"/>
                      <a:pt x="25" y="3"/>
                    </a:cubicBezTo>
                    <a:cubicBezTo>
                      <a:pt x="25" y="3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4" y="2"/>
                      <a:pt x="24" y="1"/>
                    </a:cubicBezTo>
                    <a:cubicBezTo>
                      <a:pt x="24" y="1"/>
                      <a:pt x="24" y="1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497" tIns="40749" rIns="81497" bIns="40749"/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pic>
            <p:nvPicPr>
              <p:cNvPr id="651" name="Picture 20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156150" y="3852714"/>
                <a:ext cx="215442" cy="17706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2" name="Picture 20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40480" y="3453473"/>
                <a:ext cx="477338" cy="23698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3" name="Picture 2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365748" y="3542343"/>
                <a:ext cx="570247" cy="2827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4" name="Picture 21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608793" y="3819051"/>
                <a:ext cx="328548" cy="363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5" name="Picture 21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940708" y="3468958"/>
                <a:ext cx="189185" cy="1602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56" name="Group 655"/>
            <p:cNvGrpSpPr/>
            <p:nvPr/>
          </p:nvGrpSpPr>
          <p:grpSpPr>
            <a:xfrm>
              <a:off x="4305294" y="2734508"/>
              <a:ext cx="464344" cy="464344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657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9" tIns="16979" rIns="16979" bIns="16979" anchor="ctr"/>
              <a:lstStyle/>
              <a:p>
                <a:pPr algn="ctr" defTabSz="203722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58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9" tIns="16979" rIns="16979" bIns="16979" anchor="ctr"/>
              <a:lstStyle/>
              <a:p>
                <a:pPr algn="ctr" defTabSz="203722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</p:grpSp>
        <p:grpSp>
          <p:nvGrpSpPr>
            <p:cNvPr id="659" name="Group 658"/>
            <p:cNvGrpSpPr/>
            <p:nvPr/>
          </p:nvGrpSpPr>
          <p:grpSpPr>
            <a:xfrm>
              <a:off x="2230732" y="4807377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660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9" tIns="16979" rIns="16979" bIns="16979" anchor="ctr"/>
              <a:lstStyle/>
              <a:p>
                <a:pPr algn="ctr" defTabSz="203722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61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9" tIns="16979" rIns="16979" bIns="16979" anchor="ctr"/>
              <a:lstStyle/>
              <a:p>
                <a:pPr algn="ctr" defTabSz="203722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4075904" y="4912101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66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9" tIns="16979" rIns="16979" bIns="16979" anchor="ctr"/>
              <a:lstStyle/>
              <a:p>
                <a:pPr algn="ctr" defTabSz="203722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6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9" tIns="16979" rIns="16979" bIns="16979" anchor="ctr"/>
              <a:lstStyle/>
              <a:p>
                <a:pPr algn="ctr" defTabSz="203722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66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9" tIns="16979" rIns="16979" bIns="16979" anchor="ctr"/>
              <a:lstStyle/>
              <a:p>
                <a:pPr algn="ctr" defTabSz="203722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</p:grpSp>
      </p:grpSp>
      <p:sp>
        <p:nvSpPr>
          <p:cNvPr id="667" name="Oval 666"/>
          <p:cNvSpPr/>
          <p:nvPr/>
        </p:nvSpPr>
        <p:spPr>
          <a:xfrm>
            <a:off x="5353050" y="1457325"/>
            <a:ext cx="685800" cy="6127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523" dirty="0">
              <a:solidFill>
                <a:schemeClr val="tx1">
                  <a:lumMod val="65000"/>
                  <a:lumOff val="35000"/>
                </a:schemeClr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673" name="TextBox 672"/>
          <p:cNvSpPr txBox="1">
            <a:spLocks noChangeArrowheads="1"/>
          </p:cNvSpPr>
          <p:nvPr/>
        </p:nvSpPr>
        <p:spPr bwMode="auto">
          <a:xfrm>
            <a:off x="6454775" y="1139825"/>
            <a:ext cx="54340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2291" rIns="0" bIns="422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ru-RU" altLang="ru-RU" sz="2600">
                <a:solidFill>
                  <a:schemeClr val="bg1"/>
                </a:solidFill>
                <a:latin typeface="Source Han Sans SC"/>
                <a:ea typeface="Gen Jyuu Gothic Monospace Regul"/>
                <a:cs typeface="Gen Jyuu Gothic Monospace Regul"/>
                <a:sym typeface="Gen Jyuu Gothic Monospace Regul"/>
              </a:rPr>
              <a:t>авторские методы восстановления здоровья, интеллектуального, творческого развития и раскрытия потенциала человека</a:t>
            </a:r>
          </a:p>
        </p:txBody>
      </p:sp>
      <p:sp>
        <p:nvSpPr>
          <p:cNvPr id="235" name="TextBox 441"/>
          <p:cNvSpPr txBox="1">
            <a:spLocks noChangeArrowheads="1"/>
          </p:cNvSpPr>
          <p:nvPr/>
        </p:nvSpPr>
        <p:spPr bwMode="auto">
          <a:xfrm>
            <a:off x="9710738" y="4430713"/>
            <a:ext cx="23622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358" rIns="0" bIns="3035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ru-RU" altLang="zh-CN" sz="28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стихотерапия,</a:t>
            </a:r>
          </a:p>
          <a:p>
            <a:pPr algn="ctr" eaLnBrk="1" hangingPunct="1"/>
            <a:r>
              <a:rPr lang="ru-RU" altLang="zh-CN" sz="28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песни, книги</a:t>
            </a:r>
            <a:endParaRPr lang="en-US" altLang="zh-CN" sz="2800">
              <a:solidFill>
                <a:schemeClr val="bg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sp>
        <p:nvSpPr>
          <p:cNvPr id="236" name="TextBox 441"/>
          <p:cNvSpPr txBox="1">
            <a:spLocks noChangeArrowheads="1"/>
          </p:cNvSpPr>
          <p:nvPr/>
        </p:nvSpPr>
        <p:spPr bwMode="auto">
          <a:xfrm>
            <a:off x="7562850" y="4441825"/>
            <a:ext cx="2251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358" rIns="0" bIns="3035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en-US" sz="28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культурные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мероприятия</a:t>
            </a:r>
            <a:endParaRPr lang="en-US" altLang="zh-CN" sz="2800">
              <a:solidFill>
                <a:schemeClr val="bg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sp>
        <p:nvSpPr>
          <p:cNvPr id="237" name="TextBox 441"/>
          <p:cNvSpPr txBox="1">
            <a:spLocks noChangeArrowheads="1"/>
          </p:cNvSpPr>
          <p:nvPr/>
        </p:nvSpPr>
        <p:spPr bwMode="auto">
          <a:xfrm>
            <a:off x="5232400" y="4459288"/>
            <a:ext cx="24336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358" rIns="0" bIns="3035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ru-RU" altLang="zh-CN" sz="24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тренинги,</a:t>
            </a:r>
          </a:p>
          <a:p>
            <a:pPr algn="just" eaLnBrk="1" hangingPunct="1"/>
            <a:r>
              <a:rPr lang="ru-RU" altLang="zh-CN" sz="24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лекции, наставничество,</a:t>
            </a:r>
            <a:endParaRPr lang="en-US" altLang="zh-CN" sz="2400">
              <a:solidFill>
                <a:schemeClr val="bg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  <a:p>
            <a:pPr algn="just" eaLnBrk="1" hangingPunct="1"/>
            <a:r>
              <a:rPr lang="ru-RU" altLang="zh-CN" sz="24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 коррекции</a:t>
            </a:r>
          </a:p>
        </p:txBody>
      </p:sp>
      <p:sp>
        <p:nvSpPr>
          <p:cNvPr id="4107" name="文本框 240"/>
          <p:cNvSpPr txBox="1">
            <a:spLocks noChangeArrowheads="1"/>
          </p:cNvSpPr>
          <p:nvPr/>
        </p:nvSpPr>
        <p:spPr bwMode="auto">
          <a:xfrm>
            <a:off x="2449513" y="177800"/>
            <a:ext cx="33035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60960" bIns="609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ru-RU" altLang="en-US" sz="3200" b="1">
                <a:solidFill>
                  <a:schemeClr val="accent2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 </a:t>
            </a:r>
            <a:r>
              <a:rPr lang="ru-RU" altLang="en-US" sz="4000" b="1">
                <a:solidFill>
                  <a:schemeClr val="accent2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наш продукт:</a:t>
            </a:r>
            <a:endParaRPr lang="en-US" altLang="en-US" sz="4000" b="1">
              <a:solidFill>
                <a:schemeClr val="accent2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/>
            </a:extLst>
          </p:cNvPr>
          <p:cNvSpPr/>
          <p:nvPr/>
        </p:nvSpPr>
        <p:spPr>
          <a:xfrm>
            <a:off x="741363" y="2474913"/>
            <a:ext cx="1538287" cy="16065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8" name="Freeform 32">
            <a:extLst>
              <a:ext uri="{FF2B5EF4-FFF2-40B4-BE49-F238E27FC236}"/>
            </a:extLst>
          </p:cNvPr>
          <p:cNvSpPr>
            <a:spLocks noEditPoints="1"/>
          </p:cNvSpPr>
          <p:nvPr/>
        </p:nvSpPr>
        <p:spPr bwMode="auto">
          <a:xfrm rot="451189">
            <a:off x="925513" y="2711450"/>
            <a:ext cx="1181100" cy="1130300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1497" tIns="40749" rIns="81497" bIns="4074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4">
              <a:solidFill>
                <a:prstClr val="black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pic>
        <p:nvPicPr>
          <p:cNvPr id="4110" name="그래픽 5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538288"/>
            <a:ext cx="4508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0"/>
      <p:bldP spid="457" grpId="0"/>
      <p:bldP spid="458" grpId="0"/>
      <p:bldP spid="673" grpId="0"/>
      <p:bldP spid="235" grpId="0"/>
      <p:bldP spid="236" grpId="0"/>
      <p:bldP spid="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36"/>
          <p:cNvSpPr txBox="1">
            <a:spLocks noChangeArrowheads="1"/>
          </p:cNvSpPr>
          <p:nvPr/>
        </p:nvSpPr>
        <p:spPr bwMode="auto">
          <a:xfrm>
            <a:off x="485775" y="339725"/>
            <a:ext cx="1158557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0960" bIns="609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ru-RU" altLang="en-US" sz="3500" b="1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НАШ ПРОДУКТ:</a:t>
            </a:r>
            <a:r>
              <a:rPr lang="ru-RU" altLang="en-US" sz="3500" b="1">
                <a:solidFill>
                  <a:schemeClr val="accent2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 </a:t>
            </a:r>
          </a:p>
          <a:p>
            <a:pPr eaLnBrk="1" hangingPunct="1"/>
            <a:r>
              <a:rPr lang="ru-RU" altLang="en-US" sz="3600" b="1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МРПЧ</a:t>
            </a:r>
            <a:r>
              <a:rPr lang="ru-RU" altLang="en-US" sz="3600" b="1">
                <a:solidFill>
                  <a:schemeClr val="accent2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 – методы раскрытия потенциала человека; проект </a:t>
            </a:r>
            <a:r>
              <a:rPr lang="ru-RU" altLang="en-US" sz="3600" b="1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ВУФО</a:t>
            </a:r>
            <a:r>
              <a:rPr lang="ru-RU" altLang="en-US" sz="3600" b="1">
                <a:solidFill>
                  <a:schemeClr val="accent2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 – восстановление утраченных функций; книги; песни; </a:t>
            </a:r>
            <a:r>
              <a:rPr lang="ru-RU" altLang="en-US" sz="3600" b="1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стихотерапия </a:t>
            </a:r>
            <a:endParaRPr lang="en-US" altLang="en-US" sz="3600" b="1">
              <a:solidFill>
                <a:schemeClr val="bg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908300"/>
            <a:ext cx="2433637" cy="34178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2908300"/>
            <a:ext cx="2254250" cy="34178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2908300"/>
            <a:ext cx="5157787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25963" y="1146175"/>
            <a:ext cx="6891337" cy="45656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27EDE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pic>
        <p:nvPicPr>
          <p:cNvPr id="6147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6"/>
          <a:stretch>
            <a:fillRect/>
          </a:stretch>
        </p:blipFill>
        <p:spPr bwMode="auto">
          <a:xfrm>
            <a:off x="-153988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/>
            </a:extLst>
          </p:cNvPr>
          <p:cNvSpPr/>
          <p:nvPr/>
        </p:nvSpPr>
        <p:spPr>
          <a:xfrm>
            <a:off x="1588" y="1579563"/>
            <a:ext cx="5167312" cy="350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09325" y="1776413"/>
            <a:ext cx="76200" cy="330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45125" y="1338263"/>
            <a:ext cx="5972175" cy="4389437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zh-CN" sz="96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концертная деятельность 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zh-CN" sz="96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встречи с читателями библиотек,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zh-CN" sz="96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благотворительные мероприятия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96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(с фондом Линия жизни;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96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с творческими коллективами в поддержку бойцов СВО),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zh-CN" sz="96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помощь детским творческим коллективам, молодым поэтам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zh-CN" sz="96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работа со школьниками,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zh-CN" sz="96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развитие женского бизнеса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zh-CN" sz="96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поддержка ветеранов</a:t>
            </a:r>
          </a:p>
          <a:p>
            <a:pPr algn="r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dirty="0">
              <a:solidFill>
                <a:schemeClr val="accent1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4" name="文本框 13">
            <a:extLst>
              <a:ext uri="{FF2B5EF4-FFF2-40B4-BE49-F238E27FC236}"/>
            </a:extLst>
          </p:cNvPr>
          <p:cNvSpPr txBox="1"/>
          <p:nvPr/>
        </p:nvSpPr>
        <p:spPr>
          <a:xfrm>
            <a:off x="-339725" y="1776413"/>
            <a:ext cx="5368925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наша социальная активность</a:t>
            </a:r>
            <a:endParaRPr lang="en-US" alt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Han Sans SC"/>
              <a:ea typeface="Source Han Sans SC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762500" y="604838"/>
            <a:ext cx="6997700" cy="53276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27EDE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552238" y="1636713"/>
            <a:ext cx="76200" cy="330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59413" y="850900"/>
            <a:ext cx="6224587" cy="48355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zh-CN" sz="32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восстановление здоровья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32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     нации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zh-CN" sz="32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воспитание здоровой молодежи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zh-CN" sz="32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патриотическое и нравственное воспитание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zh-CN" sz="32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укрепление института семьи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zh-CN" sz="3200" dirty="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интеллектуальное, творческое и физическое развитие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schemeClr val="accent1"/>
              </a:solidFill>
              <a:latin typeface="Source Han Sans SC"/>
              <a:ea typeface="Source Han Sans SC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1" name="矩形 10">
            <a:extLst>
              <a:ext uri="{FF2B5EF4-FFF2-40B4-BE49-F238E27FC236}"/>
            </a:extLst>
          </p:cNvPr>
          <p:cNvSpPr/>
          <p:nvPr/>
        </p:nvSpPr>
        <p:spPr>
          <a:xfrm>
            <a:off x="-76200" y="1538288"/>
            <a:ext cx="5400675" cy="350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4938" y="1776413"/>
            <a:ext cx="5097462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польза 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общества:</a:t>
            </a:r>
            <a:endParaRPr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Han Sans SC"/>
              <a:ea typeface="Source Han Sans SC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6"/>
          <a:stretch>
            <a:fillRect/>
          </a:stretch>
        </p:blipFill>
        <p:spPr bwMode="auto">
          <a:xfrm>
            <a:off x="0" y="730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854575" y="592138"/>
            <a:ext cx="6891338" cy="54959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27EDE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666538" y="1550988"/>
            <a:ext cx="76200" cy="330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08650" y="592138"/>
            <a:ext cx="6259513" cy="548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2100" dirty="0">
                <a:solidFill>
                  <a:schemeClr val="bg1"/>
                </a:solidFill>
                <a:latin typeface="Bahnschrift Light" panose="020B0502040204020203" pitchFamily="34" charset="0"/>
                <a:ea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14 лет успешной деятельности,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2100" dirty="0">
                <a:solidFill>
                  <a:schemeClr val="bg1"/>
                </a:solidFill>
                <a:latin typeface="Bahnschrift Light" panose="020B0502040204020203" pitchFamily="34" charset="0"/>
                <a:ea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3 локации: в Рязани и Москве,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2100" dirty="0">
                <a:solidFill>
                  <a:schemeClr val="bg1"/>
                </a:solidFill>
                <a:latin typeface="Bahnschrift Light" panose="020B0502040204020203" pitchFamily="34" charset="0"/>
                <a:ea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3 ключевых сотрудника + руководитель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100" dirty="0">
                <a:solidFill>
                  <a:schemeClr val="bg1"/>
                </a:solidFill>
                <a:latin typeface="Bahnschrift Light" panose="020B0502040204020203" pitchFamily="34" charset="0"/>
                <a:ea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23 партнера на аутсёрсинге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100" dirty="0">
                <a:solidFill>
                  <a:schemeClr val="bg1"/>
                </a:solidFill>
                <a:latin typeface="Bahnschrift Light" panose="020B0502040204020203" pitchFamily="34" charset="0"/>
                <a:ea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годовой борот более 2 млн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zh-CN" sz="2100" dirty="0">
                <a:solidFill>
                  <a:schemeClr val="bg1"/>
                </a:solidFill>
                <a:latin typeface="Bahnschrift Light" panose="020B0502040204020203" pitchFamily="34" charset="0"/>
                <a:ea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1000 лекций и семинаров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zh-CN" sz="2100" dirty="0">
                <a:solidFill>
                  <a:schemeClr val="bg1"/>
                </a:solidFill>
                <a:latin typeface="Bahnschrift Light" panose="020B0502040204020203" pitchFamily="34" charset="0"/>
                <a:ea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10 000 публикаций в социальных сетях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zh-CN" sz="2100" dirty="0">
                <a:solidFill>
                  <a:schemeClr val="bg1"/>
                </a:solidFill>
                <a:latin typeface="Bahnschrift Light" panose="020B0502040204020203" pitchFamily="34" charset="0"/>
                <a:ea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30 поэтических альманахов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zh-CN" sz="2100" dirty="0">
                <a:solidFill>
                  <a:schemeClr val="bg1"/>
                </a:solidFill>
                <a:latin typeface="Bahnschrift Light" panose="020B0502040204020203" pitchFamily="34" charset="0"/>
                <a:ea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2 книги в прозе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zh-CN" sz="2100" dirty="0">
                <a:solidFill>
                  <a:schemeClr val="bg1"/>
                </a:solidFill>
                <a:latin typeface="Bahnschrift Light" panose="020B0502040204020203" pitchFamily="34" charset="0"/>
                <a:ea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15 поэтических сборников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100" dirty="0">
                <a:solidFill>
                  <a:schemeClr val="bg1"/>
                </a:solidFill>
                <a:latin typeface="Bahnschrift Light" panose="020B0502040204020203" pitchFamily="34" charset="0"/>
                <a:ea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2 Международных фестиваля под патронатом ЮНЕСКО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100" dirty="0">
                <a:solidFill>
                  <a:schemeClr val="bg1"/>
                </a:solidFill>
                <a:latin typeface="Bahnschrift Light" panose="020B0502040204020203" pitchFamily="34" charset="0"/>
                <a:ea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158 песен для музыкальных коллективов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2100" dirty="0">
                <a:solidFill>
                  <a:schemeClr val="bg1"/>
                </a:solidFill>
                <a:latin typeface="Bahnschrift Light" panose="020B0502040204020203" pitchFamily="34" charset="0"/>
                <a:ea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десятки международных конференций</a:t>
            </a:r>
            <a:endParaRPr lang="en-US" altLang="en-US" sz="2100" dirty="0">
              <a:solidFill>
                <a:schemeClr val="bg1"/>
              </a:solidFill>
              <a:latin typeface="Bahnschrift Light" panose="020B0502040204020203" pitchFamily="34" charset="0"/>
              <a:ea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1" name="矩形 10">
            <a:extLst>
              <a:ext uri="{FF2B5EF4-FFF2-40B4-BE49-F238E27FC236}"/>
            </a:extLst>
          </p:cNvPr>
          <p:cNvSpPr/>
          <p:nvPr/>
        </p:nvSpPr>
        <p:spPr>
          <a:xfrm>
            <a:off x="-36513" y="1408113"/>
            <a:ext cx="5521326" cy="350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3838" y="1779588"/>
            <a:ext cx="5097462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компания в цифрах:</a:t>
            </a:r>
            <a:endParaRPr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Han Sans SC"/>
              <a:ea typeface="Source Han Sans SC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pic>
        <p:nvPicPr>
          <p:cNvPr id="8200" name="Рисунок 3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2236788"/>
            <a:ext cx="2000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644650"/>
            <a:ext cx="6015038" cy="3568700"/>
            <a:chOff x="-743745" y="1569337"/>
            <a:chExt cx="6749195" cy="4005676"/>
          </a:xfrm>
        </p:grpSpPr>
        <p:sp>
          <p:nvSpPr>
            <p:cNvPr id="6" name="Freeform 5"/>
            <p:cNvSpPr/>
            <p:nvPr/>
          </p:nvSpPr>
          <p:spPr bwMode="auto">
            <a:xfrm>
              <a:off x="1509550" y="1571119"/>
              <a:ext cx="972568" cy="1603696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509550" y="2560065"/>
              <a:ext cx="972568" cy="119564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509550" y="3550792"/>
              <a:ext cx="972568" cy="990728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509550" y="4336604"/>
              <a:ext cx="972568" cy="1195644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482118" y="2592139"/>
              <a:ext cx="1811541" cy="58267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482118" y="3174815"/>
              <a:ext cx="3001423" cy="580894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482118" y="3755710"/>
              <a:ext cx="2467045" cy="580894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482118" y="4336604"/>
              <a:ext cx="1954042" cy="582676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-743745" y="2558283"/>
              <a:ext cx="2253295" cy="9925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22" y="2558283"/>
              <a:ext cx="1508728" cy="99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8" name="Rectangle 293"/>
            <p:cNvSpPr>
              <a:spLocks noChangeArrowheads="1"/>
            </p:cNvSpPr>
            <p:nvPr/>
          </p:nvSpPr>
          <p:spPr bwMode="auto">
            <a:xfrm>
              <a:off x="-743745" y="3550792"/>
              <a:ext cx="2253295" cy="9907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9" name="Rectangle 294"/>
            <p:cNvSpPr>
              <a:spLocks noChangeArrowheads="1"/>
            </p:cNvSpPr>
            <p:nvPr/>
          </p:nvSpPr>
          <p:spPr bwMode="auto">
            <a:xfrm>
              <a:off x="822" y="3550792"/>
              <a:ext cx="1508728" cy="990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20" name="Rectangle 687"/>
            <p:cNvSpPr>
              <a:spLocks noChangeArrowheads="1"/>
            </p:cNvSpPr>
            <p:nvPr/>
          </p:nvSpPr>
          <p:spPr bwMode="auto">
            <a:xfrm>
              <a:off x="-743745" y="4539739"/>
              <a:ext cx="2253295" cy="9907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+mn-lt"/>
                <a:ea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21" name="Rectangle 688"/>
            <p:cNvSpPr>
              <a:spLocks noChangeArrowheads="1"/>
            </p:cNvSpPr>
            <p:nvPr/>
          </p:nvSpPr>
          <p:spPr bwMode="auto">
            <a:xfrm>
              <a:off x="-187992" y="4584285"/>
              <a:ext cx="1510509" cy="990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23" name="Rectangle 792"/>
            <p:cNvSpPr>
              <a:spLocks noChangeArrowheads="1"/>
            </p:cNvSpPr>
            <p:nvPr/>
          </p:nvSpPr>
          <p:spPr bwMode="auto">
            <a:xfrm>
              <a:off x="822" y="4541520"/>
              <a:ext cx="1508728" cy="99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24" name="Rectangle 904"/>
            <p:cNvSpPr>
              <a:spLocks noChangeArrowheads="1"/>
            </p:cNvSpPr>
            <p:nvPr/>
          </p:nvSpPr>
          <p:spPr bwMode="auto">
            <a:xfrm>
              <a:off x="-743745" y="1569337"/>
              <a:ext cx="2253295" cy="9889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25" name="Rectangle 905"/>
            <p:cNvSpPr>
              <a:spLocks noChangeArrowheads="1"/>
            </p:cNvSpPr>
            <p:nvPr/>
          </p:nvSpPr>
          <p:spPr bwMode="auto">
            <a:xfrm>
              <a:off x="822" y="1569337"/>
              <a:ext cx="1508728" cy="988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31" name="Freeform 1039"/>
            <p:cNvSpPr/>
            <p:nvPr/>
          </p:nvSpPr>
          <p:spPr bwMode="auto">
            <a:xfrm>
              <a:off x="5191414" y="3222926"/>
              <a:ext cx="244033" cy="484673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1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32" name="Freeform 1040"/>
            <p:cNvSpPr/>
            <p:nvPr/>
          </p:nvSpPr>
          <p:spPr bwMode="auto">
            <a:xfrm>
              <a:off x="4649911" y="3803820"/>
              <a:ext cx="245814" cy="48645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1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34" name="Freeform 1042"/>
            <p:cNvSpPr/>
            <p:nvPr/>
          </p:nvSpPr>
          <p:spPr bwMode="auto">
            <a:xfrm>
              <a:off x="4144033" y="4384714"/>
              <a:ext cx="244033" cy="48645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1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35" name="Freeform 1043"/>
            <p:cNvSpPr/>
            <p:nvPr/>
          </p:nvSpPr>
          <p:spPr bwMode="auto">
            <a:xfrm>
              <a:off x="4006876" y="2640250"/>
              <a:ext cx="244032" cy="484673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1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497" tIns="40749" rIns="81497" bIns="40749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23" dirty="0"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5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9" tIns="16979" rIns="16979" bIns="16979" anchor="ctr"/>
              <a:lstStyle/>
              <a:p>
                <a:pPr algn="ctr" defTabSz="203722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9" tIns="16979" rIns="16979" bIns="16979" anchor="ctr"/>
              <a:lstStyle/>
              <a:p>
                <a:pPr algn="ctr" defTabSz="203722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03412" y="4819673"/>
              <a:ext cx="465138" cy="391319"/>
              <a:chOff x="5349340" y="1612390"/>
              <a:chExt cx="465138" cy="391319"/>
            </a:xfrm>
            <a:solidFill>
              <a:schemeClr val="bg2"/>
            </a:solidFill>
          </p:grpSpPr>
          <p:sp>
            <p:nvSpPr>
              <p:cNvPr id="49" name="AutoShape 120"/>
              <p:cNvSpPr/>
              <p:nvPr/>
            </p:nvSpPr>
            <p:spPr bwMode="auto">
              <a:xfrm>
                <a:off x="5460206" y="1720899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9" tIns="16979" rIns="16979" bIns="16979" anchor="ctr"/>
              <a:lstStyle/>
              <a:p>
                <a:pPr algn="ctr" defTabSz="203722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51" name="AutoShape 122"/>
              <p:cNvSpPr/>
              <p:nvPr/>
            </p:nvSpPr>
            <p:spPr bwMode="auto">
              <a:xfrm>
                <a:off x="5349340" y="1612390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9" tIns="16979" rIns="16979" bIns="16979" anchor="ctr"/>
              <a:lstStyle/>
              <a:p>
                <a:pPr algn="ctr" defTabSz="203722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46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9" tIns="16979" rIns="16979" bIns="16979" anchor="ctr"/>
              <a:lstStyle/>
              <a:p>
                <a:pPr algn="ctr" defTabSz="203722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7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9" tIns="16979" rIns="16979" bIns="16979" anchor="ctr"/>
              <a:lstStyle/>
              <a:p>
                <a:pPr algn="ctr" defTabSz="203722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sp>
            <p:nvSpPr>
              <p:cNvPr id="48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9" tIns="16979" rIns="16979" bIns="16979" anchor="ctr"/>
              <a:lstStyle/>
              <a:p>
                <a:pPr algn="ctr" defTabSz="203722" fontAlgn="auto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23" dirty="0"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</p:grpSp>
        <p:sp>
          <p:nvSpPr>
            <p:cNvPr id="9287" name="TextBox 40"/>
            <p:cNvSpPr txBox="1">
              <a:spLocks noChangeArrowheads="1"/>
            </p:cNvSpPr>
            <p:nvPr/>
          </p:nvSpPr>
          <p:spPr bwMode="auto">
            <a:xfrm>
              <a:off x="2715173" y="2495032"/>
              <a:ext cx="1320156" cy="66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24917" rIns="0" bIns="24917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35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радио</a:t>
              </a:r>
              <a:endParaRPr lang="en-GB" altLang="ru-RU" sz="3500">
                <a:solidFill>
                  <a:schemeClr val="bg1"/>
                </a:solidFill>
                <a:latin typeface="Gen Jyuu Gothic Monospace Regul"/>
                <a:ea typeface="Source Han Sans SC"/>
                <a:cs typeface="Gen Jyuu Gothic Monospace Regul"/>
                <a:sym typeface="Gen Jyuu Gothic Monospace Regul"/>
              </a:endParaRPr>
            </a:p>
          </p:txBody>
        </p:sp>
        <p:sp>
          <p:nvSpPr>
            <p:cNvPr id="9288" name="TextBox 41"/>
            <p:cNvSpPr txBox="1">
              <a:spLocks noChangeArrowheads="1"/>
            </p:cNvSpPr>
            <p:nvPr/>
          </p:nvSpPr>
          <p:spPr bwMode="auto">
            <a:xfrm>
              <a:off x="2658830" y="3104913"/>
              <a:ext cx="3346620" cy="1265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4917" rIns="0" bIns="24917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35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журналы</a:t>
              </a:r>
              <a:endParaRPr lang="en-GB" altLang="ru-RU" sz="35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  <a:p>
              <a:pPr eaLnBrk="1" hangingPunct="1"/>
              <a:endParaRPr lang="en-GB" altLang="ru-RU" sz="35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  <p:sp>
          <p:nvSpPr>
            <p:cNvPr id="9289" name="TextBox 42"/>
            <p:cNvSpPr txBox="1">
              <a:spLocks noChangeArrowheads="1"/>
            </p:cNvSpPr>
            <p:nvPr/>
          </p:nvSpPr>
          <p:spPr bwMode="auto">
            <a:xfrm>
              <a:off x="2525823" y="4241812"/>
              <a:ext cx="2217833" cy="66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4917" rIns="0" bIns="24917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ru-RU" sz="3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соцсети</a:t>
              </a:r>
              <a:endParaRPr lang="en-GB" altLang="ru-RU" sz="34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  <p:sp>
          <p:nvSpPr>
            <p:cNvPr id="9290" name="TextBox 44"/>
            <p:cNvSpPr txBox="1">
              <a:spLocks noChangeArrowheads="1"/>
            </p:cNvSpPr>
            <p:nvPr/>
          </p:nvSpPr>
          <p:spPr bwMode="auto">
            <a:xfrm>
              <a:off x="2761265" y="3676280"/>
              <a:ext cx="1982390" cy="66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4917" rIns="0" bIns="24917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ru-RU" sz="35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газеты</a:t>
              </a:r>
              <a:endParaRPr lang="en-GB" altLang="ru-RU" sz="35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</p:grp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3883025" y="1143000"/>
            <a:ext cx="3873500" cy="654050"/>
            <a:chOff x="1104674" y="3570855"/>
            <a:chExt cx="3066942" cy="734939"/>
          </a:xfrm>
        </p:grpSpPr>
        <p:sp>
          <p:nvSpPr>
            <p:cNvPr id="9261" name="TextBox 71"/>
            <p:cNvSpPr txBox="1">
              <a:spLocks noChangeArrowheads="1"/>
            </p:cNvSpPr>
            <p:nvPr/>
          </p:nvSpPr>
          <p:spPr bwMode="auto">
            <a:xfrm>
              <a:off x="1104674" y="3570855"/>
              <a:ext cx="3066942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4935" rIns="0" bIns="149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24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Комсомольская правда</a:t>
              </a:r>
              <a:r>
                <a:rPr lang="en-US" altLang="en-US" sz="24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 </a:t>
              </a:r>
              <a:r>
                <a:rPr lang="en-US" altLang="ru-RU" sz="24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KP/RU</a:t>
              </a:r>
              <a:endParaRPr lang="en-GB" altLang="ru-RU" sz="2400">
                <a:solidFill>
                  <a:schemeClr val="bg1"/>
                </a:solidFill>
                <a:latin typeface="Gen Jyuu Gothic Monospace Regul"/>
                <a:ea typeface="Source Han Sans SC"/>
                <a:cs typeface="Gen Jyuu Gothic Monospace Regul"/>
                <a:sym typeface="Gen Jyuu Gothic Monospace Regul"/>
              </a:endParaRPr>
            </a:p>
          </p:txBody>
        </p:sp>
        <p:sp>
          <p:nvSpPr>
            <p:cNvPr id="9262" name="Rectangle 72"/>
            <p:cNvSpPr>
              <a:spLocks noChangeArrowheads="1"/>
            </p:cNvSpPr>
            <p:nvPr/>
          </p:nvSpPr>
          <p:spPr bwMode="auto">
            <a:xfrm>
              <a:off x="1111364" y="3995137"/>
              <a:ext cx="1921227" cy="31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179" rIns="0" bIns="151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16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12.04.2023 статья</a:t>
              </a:r>
              <a:endParaRPr lang="en-GB" altLang="ru-RU" sz="1600">
                <a:solidFill>
                  <a:schemeClr val="bg1"/>
                </a:solidFill>
                <a:latin typeface="Gen Jyuu Gothic Monospace Regul"/>
                <a:ea typeface="Source Han Sans SC"/>
                <a:cs typeface="Gen Jyuu Gothic Monospace Regul"/>
                <a:sym typeface="Gen Jyuu Gothic Monospace Regul"/>
              </a:endParaRP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8535988" y="1158875"/>
            <a:ext cx="2039937" cy="715963"/>
            <a:chOff x="1098170" y="3570851"/>
            <a:chExt cx="1935392" cy="639385"/>
          </a:xfrm>
        </p:grpSpPr>
        <p:sp>
          <p:nvSpPr>
            <p:cNvPr id="9259" name="TextBox 74"/>
            <p:cNvSpPr txBox="1">
              <a:spLocks noChangeArrowheads="1"/>
            </p:cNvSpPr>
            <p:nvPr/>
          </p:nvSpPr>
          <p:spPr bwMode="auto">
            <a:xfrm>
              <a:off x="1098170" y="3570851"/>
              <a:ext cx="1935392" cy="44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4935" rIns="0" bIns="149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2400" i="1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-бизнес-</a:t>
              </a:r>
              <a:r>
                <a:rPr lang="ru-RU" altLang="en-US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 ГАЗЕТА</a:t>
              </a:r>
              <a:endParaRPr lang="en-GB" altLang="ru-RU" sz="24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  <p:sp>
          <p:nvSpPr>
            <p:cNvPr id="9260" name="Rectangle 75"/>
            <p:cNvSpPr>
              <a:spLocks noChangeArrowheads="1"/>
            </p:cNvSpPr>
            <p:nvPr/>
          </p:nvSpPr>
          <p:spPr bwMode="auto">
            <a:xfrm>
              <a:off x="1098173" y="3899581"/>
              <a:ext cx="1895353" cy="31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179" rIns="0" bIns="151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29.04.2023 статья</a:t>
              </a:r>
              <a:endParaRPr lang="en-GB" altLang="ru-RU" sz="16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6626225" y="2044700"/>
            <a:ext cx="2033588" cy="593725"/>
            <a:chOff x="1104671" y="3570847"/>
            <a:chExt cx="1930038" cy="666340"/>
          </a:xfrm>
        </p:grpSpPr>
        <p:sp>
          <p:nvSpPr>
            <p:cNvPr id="9257" name="TextBox 77"/>
            <p:cNvSpPr txBox="1">
              <a:spLocks noChangeArrowheads="1"/>
            </p:cNvSpPr>
            <p:nvPr/>
          </p:nvSpPr>
          <p:spPr bwMode="auto">
            <a:xfrm>
              <a:off x="1104671" y="3570847"/>
              <a:ext cx="1543118" cy="44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4935" rIns="0" bIns="149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ru-RU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ИЗВЕСТИЯ </a:t>
              </a:r>
              <a:r>
                <a:rPr lang="en-US" altLang="ru-RU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IZ</a:t>
              </a:r>
              <a:endParaRPr lang="en-GB" altLang="ru-RU" sz="24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  <p:sp>
          <p:nvSpPr>
            <p:cNvPr id="9258" name="Rectangle 78"/>
            <p:cNvSpPr>
              <a:spLocks noChangeArrowheads="1"/>
            </p:cNvSpPr>
            <p:nvPr/>
          </p:nvSpPr>
          <p:spPr bwMode="auto">
            <a:xfrm>
              <a:off x="1113480" y="3926532"/>
              <a:ext cx="1921229" cy="31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179" rIns="0" bIns="151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29.04. 2023 статья</a:t>
              </a:r>
              <a:endParaRPr lang="en-GB" altLang="ru-RU" sz="16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5668963" y="2924175"/>
            <a:ext cx="3908425" cy="738188"/>
            <a:chOff x="1098170" y="3570851"/>
            <a:chExt cx="3708167" cy="828095"/>
          </a:xfrm>
        </p:grpSpPr>
        <p:sp>
          <p:nvSpPr>
            <p:cNvPr id="9255" name="TextBox 80"/>
            <p:cNvSpPr txBox="1">
              <a:spLocks noChangeArrowheads="1"/>
            </p:cNvSpPr>
            <p:nvPr/>
          </p:nvSpPr>
          <p:spPr bwMode="auto">
            <a:xfrm>
              <a:off x="1098170" y="3570851"/>
              <a:ext cx="3708167" cy="82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4935" rIns="0" bIns="149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24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Комсомольская правда</a:t>
              </a:r>
              <a:r>
                <a:rPr lang="en-US" altLang="en-US" sz="24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 </a:t>
              </a:r>
              <a:r>
                <a:rPr lang="en-US" altLang="ru-RU" sz="22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KP/RU</a:t>
              </a:r>
              <a:endParaRPr lang="en-GB" altLang="ru-RU" sz="2200">
                <a:solidFill>
                  <a:schemeClr val="bg1"/>
                </a:solidFill>
                <a:latin typeface="Gen Jyuu Gothic Monospace Regul"/>
                <a:ea typeface="Source Han Sans SC"/>
                <a:cs typeface="Gen Jyuu Gothic Monospace Regul"/>
                <a:sym typeface="Gen Jyuu Gothic Monospace Regul"/>
              </a:endParaRPr>
            </a:p>
          </p:txBody>
        </p:sp>
        <p:sp>
          <p:nvSpPr>
            <p:cNvPr id="9256" name="Rectangle 81"/>
            <p:cNvSpPr>
              <a:spLocks noChangeArrowheads="1"/>
            </p:cNvSpPr>
            <p:nvPr/>
          </p:nvSpPr>
          <p:spPr bwMode="auto">
            <a:xfrm>
              <a:off x="1990393" y="4052796"/>
              <a:ext cx="1895355" cy="31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179" rIns="0" bIns="151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1600">
                  <a:solidFill>
                    <a:schemeClr val="bg1"/>
                  </a:solidFill>
                  <a:latin typeface="Source Han Sans SC"/>
                  <a:ea typeface="Source Han Sans SC"/>
                  <a:cs typeface="Gen Jyuu Gothic Monospace Regul"/>
                  <a:sym typeface="Gen Jyuu Gothic Monospace Regul"/>
                </a:rPr>
                <a:t>24.05.2023 статья</a:t>
              </a:r>
              <a:endParaRPr lang="en-GB" altLang="ru-RU" sz="1600">
                <a:solidFill>
                  <a:schemeClr val="bg1"/>
                </a:solidFill>
                <a:latin typeface="Gen Jyuu Gothic Monospace Regul"/>
                <a:ea typeface="Source Han Sans SC"/>
                <a:cs typeface="Gen Jyuu Gothic Monospace Regul"/>
                <a:sym typeface="Gen Jyuu Gothic Monospace Regul"/>
              </a:endParaRPr>
            </a:p>
          </p:txBody>
        </p: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8955088" y="1998663"/>
            <a:ext cx="2862262" cy="871537"/>
            <a:chOff x="717513" y="3554967"/>
            <a:chExt cx="2330048" cy="655268"/>
          </a:xfrm>
        </p:grpSpPr>
        <p:sp>
          <p:nvSpPr>
            <p:cNvPr id="9253" name="TextBox 83"/>
            <p:cNvSpPr txBox="1">
              <a:spLocks noChangeArrowheads="1"/>
            </p:cNvSpPr>
            <p:nvPr/>
          </p:nvSpPr>
          <p:spPr bwMode="auto">
            <a:xfrm>
              <a:off x="717513" y="3554967"/>
              <a:ext cx="2330048" cy="44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4935" rIns="0" bIns="149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ГУБЕРНИЯ НОВАЯ</a:t>
              </a:r>
              <a:endParaRPr lang="en-GB" altLang="ru-RU" sz="24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  <p:sp>
          <p:nvSpPr>
            <p:cNvPr id="9254" name="Rectangle 84"/>
            <p:cNvSpPr>
              <a:spLocks noChangeArrowheads="1"/>
            </p:cNvSpPr>
            <p:nvPr/>
          </p:nvSpPr>
          <p:spPr bwMode="auto">
            <a:xfrm>
              <a:off x="1098172" y="3899580"/>
              <a:ext cx="1875442" cy="31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179" rIns="0" bIns="151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15.05.2024, статья</a:t>
              </a:r>
              <a:endParaRPr lang="en-GB" altLang="ru-RU" sz="16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6064250" y="3797300"/>
            <a:ext cx="2522538" cy="908050"/>
            <a:chOff x="1098170" y="3570850"/>
            <a:chExt cx="1924643" cy="1017876"/>
          </a:xfrm>
        </p:grpSpPr>
        <p:sp>
          <p:nvSpPr>
            <p:cNvPr id="9251" name="TextBox 86"/>
            <p:cNvSpPr txBox="1">
              <a:spLocks noChangeArrowheads="1"/>
            </p:cNvSpPr>
            <p:nvPr/>
          </p:nvSpPr>
          <p:spPr bwMode="auto">
            <a:xfrm>
              <a:off x="1098170" y="3570850"/>
              <a:ext cx="1186278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4935" rIns="0" bIns="149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ru-RU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Радио ТКР-ФМ </a:t>
              </a:r>
              <a:endParaRPr lang="en-GB" altLang="ru-RU" sz="24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  <p:sp>
          <p:nvSpPr>
            <p:cNvPr id="9252" name="Rectangle 87"/>
            <p:cNvSpPr>
              <a:spLocks noChangeArrowheads="1"/>
            </p:cNvSpPr>
            <p:nvPr/>
          </p:nvSpPr>
          <p:spPr bwMode="auto">
            <a:xfrm>
              <a:off x="1127461" y="4001807"/>
              <a:ext cx="1895352" cy="586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179" rIns="0" bIns="151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29.05.2023, интервью</a:t>
              </a:r>
            </a:p>
            <a:p>
              <a:pPr eaLnBrk="1" hangingPunct="1"/>
              <a:endParaRPr lang="en-GB" altLang="ru-RU" sz="16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</p:grpSp>
      <p:sp>
        <p:nvSpPr>
          <p:cNvPr id="9225" name="文本框 92"/>
          <p:cNvSpPr txBox="1">
            <a:spLocks noChangeArrowheads="1"/>
          </p:cNvSpPr>
          <p:nvPr/>
        </p:nvSpPr>
        <p:spPr bwMode="auto">
          <a:xfrm>
            <a:off x="2316163" y="173038"/>
            <a:ext cx="9191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60960" bIns="609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ru-RU" altLang="en-US" sz="4000" b="1">
                <a:solidFill>
                  <a:schemeClr val="accent2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СМИ о компании в 2023 </a:t>
            </a:r>
            <a:r>
              <a:rPr lang="en-US" altLang="en-US" sz="4000" b="1">
                <a:solidFill>
                  <a:schemeClr val="accent2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-</a:t>
            </a:r>
            <a:r>
              <a:rPr lang="ru-RU" altLang="en-US" sz="4000" b="1">
                <a:solidFill>
                  <a:schemeClr val="accent2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 </a:t>
            </a:r>
            <a:r>
              <a:rPr lang="en-US" altLang="en-US" sz="4000" b="1">
                <a:solidFill>
                  <a:schemeClr val="accent2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2024</a:t>
            </a:r>
            <a:r>
              <a:rPr lang="ru-RU" altLang="en-US" sz="4000" b="1">
                <a:solidFill>
                  <a:schemeClr val="accent2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 году:</a:t>
            </a:r>
            <a:endParaRPr lang="en-US" altLang="en-US" sz="4000" b="1">
              <a:solidFill>
                <a:schemeClr val="accent2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sp>
        <p:nvSpPr>
          <p:cNvPr id="89" name="Freeform 64">
            <a:extLst>
              <a:ext uri="{FF2B5EF4-FFF2-40B4-BE49-F238E27FC236}"/>
            </a:extLst>
          </p:cNvPr>
          <p:cNvSpPr>
            <a:spLocks noEditPoints="1"/>
          </p:cNvSpPr>
          <p:nvPr/>
        </p:nvSpPr>
        <p:spPr bwMode="auto">
          <a:xfrm>
            <a:off x="1141413" y="3570288"/>
            <a:ext cx="403225" cy="442912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1497" tIns="40749" rIns="81497" bIns="4074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4">
              <a:solidFill>
                <a:schemeClr val="tx1">
                  <a:lumMod val="65000"/>
                  <a:lumOff val="35000"/>
                </a:schemeClr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grpSp>
        <p:nvGrpSpPr>
          <p:cNvPr id="90" name="Group 85"/>
          <p:cNvGrpSpPr>
            <a:grpSpLocks/>
          </p:cNvGrpSpPr>
          <p:nvPr/>
        </p:nvGrpSpPr>
        <p:grpSpPr bwMode="auto">
          <a:xfrm>
            <a:off x="9334500" y="3362325"/>
            <a:ext cx="2482850" cy="569913"/>
            <a:chOff x="1098170" y="3570850"/>
            <a:chExt cx="1895355" cy="639387"/>
          </a:xfrm>
        </p:grpSpPr>
        <p:sp>
          <p:nvSpPr>
            <p:cNvPr id="9249" name="TextBox 90"/>
            <p:cNvSpPr txBox="1">
              <a:spLocks noChangeArrowheads="1"/>
            </p:cNvSpPr>
            <p:nvPr/>
          </p:nvSpPr>
          <p:spPr bwMode="auto">
            <a:xfrm>
              <a:off x="1098170" y="3570850"/>
              <a:ext cx="1337197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4935" rIns="0" bIns="149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ru-RU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Smooth Radio</a:t>
              </a:r>
              <a:endParaRPr lang="en-GB" altLang="ru-RU" sz="24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  <p:sp>
          <p:nvSpPr>
            <p:cNvPr id="9250" name="Rectangle 87"/>
            <p:cNvSpPr>
              <a:spLocks noChangeArrowheads="1"/>
            </p:cNvSpPr>
            <p:nvPr/>
          </p:nvSpPr>
          <p:spPr bwMode="auto">
            <a:xfrm>
              <a:off x="1098173" y="3899580"/>
              <a:ext cx="1895352" cy="31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179" rIns="0" bIns="151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0</a:t>
              </a:r>
              <a:r>
                <a:rPr lang="ru-RU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6.06.2023, интервью</a:t>
              </a:r>
            </a:p>
          </p:txBody>
        </p:sp>
      </p:grpSp>
      <p:grpSp>
        <p:nvGrpSpPr>
          <p:cNvPr id="94" name="Group 85"/>
          <p:cNvGrpSpPr>
            <a:grpSpLocks/>
          </p:cNvGrpSpPr>
          <p:nvPr/>
        </p:nvGrpSpPr>
        <p:grpSpPr bwMode="auto">
          <a:xfrm>
            <a:off x="4911725" y="4629150"/>
            <a:ext cx="2484438" cy="725488"/>
            <a:chOff x="1098170" y="3570850"/>
            <a:chExt cx="1895355" cy="639387"/>
          </a:xfrm>
        </p:grpSpPr>
        <p:sp>
          <p:nvSpPr>
            <p:cNvPr id="9247" name="TextBox 94"/>
            <p:cNvSpPr txBox="1">
              <a:spLocks noChangeArrowheads="1"/>
            </p:cNvSpPr>
            <p:nvPr/>
          </p:nvSpPr>
          <p:spPr bwMode="auto">
            <a:xfrm>
              <a:off x="1098170" y="3570850"/>
              <a:ext cx="1075385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4935" rIns="0" bIns="149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ru-RU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Melon Rich</a:t>
              </a:r>
              <a:endParaRPr lang="en-GB" altLang="ru-RU" sz="24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  <p:sp>
          <p:nvSpPr>
            <p:cNvPr id="9248" name="Rectangle 87"/>
            <p:cNvSpPr>
              <a:spLocks noChangeArrowheads="1"/>
            </p:cNvSpPr>
            <p:nvPr/>
          </p:nvSpPr>
          <p:spPr bwMode="auto">
            <a:xfrm>
              <a:off x="1098173" y="3899580"/>
              <a:ext cx="1895352" cy="31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179" rIns="0" bIns="151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13.06.2023, статья</a:t>
              </a:r>
            </a:p>
          </p:txBody>
        </p:sp>
      </p:grpSp>
      <p:grpSp>
        <p:nvGrpSpPr>
          <p:cNvPr id="97" name="Group 85"/>
          <p:cNvGrpSpPr>
            <a:grpSpLocks/>
          </p:cNvGrpSpPr>
          <p:nvPr/>
        </p:nvGrpSpPr>
        <p:grpSpPr bwMode="auto">
          <a:xfrm>
            <a:off x="9334500" y="5792788"/>
            <a:ext cx="2482850" cy="690562"/>
            <a:chOff x="1098170" y="3570850"/>
            <a:chExt cx="1895355" cy="639387"/>
          </a:xfrm>
        </p:grpSpPr>
        <p:sp>
          <p:nvSpPr>
            <p:cNvPr id="9245" name="TextBox 97"/>
            <p:cNvSpPr txBox="1">
              <a:spLocks noChangeArrowheads="1"/>
            </p:cNvSpPr>
            <p:nvPr/>
          </p:nvSpPr>
          <p:spPr bwMode="auto">
            <a:xfrm>
              <a:off x="1098170" y="3570850"/>
              <a:ext cx="1589808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4935" rIns="0" bIns="149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ru-RU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Радио </a:t>
              </a:r>
              <a:r>
                <a:rPr lang="en-US" altLang="ru-RU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 Premium</a:t>
              </a:r>
              <a:endParaRPr lang="en-GB" altLang="ru-RU" sz="24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  <p:sp>
          <p:nvSpPr>
            <p:cNvPr id="9246" name="Rectangle 87"/>
            <p:cNvSpPr>
              <a:spLocks noChangeArrowheads="1"/>
            </p:cNvSpPr>
            <p:nvPr/>
          </p:nvSpPr>
          <p:spPr bwMode="auto">
            <a:xfrm>
              <a:off x="1098173" y="3899580"/>
              <a:ext cx="1895352" cy="31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179" rIns="0" bIns="151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0</a:t>
              </a:r>
              <a:r>
                <a:rPr lang="ru-RU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6.</a:t>
              </a:r>
              <a:r>
                <a:rPr lang="en-US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03</a:t>
              </a:r>
              <a:r>
                <a:rPr lang="ru-RU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.202</a:t>
              </a:r>
              <a:r>
                <a:rPr lang="en-US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4</a:t>
              </a:r>
              <a:r>
                <a:rPr lang="ru-RU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, интервью</a:t>
              </a:r>
            </a:p>
          </p:txBody>
        </p:sp>
      </p:grpSp>
      <p:grpSp>
        <p:nvGrpSpPr>
          <p:cNvPr id="100" name="Group 85"/>
          <p:cNvGrpSpPr>
            <a:grpSpLocks/>
          </p:cNvGrpSpPr>
          <p:nvPr/>
        </p:nvGrpSpPr>
        <p:grpSpPr bwMode="auto">
          <a:xfrm>
            <a:off x="3336925" y="5938838"/>
            <a:ext cx="2982913" cy="719137"/>
            <a:chOff x="1098170" y="3570850"/>
            <a:chExt cx="2276439" cy="639387"/>
          </a:xfrm>
        </p:grpSpPr>
        <p:sp>
          <p:nvSpPr>
            <p:cNvPr id="9243" name="TextBox 100"/>
            <p:cNvSpPr txBox="1">
              <a:spLocks noChangeArrowheads="1"/>
            </p:cNvSpPr>
            <p:nvPr/>
          </p:nvSpPr>
          <p:spPr bwMode="auto">
            <a:xfrm>
              <a:off x="1098170" y="3570850"/>
              <a:ext cx="2276439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4935" rIns="0" bIns="149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ru-RU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Радио </a:t>
              </a:r>
              <a:r>
                <a:rPr lang="en-US" altLang="ru-RU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 </a:t>
              </a:r>
              <a:r>
                <a:rPr lang="ru-RU" altLang="ru-RU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Медиа метрикс</a:t>
              </a:r>
              <a:endParaRPr lang="en-GB" altLang="ru-RU" sz="24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  <p:sp>
          <p:nvSpPr>
            <p:cNvPr id="9244" name="Rectangle 87"/>
            <p:cNvSpPr>
              <a:spLocks noChangeArrowheads="1"/>
            </p:cNvSpPr>
            <p:nvPr/>
          </p:nvSpPr>
          <p:spPr bwMode="auto">
            <a:xfrm>
              <a:off x="1098173" y="3899580"/>
              <a:ext cx="1895352" cy="31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179" rIns="0" bIns="151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19.10.2023, интервью</a:t>
              </a:r>
            </a:p>
          </p:txBody>
        </p:sp>
      </p:grpSp>
      <p:grpSp>
        <p:nvGrpSpPr>
          <p:cNvPr id="103" name="Group 85"/>
          <p:cNvGrpSpPr>
            <a:grpSpLocks/>
          </p:cNvGrpSpPr>
          <p:nvPr/>
        </p:nvGrpSpPr>
        <p:grpSpPr bwMode="auto">
          <a:xfrm>
            <a:off x="8969375" y="4259263"/>
            <a:ext cx="2482850" cy="869950"/>
            <a:chOff x="1098170" y="3570850"/>
            <a:chExt cx="1895355" cy="976286"/>
          </a:xfrm>
        </p:grpSpPr>
        <p:sp>
          <p:nvSpPr>
            <p:cNvPr id="9241" name="TextBox 103"/>
            <p:cNvSpPr txBox="1">
              <a:spLocks noChangeArrowheads="1"/>
            </p:cNvSpPr>
            <p:nvPr/>
          </p:nvSpPr>
          <p:spPr bwMode="auto">
            <a:xfrm>
              <a:off x="1098170" y="3570850"/>
              <a:ext cx="61538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4935" rIns="0" bIns="149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ru-RU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Радио</a:t>
              </a:r>
              <a:endParaRPr lang="en-GB" altLang="ru-RU" sz="24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  <p:sp>
          <p:nvSpPr>
            <p:cNvPr id="9242" name="Rectangle 87"/>
            <p:cNvSpPr>
              <a:spLocks noChangeArrowheads="1"/>
            </p:cNvSpPr>
            <p:nvPr/>
          </p:nvSpPr>
          <p:spPr bwMode="auto">
            <a:xfrm>
              <a:off x="1098173" y="3960217"/>
              <a:ext cx="1895352" cy="586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179" rIns="0" bIns="151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0</a:t>
              </a:r>
              <a:r>
                <a:rPr lang="ru-RU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6.10.2023, интервью архитектура здоровья</a:t>
              </a:r>
            </a:p>
          </p:txBody>
        </p:sp>
      </p:grpSp>
      <p:grpSp>
        <p:nvGrpSpPr>
          <p:cNvPr id="106" name="Group 85"/>
          <p:cNvGrpSpPr>
            <a:grpSpLocks/>
          </p:cNvGrpSpPr>
          <p:nvPr/>
        </p:nvGrpSpPr>
        <p:grpSpPr bwMode="auto">
          <a:xfrm>
            <a:off x="6851650" y="5122863"/>
            <a:ext cx="2482850" cy="1068387"/>
            <a:chOff x="1098170" y="3570850"/>
            <a:chExt cx="1895355" cy="915649"/>
          </a:xfrm>
        </p:grpSpPr>
        <p:sp>
          <p:nvSpPr>
            <p:cNvPr id="9239" name="TextBox 106"/>
            <p:cNvSpPr txBox="1">
              <a:spLocks noChangeArrowheads="1"/>
            </p:cNvSpPr>
            <p:nvPr/>
          </p:nvSpPr>
          <p:spPr bwMode="auto">
            <a:xfrm>
              <a:off x="1098170" y="3570850"/>
              <a:ext cx="61538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4935" rIns="0" bIns="149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ru-RU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Радио</a:t>
              </a:r>
              <a:endParaRPr lang="en-GB" altLang="ru-RU" sz="24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  <p:sp>
          <p:nvSpPr>
            <p:cNvPr id="9240" name="Rectangle 87"/>
            <p:cNvSpPr>
              <a:spLocks noChangeArrowheads="1"/>
            </p:cNvSpPr>
            <p:nvPr/>
          </p:nvSpPr>
          <p:spPr bwMode="auto">
            <a:xfrm>
              <a:off x="1098173" y="3899580"/>
              <a:ext cx="1895352" cy="586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179" rIns="0" bIns="151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10.06.2023, интервью архитектура здоровья</a:t>
              </a:r>
            </a:p>
          </p:txBody>
        </p:sp>
      </p:grpSp>
      <p:grpSp>
        <p:nvGrpSpPr>
          <p:cNvPr id="109" name="Group 85"/>
          <p:cNvGrpSpPr>
            <a:grpSpLocks/>
          </p:cNvGrpSpPr>
          <p:nvPr/>
        </p:nvGrpSpPr>
        <p:grpSpPr bwMode="auto">
          <a:xfrm>
            <a:off x="4427538" y="1997075"/>
            <a:ext cx="2484437" cy="569913"/>
            <a:chOff x="1098170" y="3570850"/>
            <a:chExt cx="1895355" cy="639387"/>
          </a:xfrm>
        </p:grpSpPr>
        <p:sp>
          <p:nvSpPr>
            <p:cNvPr id="9237" name="TextBox 109"/>
            <p:cNvSpPr txBox="1">
              <a:spLocks noChangeArrowheads="1"/>
            </p:cNvSpPr>
            <p:nvPr/>
          </p:nvSpPr>
          <p:spPr bwMode="auto">
            <a:xfrm>
              <a:off x="1098170" y="3570850"/>
              <a:ext cx="1075385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4935" rIns="0" bIns="149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ru-RU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Melon Rich</a:t>
              </a:r>
              <a:endParaRPr lang="en-GB" altLang="ru-RU" sz="24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  <p:sp>
          <p:nvSpPr>
            <p:cNvPr id="9238" name="Rectangle 87"/>
            <p:cNvSpPr>
              <a:spLocks noChangeArrowheads="1"/>
            </p:cNvSpPr>
            <p:nvPr/>
          </p:nvSpPr>
          <p:spPr bwMode="auto">
            <a:xfrm>
              <a:off x="1098173" y="3899580"/>
              <a:ext cx="1895352" cy="31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179" rIns="0" bIns="151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29.04.2023, статья</a:t>
              </a:r>
            </a:p>
          </p:txBody>
        </p:sp>
      </p:grpSp>
      <p:grpSp>
        <p:nvGrpSpPr>
          <p:cNvPr id="112" name="Group 85"/>
          <p:cNvGrpSpPr>
            <a:grpSpLocks/>
          </p:cNvGrpSpPr>
          <p:nvPr/>
        </p:nvGrpSpPr>
        <p:grpSpPr bwMode="auto">
          <a:xfrm>
            <a:off x="1077913" y="5354638"/>
            <a:ext cx="3170237" cy="730250"/>
            <a:chOff x="1098170" y="3570850"/>
            <a:chExt cx="2418747" cy="639387"/>
          </a:xfrm>
        </p:grpSpPr>
        <p:sp>
          <p:nvSpPr>
            <p:cNvPr id="9235" name="TextBox 112"/>
            <p:cNvSpPr txBox="1">
              <a:spLocks noChangeArrowheads="1"/>
            </p:cNvSpPr>
            <p:nvPr/>
          </p:nvSpPr>
          <p:spPr bwMode="auto">
            <a:xfrm>
              <a:off x="1098170" y="3570850"/>
              <a:ext cx="2418747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4935" rIns="0" bIns="149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ru-RU" sz="24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журнал Регионы России</a:t>
              </a:r>
              <a:endParaRPr lang="en-GB" altLang="ru-RU" sz="2400">
                <a:solidFill>
                  <a:schemeClr val="bg1"/>
                </a:solidFill>
                <a:latin typeface="Source Han Sans SC"/>
                <a:sym typeface="Gen Jyuu Gothic Monospace Regul"/>
              </a:endParaRPr>
            </a:p>
          </p:txBody>
        </p:sp>
        <p:sp>
          <p:nvSpPr>
            <p:cNvPr id="9236" name="Rectangle 87"/>
            <p:cNvSpPr>
              <a:spLocks noChangeArrowheads="1"/>
            </p:cNvSpPr>
            <p:nvPr/>
          </p:nvSpPr>
          <p:spPr bwMode="auto">
            <a:xfrm>
              <a:off x="1098173" y="3899580"/>
              <a:ext cx="1895352" cy="31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179" rIns="0" bIns="151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ru-RU" altLang="en-US" sz="1600">
                  <a:solidFill>
                    <a:schemeClr val="bg1"/>
                  </a:solidFill>
                  <a:latin typeface="Source Han Sans SC"/>
                  <a:sym typeface="Gen Jyuu Gothic Monospace Regul"/>
                </a:rPr>
                <a:t>25.12.2023, статья</a:t>
              </a:r>
            </a:p>
          </p:txBody>
        </p:sp>
      </p:grp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25963" y="1146175"/>
            <a:ext cx="6891337" cy="45656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27EDE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pic>
        <p:nvPicPr>
          <p:cNvPr id="1024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6"/>
          <a:stretch>
            <a:fillRect/>
          </a:stretch>
        </p:blipFill>
        <p:spPr bwMode="auto">
          <a:xfrm>
            <a:off x="65088" y="-730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/>
            </a:extLst>
          </p:cNvPr>
          <p:cNvSpPr/>
          <p:nvPr/>
        </p:nvSpPr>
        <p:spPr>
          <a:xfrm>
            <a:off x="19050" y="1585913"/>
            <a:ext cx="4524375" cy="3044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247438" y="1455738"/>
            <a:ext cx="76200" cy="330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74700" y="323850"/>
            <a:ext cx="112537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ru-RU" altLang="en-US" sz="4000" b="1">
                <a:solidFill>
                  <a:schemeClr val="accent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МРПЧ, ВУФО – МИНИМАЛЬНЫЕ ЗАТРАТЫ</a:t>
            </a:r>
          </a:p>
          <a:p>
            <a:pPr eaLnBrk="1" hangingPunct="1"/>
            <a:r>
              <a:rPr lang="ru-RU" altLang="en-US" sz="3600" b="1">
                <a:solidFill>
                  <a:schemeClr val="accent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                             </a:t>
            </a:r>
            <a:endParaRPr lang="en-US" altLang="en-US" sz="3600" b="1">
              <a:solidFill>
                <a:schemeClr val="accent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sp>
        <p:nvSpPr>
          <p:cNvPr id="14" name="文本框 13">
            <a:extLst>
              <a:ext uri="{FF2B5EF4-FFF2-40B4-BE49-F238E27FC236}"/>
            </a:extLst>
          </p:cNvPr>
          <p:cNvSpPr txBox="1"/>
          <p:nvPr/>
        </p:nvSpPr>
        <p:spPr>
          <a:xfrm>
            <a:off x="-420688" y="2659063"/>
            <a:ext cx="5368926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УНИКАЛЬНОСТЬ</a:t>
            </a:r>
            <a:endParaRPr lang="en-US" altLang="zh-CN" sz="4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Han Sans SC"/>
              <a:ea typeface="Source Han Sans SC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2" name="文本框 20">
            <a:extLst>
              <a:ext uri="{FF2B5EF4-FFF2-40B4-BE49-F238E27FC236}"/>
            </a:extLst>
          </p:cNvPr>
          <p:cNvSpPr txBox="1"/>
          <p:nvPr/>
        </p:nvSpPr>
        <p:spPr>
          <a:xfrm>
            <a:off x="249238" y="5702300"/>
            <a:ext cx="11604625" cy="10144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5800" b="1" spc="300" dirty="0">
                <a:solidFill>
                  <a:schemeClr val="accent1"/>
                </a:solidFill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ДОКАЗАННЫЕ РЕЗУЛЬТАТЫ</a:t>
            </a:r>
            <a:endParaRPr lang="en-US" altLang="en-US" sz="5800" b="1" spc="300" dirty="0">
              <a:solidFill>
                <a:schemeClr val="accent1"/>
              </a:solidFill>
              <a:latin typeface="Source Han Sans SC"/>
              <a:ea typeface="Source Han Sans SC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pic>
        <p:nvPicPr>
          <p:cNvPr id="1024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211263"/>
            <a:ext cx="31289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16850" y="1546225"/>
            <a:ext cx="327183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2291" rIns="0" bIns="422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chemeClr val="bg1"/>
                </a:solidFill>
                <a:latin typeface="Source Han Sans SC"/>
                <a:ea typeface="Gen Jyuu Gothic Monospace Regul"/>
                <a:cs typeface="Gen Jyuu Gothic Monospace Regul"/>
                <a:sym typeface="Gen Jyuu Gothic Monospace Regul"/>
              </a:rPr>
              <a:t>Национальная бизнес-премия </a:t>
            </a:r>
          </a:p>
          <a:p>
            <a:pPr algn="ctr" eaLnBrk="1" hangingPunct="1"/>
            <a:r>
              <a:rPr lang="ru-RU" altLang="ru-RU" sz="3600">
                <a:solidFill>
                  <a:schemeClr val="bg1"/>
                </a:solidFill>
                <a:latin typeface="Source Han Sans SC"/>
                <a:ea typeface="Gen Jyuu Gothic Monospace Regul"/>
                <a:cs typeface="Gen Jyuu Gothic Monospace Regul"/>
                <a:sym typeface="Gen Jyuu Gothic Monospace Regul"/>
              </a:rPr>
              <a:t>в номинации</a:t>
            </a:r>
          </a:p>
          <a:p>
            <a:pPr algn="ctr" eaLnBrk="1" hangingPunct="1"/>
            <a:r>
              <a:rPr lang="ru-RU" altLang="ru-RU" sz="4000">
                <a:solidFill>
                  <a:schemeClr val="bg1"/>
                </a:solidFill>
                <a:latin typeface="Source Han Sans SC"/>
                <a:ea typeface="Gen Jyuu Gothic Monospace Regul"/>
                <a:cs typeface="Gen Jyuu Gothic Monospace Regul"/>
                <a:sym typeface="Gen Jyuu Gothic Monospace Regul"/>
              </a:rPr>
              <a:t>«Уникальный продукт года»</a:t>
            </a: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4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2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4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6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4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4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  <p:bldP spid="21" grpId="1"/>
      <p:bldP spid="14" grpId="0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6"/>
          <a:stretch>
            <a:fillRect/>
          </a:stretch>
        </p:blipFill>
        <p:spPr bwMode="auto">
          <a:xfrm>
            <a:off x="-133350" y="4889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919663" y="803275"/>
            <a:ext cx="6892925" cy="51069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27EDE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341100" y="1776413"/>
            <a:ext cx="76200" cy="3305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1" name="矩形 10">
            <a:extLst>
              <a:ext uri="{FF2B5EF4-FFF2-40B4-BE49-F238E27FC236}"/>
            </a:extLst>
          </p:cNvPr>
          <p:cNvSpPr/>
          <p:nvPr/>
        </p:nvSpPr>
        <p:spPr>
          <a:xfrm>
            <a:off x="-76200" y="1538288"/>
            <a:ext cx="6505575" cy="3543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163" y="1376363"/>
            <a:ext cx="6292850" cy="4554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перспектива: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Han Sans SC"/>
                <a:ea typeface="Source Han Sans SC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МАСШТАБИРОВАНИЕ международный рынок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Han Sans SC"/>
              <a:ea typeface="Source Han Sans SC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sp>
        <p:nvSpPr>
          <p:cNvPr id="13" name="文本框 20"/>
          <p:cNvSpPr txBox="1">
            <a:spLocks noChangeArrowheads="1"/>
          </p:cNvSpPr>
          <p:nvPr/>
        </p:nvSpPr>
        <p:spPr bwMode="auto">
          <a:xfrm>
            <a:off x="6323013" y="976313"/>
            <a:ext cx="511016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ru-RU" altLang="zh-CN" sz="38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увеличение охватов </a:t>
            </a:r>
          </a:p>
          <a:p>
            <a:pPr algn="ctr" eaLnBrk="1" hangingPunct="1"/>
            <a:r>
              <a:rPr lang="ru-RU" altLang="zh-CN" sz="38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онлайн – занятиями</a:t>
            </a:r>
          </a:p>
          <a:p>
            <a:pPr eaLnBrk="1" hangingPunct="1"/>
            <a:endParaRPr lang="en-US" altLang="en-US" sz="3800" b="1">
              <a:solidFill>
                <a:schemeClr val="accent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sp>
        <p:nvSpPr>
          <p:cNvPr id="14" name="文本框 20"/>
          <p:cNvSpPr txBox="1">
            <a:spLocks noChangeArrowheads="1"/>
          </p:cNvSpPr>
          <p:nvPr/>
        </p:nvSpPr>
        <p:spPr bwMode="auto">
          <a:xfrm>
            <a:off x="6107113" y="2351088"/>
            <a:ext cx="55118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ru-RU" altLang="zh-CN" sz="3200">
                <a:solidFill>
                  <a:schemeClr val="accent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РАЗРАБОТКА МОБИЛЬНОГО ПРИЛОЖЕНИЯ</a:t>
            </a:r>
          </a:p>
          <a:p>
            <a:pPr algn="ctr" eaLnBrk="1" hangingPunct="1"/>
            <a:endParaRPr lang="ru-RU" altLang="zh-CN" sz="3200">
              <a:solidFill>
                <a:schemeClr val="accent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b="1">
              <a:solidFill>
                <a:schemeClr val="accent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  <p:sp>
        <p:nvSpPr>
          <p:cNvPr id="15" name="文本框 20"/>
          <p:cNvSpPr txBox="1">
            <a:spLocks noChangeArrowheads="1"/>
          </p:cNvSpPr>
          <p:nvPr/>
        </p:nvSpPr>
        <p:spPr bwMode="auto">
          <a:xfrm>
            <a:off x="6230938" y="3941763"/>
            <a:ext cx="5110162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ru-RU" altLang="zh-CN" sz="3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создание </a:t>
            </a:r>
          </a:p>
          <a:p>
            <a:pPr algn="ctr" eaLnBrk="1" hangingPunct="1"/>
            <a:r>
              <a:rPr lang="ru-RU" altLang="zh-CN" sz="3600">
                <a:solidFill>
                  <a:schemeClr val="bg1"/>
                </a:solidFill>
                <a:latin typeface="Source Han Sans SC"/>
                <a:ea typeface="Source Han Sans SC"/>
                <a:cs typeface="Gen Jyuu Gothic Monospace Regul"/>
                <a:sym typeface="Gen Jyuu Gothic Monospace Regul"/>
              </a:rPr>
              <a:t>образовательной платформы</a:t>
            </a:r>
          </a:p>
          <a:p>
            <a:pPr eaLnBrk="1" hangingPunct="1"/>
            <a:endParaRPr lang="ru-RU" altLang="zh-CN" sz="3200">
              <a:solidFill>
                <a:schemeClr val="accent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b="1">
              <a:solidFill>
                <a:schemeClr val="accent1"/>
              </a:solidFill>
              <a:latin typeface="Source Han Sans SC"/>
              <a:ea typeface="Source Han Sans SC"/>
              <a:cs typeface="Gen Jyuu Gothic Monospace Regul"/>
              <a:sym typeface="Gen Jyuu Gothic Monospace Regul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FIRST_PUBLISH" val="1"/>
  <p:tag name="ISPRING_PRESENTATION_TITLE" val="7-1228-8跨年晚会"/>
</p:tagLst>
</file>

<file path=ppt/theme/theme1.xml><?xml version="1.0" encoding="utf-8"?>
<a:theme xmlns:a="http://schemas.openxmlformats.org/drawingml/2006/main" name="AAAAAAAAAAAAAAAAAAA">
  <a:themeElements>
    <a:clrScheme name="自定义 1259">
      <a:dk1>
        <a:sysClr val="windowText" lastClr="000000"/>
      </a:dk1>
      <a:lt1>
        <a:sysClr val="window" lastClr="FFFFFF"/>
      </a:lt1>
      <a:dk2>
        <a:srgbClr val="F2F2F2"/>
      </a:dk2>
      <a:lt2>
        <a:srgbClr val="E7E6E6"/>
      </a:lt2>
      <a:accent1>
        <a:srgbClr val="CC66FF"/>
      </a:accent1>
      <a:accent2>
        <a:srgbClr val="0099FF"/>
      </a:accent2>
      <a:accent3>
        <a:srgbClr val="CC66FF"/>
      </a:accent3>
      <a:accent4>
        <a:srgbClr val="0099FF"/>
      </a:accent4>
      <a:accent5>
        <a:srgbClr val="CC66FF"/>
      </a:accent5>
      <a:accent6>
        <a:srgbClr val="0099FF"/>
      </a:accent6>
      <a:hlink>
        <a:srgbClr val="CC66FF"/>
      </a:hlink>
      <a:folHlink>
        <a:srgbClr val="0099FF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451</Words>
  <Application>Microsoft Office PowerPoint</Application>
  <PresentationFormat>Произвольный</PresentationFormat>
  <Paragraphs>144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Calibri</vt:lpstr>
      <vt:lpstr>宋体</vt:lpstr>
      <vt:lpstr>Arial</vt:lpstr>
      <vt:lpstr>Calibri Light</vt:lpstr>
      <vt:lpstr>等线</vt:lpstr>
      <vt:lpstr>Source Han Sans SC</vt:lpstr>
      <vt:lpstr>Gen Jyuu Gothic Monospace Regul</vt:lpstr>
      <vt:lpstr>Bahnschrift Light</vt:lpstr>
      <vt:lpstr>Wingdings</vt:lpstr>
      <vt:lpstr>Sitka Small</vt:lpstr>
      <vt:lpstr>Gen Jyuu Gothic Bold</vt:lpstr>
      <vt:lpstr>VTB Group Cond Book</vt:lpstr>
      <vt:lpstr>AAAAAAAAAAAAAAAAAAA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7-1228-8跨年晚会</dc:title>
  <dc:creator>Administrator</dc:creator>
  <cp:lastModifiedBy>User</cp:lastModifiedBy>
  <cp:revision>157</cp:revision>
  <dcterms:created xsi:type="dcterms:W3CDTF">2018-01-13T13:06:00Z</dcterms:created>
  <dcterms:modified xsi:type="dcterms:W3CDTF">2024-07-20T12:27:38Z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