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3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906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68790-18DC-40C8-B90F-7B78CA152F78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2EE92-32E2-4AB6-AA09-AA4EEB9A4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8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836712"/>
            <a:ext cx="7772400" cy="178010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ЖЕНСКИЙ КЛУБ 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«Все </a:t>
            </a:r>
            <a:r>
              <a:rPr lang="ru-RU" dirty="0" err="1">
                <a:solidFill>
                  <a:srgbClr val="FFC000"/>
                </a:solidFill>
              </a:rPr>
              <a:t>СВОи</a:t>
            </a:r>
            <a:r>
              <a:rPr lang="ru-RU" dirty="0">
                <a:solidFill>
                  <a:srgbClr val="FFC000"/>
                </a:solidFill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491535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Автор: </a:t>
            </a:r>
            <a:r>
              <a:rPr lang="ru-RU" b="1" u="sng" dirty="0"/>
              <a:t>Гречуха Н.П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2924944"/>
            <a:ext cx="4667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Социальный проект по оказанию разносторонней помощи женщинам из семей мобилизованных </a:t>
            </a:r>
            <a:r>
              <a:rPr lang="ru-RU" dirty="0" err="1"/>
              <a:t>Лутугинского</a:t>
            </a:r>
            <a:r>
              <a:rPr lang="ru-RU" dirty="0"/>
              <a:t> района Луганской Народной Республики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8750" l="761" r="99239">
                        <a14:foregroundMark x1="31355" y1="13125" x2="41857" y2="87188"/>
                        <a14:foregroundMark x1="23135" y1="22656" x2="18569" y2="57344"/>
                        <a14:foregroundMark x1="13851" y1="56406" x2="62861" y2="60625"/>
                        <a14:foregroundMark x1="71689" y1="39219" x2="61492" y2="70781"/>
                        <a14:foregroundMark x1="85693" y1="48125" x2="71689" y2="80625"/>
                        <a14:foregroundMark x1="80061" y1="59375" x2="52055" y2="44375"/>
                        <a14:foregroundMark x1="86758" y1="46719" x2="76104" y2="80781"/>
                        <a14:foregroundMark x1="90107" y1="53750" x2="83409" y2="76875"/>
                        <a14:foregroundMark x1="81887" y1="47188" x2="74734" y2="84219"/>
                        <a14:foregroundMark x1="77169" y1="36094" x2="65906" y2="76250"/>
                        <a14:foregroundMark x1="73059" y1="24844" x2="64992" y2="70625"/>
                        <a14:foregroundMark x1="60426" y1="23125" x2="53729" y2="88281"/>
                        <a14:foregroundMark x1="39878" y1="22188" x2="45053" y2="85156"/>
                        <a14:foregroundMark x1="33790" y1="21250" x2="45053" y2="98750"/>
                        <a14:foregroundMark x1="22983" y1="27187" x2="26027" y2="70313"/>
                        <a14:foregroundMark x1="55251" y1="19844" x2="50685" y2="73594"/>
                        <a14:foregroundMark x1="64992" y1="33125" x2="63318" y2="68281"/>
                        <a14:foregroundMark x1="58143" y1="36094" x2="56925" y2="67344"/>
                        <a14:foregroundMark x1="58143" y1="50781" x2="65297" y2="61406"/>
                        <a14:foregroundMark x1="33790" y1="42188" x2="61339" y2="46875"/>
                        <a14:foregroundMark x1="33333" y1="14219" x2="71081" y2="23125"/>
                        <a14:foregroundMark x1="38965" y1="13281" x2="64992" y2="11875"/>
                        <a14:foregroundMark x1="52207" y1="23281" x2="45053" y2="45156"/>
                        <a14:foregroundMark x1="12785" y1="46875" x2="24353" y2="77344"/>
                        <a14:foregroundMark x1="7763" y1="51250" x2="18265" y2="76719"/>
                        <a14:foregroundMark x1="4566" y1="54375" x2="12785" y2="78906"/>
                        <a14:foregroundMark x1="26027" y1="50156" x2="31659" y2="73125"/>
                        <a14:foregroundMark x1="92694" y1="53750" x2="84932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12" y="1291121"/>
            <a:ext cx="4064379" cy="39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5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870">
        <p:cut/>
      </p:transition>
    </mc:Choice>
    <mc:Fallback xmlns="">
      <p:transition advTm="687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35165"/>
            <a:ext cx="8229600" cy="1252728"/>
          </a:xfrm>
        </p:spPr>
        <p:txBody>
          <a:bodyPr/>
          <a:lstStyle/>
          <a:p>
            <a:r>
              <a:rPr lang="ru-RU" dirty="0"/>
              <a:t>Ожидаемые результаты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87282"/>
            <a:ext cx="4554086" cy="4554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7" y="3356992"/>
            <a:ext cx="2088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Приобщение к здоровому образу жизни путем повышения физической активности, приобретения знаний основ здорового питания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466975" cy="28575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5" y="260648"/>
            <a:ext cx="14446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5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0"/>
    </mc:Choice>
    <mc:Fallback xmlns="">
      <p:transition spd="slow" advTm="581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25774"/>
            <a:ext cx="4464496" cy="4464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35165"/>
            <a:ext cx="8229600" cy="1252728"/>
          </a:xfrm>
        </p:spPr>
        <p:txBody>
          <a:bodyPr/>
          <a:lstStyle/>
          <a:p>
            <a:r>
              <a:rPr lang="ru-RU" dirty="0"/>
              <a:t>Ожидаемые результаты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924944"/>
            <a:ext cx="180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Осознание участницами проекта важности и необходимости помогать другим женщинам, оказавшимся в подобной ситуации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92756"/>
            <a:ext cx="3333750" cy="2667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446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4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4"/>
    </mc:Choice>
    <mc:Fallback xmlns="">
      <p:transition spd="slow" advTm="553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93570"/>
            <a:ext cx="8229600" cy="1252728"/>
          </a:xfrm>
        </p:spPr>
        <p:txBody>
          <a:bodyPr/>
          <a:lstStyle/>
          <a:p>
            <a:r>
              <a:rPr lang="ru-RU" dirty="0"/>
              <a:t>Обратная связь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585" y="220486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Хочется искренне сказать СПАСИБО БОЛЬШОЕ! … Чувствуется поддержка, что я не одна!!! Ну правда!!! Спасибо всем большое!!!! </a:t>
            </a:r>
            <a:r>
              <a:rPr lang="ru-RU" dirty="0">
                <a:solidFill>
                  <a:srgbClr val="C00000"/>
                </a:solidFill>
              </a:rPr>
              <a:t>❤❤❤</a:t>
            </a:r>
            <a:r>
              <a:rPr lang="ru-RU" dirty="0"/>
              <a:t>  , - А.М.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314096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Девочки, спасибо за отличный мастер-класс, несмотря на то, что мы всего две недели вместе, я чувствую себя лучше, даже захотелось покрасить волосы </a:t>
            </a:r>
            <a:r>
              <a:rPr lang="ru-RU" dirty="0">
                <a:solidFill>
                  <a:srgbClr val="7030A0"/>
                </a:solidFill>
                <a:sym typeface="Wingdings" pitchFamily="2" charset="2"/>
              </a:rPr>
              <a:t></a:t>
            </a:r>
            <a:r>
              <a:rPr lang="ru-RU" dirty="0"/>
              <a:t>, - О.В.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3" y="6165304"/>
            <a:ext cx="400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https://t.me/zhenskiyklub_vseSVOi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103756"/>
            <a:ext cx="1757189" cy="1757189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7" y="219053"/>
            <a:ext cx="14446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27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7"/>
    </mc:Choice>
    <mc:Fallback xmlns="">
      <p:transition spd="slow" advTm="107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2420888"/>
            <a:ext cx="6048672" cy="288032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/>
              <a:t>Улучшение ментального и физического здоровья женщин из семей мобилизованных (в том числе вдов и матерей погибших), которые переживают психологический стресс, моральные страдания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21151"/>
            <a:ext cx="2914522" cy="30689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2" y="260648"/>
            <a:ext cx="1440160" cy="140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65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8"/>
    </mc:Choice>
    <mc:Fallback xmlns="">
      <p:transition spd="slow" advTm="9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2856"/>
            <a:ext cx="5904655" cy="2232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Посредством проведения встреч со специалистами в сфере психологи, женского здоровья, физической культуры, организации прикладных мастер-классов, направленных на помощь в решении психологических проблем, проблем со здоровьем: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293096"/>
            <a:ext cx="77768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/>
              <a:t>объединить женщин с подобными проблемами в небольшое сообщество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/>
              <a:t>смягчить душевные травмы и переживания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/>
              <a:t>дать уверенность, что женщины не одиноки и способны преодолеть горе, могут приносить пользу обществу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609" y="4653136"/>
            <a:ext cx="1841549" cy="210462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340"/>
            <a:ext cx="14446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7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7"/>
    </mc:Choice>
    <mc:Fallback xmlns="">
      <p:transition spd="slow" advTm="13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492896"/>
            <a:ext cx="6624735" cy="31683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/>
              <a:t>Женщины из семей мобилизованных граждан, проживающие в Лутугинском районе Луганской Народной Республики, которые переживают психологический стресс, моральные страдания из-за страха потери близкого человека, участника СВО.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Вдовы военнослужащих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аудитория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40967"/>
            <a:ext cx="2294963" cy="305201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5" y="260648"/>
            <a:ext cx="14446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32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7"/>
    </mc:Choice>
    <mc:Fallback xmlns="">
      <p:transition spd="slow" advTm="10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852936"/>
            <a:ext cx="7408333" cy="345069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Взаимодействие с Общественными организациями, базирующимися на территории </a:t>
            </a:r>
            <a:r>
              <a:rPr lang="ru-RU" dirty="0" err="1"/>
              <a:t>Лутугинского</a:t>
            </a:r>
            <a:r>
              <a:rPr lang="ru-RU" dirty="0"/>
              <a:t> района;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Взаимодействие с органами исполнительной власти и политическими партиями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Создание телеграмм-канала Женский клуб «Все </a:t>
            </a:r>
            <a:r>
              <a:rPr lang="ru-RU" dirty="0" err="1"/>
              <a:t>СВОи</a:t>
            </a:r>
            <a:r>
              <a:rPr lang="ru-RU" dirty="0"/>
              <a:t>», распространение информации о работе клуба в социальных сетях </a:t>
            </a:r>
            <a:r>
              <a:rPr lang="ru-RU" b="1" dirty="0"/>
              <a:t>https://t.me/zhenskiyklub_vseSVOi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78613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Информирование о работе клуба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446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42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8"/>
    </mc:Choice>
    <mc:Fallback xmlns="">
      <p:transition spd="slow" advTm="11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работы клуба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405" y="2132856"/>
            <a:ext cx="53867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 Знакомство</a:t>
            </a:r>
          </a:p>
          <a:p>
            <a:r>
              <a:rPr lang="ru-RU" sz="2400" dirty="0"/>
              <a:t> 2. Работа с психологами</a:t>
            </a:r>
          </a:p>
          <a:p>
            <a:r>
              <a:rPr lang="ru-RU" sz="2400" dirty="0"/>
              <a:t> 3. Комплекс мероприятий по восстановлению духовного и физического состояния</a:t>
            </a:r>
          </a:p>
          <a:p>
            <a:r>
              <a:rPr lang="ru-RU" sz="2400" dirty="0"/>
              <a:t> 4. Образовательные и творческие мастер-классы</a:t>
            </a:r>
          </a:p>
          <a:p>
            <a:r>
              <a:rPr lang="ru-RU" sz="2400" dirty="0"/>
              <a:t> 5. Встречи с представителями социальных служб с целью информирования о мерах поддержки семей военнослужащих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0928"/>
            <a:ext cx="3673509" cy="345638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446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27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57"/>
    </mc:Choice>
    <mc:Fallback xmlns="">
      <p:transition spd="slow" advTm="15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35165"/>
            <a:ext cx="8229600" cy="1252728"/>
          </a:xfrm>
        </p:spPr>
        <p:txBody>
          <a:bodyPr/>
          <a:lstStyle/>
          <a:p>
            <a:r>
              <a:rPr lang="ru-RU" dirty="0"/>
              <a:t>Ожидаемые результаты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92896"/>
            <a:ext cx="4104456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9282" y="2708920"/>
            <a:ext cx="2917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Новые знакомства и дальнейшее общение женщин, объединенных общими проблемами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30666"/>
            <a:ext cx="2266686" cy="226668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446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3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5"/>
    </mc:Choice>
    <mc:Fallback xmlns="">
      <p:transition spd="slow" advTm="598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35165"/>
            <a:ext cx="8229600" cy="1252728"/>
          </a:xfrm>
        </p:spPr>
        <p:txBody>
          <a:bodyPr/>
          <a:lstStyle/>
          <a:p>
            <a:r>
              <a:rPr lang="ru-RU" dirty="0"/>
              <a:t>Ожидаемые результаты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0" y="2204864"/>
            <a:ext cx="4536504" cy="4536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568" y="530120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Улучшение душевного состояния благодаря практическим советам и помощи профессионалов -психологов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62" y="2564904"/>
            <a:ext cx="3333750" cy="2667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446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1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2"/>
    </mc:Choice>
    <mc:Fallback xmlns="">
      <p:transition spd="slow" advTm="604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4061939" cy="40619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35165"/>
            <a:ext cx="8229600" cy="1252728"/>
          </a:xfrm>
        </p:spPr>
        <p:txBody>
          <a:bodyPr/>
          <a:lstStyle/>
          <a:p>
            <a:r>
              <a:rPr lang="ru-RU" dirty="0"/>
              <a:t>Ожидаемые результаты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256" y="3789040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Приобретение навыка применения техник релаксации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3219450" cy="321945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446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4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9"/>
    </mc:Choice>
    <mc:Fallback xmlns="">
      <p:transition spd="slow" advTm="632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5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2.6|2.4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пппп">
      <a:dk1>
        <a:sysClr val="windowText" lastClr="000000"/>
      </a:dk1>
      <a:lt1>
        <a:srgbClr val="FFFFFF"/>
      </a:lt1>
      <a:dk2>
        <a:srgbClr val="000000"/>
      </a:dk2>
      <a:lt2>
        <a:srgbClr val="000000"/>
      </a:lt2>
      <a:accent1>
        <a:srgbClr val="72951A"/>
      </a:accent1>
      <a:accent2>
        <a:srgbClr val="C4E672"/>
      </a:accent2>
      <a:accent3>
        <a:srgbClr val="C4E672"/>
      </a:accent3>
      <a:accent4>
        <a:srgbClr val="72951A"/>
      </a:accent4>
      <a:accent5>
        <a:srgbClr val="C4E672"/>
      </a:accent5>
      <a:accent6>
        <a:srgbClr val="72951A"/>
      </a:accent6>
      <a:hlink>
        <a:srgbClr val="000000"/>
      </a:hlink>
      <a:folHlink>
        <a:srgbClr val="0000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Другая 1">
      <a:dk1>
        <a:srgbClr val="0B9B74"/>
      </a:dk1>
      <a:lt1>
        <a:sysClr val="window" lastClr="FFFFFF"/>
      </a:lt1>
      <a:dk2>
        <a:srgbClr val="54A838"/>
      </a:dk2>
      <a:lt2>
        <a:srgbClr val="DBF5F9"/>
      </a:lt2>
      <a:accent1>
        <a:srgbClr val="74C658"/>
      </a:accent1>
      <a:accent2>
        <a:srgbClr val="94F6DB"/>
      </a:accent2>
      <a:accent3>
        <a:srgbClr val="C8DA91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CAE9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387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Constantia</vt:lpstr>
      <vt:lpstr>Symbol</vt:lpstr>
      <vt:lpstr>Times New Roman</vt:lpstr>
      <vt:lpstr>Wingdings</vt:lpstr>
      <vt:lpstr>Wingdings 2</vt:lpstr>
      <vt:lpstr>Волна</vt:lpstr>
      <vt:lpstr>Поток</vt:lpstr>
      <vt:lpstr>ЖЕНСКИЙ КЛУБ  «Все СВОи»</vt:lpstr>
      <vt:lpstr>Цель:</vt:lpstr>
      <vt:lpstr>Задачи проекта</vt:lpstr>
      <vt:lpstr>Целевая аудитория</vt:lpstr>
      <vt:lpstr>Информирование о работе клуба</vt:lpstr>
      <vt:lpstr>План работы клуба</vt:lpstr>
      <vt:lpstr>Ожидаемые результаты</vt:lpstr>
      <vt:lpstr>Ожидаемые результаты</vt:lpstr>
      <vt:lpstr>Ожидаемые результаты</vt:lpstr>
      <vt:lpstr>Ожидаемые результаты</vt:lpstr>
      <vt:lpstr>Ожидаемые результаты</vt:lpstr>
      <vt:lpstr>Обратная связь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 Гречуха</cp:lastModifiedBy>
  <cp:revision>14</cp:revision>
  <dcterms:created xsi:type="dcterms:W3CDTF">2023-04-19T15:38:51Z</dcterms:created>
  <dcterms:modified xsi:type="dcterms:W3CDTF">2023-04-23T19:16:45Z</dcterms:modified>
</cp:coreProperties>
</file>