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563A-215E-4F81-82C4-BD749801A7D0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3C2-DECE-41F9-B8BF-341C017396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563A-215E-4F81-82C4-BD749801A7D0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3C2-DECE-41F9-B8BF-341C017396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563A-215E-4F81-82C4-BD749801A7D0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3C2-DECE-41F9-B8BF-341C0173963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563A-215E-4F81-82C4-BD749801A7D0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3C2-DECE-41F9-B8BF-341C0173963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563A-215E-4F81-82C4-BD749801A7D0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3C2-DECE-41F9-B8BF-341C017396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563A-215E-4F81-82C4-BD749801A7D0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3C2-DECE-41F9-B8BF-341C0173963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563A-215E-4F81-82C4-BD749801A7D0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3C2-DECE-41F9-B8BF-341C017396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563A-215E-4F81-82C4-BD749801A7D0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3C2-DECE-41F9-B8BF-341C017396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563A-215E-4F81-82C4-BD749801A7D0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3C2-DECE-41F9-B8BF-341C017396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563A-215E-4F81-82C4-BD749801A7D0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3C2-DECE-41F9-B8BF-341C0173963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563A-215E-4F81-82C4-BD749801A7D0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03C2-DECE-41F9-B8BF-341C0173963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CDF563A-215E-4F81-82C4-BD749801A7D0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5F103C2-DECE-41F9-B8BF-341C0173963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Вело – социальные услуги с «Надеждой»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598862"/>
            <a:ext cx="864096" cy="334194"/>
          </a:xfrm>
        </p:spPr>
        <p:txBody>
          <a:bodyPr>
            <a:normAutofit fontScale="47500" lnSpcReduction="20000"/>
          </a:bodyPr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Польз\Раб_Стол\Велосипе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98862"/>
            <a:ext cx="5112568" cy="271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77081"/>
      </p:ext>
    </p:extLst>
  </p:cSld>
  <p:clrMapOvr>
    <a:masterClrMapping/>
  </p:clrMapOvr>
  <p:transition spd="slow" advTm="6145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Услуги, предоставляемые организацией на велосипедах, для пожилых людей </a:t>
            </a:r>
            <a:r>
              <a:rPr lang="ru-RU" sz="2800" dirty="0" smtClean="0"/>
              <a:t>(доставка продуктов питания)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Польз\Раб_Стол\Старк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032448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Польз\Раб_Стол\Саган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628801"/>
            <a:ext cx="417646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472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Здоровый образ жизни социальных </a:t>
            </a:r>
            <a:r>
              <a:rPr lang="ru-RU" dirty="0" smtClean="0"/>
              <a:t>работников (визитная карточка)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Польз\Раб_Стол\Карпен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032448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Польз\Раб_Стол\Добрицы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628801"/>
            <a:ext cx="410445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415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Молодой сотрудник организации за </a:t>
            </a:r>
            <a:r>
              <a:rPr lang="ru-RU" dirty="0" smtClean="0"/>
              <a:t>ЗОЖ (с надеждой на успех)</a:t>
            </a:r>
            <a:endParaRPr lang="ru-RU" dirty="0"/>
          </a:p>
        </p:txBody>
      </p:sp>
      <p:pic>
        <p:nvPicPr>
          <p:cNvPr id="3074" name="Picture 2" descr="C:\Польз\Раб_Стол\Быкадор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75252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888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</TotalTime>
  <Words>43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Вело – социальные услуги с «Надеждой»</vt:lpstr>
      <vt:lpstr>Услуги, предоставляемые организацией на велосипедах, для пожилых людей (доставка продуктов питания)</vt:lpstr>
      <vt:lpstr>Здоровый образ жизни социальных работников (визитная карточка)</vt:lpstr>
      <vt:lpstr>Молодой сотрудник организации за ЗОЖ (с надеждой на успех)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 – социальные услуги</dc:title>
  <dc:creator>Пользователь</dc:creator>
  <cp:lastModifiedBy>Пользователь</cp:lastModifiedBy>
  <cp:revision>4</cp:revision>
  <dcterms:created xsi:type="dcterms:W3CDTF">2025-04-18T06:08:13Z</dcterms:created>
  <dcterms:modified xsi:type="dcterms:W3CDTF">2025-04-18T06:31:25Z</dcterms:modified>
</cp:coreProperties>
</file>