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44" r:id="rId2"/>
    <p:sldId id="343" r:id="rId3"/>
    <p:sldId id="336" r:id="rId4"/>
    <p:sldId id="345" r:id="rId5"/>
    <p:sldId id="337" r:id="rId6"/>
    <p:sldId id="338" r:id="rId7"/>
    <p:sldId id="339" r:id="rId8"/>
    <p:sldId id="341" r:id="rId9"/>
    <p:sldId id="342" r:id="rId10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/>
    <p:restoredTop sz="60340"/>
  </p:normalViewPr>
  <p:slideViewPr>
    <p:cSldViewPr snapToGrid="0">
      <p:cViewPr varScale="1">
        <p:scale>
          <a:sx n="50" d="100"/>
          <a:sy n="50" d="100"/>
        </p:scale>
        <p:origin x="1099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BBAA7-0F67-3A41-B647-E44DCE9F4308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C545-BB23-FB43-99F0-F22401F0530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1463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0781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2025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4947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34893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98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70051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41718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7594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2F6-07E0-50A2-1758-D69987EBA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41CE4-420E-E432-C8F4-77A18DC83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20FC-AD89-2AEF-B625-BBAC5086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31F22-B3F3-6FAA-EB58-4390BFA2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B8DE-8161-8329-7731-B77E1A40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107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4A55-BD51-1D3C-5563-588B5506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0D216-638A-E300-97BD-863EF2946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57FE-3DB1-68B2-02EE-9AACB543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1966-2F54-17C7-4512-BC156177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A9617-C8CC-F30C-B1FC-1F02960A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264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47E69-5383-E375-075A-3C4566830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65D5D-2AEA-C7EB-ED3D-DE552154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7169-7684-799B-7F97-69C63E55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50B30-E982-34B8-69B2-0F7C0F7E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F02F0-42EA-5B62-A776-3CC7E128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6604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1CAE-C5E4-6567-6D7E-701D13BB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B3FA4-AC2D-8D83-24AD-16D40FE6D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0C7B1-1713-755C-A6AD-CCEFD44F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4EC5B-500A-A1C0-CDD9-A3956725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78B4D-BD62-785F-03F9-705E486A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6649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C077-EF6C-EF13-1E03-EEB9B3FD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A42BE-D52E-8D43-54E3-67131BFE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AC47-C5FE-F360-3AC3-A3A12D98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F7A3-EDB1-D7EC-33B1-26BA05F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8FE0C-D6E2-4D3F-AFE2-FFC17244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6006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AD84-AA09-1FAD-3F24-7E43BA44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846D7-7184-FF03-52B9-1024FF2F1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D3C0E-8421-8524-BEB8-471FB1659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BC4AF-F424-C18F-C0CB-A7A70DBB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ABB0D-7D79-C4F1-E5DD-E10E2134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4D256-4358-B5AB-29D7-9111F7E1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19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6158-F8C7-53C9-8686-E15B45BD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B41D6-83E1-1248-AB65-07608D9E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82B65-44D7-5926-8D28-AF4CEC64D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37B63-61A7-B8D7-D435-A557438FE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863EA-3A84-7F83-CE60-8F02C0879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85D06-B935-7DD2-B702-CD134181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39127-B9E1-9D43-31D5-7F826F18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70044-18EA-D016-888F-8141C75F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867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EF5F-D845-D7E0-0959-09523E69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B503B-C98F-0314-9CE8-8705EDF2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1BF04-8CD8-7759-AF3F-FBA3D4F3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775F4-F33D-AB89-A718-7E8C3EEA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8611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27C48-D9EA-C002-18FA-DF6808A7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DA9C7-DCDB-F6DB-3C13-2AC77F19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955CC-C836-4236-D200-77BD308A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0117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21E9-6333-EE3A-6880-1F322266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D880-2FFB-C82B-A9AF-E65B9261E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40931-8F70-DEEA-28BF-B680D7E6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0DE76-DE62-9172-516D-F6FF46A9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A4EAE-6B48-A66F-756D-66B68A0F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58C5C-CB12-4D3B-24CD-6C23139F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825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51FC-4C8C-6FAA-8EB9-4A20E47A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B1B4B-EE78-934D-375B-5C1EDA0B5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AC7DD-2C51-AF80-6A9B-4E23DD188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140A2-45A1-9763-A6E3-0D85E693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42A14-5305-E4C7-2DED-287CB4DC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B46C2-947A-4EDB-8510-F3984431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4594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0365E-8D4B-F255-A895-BE3D6B68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7161-B49D-98FD-F80A-26CF83F6B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29FDA-2E07-4215-7834-E3A553D95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CAD22-DB1C-664C-B4EA-341159BA782E}" type="datetimeFigureOut">
              <a:rPr lang="en-RU" smtClean="0"/>
              <a:t>04/27/2025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E60D3-DA1F-7B09-8B72-96E2B69B3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659D-DE49-B454-5AF9-66721C595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6538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1FEB1F-805A-E988-83A0-D79AF55E64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123" b="2095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8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E7836-F50E-F3FA-103C-F9F6DC35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/>
              <a:t>Из</a:t>
            </a:r>
            <a:r>
              <a:rPr lang="en-US" sz="3100" b="1" dirty="0"/>
              <a:t> </a:t>
            </a:r>
            <a:r>
              <a:rPr lang="en-US" sz="3100" b="1" dirty="0" err="1"/>
              <a:t>хаоса</a:t>
            </a:r>
            <a:r>
              <a:rPr lang="en-US" sz="3100" b="1" dirty="0"/>
              <a:t> в </a:t>
            </a:r>
            <a:r>
              <a:rPr lang="en-US" sz="3100" b="1" dirty="0" err="1"/>
              <a:t>целостность</a:t>
            </a:r>
            <a:r>
              <a:rPr lang="en-US" sz="3100" b="1" dirty="0"/>
              <a:t>: </a:t>
            </a:r>
            <a:r>
              <a:rPr lang="en-US" sz="3100" b="1" dirty="0" err="1"/>
              <a:t>как</a:t>
            </a:r>
            <a:r>
              <a:rPr lang="en-US" sz="3100" b="1" dirty="0"/>
              <a:t> </a:t>
            </a:r>
            <a:r>
              <a:rPr lang="en-US" sz="3100" b="1" dirty="0" err="1"/>
              <a:t>оставаться</a:t>
            </a:r>
            <a:r>
              <a:rPr lang="en-US" sz="3100" b="1" dirty="0"/>
              <a:t> в </a:t>
            </a:r>
            <a:r>
              <a:rPr lang="en-US" sz="3100" b="1" dirty="0" err="1"/>
              <a:t>балансе</a:t>
            </a:r>
            <a:r>
              <a:rPr lang="en-US" sz="3100" b="1" dirty="0"/>
              <a:t>, </a:t>
            </a:r>
            <a:r>
              <a:rPr lang="en-US" sz="3100" b="1" dirty="0" err="1"/>
              <a:t>когда</a:t>
            </a:r>
            <a:r>
              <a:rPr lang="en-US" sz="3100" b="1" dirty="0"/>
              <a:t> </a:t>
            </a:r>
            <a:r>
              <a:rPr lang="en-US" sz="3100" b="1" dirty="0" err="1"/>
              <a:t>мир</a:t>
            </a:r>
            <a:r>
              <a:rPr lang="en-US" sz="3100" b="1" dirty="0"/>
              <a:t> в </a:t>
            </a:r>
            <a:r>
              <a:rPr lang="en-US" sz="3100" b="1" dirty="0" err="1"/>
              <a:t>кризисе</a:t>
            </a:r>
            <a:r>
              <a:rPr lang="ru-RU" sz="3100" b="1" dirty="0"/>
              <a:t>.</a:t>
            </a:r>
            <a:r>
              <a:rPr lang="en-US" sz="3100" b="1" dirty="0"/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9402F9-C0FE-C006-07D8-0587B3F5C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53639"/>
            <a:ext cx="4370830" cy="40392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🌍 </a:t>
            </a:r>
            <a:r>
              <a:rPr lang="en-US" sz="1800" dirty="0" err="1"/>
              <a:t>Мир</a:t>
            </a:r>
            <a:r>
              <a:rPr lang="en-US" sz="1800" dirty="0"/>
              <a:t> </a:t>
            </a:r>
            <a:r>
              <a:rPr lang="en-US" sz="1800" dirty="0" err="1"/>
              <a:t>меняется</a:t>
            </a:r>
            <a:r>
              <a:rPr lang="en-US" sz="1800" dirty="0"/>
              <a:t> </a:t>
            </a:r>
            <a:r>
              <a:rPr lang="en-US" sz="1800" dirty="0" err="1"/>
              <a:t>слишком</a:t>
            </a:r>
            <a:r>
              <a:rPr lang="en-US" sz="1800" dirty="0"/>
              <a:t> </a:t>
            </a:r>
            <a:r>
              <a:rPr lang="en-US" sz="1800" dirty="0" err="1"/>
              <a:t>быстро</a:t>
            </a:r>
            <a:r>
              <a:rPr lang="en-US" sz="1800" dirty="0"/>
              <a:t>.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Стресс</a:t>
            </a:r>
            <a:r>
              <a:rPr lang="en-US" sz="1800" dirty="0"/>
              <a:t>, </a:t>
            </a:r>
            <a:r>
              <a:rPr lang="en-US" sz="1800" dirty="0" err="1"/>
              <a:t>тревога</a:t>
            </a:r>
            <a:r>
              <a:rPr lang="en-US" sz="1800" dirty="0"/>
              <a:t>, </a:t>
            </a:r>
            <a:r>
              <a:rPr lang="en-US" sz="1800" dirty="0" err="1"/>
              <a:t>эмоциональные</a:t>
            </a:r>
            <a:r>
              <a:rPr lang="en-US" sz="1800" dirty="0"/>
              <a:t> </a:t>
            </a:r>
            <a:r>
              <a:rPr lang="en-US" sz="1800" dirty="0" err="1"/>
              <a:t>качели</a:t>
            </a:r>
            <a:r>
              <a:rPr lang="en-US" sz="1800" dirty="0"/>
              <a:t> — </a:t>
            </a:r>
            <a:r>
              <a:rPr lang="en-US" sz="1800" dirty="0" err="1"/>
              <a:t>знакомо</a:t>
            </a:r>
            <a:r>
              <a:rPr lang="en-US" sz="1800" dirty="0"/>
              <a:t>?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Ты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один</a:t>
            </a:r>
            <a:r>
              <a:rPr lang="en-US" sz="1800" dirty="0"/>
              <a:t>. </a:t>
            </a:r>
            <a:r>
              <a:rPr lang="ru-RU" sz="1800" dirty="0"/>
              <a:t>Е</a:t>
            </a:r>
            <a:r>
              <a:rPr lang="en-US" sz="1800" dirty="0" err="1"/>
              <a:t>сть</a:t>
            </a:r>
            <a:r>
              <a:rPr lang="en-US" sz="1800" dirty="0"/>
              <a:t> </a:t>
            </a:r>
            <a:r>
              <a:rPr lang="en-US" sz="1800" dirty="0" err="1"/>
              <a:t>выход</a:t>
            </a:r>
            <a:r>
              <a:rPr lang="en-US" sz="1800" dirty="0"/>
              <a:t> — </a:t>
            </a:r>
            <a:r>
              <a:rPr lang="en-US" sz="1800" dirty="0" err="1"/>
              <a:t>научиться</a:t>
            </a:r>
            <a:r>
              <a:rPr lang="en-US" sz="1800" dirty="0"/>
              <a:t> </a:t>
            </a:r>
            <a:r>
              <a:rPr lang="en-US" sz="1800" dirty="0" err="1"/>
              <a:t>быть</a:t>
            </a:r>
            <a:r>
              <a:rPr lang="en-US" sz="1800" dirty="0"/>
              <a:t> </a:t>
            </a:r>
            <a:r>
              <a:rPr lang="en-US" sz="1800" dirty="0" err="1"/>
              <a:t>устойчивым</a:t>
            </a:r>
            <a:r>
              <a:rPr lang="en-US" sz="1800" dirty="0"/>
              <a:t> </a:t>
            </a:r>
            <a:r>
              <a:rPr lang="en-US" sz="1800" dirty="0" err="1"/>
              <a:t>изнутри</a:t>
            </a:r>
            <a:r>
              <a:rPr lang="en-US" sz="1800" dirty="0"/>
              <a:t>.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/>
              <a:t>💡 </a:t>
            </a:r>
            <a:r>
              <a:rPr lang="en-US" sz="1800" dirty="0" err="1"/>
              <a:t>Главная</a:t>
            </a:r>
            <a:r>
              <a:rPr lang="en-US" sz="1800" dirty="0"/>
              <a:t> </a:t>
            </a:r>
            <a:r>
              <a:rPr lang="en-US" sz="1800" dirty="0" err="1"/>
              <a:t>идея</a:t>
            </a:r>
            <a:r>
              <a:rPr lang="en-US" sz="1800" dirty="0"/>
              <a:t>: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Целостность</a:t>
            </a:r>
            <a:r>
              <a:rPr lang="en-US" sz="1800" dirty="0"/>
              <a:t> — </a:t>
            </a:r>
            <a:r>
              <a:rPr lang="en-US" sz="1800" dirty="0" err="1"/>
              <a:t>это</a:t>
            </a:r>
            <a:r>
              <a:rPr lang="en-US" sz="1800" dirty="0"/>
              <a:t> </a:t>
            </a:r>
            <a:r>
              <a:rPr lang="en-US" sz="1800" dirty="0" err="1"/>
              <a:t>не</a:t>
            </a:r>
            <a:r>
              <a:rPr lang="en-US" sz="1800" dirty="0"/>
              <a:t> </a:t>
            </a:r>
            <a:r>
              <a:rPr lang="en-US" sz="1800" dirty="0" err="1"/>
              <a:t>роскошь</a:t>
            </a:r>
            <a:r>
              <a:rPr lang="en-US" sz="1800" dirty="0"/>
              <a:t>, а </a:t>
            </a:r>
            <a:r>
              <a:rPr lang="en-US" sz="1800" dirty="0" err="1"/>
              <a:t>необходимость</a:t>
            </a:r>
            <a:r>
              <a:rPr lang="en-US" sz="1800" dirty="0"/>
              <a:t>.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Только</a:t>
            </a:r>
            <a:r>
              <a:rPr lang="en-US" sz="1800" dirty="0"/>
              <a:t> </a:t>
            </a:r>
            <a:r>
              <a:rPr lang="en-US" sz="1800" dirty="0" err="1"/>
              <a:t>собранный</a:t>
            </a:r>
            <a:r>
              <a:rPr lang="en-US" sz="1800" dirty="0"/>
              <a:t>, </a:t>
            </a:r>
            <a:r>
              <a:rPr lang="en-US" sz="1800" dirty="0" err="1"/>
              <a:t>осознающий</a:t>
            </a:r>
            <a:r>
              <a:rPr lang="en-US" sz="1800" dirty="0"/>
              <a:t> </a:t>
            </a:r>
            <a:r>
              <a:rPr lang="en-US" sz="1800" dirty="0" err="1"/>
              <a:t>себя</a:t>
            </a:r>
            <a:r>
              <a:rPr lang="en-US" sz="1800" dirty="0"/>
              <a:t> </a:t>
            </a:r>
            <a:r>
              <a:rPr lang="en-US" sz="1800" dirty="0" err="1"/>
              <a:t>человек</a:t>
            </a:r>
            <a:r>
              <a:rPr lang="en-US" sz="1800" dirty="0"/>
              <a:t> </a:t>
            </a:r>
            <a:r>
              <a:rPr lang="en-US" sz="1800" dirty="0" err="1"/>
              <a:t>может</a:t>
            </a:r>
            <a:r>
              <a:rPr lang="en-US" sz="1800" dirty="0"/>
              <a:t> </a:t>
            </a:r>
            <a:r>
              <a:rPr lang="en-US" sz="1800" dirty="0" err="1"/>
              <a:t>эффективно</a:t>
            </a:r>
            <a:r>
              <a:rPr lang="en-US" sz="1800" dirty="0"/>
              <a:t> </a:t>
            </a:r>
            <a:r>
              <a:rPr lang="en-US" sz="1800" dirty="0" err="1"/>
              <a:t>действовать</a:t>
            </a:r>
            <a:r>
              <a:rPr lang="en-US" sz="1800" dirty="0"/>
              <a:t> в </a:t>
            </a:r>
            <a:r>
              <a:rPr lang="en-US" sz="1800" dirty="0" err="1"/>
              <a:t>условиях</a:t>
            </a:r>
            <a:r>
              <a:rPr lang="en-US" sz="1800" dirty="0"/>
              <a:t> </a:t>
            </a:r>
            <a:r>
              <a:rPr lang="en-US" sz="1800" dirty="0" err="1"/>
              <a:t>нестабильности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252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040EE1-C971-5D08-DC7D-AD58B55374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39" b="1853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26A29-46A2-71CD-CE6E-B2FC012B1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198120"/>
            <a:ext cx="3822189" cy="152463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spc="300" dirty="0" err="1"/>
              <a:t>Тренинг</a:t>
            </a:r>
            <a:r>
              <a:rPr lang="en-US" sz="4000" b="1" spc="300" dirty="0"/>
              <a:t> </a:t>
            </a:r>
            <a:br>
              <a:rPr lang="en-US" sz="4000" b="1" spc="300" dirty="0"/>
            </a:br>
            <a:r>
              <a:rPr lang="en-US" sz="4000" b="1" spc="300" dirty="0"/>
              <a:t>"</a:t>
            </a:r>
            <a:r>
              <a:rPr lang="en-US" sz="4000" b="1" spc="300" dirty="0" err="1"/>
              <a:t>Конструктор</a:t>
            </a:r>
            <a:r>
              <a:rPr lang="en-US" sz="4000" b="1" spc="300" dirty="0"/>
              <a:t> </a:t>
            </a:r>
            <a:r>
              <a:rPr lang="en-US" sz="4000" b="1" spc="300" dirty="0" err="1"/>
              <a:t>состояния</a:t>
            </a:r>
            <a:r>
              <a:rPr lang="en-US" sz="4000" b="1" spc="300" dirty="0"/>
              <a:t>"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DF13BB-75CC-6670-4666-830E9F03F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1920864"/>
            <a:ext cx="4264150" cy="457201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Тренинг</a:t>
            </a:r>
            <a:r>
              <a:rPr lang="en-US" sz="1400" dirty="0"/>
              <a:t> </a:t>
            </a:r>
            <a:r>
              <a:rPr lang="en-US" sz="1400" dirty="0" err="1"/>
              <a:t>построен</a:t>
            </a:r>
            <a:r>
              <a:rPr lang="en-US" sz="1400" dirty="0"/>
              <a:t> </a:t>
            </a:r>
            <a:r>
              <a:rPr lang="en-US" sz="1400" dirty="0" err="1"/>
              <a:t>вокруг</a:t>
            </a:r>
            <a:r>
              <a:rPr lang="en-US" sz="1400" dirty="0"/>
              <a:t> </a:t>
            </a:r>
            <a:r>
              <a:rPr lang="en-US" sz="1400" dirty="0" err="1"/>
              <a:t>управления</a:t>
            </a:r>
            <a:r>
              <a:rPr lang="en-US" sz="1400" dirty="0"/>
              <a:t> и </a:t>
            </a:r>
            <a:r>
              <a:rPr lang="en-US" sz="1400" dirty="0" err="1"/>
              <a:t>преобразования</a:t>
            </a:r>
            <a:r>
              <a:rPr lang="en-US" sz="1400" dirty="0"/>
              <a:t> </a:t>
            </a:r>
            <a:r>
              <a:rPr lang="en-US" sz="1400" dirty="0" err="1"/>
              <a:t>своих</a:t>
            </a:r>
            <a:r>
              <a:rPr lang="en-US" sz="1400" dirty="0"/>
              <a:t> </a:t>
            </a:r>
            <a:r>
              <a:rPr lang="en-US" sz="1400" dirty="0" err="1"/>
              <a:t>эмоциональных</a:t>
            </a:r>
            <a:r>
              <a:rPr lang="en-US" sz="1400" dirty="0"/>
              <a:t> </a:t>
            </a:r>
            <a:r>
              <a:rPr lang="en-US" sz="1400" dirty="0" err="1"/>
              <a:t>состояний</a:t>
            </a:r>
            <a:r>
              <a:rPr lang="en-US" sz="1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Психоэмоциональный</a:t>
            </a:r>
            <a:r>
              <a:rPr lang="en-US" sz="1400" dirty="0"/>
              <a:t> </a:t>
            </a:r>
            <a:r>
              <a:rPr lang="en-US" sz="1400" dirty="0" err="1"/>
              <a:t>фон</a:t>
            </a:r>
            <a:r>
              <a:rPr lang="en-US" sz="1400" dirty="0"/>
              <a:t> </a:t>
            </a:r>
            <a:r>
              <a:rPr lang="en-US" sz="1400" dirty="0" err="1"/>
              <a:t>человека</a:t>
            </a:r>
            <a:r>
              <a:rPr lang="en-US" sz="1400" dirty="0"/>
              <a:t> </a:t>
            </a:r>
            <a:r>
              <a:rPr lang="en-US" sz="1400" dirty="0" err="1"/>
              <a:t>состоит</a:t>
            </a:r>
            <a:r>
              <a:rPr lang="en-US" sz="1400" dirty="0"/>
              <a:t> </a:t>
            </a:r>
            <a:r>
              <a:rPr lang="en-US" sz="1400" dirty="0" err="1"/>
              <a:t>из</a:t>
            </a:r>
            <a:r>
              <a:rPr lang="en-US" sz="1400" dirty="0"/>
              <a:t> </a:t>
            </a:r>
            <a:r>
              <a:rPr lang="en-US" sz="1400" dirty="0" err="1"/>
              <a:t>отдельных</a:t>
            </a:r>
            <a:r>
              <a:rPr lang="en-US" sz="1400" dirty="0"/>
              <a:t> </a:t>
            </a:r>
            <a:r>
              <a:rPr lang="en-US" sz="1400" dirty="0" err="1"/>
              <a:t>частей</a:t>
            </a:r>
            <a:r>
              <a:rPr lang="en-US" sz="1400" dirty="0"/>
              <a:t>, </a:t>
            </a:r>
            <a:r>
              <a:rPr lang="en-US" sz="1400" dirty="0" err="1"/>
              <a:t>которые</a:t>
            </a:r>
            <a:r>
              <a:rPr lang="en-US" sz="1400" dirty="0"/>
              <a:t> </a:t>
            </a:r>
            <a:r>
              <a:rPr lang="en-US" sz="1400" dirty="0" err="1"/>
              <a:t>можно</a:t>
            </a:r>
            <a:r>
              <a:rPr lang="en-US" sz="1400" dirty="0"/>
              <a:t> </a:t>
            </a:r>
            <a:r>
              <a:rPr lang="en-US" sz="1400" dirty="0" err="1"/>
              <a:t>осознанно</a:t>
            </a:r>
            <a:r>
              <a:rPr lang="en-US" sz="1400" dirty="0"/>
              <a:t> </a:t>
            </a:r>
            <a:r>
              <a:rPr lang="en-US" sz="1400" dirty="0" err="1"/>
              <a:t>перестроить</a:t>
            </a:r>
            <a:r>
              <a:rPr lang="en-US" sz="14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Акцент</a:t>
            </a:r>
            <a:r>
              <a:rPr lang="en-US" sz="1400" dirty="0"/>
              <a:t> </a:t>
            </a:r>
            <a:r>
              <a:rPr lang="en-US" sz="1400" dirty="0" err="1"/>
              <a:t>внимания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b="1" dirty="0" err="1"/>
              <a:t>ключевой</a:t>
            </a:r>
            <a:r>
              <a:rPr lang="en-US" sz="1400" b="1" dirty="0"/>
              <a:t> </a:t>
            </a:r>
            <a:r>
              <a:rPr lang="en-US" sz="1400" b="1" dirty="0" err="1"/>
              <a:t>цели</a:t>
            </a:r>
            <a:r>
              <a:rPr lang="en-US" sz="1400" dirty="0"/>
              <a:t>: </a:t>
            </a:r>
            <a:r>
              <a:rPr lang="en-US" sz="1400" dirty="0" err="1"/>
              <a:t>не</a:t>
            </a:r>
            <a:r>
              <a:rPr lang="en-US" sz="1400" dirty="0"/>
              <a:t> </a:t>
            </a:r>
            <a:r>
              <a:rPr lang="en-US" sz="1400" dirty="0" err="1"/>
              <a:t>просто</a:t>
            </a:r>
            <a:r>
              <a:rPr lang="en-US" sz="1400" dirty="0"/>
              <a:t> </a:t>
            </a:r>
            <a:r>
              <a:rPr lang="en-US" sz="1400" dirty="0" err="1"/>
              <a:t>пассивно</a:t>
            </a:r>
            <a:r>
              <a:rPr lang="en-US" sz="1400" dirty="0"/>
              <a:t> </a:t>
            </a:r>
            <a:r>
              <a:rPr lang="en-US" sz="1400" dirty="0" err="1"/>
              <a:t>переживать</a:t>
            </a:r>
            <a:r>
              <a:rPr lang="en-US" sz="1400" dirty="0"/>
              <a:t> </a:t>
            </a:r>
            <a:r>
              <a:rPr lang="en-US" sz="1400" dirty="0" err="1"/>
              <a:t>эмоции</a:t>
            </a:r>
            <a:r>
              <a:rPr lang="en-US" sz="1400" dirty="0"/>
              <a:t>, а </a:t>
            </a:r>
            <a:r>
              <a:rPr lang="en-US" sz="1400" dirty="0" err="1"/>
              <a:t>учиться</a:t>
            </a:r>
            <a:r>
              <a:rPr lang="en-US" sz="1400" dirty="0"/>
              <a:t> </a:t>
            </a:r>
            <a:r>
              <a:rPr lang="en-US" sz="1400" dirty="0" err="1"/>
              <a:t>управлять</a:t>
            </a:r>
            <a:r>
              <a:rPr lang="en-US" sz="1400" dirty="0"/>
              <a:t> </a:t>
            </a:r>
            <a:r>
              <a:rPr lang="en-US" sz="1400" dirty="0" err="1"/>
              <a:t>ими</a:t>
            </a:r>
            <a:r>
              <a:rPr lang="en-US" sz="1400" dirty="0"/>
              <a:t>, </a:t>
            </a:r>
            <a:r>
              <a:rPr lang="en-US" sz="1400" dirty="0" err="1"/>
              <a:t>менять</a:t>
            </a:r>
            <a:r>
              <a:rPr lang="en-US" sz="1400" dirty="0"/>
              <a:t> </a:t>
            </a:r>
            <a:r>
              <a:rPr lang="en-US" sz="1400" dirty="0" err="1"/>
              <a:t>их</a:t>
            </a:r>
            <a:r>
              <a:rPr lang="en-US" sz="1400" dirty="0"/>
              <a:t> </a:t>
            </a:r>
            <a:r>
              <a:rPr lang="en-US" sz="1400" dirty="0" err="1"/>
              <a:t>структуру</a:t>
            </a:r>
            <a:r>
              <a:rPr lang="en-US" sz="1400" dirty="0"/>
              <a:t> и </a:t>
            </a:r>
            <a:r>
              <a:rPr lang="en-US" sz="1400" dirty="0" err="1"/>
              <a:t>глубину</a:t>
            </a:r>
            <a:r>
              <a:rPr lang="en-US" sz="1400" dirty="0"/>
              <a:t>, </a:t>
            </a:r>
            <a:r>
              <a:rPr lang="en-US" sz="1400" dirty="0" err="1"/>
              <a:t>создавая</a:t>
            </a:r>
            <a:r>
              <a:rPr lang="en-US" sz="1400" dirty="0"/>
              <a:t> </a:t>
            </a:r>
            <a:r>
              <a:rPr lang="en-US" sz="1400" dirty="0" err="1"/>
              <a:t>внутренний</a:t>
            </a:r>
            <a:r>
              <a:rPr lang="en-US" sz="1400" dirty="0"/>
              <a:t> </a:t>
            </a:r>
            <a:r>
              <a:rPr lang="en-US" sz="1400" dirty="0" err="1"/>
              <a:t>ресурс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устойчивости</a:t>
            </a:r>
            <a:r>
              <a:rPr lang="en-US" sz="1400" dirty="0"/>
              <a:t> и </a:t>
            </a:r>
            <a:r>
              <a:rPr lang="en-US" sz="1400" dirty="0" err="1"/>
              <a:t>позитивного</a:t>
            </a:r>
            <a:r>
              <a:rPr lang="en-US" sz="1400" dirty="0"/>
              <a:t> </a:t>
            </a:r>
            <a:r>
              <a:rPr lang="en-US" sz="1400" dirty="0" err="1"/>
              <a:t>развития</a:t>
            </a:r>
            <a:r>
              <a:rPr lang="en-US" sz="14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Эта</a:t>
            </a:r>
            <a:r>
              <a:rPr lang="en-US" sz="1400" dirty="0"/>
              <a:t> </a:t>
            </a:r>
            <a:r>
              <a:rPr lang="en-US" sz="1400" dirty="0" err="1"/>
              <a:t>метафора</a:t>
            </a:r>
            <a:r>
              <a:rPr lang="en-US" sz="1400" dirty="0"/>
              <a:t> </a:t>
            </a:r>
            <a:r>
              <a:rPr lang="en-US" sz="1400" dirty="0" err="1"/>
              <a:t>позволяет</a:t>
            </a:r>
            <a:r>
              <a:rPr lang="en-US" sz="1400" dirty="0"/>
              <a:t> </a:t>
            </a:r>
            <a:r>
              <a:rPr lang="en-US" sz="1400" dirty="0" err="1"/>
              <a:t>легче</a:t>
            </a:r>
            <a:r>
              <a:rPr lang="en-US" sz="1400" dirty="0"/>
              <a:t> </a:t>
            </a:r>
            <a:r>
              <a:rPr lang="en-US" sz="1400" dirty="0" err="1"/>
              <a:t>воспринимать</a:t>
            </a:r>
            <a:r>
              <a:rPr lang="en-US" sz="1400" dirty="0"/>
              <a:t> </a:t>
            </a:r>
            <a:r>
              <a:rPr lang="en-US" sz="1400" dirty="0" err="1"/>
              <a:t>материал</a:t>
            </a:r>
            <a:r>
              <a:rPr lang="en-US" sz="1400" dirty="0"/>
              <a:t> </a:t>
            </a:r>
            <a:r>
              <a:rPr lang="en-US" sz="1400" dirty="0" err="1"/>
              <a:t>тренинга</a:t>
            </a:r>
            <a:r>
              <a:rPr lang="en-US" sz="1400" dirty="0"/>
              <a:t>, </a:t>
            </a:r>
            <a:r>
              <a:rPr lang="en-US" sz="1400" dirty="0" err="1"/>
              <a:t>участники</a:t>
            </a:r>
            <a:r>
              <a:rPr lang="en-US" sz="1400" dirty="0"/>
              <a:t> </a:t>
            </a:r>
            <a:r>
              <a:rPr lang="en-US" sz="1400" dirty="0" err="1"/>
              <a:t>видят</a:t>
            </a:r>
            <a:r>
              <a:rPr lang="en-US" sz="1400" dirty="0"/>
              <a:t> </a:t>
            </a:r>
            <a:r>
              <a:rPr lang="en-US" sz="1400" dirty="0" err="1"/>
              <a:t>себя</a:t>
            </a:r>
            <a:r>
              <a:rPr lang="en-US" sz="1400" dirty="0"/>
              <a:t> </a:t>
            </a:r>
            <a:r>
              <a:rPr lang="en-US" sz="1400" dirty="0" err="1"/>
              <a:t>творцами</a:t>
            </a:r>
            <a:r>
              <a:rPr lang="en-US" sz="1400" dirty="0"/>
              <a:t> </a:t>
            </a:r>
            <a:r>
              <a:rPr lang="en-US" sz="1400" dirty="0" err="1"/>
              <a:t>своего</a:t>
            </a:r>
            <a:r>
              <a:rPr lang="en-US" sz="1400" dirty="0"/>
              <a:t> </a:t>
            </a:r>
            <a:r>
              <a:rPr lang="en-US" sz="1400" dirty="0" err="1"/>
              <a:t>эмоционального</a:t>
            </a:r>
            <a:r>
              <a:rPr lang="en-US" sz="1400" dirty="0"/>
              <a:t> </a:t>
            </a:r>
            <a:r>
              <a:rPr lang="en-US" sz="1400" dirty="0" err="1"/>
              <a:t>состояния</a:t>
            </a:r>
            <a:r>
              <a:rPr lang="en-US" sz="1400" dirty="0"/>
              <a:t>, </a:t>
            </a:r>
            <a:r>
              <a:rPr lang="en-US" sz="1400" dirty="0" err="1"/>
              <a:t>способными</a:t>
            </a:r>
            <a:r>
              <a:rPr lang="en-US" sz="1400" dirty="0"/>
              <a:t> </a:t>
            </a:r>
            <a:r>
              <a:rPr lang="en-US" sz="1400" dirty="0" err="1"/>
              <a:t>создавать</a:t>
            </a:r>
            <a:r>
              <a:rPr lang="en-US" sz="1400" dirty="0"/>
              <a:t> </a:t>
            </a:r>
            <a:r>
              <a:rPr lang="en-US" sz="1400" dirty="0" err="1"/>
              <a:t>новые</a:t>
            </a:r>
            <a:r>
              <a:rPr lang="en-US" sz="1400" dirty="0"/>
              <a:t>, </a:t>
            </a:r>
            <a:r>
              <a:rPr lang="en-US" sz="1400" dirty="0" err="1"/>
              <a:t>более</a:t>
            </a:r>
            <a:r>
              <a:rPr lang="en-US" sz="1400" dirty="0"/>
              <a:t> </a:t>
            </a:r>
            <a:r>
              <a:rPr lang="en-US" sz="1400" dirty="0" err="1"/>
              <a:t>эффективные</a:t>
            </a:r>
            <a:r>
              <a:rPr lang="en-US" sz="1400" dirty="0"/>
              <a:t> </a:t>
            </a:r>
            <a:r>
              <a:rPr lang="en-US" sz="1400" dirty="0" err="1"/>
              <a:t>варианты</a:t>
            </a:r>
            <a:r>
              <a:rPr lang="en-US" sz="1400" dirty="0"/>
              <a:t> </a:t>
            </a:r>
            <a:r>
              <a:rPr lang="en-US" sz="1400" dirty="0" err="1"/>
              <a:t>реагирования</a:t>
            </a:r>
            <a:r>
              <a:rPr lang="en-US" sz="1400" dirty="0"/>
              <a:t> и </a:t>
            </a:r>
            <a:r>
              <a:rPr lang="en-US" sz="1400" dirty="0" err="1"/>
              <a:t>ощущения</a:t>
            </a:r>
            <a:r>
              <a:rPr lang="en-US" sz="1400" dirty="0"/>
              <a:t>. </a:t>
            </a:r>
            <a:r>
              <a:rPr lang="en-US" sz="1400" dirty="0" err="1"/>
              <a:t>Такой</a:t>
            </a:r>
            <a:r>
              <a:rPr lang="en-US" sz="1400" dirty="0"/>
              <a:t> </a:t>
            </a:r>
            <a:r>
              <a:rPr lang="en-US" sz="1400" dirty="0" err="1"/>
              <a:t>подход</a:t>
            </a:r>
            <a:r>
              <a:rPr lang="en-US" sz="1400" dirty="0"/>
              <a:t> </a:t>
            </a:r>
            <a:r>
              <a:rPr lang="en-US" sz="1400" dirty="0" err="1"/>
              <a:t>формирует</a:t>
            </a:r>
            <a:r>
              <a:rPr lang="en-US" sz="1400" dirty="0"/>
              <a:t> у </a:t>
            </a:r>
            <a:r>
              <a:rPr lang="en-US" sz="1400" dirty="0" err="1"/>
              <a:t>слушателей</a:t>
            </a:r>
            <a:r>
              <a:rPr lang="en-US" sz="1400" dirty="0"/>
              <a:t> </a:t>
            </a:r>
            <a:r>
              <a:rPr lang="en-US" sz="1400" dirty="0" err="1"/>
              <a:t>ожидание</a:t>
            </a:r>
            <a:r>
              <a:rPr lang="en-US" sz="1400" dirty="0"/>
              <a:t> </a:t>
            </a:r>
            <a:r>
              <a:rPr lang="en-US" sz="1400" dirty="0" err="1"/>
              <a:t>полезных</a:t>
            </a:r>
            <a:r>
              <a:rPr lang="en-US" sz="1400" dirty="0"/>
              <a:t> и </a:t>
            </a:r>
            <a:r>
              <a:rPr lang="en-US" sz="1400" dirty="0" err="1"/>
              <a:t>практических</a:t>
            </a:r>
            <a:r>
              <a:rPr lang="en-US" sz="1400" dirty="0"/>
              <a:t> </a:t>
            </a:r>
            <a:r>
              <a:rPr lang="en-US" sz="1400" dirty="0" err="1"/>
              <a:t>инструментов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трансформации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080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/>
          <a:srcRect t="13415" b="1566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Почему важно работать с эмоциями?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0"/>
            <a:ext cx="4203190" cy="390563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	</a:t>
            </a:r>
            <a:r>
              <a:rPr lang="en-US" dirty="0" err="1"/>
              <a:t>Эмоции</a:t>
            </a:r>
            <a:r>
              <a:rPr lang="en-US" dirty="0"/>
              <a:t>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фундаментальный</a:t>
            </a:r>
            <a:r>
              <a:rPr lang="en-US" dirty="0"/>
              <a:t> </a:t>
            </a:r>
            <a:r>
              <a:rPr lang="en-US" dirty="0" err="1"/>
              <a:t>элемент</a:t>
            </a:r>
            <a:r>
              <a:rPr lang="en-US" dirty="0"/>
              <a:t> </a:t>
            </a:r>
            <a:r>
              <a:rPr lang="en-US" dirty="0" err="1"/>
              <a:t>нашего</a:t>
            </a:r>
            <a:r>
              <a:rPr lang="en-US" dirty="0"/>
              <a:t> </a:t>
            </a:r>
            <a:r>
              <a:rPr lang="en-US" dirty="0" err="1"/>
              <a:t>восприятия</a:t>
            </a:r>
            <a:r>
              <a:rPr lang="en-US" dirty="0"/>
              <a:t> </a:t>
            </a:r>
            <a:r>
              <a:rPr lang="en-US" dirty="0" err="1"/>
              <a:t>мира</a:t>
            </a:r>
            <a:r>
              <a:rPr lang="en-US" dirty="0"/>
              <a:t> и </a:t>
            </a:r>
            <a:r>
              <a:rPr lang="en-US" dirty="0" err="1"/>
              <a:t>реакции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него</a:t>
            </a:r>
            <a:r>
              <a:rPr lang="en-US" dirty="0"/>
              <a:t>.</a:t>
            </a:r>
          </a:p>
          <a:p>
            <a:r>
              <a:rPr lang="en-US" dirty="0"/>
              <a:t>	</a:t>
            </a:r>
            <a:r>
              <a:rPr lang="en-US" dirty="0" err="1"/>
              <a:t>Позитивные</a:t>
            </a:r>
            <a:r>
              <a:rPr lang="en-US" dirty="0"/>
              <a:t> </a:t>
            </a:r>
            <a:r>
              <a:rPr lang="en-US" dirty="0" err="1"/>
              <a:t>состояния</a:t>
            </a:r>
            <a:r>
              <a:rPr lang="en-US" dirty="0"/>
              <a:t> </a:t>
            </a:r>
            <a:r>
              <a:rPr lang="en-US" dirty="0" err="1"/>
              <a:t>создают</a:t>
            </a:r>
            <a:r>
              <a:rPr lang="en-US" dirty="0"/>
              <a:t> </a:t>
            </a:r>
            <a:r>
              <a:rPr lang="en-US" dirty="0" err="1"/>
              <a:t>ресурс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эффективного</a:t>
            </a:r>
            <a:r>
              <a:rPr lang="en-US" dirty="0"/>
              <a:t> </a:t>
            </a:r>
            <a:r>
              <a:rPr lang="en-US" dirty="0" err="1"/>
              <a:t>действия</a:t>
            </a:r>
            <a:r>
              <a:rPr lang="en-US" dirty="0"/>
              <a:t> и </a:t>
            </a:r>
            <a:r>
              <a:rPr lang="en-US" dirty="0" err="1"/>
              <a:t>радости</a:t>
            </a:r>
            <a:r>
              <a:rPr lang="en-US" dirty="0"/>
              <a:t>, </a:t>
            </a:r>
            <a:r>
              <a:rPr lang="en-US" dirty="0" err="1"/>
              <a:t>тогда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негативные</a:t>
            </a:r>
            <a:r>
              <a:rPr lang="en-US" dirty="0"/>
              <a:t> </a:t>
            </a:r>
            <a:r>
              <a:rPr lang="en-US" dirty="0" err="1"/>
              <a:t>эмоции</a:t>
            </a:r>
            <a:r>
              <a:rPr lang="en-US" dirty="0"/>
              <a:t>,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замечать</a:t>
            </a:r>
            <a:r>
              <a:rPr lang="en-US" dirty="0"/>
              <a:t> и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прорабатывать</a:t>
            </a:r>
            <a:r>
              <a:rPr lang="en-US" dirty="0"/>
              <a:t>, </a:t>
            </a:r>
            <a:r>
              <a:rPr lang="en-US" dirty="0" err="1"/>
              <a:t>накапливаются</a:t>
            </a:r>
            <a:r>
              <a:rPr lang="en-US" dirty="0"/>
              <a:t> и </a:t>
            </a:r>
            <a:r>
              <a:rPr lang="en-US" dirty="0" err="1"/>
              <a:t>запускают</a:t>
            </a:r>
            <a:r>
              <a:rPr lang="en-US" dirty="0"/>
              <a:t> </a:t>
            </a:r>
            <a:r>
              <a:rPr lang="en-US" dirty="0" err="1"/>
              <a:t>механизмы</a:t>
            </a:r>
            <a:r>
              <a:rPr lang="en-US" dirty="0"/>
              <a:t> </a:t>
            </a:r>
            <a:r>
              <a:rPr lang="en-US" dirty="0" err="1"/>
              <a:t>хронического</a:t>
            </a:r>
            <a:r>
              <a:rPr lang="en-US" dirty="0"/>
              <a:t> </a:t>
            </a:r>
            <a:r>
              <a:rPr lang="en-US" dirty="0" err="1"/>
              <a:t>стресса</a:t>
            </a:r>
            <a:r>
              <a:rPr lang="en-US" dirty="0"/>
              <a:t>. </a:t>
            </a:r>
          </a:p>
          <a:p>
            <a:r>
              <a:rPr lang="en-US" dirty="0"/>
              <a:t> 	</a:t>
            </a:r>
            <a:r>
              <a:rPr lang="en-US" dirty="0" err="1"/>
              <a:t>Этот</a:t>
            </a:r>
            <a:r>
              <a:rPr lang="en-US" dirty="0"/>
              <a:t> </a:t>
            </a:r>
            <a:r>
              <a:rPr lang="en-US" dirty="0" err="1"/>
              <a:t>стресс</a:t>
            </a:r>
            <a:r>
              <a:rPr lang="en-US" dirty="0"/>
              <a:t>, в </a:t>
            </a:r>
            <a:r>
              <a:rPr lang="en-US" dirty="0" err="1"/>
              <a:t>свою</a:t>
            </a:r>
            <a:r>
              <a:rPr lang="en-US" dirty="0"/>
              <a:t> </a:t>
            </a:r>
            <a:r>
              <a:rPr lang="en-US" dirty="0" err="1"/>
              <a:t>очередь</a:t>
            </a:r>
            <a:r>
              <a:rPr lang="en-US" dirty="0"/>
              <a:t>, </a:t>
            </a:r>
            <a:r>
              <a:rPr lang="en-US" dirty="0" err="1"/>
              <a:t>влияет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только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психологическое</a:t>
            </a:r>
            <a:r>
              <a:rPr lang="en-US" dirty="0"/>
              <a:t> </a:t>
            </a:r>
            <a:r>
              <a:rPr lang="en-US" dirty="0" err="1"/>
              <a:t>состояние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и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физическое</a:t>
            </a:r>
            <a:r>
              <a:rPr lang="en-US" dirty="0"/>
              <a:t> </a:t>
            </a:r>
            <a:r>
              <a:rPr lang="en-US" dirty="0" err="1"/>
              <a:t>здоровье</a:t>
            </a:r>
            <a:r>
              <a:rPr lang="en-US" dirty="0"/>
              <a:t>, </a:t>
            </a:r>
            <a:r>
              <a:rPr lang="en-US" dirty="0" err="1"/>
              <a:t>нарушая</a:t>
            </a:r>
            <a:r>
              <a:rPr lang="en-US" dirty="0"/>
              <a:t> </a:t>
            </a:r>
            <a:r>
              <a:rPr lang="en-US" dirty="0" err="1"/>
              <a:t>внутренний</a:t>
            </a:r>
            <a:r>
              <a:rPr lang="en-US" dirty="0"/>
              <a:t> </a:t>
            </a:r>
            <a:r>
              <a:rPr lang="en-US" dirty="0" err="1"/>
              <a:t>баланс</a:t>
            </a:r>
            <a:r>
              <a:rPr lang="en-US" dirty="0"/>
              <a:t> </a:t>
            </a:r>
            <a:r>
              <a:rPr lang="en-US" dirty="0" err="1"/>
              <a:t>организма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7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075" descr="image.jpg">
            <a:extLst>
              <a:ext uri="{FF2B5EF4-FFF2-40B4-BE49-F238E27FC236}">
                <a16:creationId xmlns:a16="http://schemas.microsoft.com/office/drawing/2014/main" id="{B7161D3F-031B-03AB-214E-562B95F90E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711" b="18365"/>
          <a:stretch/>
        </p:blipFill>
        <p:spPr>
          <a:xfrm>
            <a:off x="2555441" y="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B27E2-0466-00DD-84E1-1FD78AB934D2}"/>
              </a:ext>
            </a:extLst>
          </p:cNvPr>
          <p:cNvSpPr txBox="1"/>
          <p:nvPr/>
        </p:nvSpPr>
        <p:spPr>
          <a:xfrm>
            <a:off x="1325234" y="889839"/>
            <a:ext cx="3307726" cy="5069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Очень важно распознавать и работать именно с теми моментами, которые вызывают дискомфорт или эмоциональные кризисы.</a:t>
            </a:r>
          </a:p>
          <a:p>
            <a:endParaRPr lang="ru-RU" dirty="0"/>
          </a:p>
          <a:p>
            <a:r>
              <a:rPr lang="ru-RU" sz="1800" dirty="0"/>
              <a:t>Игнорирование таких состояний ведёт к нарастанию напряжения, что со временем может приводить к серьезным проблемам – от ухудшения сна до снижения иммунитета и потери жизненного баланса</a:t>
            </a:r>
          </a:p>
          <a:p>
            <a:endParaRPr lang="ru-RU" dirty="0"/>
          </a:p>
          <a:p>
            <a:r>
              <a:rPr lang="ru-RU" sz="1800" dirty="0"/>
              <a:t>Именно поэтому понимание и активная проработка эмоций — ключ к сохранению здоровья, гармонии и качества жизни.</a:t>
            </a:r>
          </a:p>
        </p:txBody>
      </p:sp>
    </p:spTree>
    <p:extLst>
      <p:ext uri="{BB962C8B-B14F-4D97-AF65-F5344CB8AC3E}">
        <p14:creationId xmlns:p14="http://schemas.microsoft.com/office/powerpoint/2010/main" val="324288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/>
          <a:srcRect t="17878" b="1119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99822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/>
              <a:t>Цель</a:t>
            </a:r>
            <a:r>
              <a:rPr lang="en-US" sz="3700" dirty="0"/>
              <a:t> </a:t>
            </a:r>
            <a:r>
              <a:rPr lang="en-US" sz="3700" dirty="0" err="1"/>
              <a:t>тренинга</a:t>
            </a:r>
            <a:r>
              <a:rPr lang="en-US" sz="3700" dirty="0"/>
              <a:t>: </a:t>
            </a:r>
            <a:r>
              <a:rPr lang="en-US" sz="3700" dirty="0" err="1"/>
              <a:t>путь</a:t>
            </a:r>
            <a:r>
              <a:rPr lang="en-US" sz="3700" dirty="0"/>
              <a:t> к </a:t>
            </a:r>
            <a:r>
              <a:rPr lang="en-US" sz="3700" dirty="0" err="1"/>
              <a:t>внутренней</a:t>
            </a:r>
            <a:r>
              <a:rPr lang="en-US" sz="3700" dirty="0"/>
              <a:t> </a:t>
            </a:r>
            <a:r>
              <a:rPr lang="en-US" sz="3700" dirty="0" err="1"/>
              <a:t>гармонии</a:t>
            </a:r>
            <a:endParaRPr lang="en-US" sz="37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99734"/>
            <a:ext cx="4657334" cy="46058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Осознание</a:t>
            </a:r>
            <a:r>
              <a:rPr lang="en-US" sz="1400" dirty="0"/>
              <a:t> </a:t>
            </a:r>
            <a:r>
              <a:rPr lang="en-US" sz="1400" dirty="0" err="1"/>
              <a:t>негативных</a:t>
            </a:r>
            <a:r>
              <a:rPr lang="en-US" sz="1400" dirty="0"/>
              <a:t> </a:t>
            </a:r>
            <a:r>
              <a:rPr lang="en-US" sz="1400" dirty="0" err="1"/>
              <a:t>эмоций</a:t>
            </a:r>
            <a:r>
              <a:rPr lang="en-US" sz="1400" dirty="0"/>
              <a:t> </a:t>
            </a:r>
            <a:r>
              <a:rPr lang="en-US" sz="1400" dirty="0" err="1"/>
              <a:t>выступает</a:t>
            </a:r>
            <a:r>
              <a:rPr lang="en-US" sz="1400" dirty="0"/>
              <a:t> </a:t>
            </a:r>
            <a:r>
              <a:rPr lang="en-US" sz="1400" dirty="0" err="1"/>
              <a:t>не</a:t>
            </a:r>
            <a:r>
              <a:rPr lang="en-US" sz="1400" dirty="0"/>
              <a:t> </a:t>
            </a:r>
            <a:r>
              <a:rPr lang="en-US" sz="1400" dirty="0" err="1"/>
              <a:t>просто</a:t>
            </a:r>
            <a:r>
              <a:rPr lang="en-US" sz="1400" dirty="0"/>
              <a:t> </a:t>
            </a:r>
            <a:r>
              <a:rPr lang="en-US" sz="1400" dirty="0" err="1"/>
              <a:t>как</a:t>
            </a:r>
            <a:r>
              <a:rPr lang="en-US" sz="1400" dirty="0"/>
              <a:t> </a:t>
            </a:r>
            <a:r>
              <a:rPr lang="en-US" sz="1400" dirty="0" err="1"/>
              <a:t>первое</a:t>
            </a:r>
            <a:r>
              <a:rPr lang="en-US" sz="1400" dirty="0"/>
              <a:t> </a:t>
            </a:r>
            <a:r>
              <a:rPr lang="en-US" sz="1400" dirty="0" err="1"/>
              <a:t>действие</a:t>
            </a:r>
            <a:r>
              <a:rPr lang="en-US" sz="1400" dirty="0"/>
              <a:t>, а </a:t>
            </a:r>
            <a:r>
              <a:rPr lang="en-US" sz="1400" dirty="0" err="1"/>
              <a:t>как</a:t>
            </a:r>
            <a:r>
              <a:rPr lang="en-US" sz="1400" dirty="0"/>
              <a:t> </a:t>
            </a:r>
            <a:r>
              <a:rPr lang="en-US" sz="1400" dirty="0" err="1"/>
              <a:t>фундамент</a:t>
            </a:r>
            <a:r>
              <a:rPr lang="en-US" sz="1400" dirty="0"/>
              <a:t>,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котором</a:t>
            </a:r>
            <a:r>
              <a:rPr lang="en-US" sz="1400" dirty="0"/>
              <a:t> </a:t>
            </a:r>
            <a:r>
              <a:rPr lang="en-US" sz="1400" dirty="0" err="1"/>
              <a:t>строится</a:t>
            </a:r>
            <a:r>
              <a:rPr lang="en-US" sz="1400" dirty="0"/>
              <a:t> </a:t>
            </a:r>
            <a:r>
              <a:rPr lang="en-US" sz="1400" dirty="0" err="1"/>
              <a:t>весь</a:t>
            </a:r>
            <a:r>
              <a:rPr lang="en-US" sz="1400" dirty="0"/>
              <a:t> </a:t>
            </a:r>
            <a:r>
              <a:rPr lang="en-US" sz="1400" dirty="0" err="1"/>
              <a:t>дальнейший</a:t>
            </a:r>
            <a:r>
              <a:rPr lang="en-US" sz="1400" dirty="0"/>
              <a:t> </a:t>
            </a:r>
            <a:r>
              <a:rPr lang="en-US" sz="1400" dirty="0" err="1"/>
              <a:t>путь</a:t>
            </a:r>
            <a:r>
              <a:rPr lang="en-US" sz="1400" dirty="0"/>
              <a:t>. </a:t>
            </a:r>
            <a:r>
              <a:rPr lang="en-US" sz="1400" dirty="0" err="1"/>
              <a:t>Это</a:t>
            </a:r>
            <a:r>
              <a:rPr lang="en-US" sz="1400" dirty="0"/>
              <a:t> </a:t>
            </a:r>
            <a:r>
              <a:rPr lang="en-US" sz="1400" dirty="0" err="1"/>
              <a:t>позволяет</a:t>
            </a:r>
            <a:r>
              <a:rPr lang="en-US" sz="1400" dirty="0"/>
              <a:t> </a:t>
            </a:r>
            <a:r>
              <a:rPr lang="en-US" sz="1400" dirty="0" err="1"/>
              <a:t>участникам</a:t>
            </a:r>
            <a:r>
              <a:rPr lang="en-US" sz="1400" dirty="0"/>
              <a:t> </a:t>
            </a:r>
            <a:r>
              <a:rPr lang="en-US" sz="1400" dirty="0" err="1"/>
              <a:t>глубже</a:t>
            </a:r>
            <a:r>
              <a:rPr lang="en-US" sz="1400" dirty="0"/>
              <a:t> </a:t>
            </a:r>
            <a:r>
              <a:rPr lang="en-US" sz="1400" dirty="0" err="1"/>
              <a:t>понять</a:t>
            </a:r>
            <a:r>
              <a:rPr lang="en-US" sz="1400" dirty="0"/>
              <a:t> </a:t>
            </a:r>
            <a:r>
              <a:rPr lang="en-US" sz="1400" dirty="0" err="1"/>
              <a:t>свои</a:t>
            </a:r>
            <a:r>
              <a:rPr lang="en-US" sz="1400" dirty="0"/>
              <a:t> </a:t>
            </a:r>
            <a:r>
              <a:rPr lang="en-US" sz="1400" dirty="0" err="1"/>
              <a:t>чувства</a:t>
            </a:r>
            <a:r>
              <a:rPr lang="en-US" sz="1400" dirty="0"/>
              <a:t> и </a:t>
            </a:r>
            <a:r>
              <a:rPr lang="en-US" sz="1400" dirty="0" err="1"/>
              <a:t>причины</a:t>
            </a:r>
            <a:r>
              <a:rPr lang="en-US" sz="1400" dirty="0"/>
              <a:t> </a:t>
            </a:r>
            <a:r>
              <a:rPr lang="en-US" sz="1400" dirty="0" err="1"/>
              <a:t>их</a:t>
            </a:r>
            <a:r>
              <a:rPr lang="en-US" sz="1400" dirty="0"/>
              <a:t> </a:t>
            </a:r>
            <a:r>
              <a:rPr lang="en-US" sz="1400" dirty="0" err="1"/>
              <a:t>возникновения</a:t>
            </a:r>
            <a:r>
              <a:rPr lang="en-US" sz="1400" dirty="0"/>
              <a:t>, </a:t>
            </a:r>
            <a:r>
              <a:rPr lang="en-US" sz="1400" dirty="0" err="1"/>
              <a:t>что</a:t>
            </a:r>
            <a:r>
              <a:rPr lang="en-US" sz="1400" dirty="0"/>
              <a:t> </a:t>
            </a:r>
            <a:r>
              <a:rPr lang="en-US" sz="1400" dirty="0" err="1"/>
              <a:t>усиливает</a:t>
            </a:r>
            <a:r>
              <a:rPr lang="en-US" sz="1400" dirty="0"/>
              <a:t> </a:t>
            </a:r>
            <a:r>
              <a:rPr lang="en-US" sz="1400" dirty="0" err="1"/>
              <a:t>мотивацию</a:t>
            </a:r>
            <a:r>
              <a:rPr lang="en-US" sz="1400" dirty="0"/>
              <a:t> к </a:t>
            </a:r>
            <a:r>
              <a:rPr lang="en-US" sz="1400" dirty="0" err="1"/>
              <a:t>изменениям</a:t>
            </a:r>
            <a:r>
              <a:rPr lang="en-US" sz="14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Дальнейший</a:t>
            </a:r>
            <a:r>
              <a:rPr lang="en-US" sz="1400" dirty="0"/>
              <a:t> </a:t>
            </a:r>
            <a:r>
              <a:rPr lang="en-US" sz="1400" dirty="0" err="1"/>
              <a:t>этап</a:t>
            </a:r>
            <a:r>
              <a:rPr lang="en-US" sz="1400" dirty="0"/>
              <a:t> — </a:t>
            </a:r>
            <a:r>
              <a:rPr lang="en-US" sz="1400" dirty="0" err="1"/>
              <a:t>анализ</a:t>
            </a:r>
            <a:r>
              <a:rPr lang="en-US" sz="1400" dirty="0"/>
              <a:t> — </a:t>
            </a:r>
            <a:r>
              <a:rPr lang="en-US" sz="1400" dirty="0" err="1"/>
              <a:t>помогает</a:t>
            </a:r>
            <a:r>
              <a:rPr lang="en-US" sz="1400" dirty="0"/>
              <a:t> </a:t>
            </a:r>
            <a:r>
              <a:rPr lang="en-US" sz="1400" dirty="0" err="1"/>
              <a:t>разобраться</a:t>
            </a:r>
            <a:r>
              <a:rPr lang="en-US" sz="1400" dirty="0"/>
              <a:t> в </a:t>
            </a:r>
            <a:r>
              <a:rPr lang="en-US" sz="1400" dirty="0" err="1"/>
              <a:t>механизмах</a:t>
            </a:r>
            <a:r>
              <a:rPr lang="en-US" sz="1400" dirty="0"/>
              <a:t>, </a:t>
            </a:r>
            <a:r>
              <a:rPr lang="en-US" sz="1400" dirty="0" err="1"/>
              <a:t>поддерживающих</a:t>
            </a:r>
            <a:r>
              <a:rPr lang="en-US" sz="1400" dirty="0"/>
              <a:t> </a:t>
            </a:r>
            <a:r>
              <a:rPr lang="en-US" sz="1400" dirty="0" err="1"/>
              <a:t>негативные</a:t>
            </a:r>
            <a:r>
              <a:rPr lang="en-US" sz="1400" dirty="0"/>
              <a:t> </a:t>
            </a:r>
            <a:r>
              <a:rPr lang="en-US" sz="1400" dirty="0" err="1"/>
              <a:t>реакции</a:t>
            </a:r>
            <a:r>
              <a:rPr lang="en-US" sz="1400" dirty="0"/>
              <a:t>, и </a:t>
            </a:r>
            <a:r>
              <a:rPr lang="en-US" sz="1400" dirty="0" err="1"/>
              <a:t>увидеть</a:t>
            </a:r>
            <a:r>
              <a:rPr lang="en-US" sz="1400" dirty="0"/>
              <a:t> </a:t>
            </a:r>
            <a:r>
              <a:rPr lang="en-US" sz="1400" dirty="0" err="1"/>
              <a:t>внутренние</a:t>
            </a:r>
            <a:r>
              <a:rPr lang="en-US" sz="1400" dirty="0"/>
              <a:t> </a:t>
            </a:r>
            <a:r>
              <a:rPr lang="en-US" sz="1400" dirty="0" err="1"/>
              <a:t>барьеры</a:t>
            </a:r>
            <a:r>
              <a:rPr lang="en-US" sz="1400" dirty="0"/>
              <a:t>, </a:t>
            </a:r>
            <a:r>
              <a:rPr lang="en-US" sz="1400" dirty="0" err="1"/>
              <a:t>которые</a:t>
            </a:r>
            <a:r>
              <a:rPr lang="en-US" sz="1400" dirty="0"/>
              <a:t> </a:t>
            </a:r>
            <a:r>
              <a:rPr lang="en-US" sz="1400" dirty="0" err="1"/>
              <a:t>мешают</a:t>
            </a:r>
            <a:r>
              <a:rPr lang="en-US" sz="1400" dirty="0"/>
              <a:t> </a:t>
            </a:r>
            <a:r>
              <a:rPr lang="en-US" sz="1400" dirty="0" err="1"/>
              <a:t>развитию</a:t>
            </a:r>
            <a:r>
              <a:rPr lang="en-US" sz="14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Затем</a:t>
            </a:r>
            <a:r>
              <a:rPr lang="en-US" sz="1400" dirty="0"/>
              <a:t> </a:t>
            </a:r>
            <a:r>
              <a:rPr lang="en-US" sz="1400" dirty="0" err="1"/>
              <a:t>мы</a:t>
            </a:r>
            <a:r>
              <a:rPr lang="en-US" sz="1400" dirty="0"/>
              <a:t> </a:t>
            </a:r>
            <a:r>
              <a:rPr lang="en-US" sz="1400" dirty="0" err="1"/>
              <a:t>переходим</a:t>
            </a:r>
            <a:r>
              <a:rPr lang="en-US" sz="1400" dirty="0"/>
              <a:t> к </a:t>
            </a:r>
            <a:r>
              <a:rPr lang="en-US" sz="1400" dirty="0" err="1"/>
              <a:t>трансформации</a:t>
            </a:r>
            <a:r>
              <a:rPr lang="en-US" sz="1400" dirty="0"/>
              <a:t> — </a:t>
            </a:r>
            <a:r>
              <a:rPr lang="en-US" sz="1400" dirty="0" err="1"/>
              <a:t>самый</a:t>
            </a:r>
            <a:r>
              <a:rPr lang="en-US" sz="1400" dirty="0"/>
              <a:t> </a:t>
            </a:r>
            <a:r>
              <a:rPr lang="en-US" sz="1400" dirty="0" err="1"/>
              <a:t>активный</a:t>
            </a:r>
            <a:r>
              <a:rPr lang="en-US" sz="1400" dirty="0"/>
              <a:t> и </a:t>
            </a:r>
            <a:r>
              <a:rPr lang="en-US" sz="1400" dirty="0" err="1"/>
              <a:t>творческий</a:t>
            </a:r>
            <a:r>
              <a:rPr lang="en-US" sz="1400" dirty="0"/>
              <a:t> </a:t>
            </a:r>
            <a:r>
              <a:rPr lang="en-US" sz="1400" dirty="0" err="1"/>
              <a:t>этап</a:t>
            </a:r>
            <a:r>
              <a:rPr lang="en-US" sz="1400" dirty="0"/>
              <a:t>, </a:t>
            </a:r>
            <a:r>
              <a:rPr lang="en-US" sz="1400" dirty="0" err="1"/>
              <a:t>где</a:t>
            </a:r>
            <a:r>
              <a:rPr lang="en-US" sz="1400" dirty="0"/>
              <a:t> </a:t>
            </a:r>
            <a:r>
              <a:rPr lang="en-US" sz="1400" dirty="0" err="1"/>
              <a:t>каждый</a:t>
            </a:r>
            <a:r>
              <a:rPr lang="en-US" sz="1400" dirty="0"/>
              <a:t> </a:t>
            </a:r>
            <a:r>
              <a:rPr lang="en-US" sz="1400" dirty="0" err="1"/>
              <a:t>участник</a:t>
            </a:r>
            <a:r>
              <a:rPr lang="en-US" sz="1400" dirty="0"/>
              <a:t> </a:t>
            </a:r>
            <a:r>
              <a:rPr lang="en-US" sz="1400" dirty="0" err="1"/>
              <a:t>формирует</a:t>
            </a:r>
            <a:r>
              <a:rPr lang="en-US" sz="1400" dirty="0"/>
              <a:t> </a:t>
            </a:r>
            <a:r>
              <a:rPr lang="en-US" sz="1400" dirty="0" err="1"/>
              <a:t>свой</a:t>
            </a:r>
            <a:r>
              <a:rPr lang="en-US" sz="1400" dirty="0"/>
              <a:t> </a:t>
            </a:r>
            <a:r>
              <a:rPr lang="en-US" sz="1400" dirty="0" err="1"/>
              <a:t>персональный</a:t>
            </a:r>
            <a:r>
              <a:rPr lang="en-US" sz="1400" dirty="0"/>
              <a:t> </a:t>
            </a:r>
            <a:r>
              <a:rPr lang="en-US" sz="1400" dirty="0" err="1"/>
              <a:t>план</a:t>
            </a:r>
            <a:r>
              <a:rPr lang="en-US" sz="1400" dirty="0"/>
              <a:t> </a:t>
            </a:r>
            <a:r>
              <a:rPr lang="en-US" sz="1400" dirty="0" err="1"/>
              <a:t>проработки</a:t>
            </a:r>
            <a:r>
              <a:rPr lang="en-US" sz="1400" dirty="0"/>
              <a:t> </a:t>
            </a:r>
            <a:r>
              <a:rPr lang="en-US" sz="1400" dirty="0" err="1"/>
              <a:t>эмоций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основе</a:t>
            </a:r>
            <a:r>
              <a:rPr lang="en-US" sz="1400" dirty="0"/>
              <a:t> </a:t>
            </a:r>
            <a:r>
              <a:rPr lang="en-US" sz="1400" dirty="0" err="1"/>
              <a:t>полученных</a:t>
            </a:r>
            <a:r>
              <a:rPr lang="en-US" sz="1400" dirty="0"/>
              <a:t> </a:t>
            </a:r>
            <a:r>
              <a:rPr lang="en-US" sz="1400" dirty="0" err="1"/>
              <a:t>знаний</a:t>
            </a:r>
            <a:r>
              <a:rPr lang="en-US" sz="1400" dirty="0"/>
              <a:t> и </a:t>
            </a:r>
            <a:r>
              <a:rPr lang="en-US" sz="1400" dirty="0" err="1"/>
              <a:t>опыта</a:t>
            </a:r>
            <a:r>
              <a:rPr lang="en-US" sz="14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Такой</a:t>
            </a:r>
            <a:r>
              <a:rPr lang="en-US" sz="1400" dirty="0"/>
              <a:t> </a:t>
            </a:r>
            <a:r>
              <a:rPr lang="en-US" sz="1400" dirty="0" err="1"/>
              <a:t>индивидуальный</a:t>
            </a:r>
            <a:r>
              <a:rPr lang="en-US" sz="1400" dirty="0"/>
              <a:t> </a:t>
            </a:r>
            <a:r>
              <a:rPr lang="en-US" sz="1400" dirty="0" err="1"/>
              <a:t>подход</a:t>
            </a:r>
            <a:r>
              <a:rPr lang="en-US" sz="1400" dirty="0"/>
              <a:t> </a:t>
            </a:r>
            <a:r>
              <a:rPr lang="en-US" sz="1400" dirty="0" err="1"/>
              <a:t>обеспечивает</a:t>
            </a:r>
            <a:r>
              <a:rPr lang="en-US" sz="1400" dirty="0"/>
              <a:t> </a:t>
            </a:r>
            <a:r>
              <a:rPr lang="en-US" sz="1400" dirty="0" err="1"/>
              <a:t>максимальную</a:t>
            </a:r>
            <a:r>
              <a:rPr lang="en-US" sz="1400" dirty="0"/>
              <a:t> </a:t>
            </a:r>
            <a:r>
              <a:rPr lang="en-US" sz="1400" dirty="0" err="1"/>
              <a:t>эффективность</a:t>
            </a:r>
            <a:r>
              <a:rPr lang="en-US" sz="1400" dirty="0"/>
              <a:t> </a:t>
            </a:r>
            <a:r>
              <a:rPr lang="en-US" sz="1400" dirty="0" err="1"/>
              <a:t>пути</a:t>
            </a:r>
            <a:r>
              <a:rPr lang="en-US" sz="1400" dirty="0"/>
              <a:t> к </a:t>
            </a:r>
            <a:r>
              <a:rPr lang="en-US" sz="1400" dirty="0" err="1"/>
              <a:t>гармонии</a:t>
            </a:r>
            <a:r>
              <a:rPr lang="en-US" sz="1400" dirty="0"/>
              <a:t>. </a:t>
            </a:r>
            <a:r>
              <a:rPr lang="en-US" sz="1400" dirty="0" err="1"/>
              <a:t>Завершает</a:t>
            </a:r>
            <a:r>
              <a:rPr lang="en-US" sz="1400" dirty="0"/>
              <a:t> </a:t>
            </a:r>
            <a:r>
              <a:rPr lang="en-US" sz="1400" dirty="0" err="1"/>
              <a:t>эту</a:t>
            </a:r>
            <a:r>
              <a:rPr lang="en-US" sz="1400" dirty="0"/>
              <a:t> </a:t>
            </a:r>
            <a:r>
              <a:rPr lang="en-US" sz="1400" dirty="0" err="1"/>
              <a:t>последовательность</a:t>
            </a:r>
            <a:r>
              <a:rPr lang="en-US" sz="1400" dirty="0"/>
              <a:t> </a:t>
            </a:r>
            <a:r>
              <a:rPr lang="en-US" sz="1400" dirty="0" err="1"/>
              <a:t>этап</a:t>
            </a:r>
            <a:r>
              <a:rPr lang="en-US" sz="1400" dirty="0"/>
              <a:t> </a:t>
            </a:r>
            <a:r>
              <a:rPr lang="en-US" sz="1400" dirty="0" err="1"/>
              <a:t>восстановления</a:t>
            </a:r>
            <a:r>
              <a:rPr lang="en-US" sz="1400" dirty="0"/>
              <a:t> </a:t>
            </a:r>
            <a:r>
              <a:rPr lang="en-US" sz="1400" dirty="0" err="1"/>
              <a:t>внутреннего</a:t>
            </a:r>
            <a:r>
              <a:rPr lang="en-US" sz="1400" dirty="0"/>
              <a:t> </a:t>
            </a:r>
            <a:r>
              <a:rPr lang="en-US" sz="1400" dirty="0" err="1"/>
              <a:t>баланса</a:t>
            </a:r>
            <a:r>
              <a:rPr lang="en-US" sz="1400" dirty="0"/>
              <a:t>, </a:t>
            </a:r>
            <a:r>
              <a:rPr lang="en-US" sz="1400" dirty="0" err="1"/>
              <a:t>который</a:t>
            </a:r>
            <a:r>
              <a:rPr lang="en-US" sz="1400" dirty="0"/>
              <a:t> </a:t>
            </a:r>
            <a:r>
              <a:rPr lang="en-US" sz="1400" dirty="0" err="1"/>
              <a:t>является</a:t>
            </a:r>
            <a:r>
              <a:rPr lang="en-US" sz="1400" dirty="0"/>
              <a:t> </a:t>
            </a:r>
            <a:r>
              <a:rPr lang="en-US" sz="1400" dirty="0" err="1"/>
              <a:t>целью</a:t>
            </a:r>
            <a:r>
              <a:rPr lang="en-US" sz="1400" dirty="0"/>
              <a:t> </a:t>
            </a:r>
            <a:r>
              <a:rPr lang="en-US" sz="1400" dirty="0" err="1"/>
              <a:t>всего</a:t>
            </a:r>
            <a:r>
              <a:rPr lang="en-US" sz="1400" dirty="0"/>
              <a:t> </a:t>
            </a:r>
            <a:r>
              <a:rPr lang="en-US" sz="1400" dirty="0" err="1"/>
              <a:t>тренинга</a:t>
            </a:r>
            <a:r>
              <a:rPr lang="en-US" sz="1400" dirty="0"/>
              <a:t> и </a:t>
            </a:r>
            <a:r>
              <a:rPr lang="en-US" sz="1400" dirty="0" err="1"/>
              <a:t>основой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позитивных</a:t>
            </a:r>
            <a:r>
              <a:rPr lang="en-US" sz="1400" dirty="0"/>
              <a:t> </a:t>
            </a:r>
            <a:r>
              <a:rPr lang="en-US" sz="1400" dirty="0" err="1"/>
              <a:t>изменений</a:t>
            </a:r>
            <a:r>
              <a:rPr lang="en-US" sz="1400" dirty="0"/>
              <a:t> в </a:t>
            </a:r>
            <a:r>
              <a:rPr lang="en-US" sz="1400" dirty="0" err="1"/>
              <a:t>жизни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2181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/>
          <a:srcRect t="29077"/>
          <a:stretch/>
        </p:blipFill>
        <p:spPr>
          <a:xfrm>
            <a:off x="2856811" y="0"/>
            <a:ext cx="9349604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010"/>
            <a:ext cx="3822189" cy="16620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 err="1"/>
              <a:t>Системный</a:t>
            </a:r>
            <a:r>
              <a:rPr lang="en-US" sz="4000" dirty="0"/>
              <a:t> </a:t>
            </a:r>
            <a:r>
              <a:rPr lang="en-US" sz="4000" dirty="0" err="1"/>
              <a:t>подход</a:t>
            </a:r>
            <a:r>
              <a:rPr lang="en-US" sz="4000" dirty="0"/>
              <a:t> к </a:t>
            </a:r>
            <a:r>
              <a:rPr lang="en-US" sz="4000" dirty="0" err="1"/>
              <a:t>работе</a:t>
            </a:r>
            <a:r>
              <a:rPr lang="en-US" sz="4000" dirty="0"/>
              <a:t> с </a:t>
            </a:r>
            <a:r>
              <a:rPr lang="en-US" sz="4000" dirty="0" err="1"/>
              <a:t>эмоциями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" y="1894162"/>
            <a:ext cx="5257800" cy="456006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Тренинг строится на системном подходе к работе с эмоциями, который помогает участникам не просто наблюдать свои чувства, но и преобразовывать их на глубоком уровне. В центре нашей модели находится взаимосвязанный круг, включающий четыре ключевых компонента: </a:t>
            </a:r>
          </a:p>
          <a:p>
            <a:r>
              <a:rPr lang="ru-RU" sz="1600" dirty="0"/>
              <a:t>дневник, источник, диагностика и позиция.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Ведение дневника служит первым инструментом для самонаблюдения и фиксации переживаний. Это помогает вывести эмоции из подсознания и начать с ними работать.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 Следующий этап — диагностика источников эмоций, который позволяет выявить внутренние причины и триггеры, связанные с текущими состояниями.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Важно не останавливаться только на понимании, а перейти к формированию новой позиции — осознанного отношения к эмоциям, которое трансформирует прежние реакции и запускает процесс саморегуляции.</a:t>
            </a:r>
          </a:p>
          <a:p>
            <a:r>
              <a:rPr lang="ru-RU" sz="1600" dirty="0"/>
              <a:t>Такая комплексная и последовательная структура составляет основу нашего тренинга, обеспечивая прочную базу для последующих техник и упражнений.</a:t>
            </a:r>
          </a:p>
        </p:txBody>
      </p:sp>
    </p:spTree>
    <p:extLst>
      <p:ext uri="{BB962C8B-B14F-4D97-AF65-F5344CB8AC3E}">
        <p14:creationId xmlns:p14="http://schemas.microsoft.com/office/powerpoint/2010/main" val="217174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/>
          <a:srcRect t="18420" b="10657"/>
          <a:stretch/>
        </p:blipFill>
        <p:spPr>
          <a:xfrm>
            <a:off x="0" y="10"/>
            <a:ext cx="8877163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116844"/>
            <a:ext cx="429463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/>
              <a:t>Ведение</a:t>
            </a:r>
            <a:r>
              <a:rPr lang="en-US" sz="4000" b="1" dirty="0"/>
              <a:t> </a:t>
            </a:r>
            <a:r>
              <a:rPr lang="en-US" sz="4000" b="1" dirty="0" err="1"/>
              <a:t>дневника</a:t>
            </a:r>
            <a:r>
              <a:rPr lang="en-US" sz="4000" b="1" dirty="0"/>
              <a:t> </a:t>
            </a:r>
            <a:r>
              <a:rPr lang="en-US" sz="4000" b="1" dirty="0" err="1"/>
              <a:t>эмоций</a:t>
            </a:r>
            <a:endParaRPr lang="en-US" sz="4000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8899" y="1854194"/>
            <a:ext cx="4657341" cy="50037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Дневник</a:t>
            </a:r>
            <a:r>
              <a:rPr lang="en-US" sz="1400" dirty="0"/>
              <a:t> </a:t>
            </a:r>
            <a:r>
              <a:rPr lang="en-US" sz="1400" dirty="0" err="1"/>
              <a:t>эмоций</a:t>
            </a:r>
            <a:r>
              <a:rPr lang="en-US" sz="1400" dirty="0"/>
              <a:t> </a:t>
            </a:r>
            <a:r>
              <a:rPr lang="en-US" sz="1400" dirty="0" err="1"/>
              <a:t>служит</a:t>
            </a:r>
            <a:r>
              <a:rPr lang="en-US" sz="1400" dirty="0"/>
              <a:t> </a:t>
            </a:r>
            <a:r>
              <a:rPr lang="en-US" sz="1400" dirty="0" err="1"/>
              <a:t>мощным</a:t>
            </a:r>
            <a:r>
              <a:rPr lang="en-US" sz="1400" dirty="0"/>
              <a:t> </a:t>
            </a:r>
            <a:r>
              <a:rPr lang="en-US" sz="1400" dirty="0" err="1"/>
              <a:t>инструментом</a:t>
            </a:r>
            <a:r>
              <a:rPr lang="en-US" sz="1400" dirty="0"/>
              <a:t> </a:t>
            </a:r>
            <a:r>
              <a:rPr lang="en-US" sz="1400" dirty="0" err="1"/>
              <a:t>самонаблюдения</a:t>
            </a:r>
            <a:r>
              <a:rPr lang="en-US" sz="1400" dirty="0"/>
              <a:t>, </a:t>
            </a:r>
            <a:r>
              <a:rPr lang="en-US" sz="1400" dirty="0" err="1"/>
              <a:t>позволяя</a:t>
            </a:r>
            <a:r>
              <a:rPr lang="en-US" sz="1400" dirty="0"/>
              <a:t> </a:t>
            </a:r>
            <a:r>
              <a:rPr lang="en-US" sz="1400" dirty="0" err="1"/>
              <a:t>проследить</a:t>
            </a:r>
            <a:r>
              <a:rPr lang="en-US" sz="1400" dirty="0"/>
              <a:t>, </a:t>
            </a:r>
            <a:r>
              <a:rPr lang="en-US" sz="1400" dirty="0" err="1"/>
              <a:t>как</a:t>
            </a:r>
            <a:r>
              <a:rPr lang="en-US" sz="1400" dirty="0"/>
              <a:t> </a:t>
            </a:r>
            <a:r>
              <a:rPr lang="en-US" sz="1400" dirty="0" err="1"/>
              <a:t>изменяется</a:t>
            </a:r>
            <a:r>
              <a:rPr lang="en-US" sz="1400" dirty="0"/>
              <a:t> </a:t>
            </a:r>
            <a:r>
              <a:rPr lang="en-US" sz="1400" dirty="0" err="1"/>
              <a:t>эмоциональное</a:t>
            </a:r>
            <a:r>
              <a:rPr lang="en-US" sz="1400" dirty="0"/>
              <a:t> </a:t>
            </a:r>
            <a:r>
              <a:rPr lang="en-US" sz="1400" dirty="0" err="1"/>
              <a:t>состояние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протяжении</a:t>
            </a:r>
            <a:r>
              <a:rPr lang="en-US" sz="1400" dirty="0"/>
              <a:t> </a:t>
            </a:r>
            <a:r>
              <a:rPr lang="en-US" sz="1400" dirty="0" err="1"/>
              <a:t>дней</a:t>
            </a:r>
            <a:r>
              <a:rPr lang="en-US" sz="1400" dirty="0"/>
              <a:t> и </a:t>
            </a:r>
            <a:r>
              <a:rPr lang="en-US" sz="1400" dirty="0" err="1"/>
              <a:t>недель</a:t>
            </a:r>
            <a:r>
              <a:rPr lang="en-US" sz="1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err="1"/>
              <a:t>При</a:t>
            </a:r>
            <a:r>
              <a:rPr lang="en-US" sz="1400" dirty="0"/>
              <a:t> </a:t>
            </a:r>
            <a:r>
              <a:rPr lang="en-US" sz="1400" dirty="0" err="1"/>
              <a:t>систематическом</a:t>
            </a:r>
            <a:r>
              <a:rPr lang="en-US" sz="1400" dirty="0"/>
              <a:t> </a:t>
            </a:r>
            <a:r>
              <a:rPr lang="en-US" sz="1400" dirty="0" err="1"/>
              <a:t>ведении</a:t>
            </a:r>
            <a:r>
              <a:rPr lang="en-US" sz="1400" dirty="0"/>
              <a:t> </a:t>
            </a:r>
            <a:r>
              <a:rPr lang="en-US" sz="1400" dirty="0" err="1"/>
              <a:t>дневника</a:t>
            </a:r>
            <a:r>
              <a:rPr lang="en-US" sz="1400" dirty="0"/>
              <a:t> </a:t>
            </a:r>
            <a:r>
              <a:rPr lang="en-US" sz="1400" dirty="0" err="1"/>
              <a:t>можно</a:t>
            </a:r>
            <a:r>
              <a:rPr lang="en-US" sz="1400" dirty="0"/>
              <a:t> </a:t>
            </a:r>
            <a:r>
              <a:rPr lang="en-US" sz="1400" dirty="0" err="1"/>
              <a:t>выявить</a:t>
            </a:r>
            <a:r>
              <a:rPr lang="en-US" sz="1400" dirty="0"/>
              <a:t> </a:t>
            </a:r>
            <a:r>
              <a:rPr lang="en-US" sz="1400" dirty="0" err="1"/>
              <a:t>определённые</a:t>
            </a:r>
            <a:r>
              <a:rPr lang="en-US" sz="1400" dirty="0"/>
              <a:t> </a:t>
            </a:r>
            <a:r>
              <a:rPr lang="en-US" sz="1400" dirty="0" err="1"/>
              <a:t>паттерны</a:t>
            </a:r>
            <a:r>
              <a:rPr lang="en-US" sz="1400" dirty="0"/>
              <a:t> — </a:t>
            </a:r>
            <a:r>
              <a:rPr lang="en-US" sz="1400" dirty="0" err="1"/>
              <a:t>моменты</a:t>
            </a:r>
            <a:r>
              <a:rPr lang="en-US" sz="1400" dirty="0"/>
              <a:t>, </a:t>
            </a:r>
            <a:r>
              <a:rPr lang="en-US" sz="1400" dirty="0" err="1"/>
              <a:t>когда</a:t>
            </a:r>
            <a:r>
              <a:rPr lang="en-US" sz="1400" dirty="0"/>
              <a:t> </a:t>
            </a:r>
            <a:r>
              <a:rPr lang="en-US" sz="1400" dirty="0" err="1"/>
              <a:t>стресс</a:t>
            </a:r>
            <a:r>
              <a:rPr lang="en-US" sz="1400" dirty="0"/>
              <a:t> </a:t>
            </a:r>
            <a:r>
              <a:rPr lang="en-US" sz="1400" dirty="0" err="1"/>
              <a:t>или</a:t>
            </a:r>
            <a:r>
              <a:rPr lang="en-US" sz="1400" dirty="0"/>
              <a:t> </a:t>
            </a:r>
            <a:r>
              <a:rPr lang="en-US" sz="1400" dirty="0" err="1"/>
              <a:t>негативные</a:t>
            </a:r>
            <a:r>
              <a:rPr lang="en-US" sz="1400" dirty="0"/>
              <a:t> </a:t>
            </a:r>
            <a:r>
              <a:rPr lang="en-US" sz="1400" dirty="0" err="1"/>
              <a:t>чувства</a:t>
            </a:r>
            <a:r>
              <a:rPr lang="en-US" sz="1400" dirty="0"/>
              <a:t> </a:t>
            </a:r>
            <a:r>
              <a:rPr lang="en-US" sz="1400" dirty="0" err="1"/>
              <a:t>достигают</a:t>
            </a:r>
            <a:r>
              <a:rPr lang="en-US" sz="1400" dirty="0"/>
              <a:t> </a:t>
            </a:r>
            <a:r>
              <a:rPr lang="en-US" sz="1400" dirty="0" err="1"/>
              <a:t>пика</a:t>
            </a:r>
            <a:r>
              <a:rPr lang="en-US" sz="1400" dirty="0"/>
              <a:t>. </a:t>
            </a:r>
            <a:r>
              <a:rPr lang="en-US" sz="1400" dirty="0" err="1"/>
              <a:t>Это</a:t>
            </a:r>
            <a:r>
              <a:rPr lang="en-US" sz="1400" dirty="0"/>
              <a:t> </a:t>
            </a:r>
            <a:r>
              <a:rPr lang="en-US" sz="1400" dirty="0" err="1"/>
              <a:t>помогает</a:t>
            </a:r>
            <a:r>
              <a:rPr lang="en-US" sz="1400" dirty="0"/>
              <a:t> </a:t>
            </a:r>
            <a:r>
              <a:rPr lang="en-US" sz="1400" dirty="0" err="1"/>
              <a:t>не</a:t>
            </a:r>
            <a:r>
              <a:rPr lang="en-US" sz="1400" dirty="0"/>
              <a:t> </a:t>
            </a:r>
            <a:r>
              <a:rPr lang="en-US" sz="1400" dirty="0" err="1"/>
              <a:t>просто</a:t>
            </a:r>
            <a:r>
              <a:rPr lang="en-US" sz="1400" dirty="0"/>
              <a:t> </a:t>
            </a:r>
            <a:r>
              <a:rPr lang="en-US" sz="1400" dirty="0" err="1"/>
              <a:t>фиксировать</a:t>
            </a:r>
            <a:r>
              <a:rPr lang="en-US" sz="1400" dirty="0"/>
              <a:t> </a:t>
            </a:r>
            <a:r>
              <a:rPr lang="en-US" sz="1400" dirty="0" err="1"/>
              <a:t>эмоции</a:t>
            </a:r>
            <a:r>
              <a:rPr lang="en-US" sz="1400" dirty="0"/>
              <a:t>, а </a:t>
            </a:r>
            <a:r>
              <a:rPr lang="en-US" sz="1400" dirty="0" err="1"/>
              <a:t>понять</a:t>
            </a:r>
            <a:r>
              <a:rPr lang="en-US" sz="1400" dirty="0"/>
              <a:t> </a:t>
            </a:r>
            <a:r>
              <a:rPr lang="en-US" sz="1400" dirty="0" err="1"/>
              <a:t>их</a:t>
            </a:r>
            <a:r>
              <a:rPr lang="en-US" sz="1400" dirty="0"/>
              <a:t> </a:t>
            </a:r>
            <a:r>
              <a:rPr lang="en-US" sz="1400" dirty="0" err="1"/>
              <a:t>цикличность</a:t>
            </a:r>
            <a:r>
              <a:rPr lang="en-US" sz="1400" dirty="0"/>
              <a:t> и </a:t>
            </a:r>
            <a:r>
              <a:rPr lang="en-US" sz="1400" dirty="0" err="1"/>
              <a:t>влияние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общее</a:t>
            </a:r>
            <a:r>
              <a:rPr lang="en-US" sz="1400" dirty="0"/>
              <a:t> </a:t>
            </a:r>
            <a:r>
              <a:rPr lang="en-US" sz="1400" dirty="0" err="1"/>
              <a:t>состояние</a:t>
            </a:r>
            <a:r>
              <a:rPr lang="en-US" sz="1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Еще</a:t>
            </a:r>
            <a:r>
              <a:rPr lang="en-US" sz="1400" dirty="0"/>
              <a:t> </a:t>
            </a:r>
            <a:r>
              <a:rPr lang="en-US" sz="1400" dirty="0" err="1"/>
              <a:t>важнее</a:t>
            </a:r>
            <a:r>
              <a:rPr lang="en-US" sz="1400" dirty="0"/>
              <a:t> — </a:t>
            </a:r>
            <a:r>
              <a:rPr lang="en-US" sz="1400" dirty="0" err="1"/>
              <a:t>распознавание</a:t>
            </a:r>
            <a:r>
              <a:rPr lang="en-US" sz="1400" dirty="0"/>
              <a:t> </a:t>
            </a:r>
            <a:r>
              <a:rPr lang="en-US" sz="1400" dirty="0" err="1"/>
              <a:t>повторяющихся</a:t>
            </a:r>
            <a:r>
              <a:rPr lang="en-US" sz="1400" dirty="0"/>
              <a:t> </a:t>
            </a:r>
            <a:r>
              <a:rPr lang="en-US" sz="1400" dirty="0" err="1"/>
              <a:t>негативных</a:t>
            </a:r>
            <a:r>
              <a:rPr lang="en-US" sz="1400" dirty="0"/>
              <a:t> </a:t>
            </a:r>
            <a:r>
              <a:rPr lang="en-US" sz="1400" dirty="0" err="1"/>
              <a:t>эмоций</a:t>
            </a:r>
            <a:r>
              <a:rPr lang="en-US" sz="1400" dirty="0"/>
              <a:t>, </a:t>
            </a:r>
            <a:r>
              <a:rPr lang="en-US" sz="1400" dirty="0" err="1"/>
              <a:t>которые</a:t>
            </a:r>
            <a:r>
              <a:rPr lang="en-US" sz="1400" dirty="0"/>
              <a:t> </a:t>
            </a:r>
            <a:r>
              <a:rPr lang="en-US" sz="1400" dirty="0" err="1"/>
              <a:t>могут</a:t>
            </a:r>
            <a:r>
              <a:rPr lang="en-US" sz="1400" dirty="0"/>
              <a:t> </a:t>
            </a:r>
            <a:r>
              <a:rPr lang="en-US" sz="1400" dirty="0" err="1"/>
              <a:t>быть</a:t>
            </a:r>
            <a:r>
              <a:rPr lang="en-US" sz="1400" dirty="0"/>
              <a:t> </a:t>
            </a:r>
            <a:r>
              <a:rPr lang="en-US" sz="1400" dirty="0" err="1"/>
              <a:t>индикаторами</a:t>
            </a:r>
            <a:r>
              <a:rPr lang="en-US" sz="1400" dirty="0"/>
              <a:t> </a:t>
            </a:r>
            <a:r>
              <a:rPr lang="en-US" sz="1400" dirty="0" err="1"/>
              <a:t>скрытых</a:t>
            </a:r>
            <a:r>
              <a:rPr lang="en-US" sz="1400" dirty="0"/>
              <a:t> </a:t>
            </a:r>
            <a:r>
              <a:rPr lang="en-US" sz="1400" dirty="0" err="1"/>
              <a:t>проблем</a:t>
            </a:r>
            <a:r>
              <a:rPr lang="en-US" sz="1400" dirty="0"/>
              <a:t> </a:t>
            </a:r>
            <a:r>
              <a:rPr lang="en-US" sz="1400" dirty="0" err="1"/>
              <a:t>или</a:t>
            </a:r>
            <a:r>
              <a:rPr lang="en-US" sz="1400" dirty="0"/>
              <a:t> </a:t>
            </a:r>
            <a:r>
              <a:rPr lang="en-US" sz="1400" dirty="0" err="1"/>
              <a:t>неопределённых</a:t>
            </a:r>
            <a:r>
              <a:rPr lang="en-US" sz="1400" dirty="0"/>
              <a:t> </a:t>
            </a:r>
            <a:r>
              <a:rPr lang="en-US" sz="1400" dirty="0" err="1"/>
              <a:t>триггеров</a:t>
            </a:r>
            <a:r>
              <a:rPr lang="en-US" sz="14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Осознавая</a:t>
            </a:r>
            <a:r>
              <a:rPr lang="en-US" sz="1400" dirty="0"/>
              <a:t> </a:t>
            </a:r>
            <a:r>
              <a:rPr lang="en-US" sz="1400" dirty="0" err="1"/>
              <a:t>эти</a:t>
            </a:r>
            <a:r>
              <a:rPr lang="en-US" sz="1400" dirty="0"/>
              <a:t> </a:t>
            </a:r>
            <a:r>
              <a:rPr lang="en-US" sz="1400" dirty="0" err="1"/>
              <a:t>закономерности</a:t>
            </a:r>
            <a:r>
              <a:rPr lang="en-US" sz="1400" dirty="0"/>
              <a:t>, </a:t>
            </a:r>
            <a:r>
              <a:rPr lang="en-US" sz="1400" dirty="0" err="1"/>
              <a:t>человек</a:t>
            </a:r>
            <a:r>
              <a:rPr lang="en-US" sz="1400" dirty="0"/>
              <a:t> </a:t>
            </a:r>
            <a:r>
              <a:rPr lang="en-US" sz="1400" dirty="0" err="1"/>
              <a:t>получает</a:t>
            </a:r>
            <a:r>
              <a:rPr lang="en-US" sz="1400" dirty="0"/>
              <a:t> </a:t>
            </a:r>
            <a:r>
              <a:rPr lang="en-US" sz="1400" dirty="0" err="1"/>
              <a:t>возможность</a:t>
            </a:r>
            <a:r>
              <a:rPr lang="en-US" sz="1400" dirty="0"/>
              <a:t> </a:t>
            </a:r>
            <a:r>
              <a:rPr lang="en-US" sz="1400" dirty="0" err="1"/>
              <a:t>более</a:t>
            </a:r>
            <a:r>
              <a:rPr lang="en-US" sz="1400" dirty="0"/>
              <a:t> </a:t>
            </a:r>
            <a:r>
              <a:rPr lang="en-US" sz="1400" dirty="0" err="1"/>
              <a:t>эффективно</a:t>
            </a:r>
            <a:r>
              <a:rPr lang="en-US" sz="1400" dirty="0"/>
              <a:t> </a:t>
            </a:r>
            <a:r>
              <a:rPr lang="en-US" sz="1400" dirty="0" err="1"/>
              <a:t>управлять</a:t>
            </a:r>
            <a:r>
              <a:rPr lang="en-US" sz="1400" dirty="0"/>
              <a:t> </a:t>
            </a:r>
            <a:r>
              <a:rPr lang="en-US" sz="1400" dirty="0" err="1"/>
              <a:t>своими</a:t>
            </a:r>
            <a:r>
              <a:rPr lang="en-US" sz="1400" dirty="0"/>
              <a:t> </a:t>
            </a:r>
            <a:r>
              <a:rPr lang="en-US" sz="1400" dirty="0" err="1"/>
              <a:t>реакциями</a:t>
            </a:r>
            <a:r>
              <a:rPr lang="en-US" sz="1400" dirty="0"/>
              <a:t> и </a:t>
            </a:r>
            <a:r>
              <a:rPr lang="en-US" sz="1400" dirty="0" err="1"/>
              <a:t>сокращать</a:t>
            </a:r>
            <a:r>
              <a:rPr lang="en-US" sz="1400" dirty="0"/>
              <a:t> </a:t>
            </a:r>
            <a:r>
              <a:rPr lang="en-US" sz="1400" dirty="0" err="1"/>
              <a:t>количество</a:t>
            </a:r>
            <a:r>
              <a:rPr lang="en-US" sz="1400" dirty="0"/>
              <a:t> </a:t>
            </a:r>
            <a:r>
              <a:rPr lang="en-US" sz="1400" dirty="0" err="1"/>
              <a:t>стрессовых</a:t>
            </a:r>
            <a:r>
              <a:rPr lang="en-US" sz="1400" dirty="0"/>
              <a:t> </a:t>
            </a:r>
            <a:r>
              <a:rPr lang="en-US" sz="1400" dirty="0" err="1"/>
              <a:t>ситуаций</a:t>
            </a:r>
            <a:r>
              <a:rPr lang="en-US" sz="14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dirty="0" err="1"/>
              <a:t>Таким</a:t>
            </a:r>
            <a:r>
              <a:rPr lang="en-US" sz="1400" dirty="0"/>
              <a:t> </a:t>
            </a:r>
            <a:r>
              <a:rPr lang="en-US" sz="1400" dirty="0" err="1"/>
              <a:t>образом</a:t>
            </a:r>
            <a:r>
              <a:rPr lang="en-US" sz="1400" dirty="0"/>
              <a:t>, </a:t>
            </a:r>
            <a:r>
              <a:rPr lang="en-US" sz="1400" dirty="0" err="1"/>
              <a:t>дневник</a:t>
            </a:r>
            <a:r>
              <a:rPr lang="en-US" sz="1400" dirty="0"/>
              <a:t> </a:t>
            </a:r>
            <a:r>
              <a:rPr lang="en-US" sz="1400" dirty="0" err="1"/>
              <a:t>становится</a:t>
            </a:r>
            <a:r>
              <a:rPr lang="en-US" sz="1400" dirty="0"/>
              <a:t> </a:t>
            </a:r>
            <a:r>
              <a:rPr lang="en-US" sz="1400" dirty="0" err="1"/>
              <a:t>не</a:t>
            </a:r>
            <a:r>
              <a:rPr lang="en-US" sz="1400" dirty="0"/>
              <a:t> </a:t>
            </a:r>
            <a:r>
              <a:rPr lang="en-US" sz="1400" dirty="0" err="1"/>
              <a:t>только</a:t>
            </a:r>
            <a:r>
              <a:rPr lang="en-US" sz="1400" dirty="0"/>
              <a:t> </a:t>
            </a:r>
            <a:r>
              <a:rPr lang="en-US" sz="1400" dirty="0" err="1"/>
              <a:t>зеркалом</a:t>
            </a:r>
            <a:r>
              <a:rPr lang="en-US" sz="1400" dirty="0"/>
              <a:t> </a:t>
            </a:r>
            <a:r>
              <a:rPr lang="en-US" sz="1400" dirty="0" err="1"/>
              <a:t>внутренних</a:t>
            </a:r>
            <a:r>
              <a:rPr lang="en-US" sz="1400" dirty="0"/>
              <a:t> </a:t>
            </a:r>
            <a:r>
              <a:rPr lang="en-US" sz="1400" dirty="0" err="1"/>
              <a:t>переживаний</a:t>
            </a:r>
            <a:r>
              <a:rPr lang="en-US" sz="1400" dirty="0"/>
              <a:t>, </a:t>
            </a:r>
            <a:r>
              <a:rPr lang="en-US" sz="1400" dirty="0" err="1"/>
              <a:t>но</a:t>
            </a:r>
            <a:r>
              <a:rPr lang="en-US" sz="1400" dirty="0"/>
              <a:t> и </a:t>
            </a:r>
            <a:r>
              <a:rPr lang="en-US" sz="1400" dirty="0" err="1"/>
              <a:t>базой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дальнейшей</a:t>
            </a:r>
            <a:r>
              <a:rPr lang="en-US" sz="1400" dirty="0"/>
              <a:t> </a:t>
            </a:r>
            <a:r>
              <a:rPr lang="en-US" sz="1400" dirty="0" err="1"/>
              <a:t>работы</a:t>
            </a:r>
            <a:r>
              <a:rPr lang="en-US" sz="1400" dirty="0"/>
              <a:t> — </a:t>
            </a:r>
            <a:r>
              <a:rPr lang="en-US" sz="1400" dirty="0" err="1"/>
              <a:t>выявления</a:t>
            </a:r>
            <a:r>
              <a:rPr lang="en-US" sz="1400" dirty="0"/>
              <a:t> </a:t>
            </a:r>
            <a:r>
              <a:rPr lang="en-US" sz="1400" dirty="0" err="1"/>
              <a:t>триггеров</a:t>
            </a:r>
            <a:r>
              <a:rPr lang="en-US" sz="1400" dirty="0"/>
              <a:t> и </a:t>
            </a:r>
            <a:r>
              <a:rPr lang="en-US" sz="1400" dirty="0" err="1"/>
              <a:t>разработки</a:t>
            </a:r>
            <a:r>
              <a:rPr lang="en-US" sz="1400" dirty="0"/>
              <a:t> </a:t>
            </a:r>
            <a:r>
              <a:rPr lang="en-US" sz="1400" dirty="0" err="1"/>
              <a:t>стратегий</a:t>
            </a:r>
            <a:r>
              <a:rPr lang="en-US" sz="1400" dirty="0"/>
              <a:t> </a:t>
            </a:r>
            <a:r>
              <a:rPr lang="en-US" sz="1400" dirty="0" err="1"/>
              <a:t>по</a:t>
            </a:r>
            <a:r>
              <a:rPr lang="en-US" sz="1400" dirty="0"/>
              <a:t> </a:t>
            </a:r>
            <a:r>
              <a:rPr lang="en-US" sz="1400" dirty="0" err="1"/>
              <a:t>улучшению</a:t>
            </a:r>
            <a:r>
              <a:rPr lang="en-US" sz="1400" dirty="0"/>
              <a:t> </a:t>
            </a:r>
            <a:r>
              <a:rPr lang="en-US" sz="1400" dirty="0" err="1"/>
              <a:t>эмоционального</a:t>
            </a:r>
            <a:r>
              <a:rPr lang="en-US" sz="1400" dirty="0"/>
              <a:t> </a:t>
            </a:r>
            <a:r>
              <a:rPr lang="en-US" sz="1400" dirty="0" err="1"/>
              <a:t>здоровья</a:t>
            </a:r>
            <a:r>
              <a:rPr lang="en-US" sz="1400" dirty="0"/>
              <a:t> и </a:t>
            </a:r>
            <a:r>
              <a:rPr lang="en-US" sz="1400" dirty="0" err="1"/>
              <a:t>качества</a:t>
            </a:r>
            <a:r>
              <a:rPr lang="en-US" sz="1400" dirty="0"/>
              <a:t> </a:t>
            </a:r>
            <a:r>
              <a:rPr lang="en-US" sz="1400" dirty="0" err="1"/>
              <a:t>жизни</a:t>
            </a:r>
            <a:r>
              <a:rPr lang="en-US" sz="1400" dirty="0"/>
              <a:t> в </a:t>
            </a:r>
            <a:r>
              <a:rPr lang="en-US" sz="1400" dirty="0" err="1"/>
              <a:t>целом</a:t>
            </a:r>
            <a:r>
              <a:rPr lang="en-US" sz="1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5165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/>
          <a:srcRect t="5253" b="23824"/>
          <a:stretch/>
        </p:blipFill>
        <p:spPr>
          <a:xfrm>
            <a:off x="3081156" y="10"/>
            <a:ext cx="9110844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71FD5BC-4AAD-A35A-181D-A512FE60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032" y="0"/>
            <a:ext cx="5477933" cy="13880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 err="1"/>
              <a:t>Типичные</a:t>
            </a:r>
            <a:r>
              <a:rPr lang="en-US" sz="3100" dirty="0"/>
              <a:t> </a:t>
            </a:r>
            <a:r>
              <a:rPr lang="en-US" sz="3100" dirty="0" err="1"/>
              <a:t>эмоциональные</a:t>
            </a:r>
            <a:r>
              <a:rPr lang="en-US" sz="3100" dirty="0"/>
              <a:t> </a:t>
            </a:r>
            <a:r>
              <a:rPr lang="en-US" sz="3100" dirty="0" err="1"/>
              <a:t>триггеры</a:t>
            </a:r>
            <a:r>
              <a:rPr lang="en-US" sz="3100" dirty="0"/>
              <a:t> и </a:t>
            </a:r>
            <a:r>
              <a:rPr lang="en-US" sz="3100" dirty="0" err="1"/>
              <a:t>как</a:t>
            </a:r>
            <a:r>
              <a:rPr lang="en-US" sz="3100" dirty="0"/>
              <a:t> </a:t>
            </a:r>
            <a:r>
              <a:rPr lang="en-US" sz="3100" dirty="0" err="1"/>
              <a:t>их</a:t>
            </a:r>
            <a:r>
              <a:rPr lang="en-US" sz="3100" dirty="0"/>
              <a:t> </a:t>
            </a:r>
            <a:r>
              <a:rPr lang="en-US" sz="3100" dirty="0" err="1"/>
              <a:t>распознать</a:t>
            </a:r>
            <a:endParaRPr lang="en-US" sz="31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5" y="1388039"/>
            <a:ext cx="5477933" cy="31671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400" dirty="0">
                <a:effectLst/>
              </a:rPr>
              <a:t>	</a:t>
            </a:r>
            <a:r>
              <a:rPr lang="en-US" sz="1400" dirty="0" err="1">
                <a:effectLst/>
              </a:rPr>
              <a:t>Понимание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своих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эмоциональных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триггеров</a:t>
            </a:r>
            <a:r>
              <a:rPr lang="en-US" sz="1400" dirty="0">
                <a:effectLst/>
              </a:rPr>
              <a:t> — </a:t>
            </a:r>
            <a:r>
              <a:rPr lang="en-US" sz="1400" dirty="0" err="1">
                <a:effectLst/>
              </a:rPr>
              <a:t>ключевой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шаг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для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эффективного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управления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эмоциями</a:t>
            </a:r>
            <a:r>
              <a:rPr lang="en-US" sz="1400" dirty="0">
                <a:effectLst/>
              </a:rPr>
              <a:t> и </a:t>
            </a:r>
            <a:r>
              <a:rPr lang="en-US" sz="1400" dirty="0" err="1">
                <a:effectLst/>
              </a:rPr>
              <a:t>построения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стратегии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их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регулирования</a:t>
            </a:r>
            <a:r>
              <a:rPr lang="en-US" sz="1400" dirty="0">
                <a:effectLst/>
              </a:rPr>
              <a:t>. </a:t>
            </a:r>
            <a:endParaRPr lang="ru-RU" sz="1400" dirty="0">
              <a:effectLst/>
            </a:endParaRPr>
          </a:p>
          <a:p>
            <a:r>
              <a:rPr lang="ru-RU" sz="1400" dirty="0"/>
              <a:t>	</a:t>
            </a:r>
            <a:r>
              <a:rPr lang="en-US" sz="1400" dirty="0" err="1">
                <a:effectLst/>
              </a:rPr>
              <a:t>Часто</a:t>
            </a:r>
            <a:r>
              <a:rPr lang="ru-RU" sz="1400" dirty="0">
                <a:effectLst/>
              </a:rPr>
              <a:t>,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именно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конкретные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жизненные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ситуации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такие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как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перегрузка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на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работе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напряженные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отношения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дома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или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общее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физическое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истощение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становятся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пусковыми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механизмами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запускающими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негативные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эмоциональные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реакции</a:t>
            </a:r>
            <a:r>
              <a:rPr lang="en-US" sz="1400" dirty="0">
                <a:effectLst/>
              </a:rPr>
              <a:t>.</a:t>
            </a:r>
            <a:endParaRPr lang="ru-RU" sz="1400" dirty="0">
              <a:effectLst/>
            </a:endParaRPr>
          </a:p>
          <a:p>
            <a:r>
              <a:rPr lang="ru-RU" sz="1400" dirty="0"/>
              <a:t>	</a:t>
            </a:r>
            <a:r>
              <a:rPr lang="en-US" sz="1400" dirty="0" err="1">
                <a:effectLst/>
              </a:rPr>
              <a:t>Помимо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внешних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факторов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важно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обращать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внимание</a:t>
            </a:r>
            <a:r>
              <a:rPr lang="en-US" sz="1400" dirty="0">
                <a:effectLst/>
              </a:rPr>
              <a:t> и </a:t>
            </a:r>
            <a:r>
              <a:rPr lang="en-US" sz="1400" dirty="0" err="1">
                <a:effectLst/>
              </a:rPr>
              <a:t>на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внутренние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состояния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например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чувство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неуверенности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которое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может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усиливать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восприимчивость</a:t>
            </a:r>
            <a:r>
              <a:rPr lang="en-US" sz="1400" dirty="0">
                <a:effectLst/>
              </a:rPr>
              <a:t> к </a:t>
            </a:r>
            <a:r>
              <a:rPr lang="en-US" sz="1400" dirty="0" err="1">
                <a:effectLst/>
              </a:rPr>
              <a:t>стрессу</a:t>
            </a:r>
            <a:r>
              <a:rPr lang="en-US" sz="1400" dirty="0">
                <a:effectLst/>
              </a:rPr>
              <a:t>.</a:t>
            </a:r>
            <a:endParaRPr lang="ru-RU" sz="1400" dirty="0">
              <a:effectLst/>
            </a:endParaRPr>
          </a:p>
          <a:p>
            <a:r>
              <a:rPr lang="ru-RU" sz="1400" dirty="0"/>
              <a:t>	</a:t>
            </a:r>
            <a:r>
              <a:rPr lang="en-US" sz="1400" dirty="0" err="1">
                <a:effectLst/>
              </a:rPr>
              <a:t>Распознавая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эти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триггеры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можно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не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только</a:t>
            </a:r>
            <a:r>
              <a:rPr lang="en-US" sz="1400" dirty="0">
                <a:effectLst/>
              </a:rPr>
              <a:t> </a:t>
            </a:r>
            <a:r>
              <a:rPr lang="ru-RU" sz="1400" dirty="0">
                <a:effectLst/>
              </a:rPr>
              <a:t>с</a:t>
            </a:r>
            <a:r>
              <a:rPr lang="en-US" sz="1400" dirty="0" err="1">
                <a:effectLst/>
              </a:rPr>
              <a:t>прогнозировать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возможные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эмоциональные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всплески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но</a:t>
            </a:r>
            <a:r>
              <a:rPr lang="en-US" sz="1400" dirty="0">
                <a:effectLst/>
              </a:rPr>
              <a:t> и </a:t>
            </a:r>
            <a:r>
              <a:rPr lang="en-US" sz="1400" dirty="0" err="1">
                <a:effectLst/>
              </a:rPr>
              <a:t>заранее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выбирать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более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конструктивные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способы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реагирования</a:t>
            </a:r>
            <a:r>
              <a:rPr lang="en-US" sz="1400" dirty="0">
                <a:effectLst/>
              </a:rPr>
              <a:t>.</a:t>
            </a:r>
            <a:endParaRPr lang="ru-RU" sz="14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0D19-BB89-BB98-36A1-89F1A985F69A}"/>
              </a:ext>
            </a:extLst>
          </p:cNvPr>
          <p:cNvSpPr txBox="1"/>
          <p:nvPr/>
        </p:nvSpPr>
        <p:spPr>
          <a:xfrm>
            <a:off x="618065" y="4685131"/>
            <a:ext cx="61651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Этот подход позволяет создавать персонализированные методы работы с эмоциями, которые учитывают индивидуальные особенности и жизненные обстоятельства каждого. Таким образом, осознание и идентификация собственных триггеров становится фундаментом для развития эмоциональной устойчивости и улучшения качества жизни.</a:t>
            </a:r>
          </a:p>
        </p:txBody>
      </p:sp>
    </p:spTree>
    <p:extLst>
      <p:ext uri="{BB962C8B-B14F-4D97-AF65-F5344CB8AC3E}">
        <p14:creationId xmlns:p14="http://schemas.microsoft.com/office/powerpoint/2010/main" val="229953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 err="1"/>
              <a:t>Контакты</a:t>
            </a:r>
            <a:r>
              <a:rPr lang="en-US" sz="3000" dirty="0"/>
              <a:t>:</a:t>
            </a:r>
            <a:br>
              <a:rPr lang="en-US" sz="3000" dirty="0"/>
            </a:br>
            <a:r>
              <a:rPr lang="en-US" sz="3000" dirty="0" err="1"/>
              <a:t>тел</a:t>
            </a:r>
            <a:r>
              <a:rPr lang="en-US" sz="3000" dirty="0"/>
              <a:t>.: +7(952)672-6463</a:t>
            </a:r>
            <a:br>
              <a:rPr lang="en-US" sz="3000" dirty="0"/>
            </a:br>
            <a:r>
              <a:rPr lang="en-US" sz="3000" dirty="0"/>
              <a:t>WA: +7(952)672-6463</a:t>
            </a:r>
            <a:br>
              <a:rPr lang="en-US" sz="3000" dirty="0"/>
            </a:br>
            <a:r>
              <a:rPr lang="en-US" sz="3000" dirty="0" err="1"/>
              <a:t>Tgm</a:t>
            </a:r>
            <a:r>
              <a:rPr lang="en-US" sz="3000" dirty="0"/>
              <a:t>: @humdes_love</a:t>
            </a: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706624"/>
            <a:ext cx="6894576" cy="245984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Когда</a:t>
            </a:r>
            <a:r>
              <a:rPr lang="en-US" sz="2200" dirty="0"/>
              <a:t> </a:t>
            </a:r>
            <a:r>
              <a:rPr lang="en-US" sz="2200" dirty="0" err="1"/>
              <a:t>твой</a:t>
            </a:r>
            <a:r>
              <a:rPr lang="en-US" sz="2200" dirty="0"/>
              <a:t> </a:t>
            </a:r>
            <a:r>
              <a:rPr lang="en-US" sz="2200" dirty="0" err="1"/>
              <a:t>мир</a:t>
            </a:r>
            <a:r>
              <a:rPr lang="en-US" sz="2200" dirty="0"/>
              <a:t> </a:t>
            </a:r>
            <a:r>
              <a:rPr lang="en-US" sz="2200" dirty="0" err="1"/>
              <a:t>рушится</a:t>
            </a:r>
            <a:r>
              <a:rPr lang="en-US" sz="2200" dirty="0"/>
              <a:t>, </a:t>
            </a:r>
            <a:r>
              <a:rPr lang="en-US" sz="2200" dirty="0" err="1"/>
              <a:t>пора</a:t>
            </a:r>
            <a:r>
              <a:rPr lang="en-US" sz="2200" dirty="0"/>
              <a:t> </a:t>
            </a:r>
            <a:r>
              <a:rPr lang="en-US" sz="2200" dirty="0" err="1"/>
              <a:t>собрать</a:t>
            </a:r>
            <a:r>
              <a:rPr lang="en-US" sz="2200" dirty="0"/>
              <a:t> </a:t>
            </a:r>
            <a:r>
              <a:rPr lang="en-US" sz="2200" dirty="0" err="1"/>
              <a:t>его</a:t>
            </a:r>
            <a:r>
              <a:rPr lang="en-US" sz="2200" dirty="0"/>
              <a:t> </a:t>
            </a:r>
            <a:r>
              <a:rPr lang="en-US" sz="2200" dirty="0" err="1"/>
              <a:t>заново</a:t>
            </a:r>
            <a:r>
              <a:rPr lang="en-US" sz="2200" dirty="0"/>
              <a:t> — </a:t>
            </a:r>
            <a:r>
              <a:rPr lang="en-US" sz="2200" dirty="0" err="1"/>
              <a:t>осознанно</a:t>
            </a:r>
            <a:r>
              <a:rPr lang="en-US" sz="2200" dirty="0"/>
              <a:t> и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прочном</a:t>
            </a:r>
            <a:r>
              <a:rPr lang="en-US" sz="2200" dirty="0"/>
              <a:t> </a:t>
            </a:r>
            <a:r>
              <a:rPr lang="en-US" sz="2200" dirty="0" err="1"/>
              <a:t>фундаменте</a:t>
            </a:r>
            <a:r>
              <a:rPr lang="en-US" sz="22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P.S. </a:t>
            </a:r>
            <a:r>
              <a:rPr lang="en-US" sz="2200" dirty="0" err="1"/>
              <a:t>Это</a:t>
            </a:r>
            <a:r>
              <a:rPr lang="en-US" sz="2200" dirty="0"/>
              <a:t> </a:t>
            </a:r>
            <a:r>
              <a:rPr lang="en-US" sz="2200" dirty="0" err="1"/>
              <a:t>не</a:t>
            </a:r>
            <a:r>
              <a:rPr lang="en-US" sz="2200" dirty="0"/>
              <a:t> </a:t>
            </a:r>
            <a:r>
              <a:rPr lang="en-US" sz="2200" dirty="0" err="1"/>
              <a:t>про</a:t>
            </a:r>
            <a:r>
              <a:rPr lang="en-US" sz="2200" dirty="0"/>
              <a:t> «</a:t>
            </a:r>
            <a:r>
              <a:rPr lang="en-US" sz="2200" dirty="0" err="1"/>
              <a:t>позитивное</a:t>
            </a:r>
            <a:r>
              <a:rPr lang="en-US" sz="2200" dirty="0"/>
              <a:t> </a:t>
            </a:r>
            <a:r>
              <a:rPr lang="en-US" sz="2200" dirty="0" err="1"/>
              <a:t>мышление</a:t>
            </a:r>
            <a:r>
              <a:rPr lang="en-US" sz="2200" dirty="0"/>
              <a:t>», а </a:t>
            </a:r>
            <a:r>
              <a:rPr lang="en-US" sz="2200" dirty="0" err="1"/>
              <a:t>про</a:t>
            </a:r>
            <a:r>
              <a:rPr lang="en-US" sz="2200" dirty="0"/>
              <a:t> </a:t>
            </a:r>
            <a:r>
              <a:rPr lang="en-US" sz="2200" dirty="0" err="1"/>
              <a:t>реальную</a:t>
            </a:r>
            <a:r>
              <a:rPr lang="en-US" sz="2200" dirty="0"/>
              <a:t> </a:t>
            </a:r>
            <a:r>
              <a:rPr lang="en-US" sz="2200" dirty="0" err="1"/>
              <a:t>работу</a:t>
            </a:r>
            <a:r>
              <a:rPr lang="en-US" sz="2200" dirty="0"/>
              <a:t> с </a:t>
            </a:r>
            <a:r>
              <a:rPr lang="en-US" sz="2200" dirty="0" err="1"/>
              <a:t>собой</a:t>
            </a:r>
            <a:r>
              <a:rPr lang="en-US" sz="2200" dirty="0"/>
              <a:t>. </a:t>
            </a:r>
            <a:r>
              <a:rPr lang="en-US" sz="2200" dirty="0" err="1"/>
              <a:t>Если</a:t>
            </a:r>
            <a:r>
              <a:rPr lang="en-US" sz="2200" dirty="0"/>
              <a:t> </a:t>
            </a:r>
            <a:r>
              <a:rPr lang="en-US" sz="2200" dirty="0" err="1"/>
              <a:t>готов</a:t>
            </a:r>
            <a:r>
              <a:rPr lang="en-US" sz="2200" dirty="0"/>
              <a:t> </a:t>
            </a:r>
            <a:r>
              <a:rPr lang="en-US" sz="2200" dirty="0" err="1"/>
              <a:t>разобраться</a:t>
            </a:r>
            <a:r>
              <a:rPr lang="en-US" sz="2200" dirty="0"/>
              <a:t> в </a:t>
            </a:r>
            <a:r>
              <a:rPr lang="en-US" sz="2200" dirty="0" err="1"/>
              <a:t>своих</a:t>
            </a:r>
            <a:r>
              <a:rPr lang="en-US" sz="2200" dirty="0"/>
              <a:t> </a:t>
            </a:r>
            <a:r>
              <a:rPr lang="en-US" sz="2200" dirty="0" err="1"/>
              <a:t>эмоциях</a:t>
            </a:r>
            <a:r>
              <a:rPr lang="en-US" sz="2200" dirty="0"/>
              <a:t> и </a:t>
            </a:r>
            <a:r>
              <a:rPr lang="en-US" sz="2200" dirty="0" err="1"/>
              <a:t>выйти</a:t>
            </a:r>
            <a:r>
              <a:rPr lang="en-US" sz="2200" dirty="0"/>
              <a:t> </a:t>
            </a:r>
            <a:r>
              <a:rPr lang="en-US" sz="2200" dirty="0" err="1"/>
              <a:t>из</a:t>
            </a:r>
            <a:r>
              <a:rPr lang="en-US" sz="2200" dirty="0"/>
              <a:t> </a:t>
            </a:r>
            <a:r>
              <a:rPr lang="en-US" sz="2200" dirty="0" err="1"/>
              <a:t>кризиса</a:t>
            </a:r>
            <a:r>
              <a:rPr lang="en-US" sz="2200" dirty="0"/>
              <a:t> — </a:t>
            </a:r>
            <a:r>
              <a:rPr lang="en-US" sz="2200" dirty="0" err="1"/>
              <a:t>жду</a:t>
            </a:r>
            <a:r>
              <a:rPr lang="en-US" sz="2200" dirty="0"/>
              <a:t> </a:t>
            </a:r>
            <a:r>
              <a:rPr lang="en-US" sz="2200" dirty="0" err="1"/>
              <a:t>тебя</a:t>
            </a:r>
            <a:r>
              <a:rPr lang="en-US" sz="2200" dirty="0"/>
              <a:t>! </a:t>
            </a:r>
          </a:p>
        </p:txBody>
      </p:sp>
      <p:pic>
        <p:nvPicPr>
          <p:cNvPr id="3" name="Рисунок 2" descr="Изображение выглядит как текст, Человеческое лицо, женщина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8ED9A7-342B-6F31-2592-3573CFECB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770" y="166496"/>
            <a:ext cx="2073756" cy="3560098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шаблон, белый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6DF0A9-217A-4B65-9188-19920955D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769" y="3876944"/>
            <a:ext cx="2081633" cy="24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14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" id="{AFF7A834-C0F3-B943-BB34-55E930F62772}" vid="{E1BB68AE-57DF-3B4B-9838-BDED8784A9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928</Words>
  <Application>Microsoft Office PowerPoint</Application>
  <PresentationFormat>Широкоэкранный</PresentationFormat>
  <Paragraphs>57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Из хаоса в целостность: как оставаться в балансе, когда мир в кризисе. </vt:lpstr>
      <vt:lpstr>Тренинг  "Конструктор состояния"</vt:lpstr>
      <vt:lpstr>Почему важно работать с эмоциями?</vt:lpstr>
      <vt:lpstr>Презентация PowerPoint</vt:lpstr>
      <vt:lpstr>Цель тренинга: путь к внутренней гармонии</vt:lpstr>
      <vt:lpstr>Системный подход к работе с эмоциями</vt:lpstr>
      <vt:lpstr>Ведение дневника эмоций</vt:lpstr>
      <vt:lpstr>Типичные эмоциональные триггеры и как их распознать</vt:lpstr>
      <vt:lpstr>Контакты: тел.: +7(952)672-6463 WA: +7(952)672-6463 Tgm: @humdes_love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Николай Волосянков</dc:creator>
  <cp:lastModifiedBy>Любовь Лоренц</cp:lastModifiedBy>
  <cp:revision>13</cp:revision>
  <dcterms:created xsi:type="dcterms:W3CDTF">2023-09-15T12:26:55Z</dcterms:created>
  <dcterms:modified xsi:type="dcterms:W3CDTF">2025-04-27T10:51:27Z</dcterms:modified>
</cp:coreProperties>
</file>