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8" r:id="rId2"/>
    <p:sldId id="297" r:id="rId3"/>
    <p:sldId id="298" r:id="rId4"/>
    <p:sldId id="299" r:id="rId5"/>
    <p:sldId id="283" r:id="rId6"/>
    <p:sldId id="300" r:id="rId7"/>
    <p:sldId id="301" r:id="rId8"/>
    <p:sldId id="302" r:id="rId9"/>
    <p:sldId id="303" r:id="rId10"/>
    <p:sldId id="307" r:id="rId11"/>
    <p:sldId id="304" r:id="rId12"/>
    <p:sldId id="305" r:id="rId13"/>
    <p:sldId id="306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7" autoAdjust="0"/>
  </p:normalViewPr>
  <p:slideViewPr>
    <p:cSldViewPr>
      <p:cViewPr>
        <p:scale>
          <a:sx n="70" d="100"/>
          <a:sy n="70" d="100"/>
        </p:scale>
        <p:origin x="-19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18FC7-D4BD-4A6B-B75D-5B6B0B8EE230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0DC0-1D9C-4754-9B8B-74F0CA85E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8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0DC0-1D9C-4754-9B8B-74F0CA85E0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5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0DC0-1D9C-4754-9B8B-74F0CA85E0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3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7AFF3AC-F950-43B4-95BC-A8A7C0066343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AFBE3B0-BF96-47FA-B7F3-04E53E9BB2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4F315-5C16-47BE-8368-5F4D9CCA23C3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BA766-A5A4-4F61-AC23-A6FF489314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141E0-BC16-48BA-B58B-B8FCB4529FEE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356E-EED8-4F0A-BEC1-448E460F5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F3F5A-35FA-4EE5-A8C2-725ED8058D2C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2AB9F-D4D7-4AD8-AB81-D77071A72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0F0A-D9A0-4BF3-BEC2-16124DE355CA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C3287-2C22-47CA-A805-8C31A45EE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27620-EA31-4A13-825D-28757EBA88BB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BF229-6C5E-499F-99CE-F6A034174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94EF35-4F1F-48DA-8DB2-29CEF7F9EBB1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0A84D-5AA4-4DE5-BF27-3B0E91E3B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30B43-3695-401F-A01C-EE1D76CD334F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116A4-24C9-4BE1-B1BF-6942A72F6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9924E-63A7-4B98-AE95-0DD91587B4DC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38B2-F2D7-45C3-AA37-31456F450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87119-1CAB-4B74-BE9A-CEFC2B18648E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97E-EBC8-4776-87F0-E47004B4D49F}" type="slidenum">
              <a:rPr lang="ru-RU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>
              <a:solidFill>
                <a:srgbClr val="43434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581BB-5EBB-4E96-A411-4CDD5CD1BDD3}" type="datetimeFigureOut">
              <a:rPr lang="ru-RU" smtClean="0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10F2C-06BF-4CDB-9E67-33242277AD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fectu.ru/upload/iblock/a73/%D0%BA%D0%B0%D1%80%D1%82%D0%B8%D0%BD%D0%BA%D0%B0%20%D1%81%D0%BB%D0%B5%D0%B4%D0%B8%20%D0%B7%D0%B0%20%D0%B7%D0%B4%D0%BE%D1%80%D0%BE%D0%B2%D1%8C%D0%B5%D0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40" y="1628800"/>
            <a:ext cx="6873516" cy="41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4800" y="730557"/>
            <a:ext cx="8839200" cy="646113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buFont typeface="Arial" pitchFamily="34" charset="0"/>
              <a:buNone/>
              <a:defRPr/>
            </a:pPr>
            <a:r>
              <a:rPr lang="ru-RU" sz="14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«ЖЕНСКИЙ КЛУБ ЗДОРОВЬЯ»</a:t>
            </a:r>
          </a:p>
          <a:p>
            <a:pPr marR="0" algn="ctr" eaLnBrk="1" hangingPunct="1">
              <a:buFont typeface="Arial" pitchFamily="34" charset="0"/>
              <a:buNone/>
              <a:defRPr/>
            </a:pPr>
            <a:endParaRPr lang="ru-RU" sz="31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buFont typeface="Arial" pitchFamily="34" charset="0"/>
              <a:buNone/>
              <a:defRPr/>
            </a:pP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buFont typeface="Arial" pitchFamily="34" charset="0"/>
              <a:buNone/>
              <a:defRPr/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3188" y="428625"/>
            <a:ext cx="6200775" cy="500063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3200" b="1" dirty="0">
              <a:solidFill>
                <a:srgbClr val="43434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395536" y="5445224"/>
            <a:ext cx="8352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Село Старокленское,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Первомайский район,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Тамбовская область, 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cer\Desktop\документы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1762" y="0"/>
            <a:ext cx="802238" cy="105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" y="38379"/>
            <a:ext cx="834236" cy="114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52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Женский Клуб здоровья сдает ГТО</a:t>
            </a:r>
            <a:endParaRPr lang="ru-RU" sz="3200" b="1" dirty="0"/>
          </a:p>
        </p:txBody>
      </p:sp>
      <p:pic>
        <p:nvPicPr>
          <p:cNvPr id="10242" name="Picture 2" descr="D:\фото с фотоаппарата\гто\DSC_09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/>
          <a:stretch/>
        </p:blipFill>
        <p:spPr bwMode="auto">
          <a:xfrm rot="5400000">
            <a:off x="4504752" y="1840064"/>
            <a:ext cx="4256213" cy="3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фото с фотоаппарата\гто\DSC_08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7" y="1412776"/>
            <a:ext cx="3821236" cy="25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фото с фотоаппарата\гто\DSC_0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7766"/>
          <a:stretch/>
        </p:blipFill>
        <p:spPr bwMode="auto">
          <a:xfrm rot="5823862">
            <a:off x="6316906" y="3958542"/>
            <a:ext cx="2812250" cy="219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фото с фотоаппарата\гто\DSC_09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 b="2764"/>
          <a:stretch/>
        </p:blipFill>
        <p:spPr bwMode="auto">
          <a:xfrm>
            <a:off x="544904" y="3717032"/>
            <a:ext cx="4629941" cy="27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9389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792088"/>
          </a:xfrm>
        </p:spPr>
        <p:txBody>
          <a:bodyPr/>
          <a:lstStyle/>
          <a:p>
            <a:pPr algn="ctr"/>
            <a:r>
              <a:rPr lang="ru-RU" dirty="0" smtClean="0"/>
              <a:t>Долголетие для всех!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680520" cy="25008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i="1" dirty="0" smtClean="0"/>
              <a:t>Женский Клуб здоровья участвовал во </a:t>
            </a:r>
            <a:r>
              <a:rPr lang="ru-RU" sz="2000" i="1" dirty="0"/>
              <a:t>Всероссийском конкурсе «Долголетие для всех</a:t>
            </a:r>
            <a:r>
              <a:rPr lang="ru-RU" sz="2000" i="1" dirty="0" smtClean="0"/>
              <a:t>» и стал призером конкурса.</a:t>
            </a:r>
          </a:p>
          <a:p>
            <a:pPr marL="68580" indent="0">
              <a:buNone/>
            </a:pPr>
            <a:r>
              <a:rPr lang="ru-RU" sz="2000" i="1" dirty="0" smtClean="0"/>
              <a:t>Клуб здоровья получил грант на реализацию проекта в размере 200000 рублей.</a:t>
            </a:r>
            <a:endParaRPr lang="ru-RU" sz="2000" i="1" dirty="0"/>
          </a:p>
        </p:txBody>
      </p:sp>
      <p:pic>
        <p:nvPicPr>
          <p:cNvPr id="8194" name="Picture 2" descr="https://sun9-49.userapi.com/impg/CdIOgxKLJ4lhqMIpmoBvUCLS4oKTQc2UTxPOSg/FsYZ01K4mhQ.jpg?size=763x1080&amp;quality=96&amp;sign=adb5f2313ebbc5f6be2428eaf0c0d1f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00400" cy="49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19.userapi.com/impg/mUjt9yicW3JZwCnKhxTCIjMeK6NryhW3Gs9mxg/897oDu19sJ8.jpg?size=1280x960&amp;quality=96&amp;sign=63d4e91a73674068e1e63a97760639a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 bwMode="auto">
          <a:xfrm>
            <a:off x="755576" y="3861048"/>
            <a:ext cx="4176464" cy="26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6801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08912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В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день рождения политической партии «Единая Россия» 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 вручили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победителю Всероссийского конкурса лучших практик работы со старшим поколением «Долголетие для всех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», руководителю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 Клуба здоровья в селе 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Старокленское Ольге Дегтяревой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 диплом 2 место и сертификат на сумму 200000 рублей. Полученный грант будет направлен на реализацию проекта и развитие Клуба </a:t>
            </a:r>
            <a:r>
              <a:rPr lang="ru-RU" sz="1800" dirty="0" smtClean="0">
                <a:solidFill>
                  <a:srgbClr val="000000"/>
                </a:solidFill>
                <a:latin typeface="+mj-lt"/>
              </a:rPr>
              <a:t>здоровья.</a:t>
            </a:r>
            <a:endParaRPr lang="ru-RU" sz="1800" dirty="0">
              <a:latin typeface="+mj-lt"/>
            </a:endParaRPr>
          </a:p>
        </p:txBody>
      </p:sp>
      <p:pic>
        <p:nvPicPr>
          <p:cNvPr id="9218" name="Picture 2" descr="https://sun9-16.userapi.com/impg/unVJD3H-ighWepPBum8xFcLZoUnjsv1aAlD5yg/ZHvEIC_SoJw.jpg?size=1280x853&amp;quality=96&amp;sign=9db72192e57eb297b89823477af134e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9" y="3217962"/>
            <a:ext cx="4830678" cy="32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8.userapi.com/impg/PmHP9ybpDJmnHOdypRKPhj6iPCrGNzR73hFN3A/U-rhAYHuAkE.jpg?size=1280x960&amp;quality=96&amp;sign=b7920d4de00e5f12f22b22614b94d90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911">
            <a:off x="5970868" y="2691119"/>
            <a:ext cx="2297227" cy="17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49" y="4437112"/>
            <a:ext cx="3029867" cy="201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12400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rfectu.ru/upload/iblock/a73/%D0%BA%D0%B0%D1%80%D1%82%D0%B8%D0%BD%D0%BA%D0%B0%20%D1%81%D0%BB%D0%B5%D0%B4%D0%B8%20%D0%B7%D0%B0%20%D0%B7%D0%B4%D0%BE%D1%80%D0%BE%D0%B2%D1%8C%D0%B5%D0%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28890"/>
            <a:ext cx="6873516" cy="41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0" y="1412776"/>
            <a:ext cx="8064896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/>
              <a:t>Достигаемый социальный эффект проекта </a:t>
            </a:r>
            <a:r>
              <a:rPr lang="ru-RU" dirty="0" smtClean="0"/>
              <a:t>«Женский Клуб здоровья» заключается </a:t>
            </a:r>
            <a:r>
              <a:rPr lang="ru-RU" dirty="0"/>
              <a:t>в улучшение качества жизни пожилых людей путем разнообразия их досуга</a:t>
            </a:r>
            <a:r>
              <a:rPr lang="ru-RU" dirty="0" smtClean="0"/>
              <a:t>, повышения </a:t>
            </a:r>
            <a:r>
              <a:rPr lang="ru-RU" dirty="0"/>
              <a:t>социальной значимости</a:t>
            </a:r>
            <a:r>
              <a:rPr lang="ru-RU" dirty="0" smtClean="0"/>
              <a:t>, наполнения </a:t>
            </a:r>
            <a:r>
              <a:rPr lang="ru-RU" dirty="0"/>
              <a:t>жизни новыми ценностями</a:t>
            </a:r>
            <a:r>
              <a:rPr lang="ru-RU" dirty="0" smtClean="0"/>
              <a:t>, снижением </a:t>
            </a:r>
            <a:r>
              <a:rPr lang="ru-RU" dirty="0"/>
              <a:t>социальной изоляции </a:t>
            </a:r>
            <a:r>
              <a:rPr lang="ru-RU" dirty="0" smtClean="0"/>
              <a:t>путем расширения </a:t>
            </a:r>
            <a:r>
              <a:rPr lang="ru-RU" dirty="0"/>
              <a:t>социальных связей.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Проект </a:t>
            </a:r>
            <a:r>
              <a:rPr lang="ru-RU" dirty="0"/>
              <a:t>будет </a:t>
            </a:r>
            <a:r>
              <a:rPr lang="ru-RU" dirty="0" smtClean="0"/>
              <a:t>продолжен.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74245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2"/>
          <p:cNvSpPr>
            <a:spLocks noChangeArrowheads="1" noChangeShapeType="1" noTextEdit="1"/>
          </p:cNvSpPr>
          <p:nvPr/>
        </p:nvSpPr>
        <p:spPr bwMode="auto">
          <a:xfrm>
            <a:off x="755577" y="836712"/>
            <a:ext cx="7147834" cy="475252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Arial" pitchFamily="34" charset="0"/>
              </a:rPr>
              <a:t>БЛАГОДАРЮ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Arial" pitchFamily="34" charset="0"/>
              </a:rPr>
              <a:t>ЗА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cs typeface="Arial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47855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92696"/>
            <a:ext cx="3057148" cy="639762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2448" cy="283579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000000"/>
                </a:solidFill>
                <a:latin typeface="+mj-lt"/>
              </a:rPr>
              <a:t>Повышение качества жизни людей старшего поколения и людей с ограниченными возможностями здоровья, повышение общественной активности ветеранов путем вовлечения их в социально значимую деятельность.</a:t>
            </a:r>
            <a:endParaRPr lang="ru-RU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764704"/>
            <a:ext cx="2335637" cy="639762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4" y="1556792"/>
            <a:ext cx="3888432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ропаганду </a:t>
            </a:r>
            <a:r>
              <a:rPr lang="ru-RU" sz="2000" dirty="0"/>
              <a:t>практики здорового образа жизни и сбережения здоровья.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10319"/>
              </p:ext>
            </p:extLst>
          </p:nvPr>
        </p:nvGraphicFramePr>
        <p:xfrm>
          <a:off x="683568" y="4581128"/>
          <a:ext cx="7848872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5262"/>
                <a:gridCol w="3953610"/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Целевая аудитория проекта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Граждане пожилого возраста и инвалиды, сохранившие способность самообслуживания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8385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Описание проекта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683568" y="1700808"/>
            <a:ext cx="7920880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Внедрение новой формы работы с пожилыми людьми, достижение максимально возможного уровня социальной адаптации;</a:t>
            </a:r>
          </a:p>
          <a:p>
            <a:r>
              <a:rPr lang="ru-RU" sz="2600" dirty="0"/>
              <a:t>Улучшение психоэмоционального состояния.</a:t>
            </a:r>
          </a:p>
          <a:p>
            <a:r>
              <a:rPr lang="ru-RU" sz="2600" dirty="0"/>
              <a:t>Организация работы в доступной для этой категории форме. </a:t>
            </a:r>
          </a:p>
          <a:p>
            <a:r>
              <a:rPr lang="ru-RU" sz="2600" dirty="0"/>
              <a:t>Организация просветительской и досуговой деятельности, направленной на улучшение социально- культурной сферы в жизни данной категории граждан. </a:t>
            </a:r>
          </a:p>
          <a:p>
            <a:r>
              <a:rPr lang="ru-RU" sz="2600" dirty="0"/>
              <a:t>Увеличение возможностей для общения пожилых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30280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Количественные и качественные показатели в случае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920880" cy="3508977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Формирование новых интересов и помощь в освоении новых видов физкультурно-оздоровительной деятельности, позволяющих заполнить досуг, расширить кругозор, адаптироваться к меняющемуся миру;</a:t>
            </a:r>
            <a:endParaRPr lang="ru-RU" dirty="0"/>
          </a:p>
          <a:p>
            <a:r>
              <a:rPr lang="ru-RU" i="1" dirty="0"/>
              <a:t>Приобщение к здоровому образу жизни без лекарств с использованием физических упражнений и рецептов народной медицины. </a:t>
            </a:r>
            <a:endParaRPr lang="ru-RU" dirty="0"/>
          </a:p>
          <a:p>
            <a:r>
              <a:rPr lang="ru-RU" i="1" dirty="0"/>
              <a:t>Количественный показатель увеличился на 100%, если при создании Клуба здоровья участников было 10-15, то по истечении года состав Клуба составляет 25-30 человек. Цель достичь до 50-60 участников Клуба.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49573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3610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ЖЕНСКИЙ КЛУБ ЗДОРОВЬЯ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Староклёнском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3044" y="1916832"/>
            <a:ext cx="8091404" cy="349238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dirty="0" smtClean="0"/>
              <a:t>В 2019 году, в рамках </a:t>
            </a:r>
            <a:r>
              <a:rPr lang="ru-RU" sz="1800" dirty="0"/>
              <a:t>реализации регионального проекта "Спорт - норма жизни" и "Демография" открылся </a:t>
            </a:r>
            <a:r>
              <a:rPr lang="ru-RU" sz="1800" dirty="0" smtClean="0"/>
              <a:t>Женский Клуб </a:t>
            </a:r>
            <a:r>
              <a:rPr lang="ru-RU" sz="1800" dirty="0"/>
              <a:t>здоровья в с. Старокленское Первомайского </a:t>
            </a:r>
            <a:r>
              <a:rPr lang="ru-RU" sz="1800" dirty="0" smtClean="0"/>
              <a:t>района, организатором которого стала председатель Первомайского районного Совета народных депутатов Тамбовской области Елена Кирьянова</a:t>
            </a:r>
            <a:endParaRPr lang="ru-RU" sz="1800" dirty="0"/>
          </a:p>
        </p:txBody>
      </p:sp>
      <p:pic>
        <p:nvPicPr>
          <p:cNvPr id="2051" name="Picture 3" descr="C:\Users\Ирина\Downloads\v5y_mRS3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3" y="3645024"/>
            <a:ext cx="39933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Downloads\eRQnvMsD08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9933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866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064896" cy="15204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Данный проект направлен на создание материальных, информационных, организационных условий для занятий спортом лиц, которые не в силах самостоятельно решить эту задачу, а именно – пожилых людей и лиц с ограниченными возможностями здоровья. </a:t>
            </a:r>
          </a:p>
        </p:txBody>
      </p:sp>
      <p:pic>
        <p:nvPicPr>
          <p:cNvPr id="4" name="Picture 2" descr="C:\Users\Ирина\Downloads\ZeGTUlPjW1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41" y="2564904"/>
            <a:ext cx="52977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66.userapi.com/impg/c856128/v856128752/1ef367/gUQdn5CcW5k.jpg?size=540x960&amp;quality=96&amp;sign=b5232d9557dbf82244954de4e0230781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6"/>
          <a:stretch/>
        </p:blipFill>
        <p:spPr bwMode="auto">
          <a:xfrm>
            <a:off x="467544" y="2564904"/>
            <a:ext cx="29300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64023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36904" cy="1584176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tx1"/>
                </a:solidFill>
              </a:rPr>
              <a:t>Социальная значимость проекта состоит в сохранении физического здоровья граждан старшего поколения, продлении активного долголетия, приобщении людей к систематическим занятиям физическими упражнениями и спортом, создании условий для доступного спорта, как инструмента социального развития лиц целевой группы проекта и   соотносится с разрабатываемой Правительством страны Концепцией долголетия, в результате реализации которой, продолжительность жизни россиян к 2024 году должна увеличиться до 78 лет, и до 80 лет — к 2030 году.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s://sun9-73.userapi.com/impg/c856128/v856128752/1ef355/josdr5R3Fmk.jpg?size=540x960&amp;quality=96&amp;sign=2eac2135859859ecc689d6b74e822e5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b="32407"/>
          <a:stretch/>
        </p:blipFill>
        <p:spPr bwMode="auto">
          <a:xfrm>
            <a:off x="971600" y="2924944"/>
            <a:ext cx="360837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1.userapi.com/impg/PEr5FhKHQgU11P4PfOIApaCDeCRobn-lUOs1SQ/WZ9dvBC8vao.jpg?size=540x960&amp;quality=96&amp;sign=5d1c2f9ff79d9f83370959f7d848c47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26258"/>
          <a:stretch/>
        </p:blipFill>
        <p:spPr bwMode="auto">
          <a:xfrm>
            <a:off x="4860032" y="2919513"/>
            <a:ext cx="3358227" cy="34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36498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20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Пропаганда здорового образа жизни старшего поколения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55" y="1916832"/>
            <a:ext cx="8064896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 smtClean="0"/>
              <a:t>Активные участники Женского Клуба здоровья еженедельно проводят занятия на свежем воздухе</a:t>
            </a:r>
            <a:endParaRPr lang="ru-RU" dirty="0"/>
          </a:p>
        </p:txBody>
      </p:sp>
      <p:pic>
        <p:nvPicPr>
          <p:cNvPr id="6146" name="Picture 2" descr="https://sun9-52.userapi.com/impg/c858032/v858032487/18e3e8/j2Z3Lc7Lqao.jpg?size=720x405&amp;quality=96&amp;sign=02f6a4f34730ffa7f61f97e46b8eeb1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4745" r="12861" b="12009"/>
          <a:stretch/>
        </p:blipFill>
        <p:spPr bwMode="auto">
          <a:xfrm>
            <a:off x="612203" y="3278337"/>
            <a:ext cx="4039737" cy="22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0.userapi.com/impg/c858032/v858032487/18e3f0/FkENGo6GpQg.jpg?size=720x405&amp;quality=96&amp;sign=e080acc2a3087735d769d8237782e244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77" r="5730" b="14486"/>
          <a:stretch/>
        </p:blipFill>
        <p:spPr bwMode="auto">
          <a:xfrm>
            <a:off x="4754226" y="3215851"/>
            <a:ext cx="3916908" cy="23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0465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16" y="692696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Женского Клуба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699" y="1844824"/>
            <a:ext cx="8208912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600" i="1" dirty="0" smtClean="0"/>
              <a:t>Уже несколько лет в Клубе здоровья в Старокленском обеспечивается </a:t>
            </a:r>
            <a:r>
              <a:rPr lang="ru-RU" sz="1600" i="1" dirty="0"/>
              <a:t>достижение цели проекта – повышение качества жизни людей старшего поколения и людей с ограниченными возможностями здоровья, повышение общественной активности ветеранов путем вовлечения их в социально значимую деятельность</a:t>
            </a:r>
            <a:r>
              <a:rPr lang="ru-RU" sz="2000" dirty="0"/>
              <a:t>.</a:t>
            </a:r>
          </a:p>
        </p:txBody>
      </p:sp>
      <p:pic>
        <p:nvPicPr>
          <p:cNvPr id="7170" name="Picture 2" descr="https://sun9-16.userapi.com/impg/eBRG9lYpoJzTMrjnafvRXjju7VsC5PZyPlYlKQ/NMgxsPal0Uc.jpg?size=1040x780&amp;quality=96&amp;sign=3b7d23b13e2223efce42ce1f8f23996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5" y="3501008"/>
            <a:ext cx="3756983" cy="28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9.userapi.com/impg/MPwvH8glabFfBBwynJIGW-gNVh1E2BBDZTGNfg/KxKNCv4SWBA.jpg?size=1040x780&amp;quality=96&amp;sign=35856898666a9eee9b8cd4dd270b58e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2" t="11217" r="4528" b="12365"/>
          <a:stretch/>
        </p:blipFill>
        <p:spPr bwMode="auto">
          <a:xfrm>
            <a:off x="4427984" y="3501007"/>
            <a:ext cx="4172420" cy="28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68035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1513</TotalTime>
  <Words>495</Words>
  <Application>Microsoft Office PowerPoint</Application>
  <PresentationFormat>Экран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Презентация PowerPoint</vt:lpstr>
      <vt:lpstr>Презентация PowerPoint</vt:lpstr>
      <vt:lpstr>Описание проекта</vt:lpstr>
      <vt:lpstr>Количественные и качественные показатели в случае реализации</vt:lpstr>
      <vt:lpstr>ЖЕНСКИЙ КЛУБ ЗДОРОВЬЯ в Староклёнском</vt:lpstr>
      <vt:lpstr>Презентация PowerPoint</vt:lpstr>
      <vt:lpstr>Презентация PowerPoint</vt:lpstr>
      <vt:lpstr>Пропаганда здорового образа жизни старшего поколения</vt:lpstr>
      <vt:lpstr>Развитие Женского Клуба здоровья</vt:lpstr>
      <vt:lpstr>Женский Клуб здоровья сдает ГТО</vt:lpstr>
      <vt:lpstr>Долголетие для всех!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117</cp:revision>
  <dcterms:created xsi:type="dcterms:W3CDTF">2020-03-10T08:04:32Z</dcterms:created>
  <dcterms:modified xsi:type="dcterms:W3CDTF">2023-02-15T12:33:20Z</dcterms:modified>
</cp:coreProperties>
</file>