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1" r:id="rId3"/>
    <p:sldId id="301" r:id="rId4"/>
    <p:sldId id="302" r:id="rId5"/>
    <p:sldId id="296" r:id="rId6"/>
    <p:sldId id="298" r:id="rId7"/>
    <p:sldId id="314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D6631C"/>
    <a:srgbClr val="E47836"/>
    <a:srgbClr val="3F4A83"/>
    <a:srgbClr val="E0EDF5"/>
    <a:srgbClr val="7088E3"/>
    <a:srgbClr val="7C8197"/>
    <a:srgbClr val="A7C9E4"/>
    <a:srgbClr val="C8D8F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13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F8096-CE23-4041-900C-41C609E21186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17C6F-1A00-40A1-B326-A32038C862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200" b="1" i="1" cap="none" spc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Гарбузова Ольга Владимировна</a:t>
          </a:r>
        </a:p>
        <a:p>
          <a:r>
            <a:rPr lang="ru-RU" sz="1100" b="1" i="1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12.09.1982  года рождения</a:t>
          </a:r>
        </a:p>
        <a:p>
          <a:r>
            <a:rPr lang="ru-RU" sz="1100" b="1" i="1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Старшая медицинская сестра поликлиники №10 ГАУЗ ККДЦ имени И.А. </a:t>
          </a:r>
          <a:r>
            <a:rPr lang="ru-RU" sz="1100" b="1" i="1" cap="none" spc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Колпинского</a:t>
          </a:r>
          <a:r>
            <a:rPr lang="ru-RU" sz="1100" b="1" i="1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Россия, Кемеровская область – Кузбасс, город </a:t>
          </a:r>
          <a:r>
            <a:rPr lang="ru-RU" sz="1100" b="1" i="1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Кемерово</a:t>
          </a:r>
          <a:endParaRPr lang="ru-RU" sz="1100" b="1" i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A1CC5-F802-442E-B5D0-1E40EB0F26F1}" type="parTrans" cxnId="{BC6403EC-7676-451A-9370-D4AC21B7E4EC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C04EF-3DA0-45E9-A76A-C62E4EEB1BD2}" type="sibTrans" cxnId="{BC6403EC-7676-451A-9370-D4AC21B7E4EC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C3378-2783-49D8-BC67-D93DDA240E68}">
      <dgm:prSet phldrT="[Текст]" phldr="1"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A1C2B-4C6B-43B4-A892-0B8ABE1656AB}" type="parTrans" cxnId="{3BD06D3E-CF62-4B92-BF69-F64D3A396E9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B4AB5-18E4-4630-B6AC-3F568C4FD107}" type="sibTrans" cxnId="{3BD06D3E-CF62-4B92-BF69-F64D3A396E9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A0C22-59DE-4890-9FE2-6C2E4A8ED29A}">
      <dgm:prSet phldrT="[Текст]" phldr="1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DEF2B-6E65-43A6-918A-2AB54445A1C7}" type="parTrans" cxnId="{94298B53-D476-4F35-B30B-4B384AA589C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67808-A7D2-459D-8AAC-4C5CA2A27534}" type="sibTrans" cxnId="{94298B53-D476-4F35-B30B-4B384AA589C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93B90-BCC4-4496-95E3-2AFBBF74A69A}">
      <dgm:prSet phldrT="[Текст]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6AE2B-FA78-44B1-9134-0C0B43DB8532}" type="parTrans" cxnId="{4F448BC8-9CD7-4F8E-BB53-D5A6A591C80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B44D4-76ED-4216-8ADB-A23BC1DF5A1F}" type="sibTrans" cxnId="{4F448BC8-9CD7-4F8E-BB53-D5A6A591C803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C5111-ED5C-4924-BF54-292928641CD3}">
      <dgm:prSet phldrT="[Текст]" phldr="1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E280A-21C3-4BB3-BC08-FCA38DDC88AB}" type="sibTrans" cxnId="{988C123F-E0A0-4A26-BE7D-3E19CB23598E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5ACF1-385F-4DAF-889A-754AED6420A9}" type="parTrans" cxnId="{988C123F-E0A0-4A26-BE7D-3E19CB23598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B3C33-9AF5-4E4D-AFEA-64ECD2CF0146}">
      <dgm:prSet phldrT="[Текст]" phldr="1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294CA-3D81-4BA3-B725-A06AFDA37D8F}" type="sibTrans" cxnId="{797E2538-BBE9-4372-A289-EA30E061F865}">
      <dgm:prSet custT="1"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8E991-FC89-4779-A4EF-3AC6C5738370}" type="parTrans" cxnId="{797E2538-BBE9-4372-A289-EA30E061F865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5129F-AD62-47B8-A447-BF11C410C016}">
      <dgm:prSet phldrT="[Текст]" phldr="1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A1C8A-654D-4831-B2DE-7CEF91234448}" type="sibTrans" cxnId="{8CAA4D03-D303-47BD-88CE-B7E5F461B83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DC255-2E60-4B84-82BF-60F45BE01EE2}" type="parTrans" cxnId="{8CAA4D03-D303-47BD-88CE-B7E5F461B83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33043-0293-481A-9274-EC5DEFCEF6F6}">
      <dgm:prSet phldrT="[Текст]" phldr="1" custT="1"/>
      <dgm:spPr/>
      <dgm:t>
        <a:bodyPr/>
        <a:lstStyle/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F09C1-AC42-484F-B664-A22B2203FAED}" type="sibTrans" cxnId="{B23DAE19-B88A-436C-A60E-F472ECDCF99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E0324-44E8-4072-9E70-DAB9F7B8B738}" type="parTrans" cxnId="{B23DAE19-B88A-436C-A60E-F472ECDCF99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46E91-572F-4E16-9746-0AA804304228}" type="pres">
      <dgm:prSet presAssocID="{AA6F8096-CE23-4041-900C-41C609E211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CC9E1A-2DCE-4A50-8404-C51ED7B1E22C}" type="pres">
      <dgm:prSet presAssocID="{83617C6F-1A00-40A1-B326-A32038C862FF}" presName="composite" presStyleCnt="0"/>
      <dgm:spPr/>
    </dgm:pt>
    <dgm:pt modelId="{9FE41CFD-C8D9-47C1-B823-3E040A6849FA}" type="pres">
      <dgm:prSet presAssocID="{83617C6F-1A00-40A1-B326-A32038C862FF}" presName="imagSh" presStyleLbl="bgImgPlace1" presStyleIdx="0" presStyleCnt="4" custScaleX="99379" custScaleY="131026" custLinFactNeighborX="10860" custLinFactNeighborY="12016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EF62FD46-8026-477C-8D8B-7115E412E7AE}" type="pres">
      <dgm:prSet presAssocID="{83617C6F-1A00-40A1-B326-A32038C862FF}" presName="txNode" presStyleLbl="node1" presStyleIdx="0" presStyleCnt="4" custScaleX="114044" custScaleY="122563" custLinFactNeighborX="-11756" custLinFactNeighborY="59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B3520-D450-4A9C-B5BF-5A22D2C12AA5}" type="pres">
      <dgm:prSet presAssocID="{857C04EF-3DA0-45E9-A76A-C62E4EEB1BD2}" presName="sibTrans" presStyleLbl="sibTrans2D1" presStyleIdx="0" presStyleCnt="3" custLinFactX="200000" custLinFactNeighborX="217437" custLinFactNeighborY="-55600"/>
      <dgm:spPr/>
      <dgm:t>
        <a:bodyPr/>
        <a:lstStyle/>
        <a:p>
          <a:endParaRPr lang="ru-RU"/>
        </a:p>
      </dgm:t>
    </dgm:pt>
    <dgm:pt modelId="{39314708-6996-46C6-BBEE-8D562C02625E}" type="pres">
      <dgm:prSet presAssocID="{857C04EF-3DA0-45E9-A76A-C62E4EEB1BD2}" presName="connTx" presStyleLbl="sibTrans2D1" presStyleIdx="0" presStyleCnt="3"/>
      <dgm:spPr/>
      <dgm:t>
        <a:bodyPr/>
        <a:lstStyle/>
        <a:p>
          <a:endParaRPr lang="ru-RU"/>
        </a:p>
      </dgm:t>
    </dgm:pt>
    <dgm:pt modelId="{A9803F51-67F2-4A9B-BECF-7F03564D0B50}" type="pres">
      <dgm:prSet presAssocID="{C97B3C33-9AF5-4E4D-AFEA-64ECD2CF0146}" presName="composite" presStyleCnt="0"/>
      <dgm:spPr/>
    </dgm:pt>
    <dgm:pt modelId="{B00CBA21-6C32-4CB9-BDFB-B8C37DC6B918}" type="pres">
      <dgm:prSet presAssocID="{C97B3C33-9AF5-4E4D-AFEA-64ECD2CF0146}" presName="imagSh" presStyleLbl="bgImgPlace1" presStyleIdx="1" presStyleCnt="4" custScaleX="113038" custScaleY="125192" custLinFactNeighborX="-8128" custLinFactNeighborY="-12912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7EBE62CC-EAE4-4FE9-90A4-E428513FCD23}" type="pres">
      <dgm:prSet presAssocID="{C97B3C33-9AF5-4E4D-AFEA-64ECD2CF0146}" presName="txNode" presStyleLbl="node1" presStyleIdx="1" presStyleCnt="4" custFlipVert="1" custFlipHor="1" custScaleX="23244" custScaleY="19489" custLinFactNeighborX="-28202" custLinFactNeighborY="67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8A6A-E4BC-4FF5-BC21-0906DABCAE21}" type="pres">
      <dgm:prSet presAssocID="{C10294CA-3D81-4BA3-B725-A06AFDA37D8F}" presName="sibTrans" presStyleLbl="sibTrans2D1" presStyleIdx="1" presStyleCnt="3" custLinFactX="194209" custLinFactNeighborX="200000" custLinFactNeighborY="-12356"/>
      <dgm:spPr/>
      <dgm:t>
        <a:bodyPr/>
        <a:lstStyle/>
        <a:p>
          <a:endParaRPr lang="ru-RU"/>
        </a:p>
      </dgm:t>
    </dgm:pt>
    <dgm:pt modelId="{E8263D56-DAD6-4218-8871-5164BE84D306}" type="pres">
      <dgm:prSet presAssocID="{C10294CA-3D81-4BA3-B725-A06AFDA37D8F}" presName="connTx" presStyleLbl="sibTrans2D1" presStyleIdx="1" presStyleCnt="3"/>
      <dgm:spPr/>
      <dgm:t>
        <a:bodyPr/>
        <a:lstStyle/>
        <a:p>
          <a:endParaRPr lang="ru-RU"/>
        </a:p>
      </dgm:t>
    </dgm:pt>
    <dgm:pt modelId="{4D79EAF1-087C-49D6-9B4D-BDD01DBB0A58}" type="pres">
      <dgm:prSet presAssocID="{A4BC5111-ED5C-4924-BF54-292928641CD3}" presName="composite" presStyleCnt="0"/>
      <dgm:spPr/>
    </dgm:pt>
    <dgm:pt modelId="{03B0387F-1837-4D55-91BA-39737A48FB20}" type="pres">
      <dgm:prSet presAssocID="{A4BC5111-ED5C-4924-BF54-292928641CD3}" presName="imagSh" presStyleLbl="bgImgPlace1" presStyleIdx="2" presStyleCnt="4" custScaleX="104936" custScaleY="127588" custLinFactNeighborX="-5283" custLinFactNeighborY="-7396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1480CB8-B8BD-41B9-AF13-1EED08C80C36}" type="pres">
      <dgm:prSet presAssocID="{A4BC5111-ED5C-4924-BF54-292928641CD3}" presName="txNode" presStyleLbl="node1" presStyleIdx="2" presStyleCnt="4" custScaleX="35464" custScaleY="43684" custLinFactNeighborX="6217" custLinFactNeighborY="41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38C3A-2F87-46A4-87A6-764E3E5DC523}" type="pres">
      <dgm:prSet presAssocID="{96CE280A-21C3-4BB3-BC08-FCA38DDC88AB}" presName="sibTrans" presStyleLbl="sibTrans2D1" presStyleIdx="2" presStyleCnt="3" custLinFactX="198810" custLinFactNeighborX="200000" custLinFactNeighborY="6178"/>
      <dgm:spPr/>
      <dgm:t>
        <a:bodyPr/>
        <a:lstStyle/>
        <a:p>
          <a:endParaRPr lang="ru-RU"/>
        </a:p>
      </dgm:t>
    </dgm:pt>
    <dgm:pt modelId="{D6FFDD01-419D-450E-B306-E1FDD5138FFE}" type="pres">
      <dgm:prSet presAssocID="{96CE280A-21C3-4BB3-BC08-FCA38DDC88AB}" presName="connTx" presStyleLbl="sibTrans2D1" presStyleIdx="2" presStyleCnt="3"/>
      <dgm:spPr/>
      <dgm:t>
        <a:bodyPr/>
        <a:lstStyle/>
        <a:p>
          <a:endParaRPr lang="ru-RU"/>
        </a:p>
      </dgm:t>
    </dgm:pt>
    <dgm:pt modelId="{97D7B35F-C037-4393-A91A-50C529595F9B}" type="pres">
      <dgm:prSet presAssocID="{0AD93B90-BCC4-4496-95E3-2AFBBF74A69A}" presName="composite" presStyleCnt="0"/>
      <dgm:spPr/>
    </dgm:pt>
    <dgm:pt modelId="{C59A5B19-22B3-47F4-B976-0307B83ADAB2}" type="pres">
      <dgm:prSet presAssocID="{0AD93B90-BCC4-4496-95E3-2AFBBF74A69A}" presName="imagSh" presStyleLbl="bgImgPlace1" presStyleIdx="3" presStyleCnt="4" custScaleX="108802" custScaleY="136199" custLinFactNeighborX="188" custLinFactNeighborY="-9921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8AC704F-04E1-4A8A-A6B2-497B36D594AF}" type="pres">
      <dgm:prSet presAssocID="{0AD93B90-BCC4-4496-95E3-2AFBBF74A69A}" presName="txNode" presStyleLbl="node1" presStyleIdx="3" presStyleCnt="4" custScaleX="58877" custScaleY="44195" custLinFactNeighborX="-702" custLinFactNeighborY="40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DAE19-B88A-436C-A60E-F472ECDCF996}" srcId="{C97B3C33-9AF5-4E4D-AFEA-64ECD2CF0146}" destId="{D7733043-0293-481A-9274-EC5DEFCEF6F6}" srcOrd="0" destOrd="0" parTransId="{480E0324-44E8-4072-9E70-DAB9F7B8B738}" sibTransId="{65DF09C1-AC42-484F-B664-A22B2203FAED}"/>
    <dgm:cxn modelId="{2C70F101-CBCA-4D76-9D8A-F7D0E44589B1}" type="presOf" srcId="{09DC3378-2783-49D8-BC67-D93DDA240E68}" destId="{28AC704F-04E1-4A8A-A6B2-497B36D594AF}" srcOrd="0" destOrd="1" presId="urn:microsoft.com/office/officeart/2005/8/layout/hProcess10"/>
    <dgm:cxn modelId="{14A2A2B8-9B6A-4192-AE1F-381D0C547BDB}" type="presOf" srcId="{C10294CA-3D81-4BA3-B725-A06AFDA37D8F}" destId="{0FC88A6A-E4BC-4FF5-BC21-0906DABCAE21}" srcOrd="0" destOrd="0" presId="urn:microsoft.com/office/officeart/2005/8/layout/hProcess10"/>
    <dgm:cxn modelId="{1BA73586-5CBC-4CC0-AA52-DEDAF98CA989}" type="presOf" srcId="{96CE280A-21C3-4BB3-BC08-FCA38DDC88AB}" destId="{D6FFDD01-419D-450E-B306-E1FDD5138FFE}" srcOrd="1" destOrd="0" presId="urn:microsoft.com/office/officeart/2005/8/layout/hProcess10"/>
    <dgm:cxn modelId="{38D7EB6F-B5E5-43B8-A832-B1FE0D8318CD}" type="presOf" srcId="{D7733043-0293-481A-9274-EC5DEFCEF6F6}" destId="{7EBE62CC-EAE4-4FE9-90A4-E428513FCD23}" srcOrd="0" destOrd="1" presId="urn:microsoft.com/office/officeart/2005/8/layout/hProcess10"/>
    <dgm:cxn modelId="{8CAA4D03-D303-47BD-88CE-B7E5F461B832}" srcId="{C97B3C33-9AF5-4E4D-AFEA-64ECD2CF0146}" destId="{5D15129F-AD62-47B8-A447-BF11C410C016}" srcOrd="1" destOrd="0" parTransId="{D19DC255-2E60-4B84-82BF-60F45BE01EE2}" sibTransId="{5A5A1C8A-654D-4831-B2DE-7CEF91234448}"/>
    <dgm:cxn modelId="{25F8EB82-007D-4C6A-A98E-5246125CC2D5}" type="presOf" srcId="{83617C6F-1A00-40A1-B326-A32038C862FF}" destId="{EF62FD46-8026-477C-8D8B-7115E412E7AE}" srcOrd="0" destOrd="0" presId="urn:microsoft.com/office/officeart/2005/8/layout/hProcess10"/>
    <dgm:cxn modelId="{517FA25B-4958-4A40-9C1E-DAD9EEE24A58}" type="presOf" srcId="{C97B3C33-9AF5-4E4D-AFEA-64ECD2CF0146}" destId="{7EBE62CC-EAE4-4FE9-90A4-E428513FCD23}" srcOrd="0" destOrd="0" presId="urn:microsoft.com/office/officeart/2005/8/layout/hProcess10"/>
    <dgm:cxn modelId="{988C123F-E0A0-4A26-BE7D-3E19CB23598E}" srcId="{AA6F8096-CE23-4041-900C-41C609E21186}" destId="{A4BC5111-ED5C-4924-BF54-292928641CD3}" srcOrd="2" destOrd="0" parTransId="{4815ACF1-385F-4DAF-889A-754AED6420A9}" sibTransId="{96CE280A-21C3-4BB3-BC08-FCA38DDC88AB}"/>
    <dgm:cxn modelId="{FADE1E76-070B-4AB7-8281-A3254A7F7C2E}" type="presOf" srcId="{857C04EF-3DA0-45E9-A76A-C62E4EEB1BD2}" destId="{39314708-6996-46C6-BBEE-8D562C02625E}" srcOrd="1" destOrd="0" presId="urn:microsoft.com/office/officeart/2005/8/layout/hProcess10"/>
    <dgm:cxn modelId="{9DEE4A03-9313-4152-9A78-692462255D78}" type="presOf" srcId="{96CE280A-21C3-4BB3-BC08-FCA38DDC88AB}" destId="{31938C3A-2F87-46A4-87A6-764E3E5DC523}" srcOrd="0" destOrd="0" presId="urn:microsoft.com/office/officeart/2005/8/layout/hProcess10"/>
    <dgm:cxn modelId="{9E6DBD1B-A5E7-47B9-8325-A8E1FB1EB328}" type="presOf" srcId="{FAEA0C22-59DE-4890-9FE2-6C2E4A8ED29A}" destId="{28AC704F-04E1-4A8A-A6B2-497B36D594AF}" srcOrd="0" destOrd="2" presId="urn:microsoft.com/office/officeart/2005/8/layout/hProcess10"/>
    <dgm:cxn modelId="{4E1187D0-E173-420F-97CC-25F7014744E7}" type="presOf" srcId="{AA6F8096-CE23-4041-900C-41C609E21186}" destId="{99646E91-572F-4E16-9746-0AA804304228}" srcOrd="0" destOrd="0" presId="urn:microsoft.com/office/officeart/2005/8/layout/hProcess10"/>
    <dgm:cxn modelId="{1614BDF4-B713-4FE5-844A-1936950774D0}" type="presOf" srcId="{A4BC5111-ED5C-4924-BF54-292928641CD3}" destId="{B1480CB8-B8BD-41B9-AF13-1EED08C80C36}" srcOrd="0" destOrd="0" presId="urn:microsoft.com/office/officeart/2005/8/layout/hProcess10"/>
    <dgm:cxn modelId="{BC6403EC-7676-451A-9370-D4AC21B7E4EC}" srcId="{AA6F8096-CE23-4041-900C-41C609E21186}" destId="{83617C6F-1A00-40A1-B326-A32038C862FF}" srcOrd="0" destOrd="0" parTransId="{E43A1CC5-F802-442E-B5D0-1E40EB0F26F1}" sibTransId="{857C04EF-3DA0-45E9-A76A-C62E4EEB1BD2}"/>
    <dgm:cxn modelId="{94298B53-D476-4F35-B30B-4B384AA589C6}" srcId="{0AD93B90-BCC4-4496-95E3-2AFBBF74A69A}" destId="{FAEA0C22-59DE-4890-9FE2-6C2E4A8ED29A}" srcOrd="1" destOrd="0" parTransId="{1F5DEF2B-6E65-43A6-918A-2AB54445A1C7}" sibTransId="{24A67808-A7D2-459D-8AAC-4C5CA2A27534}"/>
    <dgm:cxn modelId="{3BD06D3E-CF62-4B92-BF69-F64D3A396E90}" srcId="{0AD93B90-BCC4-4496-95E3-2AFBBF74A69A}" destId="{09DC3378-2783-49D8-BC67-D93DDA240E68}" srcOrd="0" destOrd="0" parTransId="{C3AA1C2B-4C6B-43B4-A892-0B8ABE1656AB}" sibTransId="{6ADB4AB5-18E4-4630-B6AC-3F568C4FD107}"/>
    <dgm:cxn modelId="{9C0F1F7B-8848-402E-BFDF-E9BBB2C3EDA5}" type="presOf" srcId="{857C04EF-3DA0-45E9-A76A-C62E4EEB1BD2}" destId="{DFBB3520-D450-4A9C-B5BF-5A22D2C12AA5}" srcOrd="0" destOrd="0" presId="urn:microsoft.com/office/officeart/2005/8/layout/hProcess10"/>
    <dgm:cxn modelId="{797E2538-BBE9-4372-A289-EA30E061F865}" srcId="{AA6F8096-CE23-4041-900C-41C609E21186}" destId="{C97B3C33-9AF5-4E4D-AFEA-64ECD2CF0146}" srcOrd="1" destOrd="0" parTransId="{8398E991-FC89-4779-A4EF-3AC6C5738370}" sibTransId="{C10294CA-3D81-4BA3-B725-A06AFDA37D8F}"/>
    <dgm:cxn modelId="{4F448BC8-9CD7-4F8E-BB53-D5A6A591C803}" srcId="{AA6F8096-CE23-4041-900C-41C609E21186}" destId="{0AD93B90-BCC4-4496-95E3-2AFBBF74A69A}" srcOrd="3" destOrd="0" parTransId="{C886AE2B-FA78-44B1-9134-0C0B43DB8532}" sibTransId="{AF6B44D4-76ED-4216-8ADB-A23BC1DF5A1F}"/>
    <dgm:cxn modelId="{433D6BF2-8FAB-471F-94A3-9217FE2AE368}" type="presOf" srcId="{0AD93B90-BCC4-4496-95E3-2AFBBF74A69A}" destId="{28AC704F-04E1-4A8A-A6B2-497B36D594AF}" srcOrd="0" destOrd="0" presId="urn:microsoft.com/office/officeart/2005/8/layout/hProcess10"/>
    <dgm:cxn modelId="{61EA8463-25E0-41B2-AC6E-88914AC25F0B}" type="presOf" srcId="{C10294CA-3D81-4BA3-B725-A06AFDA37D8F}" destId="{E8263D56-DAD6-4218-8871-5164BE84D306}" srcOrd="1" destOrd="0" presId="urn:microsoft.com/office/officeart/2005/8/layout/hProcess10"/>
    <dgm:cxn modelId="{183CEAF5-3EA8-4047-8454-DE6D3DEAD991}" type="presOf" srcId="{5D15129F-AD62-47B8-A447-BF11C410C016}" destId="{7EBE62CC-EAE4-4FE9-90A4-E428513FCD23}" srcOrd="0" destOrd="2" presId="urn:microsoft.com/office/officeart/2005/8/layout/hProcess10"/>
    <dgm:cxn modelId="{046BF88C-1F14-4E8C-8C4C-64D9A0B72FC3}" type="presParOf" srcId="{99646E91-572F-4E16-9746-0AA804304228}" destId="{C9CC9E1A-2DCE-4A50-8404-C51ED7B1E22C}" srcOrd="0" destOrd="0" presId="urn:microsoft.com/office/officeart/2005/8/layout/hProcess10"/>
    <dgm:cxn modelId="{9DB57727-118A-4297-A7E6-261B247F4A99}" type="presParOf" srcId="{C9CC9E1A-2DCE-4A50-8404-C51ED7B1E22C}" destId="{9FE41CFD-C8D9-47C1-B823-3E040A6849FA}" srcOrd="0" destOrd="0" presId="urn:microsoft.com/office/officeart/2005/8/layout/hProcess10"/>
    <dgm:cxn modelId="{C9DB4CF6-AD06-4D65-BC47-0D3EA2672593}" type="presParOf" srcId="{C9CC9E1A-2DCE-4A50-8404-C51ED7B1E22C}" destId="{EF62FD46-8026-477C-8D8B-7115E412E7AE}" srcOrd="1" destOrd="0" presId="urn:microsoft.com/office/officeart/2005/8/layout/hProcess10"/>
    <dgm:cxn modelId="{5C4584EE-90CD-4E46-92DA-FED2637F5E8C}" type="presParOf" srcId="{99646E91-572F-4E16-9746-0AA804304228}" destId="{DFBB3520-D450-4A9C-B5BF-5A22D2C12AA5}" srcOrd="1" destOrd="0" presId="urn:microsoft.com/office/officeart/2005/8/layout/hProcess10"/>
    <dgm:cxn modelId="{702CF847-7392-49C3-AF15-42AFA2C8224E}" type="presParOf" srcId="{DFBB3520-D450-4A9C-B5BF-5A22D2C12AA5}" destId="{39314708-6996-46C6-BBEE-8D562C02625E}" srcOrd="0" destOrd="0" presId="urn:microsoft.com/office/officeart/2005/8/layout/hProcess10"/>
    <dgm:cxn modelId="{A8D344EC-A134-4AF2-88B2-11DB6967625B}" type="presParOf" srcId="{99646E91-572F-4E16-9746-0AA804304228}" destId="{A9803F51-67F2-4A9B-BECF-7F03564D0B50}" srcOrd="2" destOrd="0" presId="urn:microsoft.com/office/officeart/2005/8/layout/hProcess10"/>
    <dgm:cxn modelId="{D27307CD-C58E-4DC6-8D11-33EB8FA1FBC0}" type="presParOf" srcId="{A9803F51-67F2-4A9B-BECF-7F03564D0B50}" destId="{B00CBA21-6C32-4CB9-BDFB-B8C37DC6B918}" srcOrd="0" destOrd="0" presId="urn:microsoft.com/office/officeart/2005/8/layout/hProcess10"/>
    <dgm:cxn modelId="{6AF578D6-34C5-4DDE-8608-F8AD7D805789}" type="presParOf" srcId="{A9803F51-67F2-4A9B-BECF-7F03564D0B50}" destId="{7EBE62CC-EAE4-4FE9-90A4-E428513FCD23}" srcOrd="1" destOrd="0" presId="urn:microsoft.com/office/officeart/2005/8/layout/hProcess10"/>
    <dgm:cxn modelId="{494B58BE-4FA9-452B-97EF-018804BCC8AE}" type="presParOf" srcId="{99646E91-572F-4E16-9746-0AA804304228}" destId="{0FC88A6A-E4BC-4FF5-BC21-0906DABCAE21}" srcOrd="3" destOrd="0" presId="urn:microsoft.com/office/officeart/2005/8/layout/hProcess10"/>
    <dgm:cxn modelId="{57C90341-CE77-49D8-97AB-E75E58AC21A8}" type="presParOf" srcId="{0FC88A6A-E4BC-4FF5-BC21-0906DABCAE21}" destId="{E8263D56-DAD6-4218-8871-5164BE84D306}" srcOrd="0" destOrd="0" presId="urn:microsoft.com/office/officeart/2005/8/layout/hProcess10"/>
    <dgm:cxn modelId="{E358E4F9-725B-472C-AC36-6D80EE1F23D5}" type="presParOf" srcId="{99646E91-572F-4E16-9746-0AA804304228}" destId="{4D79EAF1-087C-49D6-9B4D-BDD01DBB0A58}" srcOrd="4" destOrd="0" presId="urn:microsoft.com/office/officeart/2005/8/layout/hProcess10"/>
    <dgm:cxn modelId="{931CAC62-CE19-4AE2-8F3F-53F6D2E4153C}" type="presParOf" srcId="{4D79EAF1-087C-49D6-9B4D-BDD01DBB0A58}" destId="{03B0387F-1837-4D55-91BA-39737A48FB20}" srcOrd="0" destOrd="0" presId="urn:microsoft.com/office/officeart/2005/8/layout/hProcess10"/>
    <dgm:cxn modelId="{3A5CC370-198C-4FF4-962F-CD0FD67F7CB8}" type="presParOf" srcId="{4D79EAF1-087C-49D6-9B4D-BDD01DBB0A58}" destId="{B1480CB8-B8BD-41B9-AF13-1EED08C80C36}" srcOrd="1" destOrd="0" presId="urn:microsoft.com/office/officeart/2005/8/layout/hProcess10"/>
    <dgm:cxn modelId="{1CD43CC4-99A4-4CAA-B734-80851C21F8D6}" type="presParOf" srcId="{99646E91-572F-4E16-9746-0AA804304228}" destId="{31938C3A-2F87-46A4-87A6-764E3E5DC523}" srcOrd="5" destOrd="0" presId="urn:microsoft.com/office/officeart/2005/8/layout/hProcess10"/>
    <dgm:cxn modelId="{7014C42C-A426-48FE-A051-DBB8F3253F79}" type="presParOf" srcId="{31938C3A-2F87-46A4-87A6-764E3E5DC523}" destId="{D6FFDD01-419D-450E-B306-E1FDD5138FFE}" srcOrd="0" destOrd="0" presId="urn:microsoft.com/office/officeart/2005/8/layout/hProcess10"/>
    <dgm:cxn modelId="{C34EA0D2-FF2F-4A03-BEE4-E893840EE7DC}" type="presParOf" srcId="{99646E91-572F-4E16-9746-0AA804304228}" destId="{97D7B35F-C037-4393-A91A-50C529595F9B}" srcOrd="6" destOrd="0" presId="urn:microsoft.com/office/officeart/2005/8/layout/hProcess10"/>
    <dgm:cxn modelId="{C1B46714-2CB9-4A65-BE83-28F385140E4B}" type="presParOf" srcId="{97D7B35F-C037-4393-A91A-50C529595F9B}" destId="{C59A5B19-22B3-47F4-B976-0307B83ADAB2}" srcOrd="0" destOrd="0" presId="urn:microsoft.com/office/officeart/2005/8/layout/hProcess10"/>
    <dgm:cxn modelId="{EE6EF503-75B8-4D7C-A37F-6747A2094DBD}" type="presParOf" srcId="{97D7B35F-C037-4393-A91A-50C529595F9B}" destId="{28AC704F-04E1-4A8A-A6B2-497B36D594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5FA9F-24D5-4D01-BD72-30F6A97E33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1D0F5E-AD02-4598-A1A2-DF87E9FDB9D1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ru-RU" sz="1600" b="1" i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Рожкова Галина Владимировна</a:t>
          </a:r>
        </a:p>
        <a:p>
          <a:r>
            <a:rPr lang="ru-RU" sz="12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25.11.1981 года рождения </a:t>
          </a:r>
        </a:p>
        <a:p>
          <a:r>
            <a:rPr lang="ru-RU" sz="12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главная медицинская сестра ГАУЗ ККДЦ имени И.А. </a:t>
          </a:r>
          <a:r>
            <a:rPr lang="ru-RU" sz="1200" b="1" i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Колпинского</a:t>
          </a:r>
          <a:r>
            <a:rPr lang="ru-RU" sz="12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Россия, Кемеровская область – Кузбасс,</a:t>
          </a:r>
        </a:p>
        <a:p>
          <a:r>
            <a:rPr lang="ru-RU" sz="12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город Кемерово</a:t>
          </a:r>
        </a:p>
      </dgm:t>
    </dgm:pt>
    <dgm:pt modelId="{09A1AFBF-4EBE-4C2B-ABC9-DA414DF019CC}" type="parTrans" cxnId="{B64CB397-F629-4A44-9D93-A0447EB9CE71}">
      <dgm:prSet/>
      <dgm:spPr/>
      <dgm:t>
        <a:bodyPr/>
        <a:lstStyle/>
        <a:p>
          <a:endParaRPr lang="ru-RU"/>
        </a:p>
      </dgm:t>
    </dgm:pt>
    <dgm:pt modelId="{32C01BD6-6B9B-446E-A902-A2BC0FBF7D7D}" type="sibTrans" cxnId="{B64CB397-F629-4A44-9D93-A0447EB9CE71}">
      <dgm:prSet/>
      <dgm:spPr/>
      <dgm:t>
        <a:bodyPr/>
        <a:lstStyle/>
        <a:p>
          <a:endParaRPr lang="ru-RU"/>
        </a:p>
      </dgm:t>
    </dgm:pt>
    <dgm:pt modelId="{D51E49B0-4D5D-46E3-A930-60420549A381}" type="pres">
      <dgm:prSet presAssocID="{F285FA9F-24D5-4D01-BD72-30F6A97E33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11CC3-E07E-4AA9-9DA4-06FC5E213449}" type="pres">
      <dgm:prSet presAssocID="{0B1D0F5E-AD02-4598-A1A2-DF87E9FDB9D1}" presName="composite" presStyleCnt="0"/>
      <dgm:spPr/>
    </dgm:pt>
    <dgm:pt modelId="{29A34985-5875-4338-8C18-D86F13338730}" type="pres">
      <dgm:prSet presAssocID="{0B1D0F5E-AD02-4598-A1A2-DF87E9FDB9D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CEFA7257-B902-4259-A127-FC5B4936341F}" type="pres">
      <dgm:prSet presAssocID="{0B1D0F5E-AD02-4598-A1A2-DF87E9FDB9D1}" presName="txShp" presStyleLbl="node1" presStyleIdx="0" presStyleCnt="1" custLinFactNeighborX="561" custLinFactNeighborY="3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0B9DE-B41E-47F8-92E6-177475921841}" type="presOf" srcId="{F285FA9F-24D5-4D01-BD72-30F6A97E330B}" destId="{D51E49B0-4D5D-46E3-A930-60420549A381}" srcOrd="0" destOrd="0" presId="urn:microsoft.com/office/officeart/2005/8/layout/vList3"/>
    <dgm:cxn modelId="{B64CB397-F629-4A44-9D93-A0447EB9CE71}" srcId="{F285FA9F-24D5-4D01-BD72-30F6A97E330B}" destId="{0B1D0F5E-AD02-4598-A1A2-DF87E9FDB9D1}" srcOrd="0" destOrd="0" parTransId="{09A1AFBF-4EBE-4C2B-ABC9-DA414DF019CC}" sibTransId="{32C01BD6-6B9B-446E-A902-A2BC0FBF7D7D}"/>
    <dgm:cxn modelId="{F41257D1-CF53-44D8-9D8E-496D70B0EEEA}" type="presOf" srcId="{0B1D0F5E-AD02-4598-A1A2-DF87E9FDB9D1}" destId="{CEFA7257-B902-4259-A127-FC5B4936341F}" srcOrd="0" destOrd="0" presId="urn:microsoft.com/office/officeart/2005/8/layout/vList3"/>
    <dgm:cxn modelId="{3AB16013-9278-4EA9-9904-24A0B693B409}" type="presParOf" srcId="{D51E49B0-4D5D-46E3-A930-60420549A381}" destId="{DD411CC3-E07E-4AA9-9DA4-06FC5E213449}" srcOrd="0" destOrd="0" presId="urn:microsoft.com/office/officeart/2005/8/layout/vList3"/>
    <dgm:cxn modelId="{F408915C-7865-4B16-93AB-A8AF33D39DCD}" type="presParOf" srcId="{DD411CC3-E07E-4AA9-9DA4-06FC5E213449}" destId="{29A34985-5875-4338-8C18-D86F13338730}" srcOrd="0" destOrd="0" presId="urn:microsoft.com/office/officeart/2005/8/layout/vList3"/>
    <dgm:cxn modelId="{B4A775B2-23D2-42BD-84A5-F47F59869E46}" type="presParOf" srcId="{DD411CC3-E07E-4AA9-9DA4-06FC5E213449}" destId="{CEFA7257-B902-4259-A127-FC5B493634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DB33C-3DF6-4150-B5C6-3FBED7FC3411}" type="doc">
      <dgm:prSet loTypeId="urn:microsoft.com/office/officeart/2005/8/layout/vList3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1E3F190-8698-444D-A6F1-E39F171B50A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ru-RU" sz="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Физические последствия</a:t>
          </a:r>
          <a:endParaRPr lang="ru-RU" sz="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EC385-EAE0-49A7-8749-B309D49C645D}" type="parTrans" cxnId="{DDEE0B15-6DA3-407D-957B-B6660769F9E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2B30C-B44C-4F23-B12C-D00406839D5E}" type="sibTrans" cxnId="{DDEE0B15-6DA3-407D-957B-B6660769F9E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FCC1B-9291-4219-B83B-5A29C4FA7984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Сердечно-сосудистые заболевания: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9A90E-AD64-4DC5-B540-024F8C4BAB90}" type="parTrans" cxnId="{BE0431D5-72C6-4106-B1F9-E7C9BA4063A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3542B-EEDC-44D2-88D9-312291F019E1}" type="sibTrans" cxnId="{BE0431D5-72C6-4106-B1F9-E7C9BA4063A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CA90C-6F91-4606-93BB-D7FD75080CCF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Артериальная гипертензия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ожирение увеличивает нагрузку на сердце и сосуды.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8FD7D-1C69-4294-AE36-2D2C6EA09956}" type="parTrans" cxnId="{27D0AE3E-B76A-4FE5-83C3-3003CEDC5646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16481-DAA1-4266-9945-BDBD474796D1}" type="sibTrans" cxnId="{27D0AE3E-B76A-4FE5-83C3-3003CEDC5646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4EF2C-D18F-4C95-8641-F7EDD5708DB2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Ишемическая болезнь сердца (ИБС)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повышенный уровень холестерина и атеросклероз.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BBCDB-6E1B-4D55-B7D3-013002724E24}" type="parTrans" cxnId="{61B4820F-D212-4861-A726-E87737C314A6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6BF0B-7993-4383-AED3-BE67B16BC932}" type="sibTrans" cxnId="{61B4820F-D212-4861-A726-E87737C314A6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7D2F6-5525-4A2C-8629-E60983CAA34F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Инсульт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риск увеличивается из-за высокого давления и нарушений липидного обмена.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46279-1AFD-4CFF-B0C5-DFC40FE7410B}" type="parTrans" cxnId="{1CE1B073-3F66-46C9-B3CF-8E5E04AE59F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0A955-6FA5-44F9-A596-D64663D9CE6F}" type="sibTrans" cxnId="{1CE1B073-3F66-46C9-B3CF-8E5E04AE59F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11200-9CE9-47C6-AD33-C97AA97FA59E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Сердечная недостаточность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повышенной нагрузки на сердце.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BEA45-E504-4169-93BA-9F037CC92104}" type="parTrans" cxnId="{87D80C47-9FFC-4488-A1B7-6CFCC0551894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39770-D393-4AB2-BCC2-B3D765CF6985}" type="sibTrans" cxnId="{87D80C47-9FFC-4488-A1B7-6CFCC0551894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812FA-E2C9-4F0C-BE0B-630E79FCF05F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нарушения</a:t>
          </a:r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811EE-E28B-4033-9D20-9CD2F268368B}" type="parTrans" cxnId="{8294E909-4F83-45BB-969A-7337729D1E2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27AFF-3302-4AA3-B6AF-A8A7521DFD9F}" type="sibTrans" cxnId="{8294E909-4F83-45BB-969A-7337729D1E2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422FF-C1A6-4248-9960-DDF5EE1E2951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Сахарный диабет 2 типа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ожирение — основной фактор риска </a:t>
          </a:r>
          <a:r>
            <a:rPr lang="ru-RU" sz="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инсулинорезистентности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EA7C-C34C-4A50-B03C-58A13667F3B0}" type="parTrans" cxnId="{6FE11848-445E-438C-86BE-9DB1F6FD9B3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F737E-8E16-4D60-9A41-2EE5CCC70A16}" type="sibTrans" cxnId="{6FE11848-445E-438C-86BE-9DB1F6FD9B3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B3A08-BDF6-4047-9F0F-FADE9D9CBF46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Метаболический синдром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сочетание ожирения, гипертонии, высокого уровня сахара и холестерина.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232FC-776A-4486-B022-7227A2892158}" type="parTrans" cxnId="{D38609DF-1D95-4B13-A1E8-7E0C9D6A40A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DB79C-EB8D-4375-A979-F8B7B6141993}" type="sibTrans" cxnId="{D38609DF-1D95-4B13-A1E8-7E0C9D6A40A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F4427-908F-4805-B094-E038CA6D03FF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опорно-двигательного аппарата: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A0C09-FAB8-4342-8664-8121E29BCA1D}" type="parTrans" cxnId="{E0F69A0E-ABF9-40FB-8F12-383D0E26EA5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C6294-6A0C-4B30-AF6F-3B6E5A4F3BCB}" type="sibTrans" cxnId="{E0F69A0E-ABF9-40FB-8F12-383D0E26EA5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06DD7-3D40-440B-BA96-6414A910F136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Остеоартрит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повышенная нагрузка на суставы (колени, тазобедренные суставы).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D6BE4-268F-4B90-B6F0-EDBA0F491E32}" type="parTrans" cxnId="{54018502-B009-4ED6-BAC5-D9D7876BE36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C081A-1B75-4038-A665-45C4E12EBBA4}" type="sibTrans" cxnId="{54018502-B009-4ED6-BAC5-D9D7876BE36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6941-2052-46C7-A178-0154724034F4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 в спине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увеличенной нагрузки на позвоночник.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507FF-7497-44CB-AF30-98DB47264411}" type="parTrans" cxnId="{083B6F67-2745-4499-B796-A6CEA135780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C40A7-141F-4236-87DE-69150A53D030}" type="sibTrans" cxnId="{083B6F67-2745-4499-B796-A6CEA135780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BE298-BE90-450A-A75C-8FF1FCC10F79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Плоскостопие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деформация стопы под весом тела.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B4648-0C19-44CA-8088-DBF8F9AD59F6}" type="parTrans" cxnId="{DCA54730-9D48-49DB-89B6-97840EA1D41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567C3-E2B7-4B48-BCB6-F2A35E4EC688}" type="sibTrans" cxnId="{DCA54730-9D48-49DB-89B6-97840EA1D41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7A60D-A51D-48AF-9634-BB19E5650DD8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дыхательной системы: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2CF85-982E-4863-9903-1B712674479B}" type="parTrans" cxnId="{097C5C81-F50B-4F35-B18A-08D9B453E7B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EAA5B-A235-4AA3-AAA1-40EAC4E796CE}" type="sibTrans" cxnId="{097C5C81-F50B-4F35-B18A-08D9B453E7B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85FA7-1E99-48DC-956D-FD9EB3645C72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Синдром обструктивного апноэ сна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остановки дыхания во сне из-за избыточного веса.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17672-3B93-4E66-9013-E463BC366ED9}" type="parTrans" cxnId="{59CE9846-08BE-4DEE-A181-C9319D7F408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942E7-FEEB-4009-95D5-C3FCF2E5877C}" type="sibTrans" cxnId="{59CE9846-08BE-4DEE-A181-C9319D7F408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2F223-0DAF-4735-A610-FC082E88E8E1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Одышка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снижение функции лёгких из-за давления жировой ткани.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B3062-76D8-4BAF-9B27-FBF9FA74F1A5}" type="parTrans" cxnId="{37A584ED-6437-4A2E-9349-A9848B45C81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55D2A-BF39-4D96-B8C8-E763379DB3DA}" type="sibTrans" cxnId="{37A584ED-6437-4A2E-9349-A9848B45C81B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04256-F38F-4EE6-AFDB-6E738C603531}" type="pres">
      <dgm:prSet presAssocID="{63BDB33C-3DF6-4150-B5C6-3FBED7FC34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31FAD-DEB3-42EA-A258-2CE343C46965}" type="pres">
      <dgm:prSet presAssocID="{41E3F190-8698-444D-A6F1-E39F171B50AA}" presName="composite" presStyleCnt="0"/>
      <dgm:spPr/>
    </dgm:pt>
    <dgm:pt modelId="{6B046A44-45E3-47AF-AADA-7A598AC9445D}" type="pres">
      <dgm:prSet presAssocID="{41E3F190-8698-444D-A6F1-E39F171B50AA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EF7BABAC-BF77-46AA-A161-21FCA51AA272}" type="pres">
      <dgm:prSet presAssocID="{41E3F190-8698-444D-A6F1-E39F171B50A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1C58D-6AF4-4B44-8A37-D73CB5E12814}" type="pres">
      <dgm:prSet presAssocID="{D062B30C-B44C-4F23-B12C-D00406839D5E}" presName="spacing" presStyleCnt="0"/>
      <dgm:spPr/>
    </dgm:pt>
    <dgm:pt modelId="{5805D64F-1E21-4EEA-B27B-EAF72F18AF1F}" type="pres">
      <dgm:prSet presAssocID="{314FCC1B-9291-4219-B83B-5A29C4FA7984}" presName="composite" presStyleCnt="0"/>
      <dgm:spPr/>
    </dgm:pt>
    <dgm:pt modelId="{2D277263-CA73-4816-A2DC-E25D04120D39}" type="pres">
      <dgm:prSet presAssocID="{314FCC1B-9291-4219-B83B-5A29C4FA7984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974F6ECC-7AC6-49DC-B6A3-BEDF3045A013}" type="pres">
      <dgm:prSet presAssocID="{314FCC1B-9291-4219-B83B-5A29C4FA7984}" presName="txShp" presStyleLbl="node1" presStyleIdx="1" presStyleCnt="5" custScaleX="98732" custScaleY="119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A62FA-BDD3-4429-B924-7AAC2EBADB9F}" type="pres">
      <dgm:prSet presAssocID="{30A3542B-EEDC-44D2-88D9-312291F019E1}" presName="spacing" presStyleCnt="0"/>
      <dgm:spPr/>
    </dgm:pt>
    <dgm:pt modelId="{27B45137-9DA4-4E80-9F10-8AC3CCC76651}" type="pres">
      <dgm:prSet presAssocID="{ACD812FA-E2C9-4F0C-BE0B-630E79FCF05F}" presName="composite" presStyleCnt="0"/>
      <dgm:spPr/>
    </dgm:pt>
    <dgm:pt modelId="{42CB99BD-8D3B-432C-B472-ED1CAE714C0D}" type="pres">
      <dgm:prSet presAssocID="{ACD812FA-E2C9-4F0C-BE0B-630E79FCF05F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C197627C-3003-4989-BA3B-ED315BBC5AA6}" type="pres">
      <dgm:prSet presAssocID="{ACD812FA-E2C9-4F0C-BE0B-630E79FCF05F}" presName="txShp" presStyleLbl="node1" presStyleIdx="2" presStyleCnt="5" custScaleX="94425" custScaleY="88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3803-DCBF-40F0-94F0-BC8F4BF238F2}" type="pres">
      <dgm:prSet presAssocID="{CAB27AFF-3302-4AA3-B6AF-A8A7521DFD9F}" presName="spacing" presStyleCnt="0"/>
      <dgm:spPr/>
    </dgm:pt>
    <dgm:pt modelId="{F6CF2AB5-9DE2-483D-9858-CE9108EEBAF2}" type="pres">
      <dgm:prSet presAssocID="{052F4427-908F-4805-B094-E038CA6D03FF}" presName="composite" presStyleCnt="0"/>
      <dgm:spPr/>
    </dgm:pt>
    <dgm:pt modelId="{A68423F6-412B-44A5-967C-73A53DA99248}" type="pres">
      <dgm:prSet presAssocID="{052F4427-908F-4805-B094-E038CA6D03FF}" presName="imgShp" presStyleLbl="fgImgPlace1" presStyleIdx="3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F57EF729-8C92-4B73-B633-C6E5960DC55A}" type="pres">
      <dgm:prSet presAssocID="{052F4427-908F-4805-B094-E038CA6D03F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706AB-AACB-4CE9-95D1-6708AFF6D873}" type="pres">
      <dgm:prSet presAssocID="{74CC6294-6A0C-4B30-AF6F-3B6E5A4F3BCB}" presName="spacing" presStyleCnt="0"/>
      <dgm:spPr/>
    </dgm:pt>
    <dgm:pt modelId="{E37B9F86-8B9C-4CCE-8C7B-13E4ADA78386}" type="pres">
      <dgm:prSet presAssocID="{3877A60D-A51D-48AF-9634-BB19E5650DD8}" presName="composite" presStyleCnt="0"/>
      <dgm:spPr/>
    </dgm:pt>
    <dgm:pt modelId="{CA2A03AA-75B0-48DB-A8EC-5546EE4506BC}" type="pres">
      <dgm:prSet presAssocID="{3877A60D-A51D-48AF-9634-BB19E5650DD8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28751044-C83F-4D3F-98BA-38BEE3384DB9}" type="pres">
      <dgm:prSet presAssocID="{3877A60D-A51D-48AF-9634-BB19E5650DD8}" presName="txShp" presStyleLbl="node1" presStyleIdx="4" presStyleCnt="5" custScaleX="98675" custScaleY="80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0E5C5-BA6E-41D2-AC1D-72CD63BB1049}" type="presOf" srcId="{F11CA90C-6F91-4606-93BB-D7FD75080CCF}" destId="{974F6ECC-7AC6-49DC-B6A3-BEDF3045A013}" srcOrd="0" destOrd="1" presId="urn:microsoft.com/office/officeart/2005/8/layout/vList3"/>
    <dgm:cxn modelId="{47616154-C702-49CF-936C-3B7C3786F59E}" type="presOf" srcId="{ACD812FA-E2C9-4F0C-BE0B-630E79FCF05F}" destId="{C197627C-3003-4989-BA3B-ED315BBC5AA6}" srcOrd="0" destOrd="0" presId="urn:microsoft.com/office/officeart/2005/8/layout/vList3"/>
    <dgm:cxn modelId="{813FD1F2-3AB2-4ABB-A6B6-0B0A5F18FB6A}" type="presOf" srcId="{052F4427-908F-4805-B094-E038CA6D03FF}" destId="{F57EF729-8C92-4B73-B633-C6E5960DC55A}" srcOrd="0" destOrd="0" presId="urn:microsoft.com/office/officeart/2005/8/layout/vList3"/>
    <dgm:cxn modelId="{B0B5E0D2-E1E2-4EE0-A23D-8D1267F861C9}" type="presOf" srcId="{3877A60D-A51D-48AF-9634-BB19E5650DD8}" destId="{28751044-C83F-4D3F-98BA-38BEE3384DB9}" srcOrd="0" destOrd="0" presId="urn:microsoft.com/office/officeart/2005/8/layout/vList3"/>
    <dgm:cxn modelId="{BE0431D5-72C6-4106-B1F9-E7C9BA4063AB}" srcId="{63BDB33C-3DF6-4150-B5C6-3FBED7FC3411}" destId="{314FCC1B-9291-4219-B83B-5A29C4FA7984}" srcOrd="1" destOrd="0" parTransId="{C6D9A90E-AD64-4DC5-B540-024F8C4BAB90}" sibTransId="{30A3542B-EEDC-44D2-88D9-312291F019E1}"/>
    <dgm:cxn modelId="{6CABBBAC-F668-4726-90F2-590A9C2161AD}" type="presOf" srcId="{9A7422FF-C1A6-4248-9960-DDF5EE1E2951}" destId="{C197627C-3003-4989-BA3B-ED315BBC5AA6}" srcOrd="0" destOrd="1" presId="urn:microsoft.com/office/officeart/2005/8/layout/vList3"/>
    <dgm:cxn modelId="{097C5C81-F50B-4F35-B18A-08D9B453E7B9}" srcId="{63BDB33C-3DF6-4150-B5C6-3FBED7FC3411}" destId="{3877A60D-A51D-48AF-9634-BB19E5650DD8}" srcOrd="4" destOrd="0" parTransId="{AD32CF85-982E-4863-9903-1B712674479B}" sibTransId="{53CEAA5B-A235-4AA3-AAA1-40EAC4E796CE}"/>
    <dgm:cxn modelId="{2E6C1516-ED8F-4021-8075-97189ACC3D04}" type="presOf" srcId="{3A17D2F6-5525-4A2C-8629-E60983CAA34F}" destId="{974F6ECC-7AC6-49DC-B6A3-BEDF3045A013}" srcOrd="0" destOrd="3" presId="urn:microsoft.com/office/officeart/2005/8/layout/vList3"/>
    <dgm:cxn modelId="{37A584ED-6437-4A2E-9349-A9848B45C81B}" srcId="{3877A60D-A51D-48AF-9634-BB19E5650DD8}" destId="{5D02F223-0DAF-4735-A610-FC082E88E8E1}" srcOrd="1" destOrd="0" parTransId="{9E0B3062-76D8-4BAF-9B27-FBF9FA74F1A5}" sibTransId="{87555D2A-BF39-4D96-B8C8-E763379DB3DA}"/>
    <dgm:cxn modelId="{173DBB70-0467-451F-86F2-2B339B81AD0A}" type="presOf" srcId="{5D02F223-0DAF-4735-A610-FC082E88E8E1}" destId="{28751044-C83F-4D3F-98BA-38BEE3384DB9}" srcOrd="0" destOrd="2" presId="urn:microsoft.com/office/officeart/2005/8/layout/vList3"/>
    <dgm:cxn modelId="{54018502-B009-4ED6-BAC5-D9D7876BE365}" srcId="{052F4427-908F-4805-B094-E038CA6D03FF}" destId="{30006DD7-3D40-440B-BA96-6414A910F136}" srcOrd="0" destOrd="0" parTransId="{22CD6BE4-268F-4B90-B6F0-EDBA0F491E32}" sibTransId="{791C081A-1B75-4038-A665-45C4E12EBBA4}"/>
    <dgm:cxn modelId="{D622A00E-E1CA-4F18-8283-F9026B7F1871}" type="presOf" srcId="{2AC85FA7-1E99-48DC-956D-FD9EB3645C72}" destId="{28751044-C83F-4D3F-98BA-38BEE3384DB9}" srcOrd="0" destOrd="1" presId="urn:microsoft.com/office/officeart/2005/8/layout/vList3"/>
    <dgm:cxn modelId="{DCA54730-9D48-49DB-89B6-97840EA1D410}" srcId="{052F4427-908F-4805-B094-E038CA6D03FF}" destId="{579BE298-BE90-450A-A75C-8FF1FCC10F79}" srcOrd="2" destOrd="0" parTransId="{B04B4648-0C19-44CA-8088-DBF8F9AD59F6}" sibTransId="{E76567C3-E2B7-4B48-BCB6-F2A35E4EC688}"/>
    <dgm:cxn modelId="{15DC7DA1-6F81-4290-B7BE-6E0B3E6E88A9}" type="presOf" srcId="{4A84EF2C-D18F-4C95-8641-F7EDD5708DB2}" destId="{974F6ECC-7AC6-49DC-B6A3-BEDF3045A013}" srcOrd="0" destOrd="2" presId="urn:microsoft.com/office/officeart/2005/8/layout/vList3"/>
    <dgm:cxn modelId="{59CE9846-08BE-4DEE-A181-C9319D7F4082}" srcId="{3877A60D-A51D-48AF-9634-BB19E5650DD8}" destId="{2AC85FA7-1E99-48DC-956D-FD9EB3645C72}" srcOrd="0" destOrd="0" parTransId="{22A17672-3B93-4E66-9013-E463BC366ED9}" sibTransId="{0B0942E7-FEEB-4009-95D5-C3FCF2E5877C}"/>
    <dgm:cxn modelId="{E54A7210-9A16-44F9-AE35-6A5AE98A7767}" type="presOf" srcId="{314FCC1B-9291-4219-B83B-5A29C4FA7984}" destId="{974F6ECC-7AC6-49DC-B6A3-BEDF3045A013}" srcOrd="0" destOrd="0" presId="urn:microsoft.com/office/officeart/2005/8/layout/vList3"/>
    <dgm:cxn modelId="{49584D22-9441-4060-8DFD-A1E25651F5BC}" type="presOf" srcId="{C4611200-9CE9-47C6-AD33-C97AA97FA59E}" destId="{974F6ECC-7AC6-49DC-B6A3-BEDF3045A013}" srcOrd="0" destOrd="4" presId="urn:microsoft.com/office/officeart/2005/8/layout/vList3"/>
    <dgm:cxn modelId="{DDEE0B15-6DA3-407D-957B-B6660769F9EE}" srcId="{63BDB33C-3DF6-4150-B5C6-3FBED7FC3411}" destId="{41E3F190-8698-444D-A6F1-E39F171B50AA}" srcOrd="0" destOrd="0" parTransId="{FA2EC385-EAE0-49A7-8749-B309D49C645D}" sibTransId="{D062B30C-B44C-4F23-B12C-D00406839D5E}"/>
    <dgm:cxn modelId="{1CE1B073-3F66-46C9-B3CF-8E5E04AE59FD}" srcId="{314FCC1B-9291-4219-B83B-5A29C4FA7984}" destId="{3A17D2F6-5525-4A2C-8629-E60983CAA34F}" srcOrd="2" destOrd="0" parTransId="{FEE46279-1AFD-4CFF-B0C5-DFC40FE7410B}" sibTransId="{6630A955-6FA5-44F9-A596-D64663D9CE6F}"/>
    <dgm:cxn modelId="{964E94DF-AC08-4BD3-BFAC-596D73E2E514}" type="presOf" srcId="{41E3F190-8698-444D-A6F1-E39F171B50AA}" destId="{EF7BABAC-BF77-46AA-A161-21FCA51AA272}" srcOrd="0" destOrd="0" presId="urn:microsoft.com/office/officeart/2005/8/layout/vList3"/>
    <dgm:cxn modelId="{D38609DF-1D95-4B13-A1E8-7E0C9D6A40AB}" srcId="{ACD812FA-E2C9-4F0C-BE0B-630E79FCF05F}" destId="{D17B3A08-BDF6-4047-9F0F-FADE9D9CBF46}" srcOrd="1" destOrd="0" parTransId="{037232FC-776A-4486-B022-7227A2892158}" sibTransId="{712DB79C-EB8D-4375-A979-F8B7B6141993}"/>
    <dgm:cxn modelId="{87D80C47-9FFC-4488-A1B7-6CFCC0551894}" srcId="{314FCC1B-9291-4219-B83B-5A29C4FA7984}" destId="{C4611200-9CE9-47C6-AD33-C97AA97FA59E}" srcOrd="3" destOrd="0" parTransId="{0D4BEA45-E504-4169-93BA-9F037CC92104}" sibTransId="{8F339770-D393-4AB2-BCC2-B3D765CF6985}"/>
    <dgm:cxn modelId="{8294E909-4F83-45BB-969A-7337729D1E2D}" srcId="{63BDB33C-3DF6-4150-B5C6-3FBED7FC3411}" destId="{ACD812FA-E2C9-4F0C-BE0B-630E79FCF05F}" srcOrd="2" destOrd="0" parTransId="{E2F811EE-E28B-4033-9D20-9CD2F268368B}" sibTransId="{CAB27AFF-3302-4AA3-B6AF-A8A7521DFD9F}"/>
    <dgm:cxn modelId="{083B6F67-2745-4499-B796-A6CEA1357802}" srcId="{052F4427-908F-4805-B094-E038CA6D03FF}" destId="{F0096941-2052-46C7-A178-0154724034F4}" srcOrd="1" destOrd="0" parTransId="{201507FF-7497-44CB-AF30-98DB47264411}" sibTransId="{CF3C40A7-141F-4236-87DE-69150A53D030}"/>
    <dgm:cxn modelId="{17D55AAB-8916-4D86-9FEB-DC7FF04E008B}" type="presOf" srcId="{F0096941-2052-46C7-A178-0154724034F4}" destId="{F57EF729-8C92-4B73-B633-C6E5960DC55A}" srcOrd="0" destOrd="2" presId="urn:microsoft.com/office/officeart/2005/8/layout/vList3"/>
    <dgm:cxn modelId="{6360F448-6F0C-4DE5-B875-23D153C86AEF}" type="presOf" srcId="{30006DD7-3D40-440B-BA96-6414A910F136}" destId="{F57EF729-8C92-4B73-B633-C6E5960DC55A}" srcOrd="0" destOrd="1" presId="urn:microsoft.com/office/officeart/2005/8/layout/vList3"/>
    <dgm:cxn modelId="{951DA966-8499-46AC-A3E2-0AEC0CC5316E}" type="presOf" srcId="{D17B3A08-BDF6-4047-9F0F-FADE9D9CBF46}" destId="{C197627C-3003-4989-BA3B-ED315BBC5AA6}" srcOrd="0" destOrd="2" presId="urn:microsoft.com/office/officeart/2005/8/layout/vList3"/>
    <dgm:cxn modelId="{6FE11848-445E-438C-86BE-9DB1F6FD9B33}" srcId="{ACD812FA-E2C9-4F0C-BE0B-630E79FCF05F}" destId="{9A7422FF-C1A6-4248-9960-DDF5EE1E2951}" srcOrd="0" destOrd="0" parTransId="{012EEA7C-C34C-4A50-B03C-58A13667F3B0}" sibTransId="{67BF737E-8E16-4D60-9A41-2EE5CCC70A16}"/>
    <dgm:cxn modelId="{61B4820F-D212-4861-A726-E87737C314A6}" srcId="{314FCC1B-9291-4219-B83B-5A29C4FA7984}" destId="{4A84EF2C-D18F-4C95-8641-F7EDD5708DB2}" srcOrd="1" destOrd="0" parTransId="{9D2BBCDB-6E1B-4D55-B7D3-013002724E24}" sibTransId="{9D26BF0B-7993-4383-AED3-BE67B16BC932}"/>
    <dgm:cxn modelId="{E0F69A0E-ABF9-40FB-8F12-383D0E26EA50}" srcId="{63BDB33C-3DF6-4150-B5C6-3FBED7FC3411}" destId="{052F4427-908F-4805-B094-E038CA6D03FF}" srcOrd="3" destOrd="0" parTransId="{6E1A0C09-FAB8-4342-8664-8121E29BCA1D}" sibTransId="{74CC6294-6A0C-4B30-AF6F-3B6E5A4F3BCB}"/>
    <dgm:cxn modelId="{27D0AE3E-B76A-4FE5-83C3-3003CEDC5646}" srcId="{314FCC1B-9291-4219-B83B-5A29C4FA7984}" destId="{F11CA90C-6F91-4606-93BB-D7FD75080CCF}" srcOrd="0" destOrd="0" parTransId="{F678FD7D-1C69-4294-AE36-2D2C6EA09956}" sibTransId="{F4C16481-DAA1-4266-9945-BDBD474796D1}"/>
    <dgm:cxn modelId="{3A67B99A-D34A-45C8-9BB2-2D07820557F3}" type="presOf" srcId="{579BE298-BE90-450A-A75C-8FF1FCC10F79}" destId="{F57EF729-8C92-4B73-B633-C6E5960DC55A}" srcOrd="0" destOrd="3" presId="urn:microsoft.com/office/officeart/2005/8/layout/vList3"/>
    <dgm:cxn modelId="{668953FE-FA1C-421C-B7DC-E6FD4F250CA8}" type="presOf" srcId="{63BDB33C-3DF6-4150-B5C6-3FBED7FC3411}" destId="{24104256-F38F-4EE6-AFDB-6E738C603531}" srcOrd="0" destOrd="0" presId="urn:microsoft.com/office/officeart/2005/8/layout/vList3"/>
    <dgm:cxn modelId="{04B2A4F2-ECB4-4510-9D94-6B2F1EE56E81}" type="presParOf" srcId="{24104256-F38F-4EE6-AFDB-6E738C603531}" destId="{71E31FAD-DEB3-42EA-A258-2CE343C46965}" srcOrd="0" destOrd="0" presId="urn:microsoft.com/office/officeart/2005/8/layout/vList3"/>
    <dgm:cxn modelId="{9D01EF71-634E-478A-B01A-831FE771B110}" type="presParOf" srcId="{71E31FAD-DEB3-42EA-A258-2CE343C46965}" destId="{6B046A44-45E3-47AF-AADA-7A598AC9445D}" srcOrd="0" destOrd="0" presId="urn:microsoft.com/office/officeart/2005/8/layout/vList3"/>
    <dgm:cxn modelId="{3DAFDCC5-534B-401C-BC44-A6BBFE3B9D40}" type="presParOf" srcId="{71E31FAD-DEB3-42EA-A258-2CE343C46965}" destId="{EF7BABAC-BF77-46AA-A161-21FCA51AA272}" srcOrd="1" destOrd="0" presId="urn:microsoft.com/office/officeart/2005/8/layout/vList3"/>
    <dgm:cxn modelId="{0244800B-3F0A-4622-85AB-ADA1242D51DF}" type="presParOf" srcId="{24104256-F38F-4EE6-AFDB-6E738C603531}" destId="{E821C58D-6AF4-4B44-8A37-D73CB5E12814}" srcOrd="1" destOrd="0" presId="urn:microsoft.com/office/officeart/2005/8/layout/vList3"/>
    <dgm:cxn modelId="{C056B287-4D02-4571-A012-1279240F02C5}" type="presParOf" srcId="{24104256-F38F-4EE6-AFDB-6E738C603531}" destId="{5805D64F-1E21-4EEA-B27B-EAF72F18AF1F}" srcOrd="2" destOrd="0" presId="urn:microsoft.com/office/officeart/2005/8/layout/vList3"/>
    <dgm:cxn modelId="{9314A47F-6384-45C2-9A41-CCEF67063870}" type="presParOf" srcId="{5805D64F-1E21-4EEA-B27B-EAF72F18AF1F}" destId="{2D277263-CA73-4816-A2DC-E25D04120D39}" srcOrd="0" destOrd="0" presId="urn:microsoft.com/office/officeart/2005/8/layout/vList3"/>
    <dgm:cxn modelId="{4321EE49-620D-41AC-82FB-CC0546B755D4}" type="presParOf" srcId="{5805D64F-1E21-4EEA-B27B-EAF72F18AF1F}" destId="{974F6ECC-7AC6-49DC-B6A3-BEDF3045A013}" srcOrd="1" destOrd="0" presId="urn:microsoft.com/office/officeart/2005/8/layout/vList3"/>
    <dgm:cxn modelId="{C16265B6-9A6A-49AA-A78C-A667DA857FEC}" type="presParOf" srcId="{24104256-F38F-4EE6-AFDB-6E738C603531}" destId="{842A62FA-BDD3-4429-B924-7AAC2EBADB9F}" srcOrd="3" destOrd="0" presId="urn:microsoft.com/office/officeart/2005/8/layout/vList3"/>
    <dgm:cxn modelId="{2A59B62D-93B3-45AB-A152-B597048E5025}" type="presParOf" srcId="{24104256-F38F-4EE6-AFDB-6E738C603531}" destId="{27B45137-9DA4-4E80-9F10-8AC3CCC76651}" srcOrd="4" destOrd="0" presId="urn:microsoft.com/office/officeart/2005/8/layout/vList3"/>
    <dgm:cxn modelId="{923DC2BB-2FFC-4BFC-9AFF-536DA474C20E}" type="presParOf" srcId="{27B45137-9DA4-4E80-9F10-8AC3CCC76651}" destId="{42CB99BD-8D3B-432C-B472-ED1CAE714C0D}" srcOrd="0" destOrd="0" presId="urn:microsoft.com/office/officeart/2005/8/layout/vList3"/>
    <dgm:cxn modelId="{90DB9573-6E23-4B47-91CF-9DB53B30CBBF}" type="presParOf" srcId="{27B45137-9DA4-4E80-9F10-8AC3CCC76651}" destId="{C197627C-3003-4989-BA3B-ED315BBC5AA6}" srcOrd="1" destOrd="0" presId="urn:microsoft.com/office/officeart/2005/8/layout/vList3"/>
    <dgm:cxn modelId="{7C32A32A-FFF0-4717-99C6-ACB67C095CD5}" type="presParOf" srcId="{24104256-F38F-4EE6-AFDB-6E738C603531}" destId="{C1D13803-DCBF-40F0-94F0-BC8F4BF238F2}" srcOrd="5" destOrd="0" presId="urn:microsoft.com/office/officeart/2005/8/layout/vList3"/>
    <dgm:cxn modelId="{58584CFC-17F2-4745-AE71-0F494CC33024}" type="presParOf" srcId="{24104256-F38F-4EE6-AFDB-6E738C603531}" destId="{F6CF2AB5-9DE2-483D-9858-CE9108EEBAF2}" srcOrd="6" destOrd="0" presId="urn:microsoft.com/office/officeart/2005/8/layout/vList3"/>
    <dgm:cxn modelId="{1B4E79A1-B36E-4D5A-8861-546ECC1443F7}" type="presParOf" srcId="{F6CF2AB5-9DE2-483D-9858-CE9108EEBAF2}" destId="{A68423F6-412B-44A5-967C-73A53DA99248}" srcOrd="0" destOrd="0" presId="urn:microsoft.com/office/officeart/2005/8/layout/vList3"/>
    <dgm:cxn modelId="{969698C2-C676-4472-B93F-FFF6548C81C2}" type="presParOf" srcId="{F6CF2AB5-9DE2-483D-9858-CE9108EEBAF2}" destId="{F57EF729-8C92-4B73-B633-C6E5960DC55A}" srcOrd="1" destOrd="0" presId="urn:microsoft.com/office/officeart/2005/8/layout/vList3"/>
    <dgm:cxn modelId="{6C45B907-3728-4B9F-A5F4-E51555BD96EB}" type="presParOf" srcId="{24104256-F38F-4EE6-AFDB-6E738C603531}" destId="{DDB706AB-AACB-4CE9-95D1-6708AFF6D873}" srcOrd="7" destOrd="0" presId="urn:microsoft.com/office/officeart/2005/8/layout/vList3"/>
    <dgm:cxn modelId="{2BAA62FA-CD2F-41F9-84AA-4BC78C616696}" type="presParOf" srcId="{24104256-F38F-4EE6-AFDB-6E738C603531}" destId="{E37B9F86-8B9C-4CCE-8C7B-13E4ADA78386}" srcOrd="8" destOrd="0" presId="urn:microsoft.com/office/officeart/2005/8/layout/vList3"/>
    <dgm:cxn modelId="{18838B1A-8E0D-43CF-AC5F-D048D2F0798B}" type="presParOf" srcId="{E37B9F86-8B9C-4CCE-8C7B-13E4ADA78386}" destId="{CA2A03AA-75B0-48DB-A8EC-5546EE4506BC}" srcOrd="0" destOrd="0" presId="urn:microsoft.com/office/officeart/2005/8/layout/vList3"/>
    <dgm:cxn modelId="{275AD828-7A23-4EA0-8824-C31F5BB24A4E}" type="presParOf" srcId="{E37B9F86-8B9C-4CCE-8C7B-13E4ADA78386}" destId="{28751044-C83F-4D3F-98BA-38BEE3384D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167B9-2EDD-4792-BDAC-875C76C2B1AD}" type="doc">
      <dgm:prSet loTypeId="urn:microsoft.com/office/officeart/2005/8/layout/v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46058A-2358-4E8B-A8AE-654D430F87E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ru-RU" sz="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Социальные последствия</a:t>
          </a:r>
          <a:endParaRPr lang="ru-RU" sz="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84DE-7575-4654-BD18-93ED0530F355}" type="parTrans" cxnId="{F79DB586-A153-40A9-A3B2-52958CFCCFB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FE078-3472-4B22-8045-9261700005D5}" type="sibTrans" cxnId="{F79DB586-A153-40A9-A3B2-52958CFCCFB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C5559-A931-41D6-99EF-5B1C4C42F72D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Дискриминация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4263D-B3E9-4471-8C0D-F49845F20682}" type="parTrans" cxnId="{BEB1C21B-1CD2-4D60-B358-0058240B6091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0E3BA-A0F3-4D9E-9975-FAF8E4D0B39D}" type="sibTrans" cxnId="{BEB1C21B-1CD2-4D60-B358-0058240B6091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637C0-0924-46AF-B819-E01B590EE23B}">
      <dgm:prSet custT="1"/>
      <dgm:spPr/>
      <dgm:t>
        <a:bodyPr/>
        <a:lstStyle/>
        <a:p>
          <a:pPr rtl="0"/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может ограничивать возможности в карьере, образовании и личной жизни.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91C82-DCD5-416D-85C4-F19B91EEC28B}" type="parTrans" cxnId="{9B304C13-7061-4A2E-8AD8-D6C20A23E43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93F5C-3B9C-45CA-B34D-5680EC3368B7}" type="sibTrans" cxnId="{9B304C13-7061-4A2E-8AD8-D6C20A23E43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46586-B869-4067-AB01-F4F24E55B791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качества жизни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9E6F8-DCF4-4C08-9BB2-EDBEC09D174E}" type="parTrans" cxnId="{7FFC3DC2-441A-45CC-9FB5-C7F37E6FB47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42D83-E9C8-42EB-86B6-6CD51B804C16}" type="sibTrans" cxnId="{7FFC3DC2-441A-45CC-9FB5-C7F37E6FB47D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77AFE-0D33-4344-82E7-DD6EB5D3D8B0}">
      <dgm:prSet custT="1"/>
      <dgm:spPr/>
      <dgm:t>
        <a:bodyPr/>
        <a:lstStyle/>
        <a:p>
          <a:pPr rtl="0"/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физической активности, трудности в выполнении повседневных задач.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BE9F8-7449-43A9-A99B-0E020A1C1CC0}" type="parTrans" cxnId="{F23AE3FF-6F8C-488F-BF8B-F6C0808AAD9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15B13-712D-4F50-8E77-46EEB85AAFBA}" type="sibTrans" cxnId="{F23AE3FF-6F8C-488F-BF8B-F6C0808AAD9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7FC95-08AF-42AD-8EDB-323347449BF6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затраты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78DCA-879D-48DF-A252-3545F7A73D00}" type="parTrans" cxnId="{6FA1B9CF-77A1-455F-B4A9-6F1EC3E1A29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07E92-6BFD-466D-A59E-2CB38B1B1CFF}" type="sibTrans" cxnId="{6FA1B9CF-77A1-455F-B4A9-6F1EC3E1A29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DC2F2-99F8-487D-B663-DF185E9B564E}">
      <dgm:prSet custT="1"/>
      <dgm:spPr/>
      <dgm:t>
        <a:bodyPr/>
        <a:lstStyle/>
        <a:p>
          <a:pPr rtl="0"/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сопутствующих заболеваний требует значительных расходов.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8A510-6AC6-4CF3-B4E3-E7EE8DF010B8}" type="parTrans" cxnId="{B927FD86-34F6-4D59-BDF7-4602DCC9B10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C4375A-DBFC-426E-A740-DC2A74CC3E12}" type="sibTrans" cxnId="{B927FD86-34F6-4D59-BDF7-4602DCC9B102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7C0013-248D-491F-A39E-D227A2722F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ru-RU" sz="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Эстетические последствия</a:t>
          </a:r>
          <a:endParaRPr lang="ru-RU" sz="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9140F-E9E5-4374-879C-DAC3D9806812}" type="parTrans" cxnId="{A2D686AF-BC76-4B32-AD5C-EE676A4577C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4EF6-EBC4-4C14-B47D-EA2496D4EC68}" type="sibTrans" cxnId="{A2D686AF-BC76-4B32-AD5C-EE676A4577C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DBB46-A191-439B-B907-4B1D1FE609CC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внешности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797D7-87FC-426B-9E7C-B3B641DEF523}" type="parTrans" cxnId="{82B205AD-1691-4DF5-8D50-E130FB0E4B5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E43B3-504F-4AF9-99D2-F06F88DF5C5D}" type="sibTrans" cxnId="{82B205AD-1691-4DF5-8D50-E130FB0E4B5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FA3A1-AC8C-4D02-B911-44ADB680912B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объёмов тела, появление растяжек, целлюлита.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1791F-CA6B-4FDD-B36B-07D76DEAC48F}" type="parTrans" cxnId="{BA3D09F1-4072-42EE-8606-C4F1632D64B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5F799-6C09-4C40-91A5-14EEC6175B5C}" type="sibTrans" cxnId="{BA3D09F1-4072-42EE-8606-C4F1632D64B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F90D2-9CDA-4547-8380-D0C05172BFC1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с кожей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4F32D-4060-4B30-8FDA-88FC34AF70B8}" type="parTrans" cxnId="{31551749-8EC9-4979-8661-1F54DA2B7091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063DE-0529-4B17-A0B3-5ED87ECF3DFC}" type="sibTrans" cxnId="{31551749-8EC9-4979-8661-1F54DA2B7091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18DB9-1966-405D-99E5-BBFB1223C3DC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Повышенная потливость, грибковые инфекции в складках кожи.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EA1A5-73CE-433E-B9C4-625D135C9BB8}" type="parTrans" cxnId="{35121894-4B65-4AC3-866F-621EE9CC8ED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57C17-8F75-44E0-95E3-75FD1B0044F4}" type="sibTrans" cxnId="{35121894-4B65-4AC3-866F-621EE9CC8ED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BDE34-27A1-4674-804C-D0F7503C5DD2}">
      <dgm:prSet custT="1"/>
      <dgm:spPr/>
      <dgm:t>
        <a:bodyPr/>
        <a:lstStyle/>
        <a:p>
          <a:pPr rtl="0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Влияние на продолжительность жизни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3C515-5630-4FC0-A8A6-EACADDC56B7B}" type="parTrans" cxnId="{FB283AA5-86BE-4091-B504-D3E16E33EBB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29236-2658-4A5E-9D17-C07F0275E262}" type="sibTrans" cxnId="{FB283AA5-86BE-4091-B504-D3E16E33EBB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2C21D-64E8-42FE-B931-1ACF29DFF271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сокращает продолжительность жизни из-за повышенного риска сердечно-сосудистых заболеваний, диабета и онкологии.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2636C-981C-4875-8D24-30EFA5568D9C}" type="parTrans" cxnId="{28CA2AD8-6C85-4AB4-8735-98429612DE2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5E81A-38FF-40BC-9920-FA369CD724F5}" type="sibTrans" cxnId="{28CA2AD8-6C85-4AB4-8735-98429612DE2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44B60-18B4-4BC9-BCFB-FC93CA62E04D}" type="pres">
      <dgm:prSet presAssocID="{1AD167B9-2EDD-4792-BDAC-875C76C2B1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21AAB-6D9B-481C-97F9-7BB139A89FD5}" type="pres">
      <dgm:prSet presAssocID="{C946058A-2358-4E8B-A8AE-654D430F87EA}" presName="composite" presStyleCnt="0"/>
      <dgm:spPr/>
    </dgm:pt>
    <dgm:pt modelId="{DD09F1F4-5AFC-46BE-9625-493F4F34BDFA}" type="pres">
      <dgm:prSet presAssocID="{C946058A-2358-4E8B-A8AE-654D430F87EA}" presName="imgShp" presStyleLbl="fgImgPlace1" presStyleIdx="0" presStyleCnt="8" custScaleX="121921" custScaleY="117914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BC411EF9-DFA2-4EA7-963B-D0541CC35DE0}" type="pres">
      <dgm:prSet presAssocID="{C946058A-2358-4E8B-A8AE-654D430F87EA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20213-C03A-4177-940B-9BAFD1933FC8}" type="pres">
      <dgm:prSet presAssocID="{2B1FE078-3472-4B22-8045-9261700005D5}" presName="spacing" presStyleCnt="0"/>
      <dgm:spPr/>
    </dgm:pt>
    <dgm:pt modelId="{09E75CFA-5447-42E3-8C82-59E79D0AB5AF}" type="pres">
      <dgm:prSet presAssocID="{A94C5559-A931-41D6-99EF-5B1C4C42F72D}" presName="composite" presStyleCnt="0"/>
      <dgm:spPr/>
    </dgm:pt>
    <dgm:pt modelId="{722D2380-C099-497E-963A-E41CA9365E16}" type="pres">
      <dgm:prSet presAssocID="{A94C5559-A931-41D6-99EF-5B1C4C42F72D}" presName="imgShp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14BAFB9-6F54-476F-957B-25E05DFAD50A}" type="pres">
      <dgm:prSet presAssocID="{A94C5559-A931-41D6-99EF-5B1C4C42F72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1E0A2-5DDE-4707-B8C0-CA27F840CDE1}" type="pres">
      <dgm:prSet presAssocID="{81F0E3BA-A0F3-4D9E-9975-FAF8E4D0B39D}" presName="spacing" presStyleCnt="0"/>
      <dgm:spPr/>
    </dgm:pt>
    <dgm:pt modelId="{0406141A-B2E3-4449-B7AB-52D94CEB3201}" type="pres">
      <dgm:prSet presAssocID="{8D546586-B869-4067-AB01-F4F24E55B791}" presName="composite" presStyleCnt="0"/>
      <dgm:spPr/>
    </dgm:pt>
    <dgm:pt modelId="{76089137-C658-42FA-96CA-EAA435ECBE6E}" type="pres">
      <dgm:prSet presAssocID="{8D546586-B869-4067-AB01-F4F24E55B791}" presName="imgShp" presStyleLbl="fgImgPlace1" presStyleIdx="2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233AEC-CDAD-49C3-95DF-81513047C85F}" type="pres">
      <dgm:prSet presAssocID="{8D546586-B869-4067-AB01-F4F24E55B791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046CE-8530-46E2-96D5-F034B5F04A0C}" type="pres">
      <dgm:prSet presAssocID="{F1F42D83-E9C8-42EB-86B6-6CD51B804C16}" presName="spacing" presStyleCnt="0"/>
      <dgm:spPr/>
    </dgm:pt>
    <dgm:pt modelId="{1531ACE0-FC03-49C0-98B1-713B3B270E50}" type="pres">
      <dgm:prSet presAssocID="{E697FC95-08AF-42AD-8EDB-323347449BF6}" presName="composite" presStyleCnt="0"/>
      <dgm:spPr/>
    </dgm:pt>
    <dgm:pt modelId="{60D55F02-5B4A-48AD-8F13-8B5AD594F37C}" type="pres">
      <dgm:prSet presAssocID="{E697FC95-08AF-42AD-8EDB-323347449BF6}" presName="imgShp" presStyleLbl="fgImgPlace1" presStyleIdx="3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9ECFED-D5FD-4018-B1F1-DD439375BF6E}" type="pres">
      <dgm:prSet presAssocID="{E697FC95-08AF-42AD-8EDB-323347449BF6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6A8B-B060-4432-9A89-5F819B723526}" type="pres">
      <dgm:prSet presAssocID="{DA407E92-6BFD-466D-A59E-2CB38B1B1CFF}" presName="spacing" presStyleCnt="0"/>
      <dgm:spPr/>
    </dgm:pt>
    <dgm:pt modelId="{2BC64842-1A73-41F0-B57D-FD90E15299B6}" type="pres">
      <dgm:prSet presAssocID="{FC7C0013-248D-491F-A39E-D227A2722F7E}" presName="composite" presStyleCnt="0"/>
      <dgm:spPr/>
    </dgm:pt>
    <dgm:pt modelId="{4CDA0FAA-9567-4CF0-8B6C-691E57E3CF15}" type="pres">
      <dgm:prSet presAssocID="{FC7C0013-248D-491F-A39E-D227A2722F7E}" presName="imgShp" presStyleLbl="fgImgPlace1" presStyleIdx="4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EA80B750-61DF-4A0D-9E44-DB87159F3550}" type="pres">
      <dgm:prSet presAssocID="{FC7C0013-248D-491F-A39E-D227A2722F7E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E6E7F-6A64-4777-BBF7-2FCEB73BF3A2}" type="pres">
      <dgm:prSet presAssocID="{5F024EF6-EBC4-4C14-B47D-EA2496D4EC68}" presName="spacing" presStyleCnt="0"/>
      <dgm:spPr/>
    </dgm:pt>
    <dgm:pt modelId="{0D1A22BE-5955-4D24-B664-5F65F6D6B920}" type="pres">
      <dgm:prSet presAssocID="{956DBB46-A191-439B-B907-4B1D1FE609CC}" presName="composite" presStyleCnt="0"/>
      <dgm:spPr/>
    </dgm:pt>
    <dgm:pt modelId="{935DD744-1670-449E-AF25-ACBC45CC933A}" type="pres">
      <dgm:prSet presAssocID="{956DBB46-A191-439B-B907-4B1D1FE609CC}" presName="imgShp" presStyleLbl="fgImgPlace1" presStyleIdx="5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FFC7531-4C61-4A83-AD4B-CBECAEFA1275}" type="pres">
      <dgm:prSet presAssocID="{956DBB46-A191-439B-B907-4B1D1FE609CC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19BFD-DF7C-4D92-A15A-3ED2C0D98490}" type="pres">
      <dgm:prSet presAssocID="{860E43B3-504F-4AF9-99D2-F06F88DF5C5D}" presName="spacing" presStyleCnt="0"/>
      <dgm:spPr/>
    </dgm:pt>
    <dgm:pt modelId="{6160B1D6-F79F-4A25-B843-78107344CA34}" type="pres">
      <dgm:prSet presAssocID="{7EFF90D2-9CDA-4547-8380-D0C05172BFC1}" presName="composite" presStyleCnt="0"/>
      <dgm:spPr/>
    </dgm:pt>
    <dgm:pt modelId="{F0DB03C7-C95A-4540-A99A-2B310A55ACBA}" type="pres">
      <dgm:prSet presAssocID="{7EFF90D2-9CDA-4547-8380-D0C05172BFC1}" presName="imgShp" presStyleLbl="fgImgPlace1" presStyleIdx="6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D667ED8-7F50-4C43-ABFB-9B5C32687478}" type="pres">
      <dgm:prSet presAssocID="{7EFF90D2-9CDA-4547-8380-D0C05172BFC1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F6445-7D27-4592-B4CE-855007803D77}" type="pres">
      <dgm:prSet presAssocID="{533063DE-0529-4B17-A0B3-5ED87ECF3DFC}" presName="spacing" presStyleCnt="0"/>
      <dgm:spPr/>
    </dgm:pt>
    <dgm:pt modelId="{73263716-4386-48BE-980A-A09F67683FDE}" type="pres">
      <dgm:prSet presAssocID="{D41BDE34-27A1-4674-804C-D0F7503C5DD2}" presName="composite" presStyleCnt="0"/>
      <dgm:spPr/>
    </dgm:pt>
    <dgm:pt modelId="{31142834-D5B1-406C-A8B0-50ADF9A5B806}" type="pres">
      <dgm:prSet presAssocID="{D41BDE34-27A1-4674-804C-D0F7503C5DD2}" presName="imgShp" presStyleLbl="fgImgPlace1" presStyleIdx="7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203A0916-95A2-4C73-B7FF-07871458DC82}" type="pres">
      <dgm:prSet presAssocID="{D41BDE34-27A1-4674-804C-D0F7503C5DD2}" presName="txShp" presStyleLbl="node1" presStyleIdx="7" presStyleCnt="8" custScaleX="101064" custScaleY="120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D09F1-4072-42EE-8606-C4F1632D64B7}" srcId="{956DBB46-A191-439B-B907-4B1D1FE609CC}" destId="{025FA3A1-AC8C-4D02-B911-44ADB680912B}" srcOrd="0" destOrd="0" parTransId="{F661791F-CA6B-4FDD-B36B-07D76DEAC48F}" sibTransId="{1FF5F799-6C09-4C40-91A5-14EEC6175B5C}"/>
    <dgm:cxn modelId="{9B602460-4D23-4D9E-A080-6654B1EDF54E}" type="presOf" srcId="{956DBB46-A191-439B-B907-4B1D1FE609CC}" destId="{0FFC7531-4C61-4A83-AD4B-CBECAEFA1275}" srcOrd="0" destOrd="0" presId="urn:microsoft.com/office/officeart/2005/8/layout/vList3"/>
    <dgm:cxn modelId="{BEB1C21B-1CD2-4D60-B358-0058240B6091}" srcId="{1AD167B9-2EDD-4792-BDAC-875C76C2B1AD}" destId="{A94C5559-A931-41D6-99EF-5B1C4C42F72D}" srcOrd="1" destOrd="0" parTransId="{B674263D-B3E9-4471-8C0D-F49845F20682}" sibTransId="{81F0E3BA-A0F3-4D9E-9975-FAF8E4D0B39D}"/>
    <dgm:cxn modelId="{6FA1B9CF-77A1-455F-B4A9-6F1EC3E1A297}" srcId="{1AD167B9-2EDD-4792-BDAC-875C76C2B1AD}" destId="{E697FC95-08AF-42AD-8EDB-323347449BF6}" srcOrd="3" destOrd="0" parTransId="{F1C78DCA-879D-48DF-A252-3545F7A73D00}" sibTransId="{DA407E92-6BFD-466D-A59E-2CB38B1B1CFF}"/>
    <dgm:cxn modelId="{7FFC3DC2-441A-45CC-9FB5-C7F37E6FB47D}" srcId="{1AD167B9-2EDD-4792-BDAC-875C76C2B1AD}" destId="{8D546586-B869-4067-AB01-F4F24E55B791}" srcOrd="2" destOrd="0" parTransId="{0D49E6F8-DCF4-4C08-9BB2-EDBEC09D174E}" sibTransId="{F1F42D83-E9C8-42EB-86B6-6CD51B804C16}"/>
    <dgm:cxn modelId="{43EC9D94-7361-4E43-8A03-828810D0F60A}" type="presOf" srcId="{B8BDC2F2-99F8-487D-B663-DF185E9B564E}" destId="{149ECFED-D5FD-4018-B1F1-DD439375BF6E}" srcOrd="0" destOrd="1" presId="urn:microsoft.com/office/officeart/2005/8/layout/vList3"/>
    <dgm:cxn modelId="{31551749-8EC9-4979-8661-1F54DA2B7091}" srcId="{1AD167B9-2EDD-4792-BDAC-875C76C2B1AD}" destId="{7EFF90D2-9CDA-4547-8380-D0C05172BFC1}" srcOrd="6" destOrd="0" parTransId="{49F4F32D-4060-4B30-8FDA-88FC34AF70B8}" sibTransId="{533063DE-0529-4B17-A0B3-5ED87ECF3DFC}"/>
    <dgm:cxn modelId="{C5FE257B-D883-470C-94AE-14DB2A010A71}" type="presOf" srcId="{2302C21D-64E8-42FE-B931-1ACF29DFF271}" destId="{203A0916-95A2-4C73-B7FF-07871458DC82}" srcOrd="0" destOrd="1" presId="urn:microsoft.com/office/officeart/2005/8/layout/vList3"/>
    <dgm:cxn modelId="{DE014EB3-69C7-49E1-B313-ACCD46EDB6D3}" type="presOf" srcId="{025FA3A1-AC8C-4D02-B911-44ADB680912B}" destId="{0FFC7531-4C61-4A83-AD4B-CBECAEFA1275}" srcOrd="0" destOrd="1" presId="urn:microsoft.com/office/officeart/2005/8/layout/vList3"/>
    <dgm:cxn modelId="{FB283AA5-86BE-4091-B504-D3E16E33EBB7}" srcId="{1AD167B9-2EDD-4792-BDAC-875C76C2B1AD}" destId="{D41BDE34-27A1-4674-804C-D0F7503C5DD2}" srcOrd="7" destOrd="0" parTransId="{54B3C515-5630-4FC0-A8A6-EACADDC56B7B}" sibTransId="{18329236-2658-4A5E-9D17-C07F0275E262}"/>
    <dgm:cxn modelId="{C9E13FD3-CFFF-4C29-AF1D-5D4F152AA0ED}" type="presOf" srcId="{80677AFE-0D33-4344-82E7-DD6EB5D3D8B0}" destId="{62233AEC-CDAD-49C3-95DF-81513047C85F}" srcOrd="0" destOrd="1" presId="urn:microsoft.com/office/officeart/2005/8/layout/vList3"/>
    <dgm:cxn modelId="{9B304C13-7061-4A2E-8AD8-D6C20A23E433}" srcId="{A94C5559-A931-41D6-99EF-5B1C4C42F72D}" destId="{918637C0-0924-46AF-B819-E01B590EE23B}" srcOrd="0" destOrd="0" parTransId="{5B391C82-DCD5-416D-85C4-F19B91EEC28B}" sibTransId="{9D993F5C-3B9C-45CA-B34D-5680EC3368B7}"/>
    <dgm:cxn modelId="{89E57243-1539-49A4-BB21-82B38EEA3C3B}" type="presOf" srcId="{E697FC95-08AF-42AD-8EDB-323347449BF6}" destId="{149ECFED-D5FD-4018-B1F1-DD439375BF6E}" srcOrd="0" destOrd="0" presId="urn:microsoft.com/office/officeart/2005/8/layout/vList3"/>
    <dgm:cxn modelId="{35121894-4B65-4AC3-866F-621EE9CC8ED3}" srcId="{7EFF90D2-9CDA-4547-8380-D0C05172BFC1}" destId="{EBA18DB9-1966-405D-99E5-BBFB1223C3DC}" srcOrd="0" destOrd="0" parTransId="{77EEA1A5-73CE-433E-B9C4-625D135C9BB8}" sibTransId="{D9A57C17-8F75-44E0-95E3-75FD1B0044F4}"/>
    <dgm:cxn modelId="{178D1079-3BD2-46EC-822E-742371277492}" type="presOf" srcId="{918637C0-0924-46AF-B819-E01B590EE23B}" destId="{A14BAFB9-6F54-476F-957B-25E05DFAD50A}" srcOrd="0" destOrd="1" presId="urn:microsoft.com/office/officeart/2005/8/layout/vList3"/>
    <dgm:cxn modelId="{A2D686AF-BC76-4B32-AD5C-EE676A4577CC}" srcId="{1AD167B9-2EDD-4792-BDAC-875C76C2B1AD}" destId="{FC7C0013-248D-491F-A39E-D227A2722F7E}" srcOrd="4" destOrd="0" parTransId="{EE59140F-E9E5-4374-879C-DAC3D9806812}" sibTransId="{5F024EF6-EBC4-4C14-B47D-EA2496D4EC68}"/>
    <dgm:cxn modelId="{6E81C9B9-BBBF-4FDC-A598-89D69F396849}" type="presOf" srcId="{8D546586-B869-4067-AB01-F4F24E55B791}" destId="{62233AEC-CDAD-49C3-95DF-81513047C85F}" srcOrd="0" destOrd="0" presId="urn:microsoft.com/office/officeart/2005/8/layout/vList3"/>
    <dgm:cxn modelId="{3C011FB5-D231-4FF5-ADE2-28796AA799D6}" type="presOf" srcId="{1AD167B9-2EDD-4792-BDAC-875C76C2B1AD}" destId="{04A44B60-18B4-4BC9-BCFB-FC93CA62E04D}" srcOrd="0" destOrd="0" presId="urn:microsoft.com/office/officeart/2005/8/layout/vList3"/>
    <dgm:cxn modelId="{60D92DB7-DCC7-416E-B85C-E54608A52DFD}" type="presOf" srcId="{C946058A-2358-4E8B-A8AE-654D430F87EA}" destId="{BC411EF9-DFA2-4EA7-963B-D0541CC35DE0}" srcOrd="0" destOrd="0" presId="urn:microsoft.com/office/officeart/2005/8/layout/vList3"/>
    <dgm:cxn modelId="{82B205AD-1691-4DF5-8D50-E130FB0E4B5A}" srcId="{1AD167B9-2EDD-4792-BDAC-875C76C2B1AD}" destId="{956DBB46-A191-439B-B907-4B1D1FE609CC}" srcOrd="5" destOrd="0" parTransId="{D73797D7-87FC-426B-9E7C-B3B641DEF523}" sibTransId="{860E43B3-504F-4AF9-99D2-F06F88DF5C5D}"/>
    <dgm:cxn modelId="{135ECF8D-7A03-42AE-A844-85AF47D75B57}" type="presOf" srcId="{EBA18DB9-1966-405D-99E5-BBFB1223C3DC}" destId="{2D667ED8-7F50-4C43-ABFB-9B5C32687478}" srcOrd="0" destOrd="1" presId="urn:microsoft.com/office/officeart/2005/8/layout/vList3"/>
    <dgm:cxn modelId="{28CA2AD8-6C85-4AB4-8735-98429612DE25}" srcId="{D41BDE34-27A1-4674-804C-D0F7503C5DD2}" destId="{2302C21D-64E8-42FE-B931-1ACF29DFF271}" srcOrd="0" destOrd="0" parTransId="{9F82636C-981C-4875-8D24-30EFA5568D9C}" sibTransId="{7915E81A-38FF-40BC-9920-FA369CD724F5}"/>
    <dgm:cxn modelId="{BA658B41-5236-4B8B-BE12-307AD0A68B89}" type="presOf" srcId="{7EFF90D2-9CDA-4547-8380-D0C05172BFC1}" destId="{2D667ED8-7F50-4C43-ABFB-9B5C32687478}" srcOrd="0" destOrd="0" presId="urn:microsoft.com/office/officeart/2005/8/layout/vList3"/>
    <dgm:cxn modelId="{B8163FDC-56CF-4789-BCC3-DA4D37E68570}" type="presOf" srcId="{A94C5559-A931-41D6-99EF-5B1C4C42F72D}" destId="{A14BAFB9-6F54-476F-957B-25E05DFAD50A}" srcOrd="0" destOrd="0" presId="urn:microsoft.com/office/officeart/2005/8/layout/vList3"/>
    <dgm:cxn modelId="{1A1CCC26-767A-4A49-B7B3-C8358776F856}" type="presOf" srcId="{FC7C0013-248D-491F-A39E-D227A2722F7E}" destId="{EA80B750-61DF-4A0D-9E44-DB87159F3550}" srcOrd="0" destOrd="0" presId="urn:microsoft.com/office/officeart/2005/8/layout/vList3"/>
    <dgm:cxn modelId="{F79DB586-A153-40A9-A3B2-52958CFCCFB2}" srcId="{1AD167B9-2EDD-4792-BDAC-875C76C2B1AD}" destId="{C946058A-2358-4E8B-A8AE-654D430F87EA}" srcOrd="0" destOrd="0" parTransId="{AAC184DE-7575-4654-BD18-93ED0530F355}" sibTransId="{2B1FE078-3472-4B22-8045-9261700005D5}"/>
    <dgm:cxn modelId="{C10397F5-0304-4805-A764-20FA1E8FAFC0}" type="presOf" srcId="{D41BDE34-27A1-4674-804C-D0F7503C5DD2}" destId="{203A0916-95A2-4C73-B7FF-07871458DC82}" srcOrd="0" destOrd="0" presId="urn:microsoft.com/office/officeart/2005/8/layout/vList3"/>
    <dgm:cxn modelId="{F23AE3FF-6F8C-488F-BF8B-F6C0808AAD90}" srcId="{8D546586-B869-4067-AB01-F4F24E55B791}" destId="{80677AFE-0D33-4344-82E7-DD6EB5D3D8B0}" srcOrd="0" destOrd="0" parTransId="{B27BE9F8-7449-43A9-A99B-0E020A1C1CC0}" sibTransId="{B5115B13-712D-4F50-8E77-46EEB85AAFBA}"/>
    <dgm:cxn modelId="{B927FD86-34F6-4D59-BDF7-4602DCC9B102}" srcId="{E697FC95-08AF-42AD-8EDB-323347449BF6}" destId="{B8BDC2F2-99F8-487D-B663-DF185E9B564E}" srcOrd="0" destOrd="0" parTransId="{DA08A510-6AC6-4CF3-B4E3-E7EE8DF010B8}" sibTransId="{9EC4375A-DBFC-426E-A740-DC2A74CC3E12}"/>
    <dgm:cxn modelId="{CD3DF650-802A-4CCB-9B11-C1FEA7E8EEC1}" type="presParOf" srcId="{04A44B60-18B4-4BC9-BCFB-FC93CA62E04D}" destId="{5F121AAB-6D9B-481C-97F9-7BB139A89FD5}" srcOrd="0" destOrd="0" presId="urn:microsoft.com/office/officeart/2005/8/layout/vList3"/>
    <dgm:cxn modelId="{6280974D-9274-4F52-ACB0-0D15F922F5EC}" type="presParOf" srcId="{5F121AAB-6D9B-481C-97F9-7BB139A89FD5}" destId="{DD09F1F4-5AFC-46BE-9625-493F4F34BDFA}" srcOrd="0" destOrd="0" presId="urn:microsoft.com/office/officeart/2005/8/layout/vList3"/>
    <dgm:cxn modelId="{376A10E7-8192-4D0F-BD41-9C98A3AEA5D9}" type="presParOf" srcId="{5F121AAB-6D9B-481C-97F9-7BB139A89FD5}" destId="{BC411EF9-DFA2-4EA7-963B-D0541CC35DE0}" srcOrd="1" destOrd="0" presId="urn:microsoft.com/office/officeart/2005/8/layout/vList3"/>
    <dgm:cxn modelId="{F951D743-D98C-4172-B1C4-08B23672AD2B}" type="presParOf" srcId="{04A44B60-18B4-4BC9-BCFB-FC93CA62E04D}" destId="{78020213-C03A-4177-940B-9BAFD1933FC8}" srcOrd="1" destOrd="0" presId="urn:microsoft.com/office/officeart/2005/8/layout/vList3"/>
    <dgm:cxn modelId="{9D92DEFC-97CB-4314-890C-1FA9ECFDC692}" type="presParOf" srcId="{04A44B60-18B4-4BC9-BCFB-FC93CA62E04D}" destId="{09E75CFA-5447-42E3-8C82-59E79D0AB5AF}" srcOrd="2" destOrd="0" presId="urn:microsoft.com/office/officeart/2005/8/layout/vList3"/>
    <dgm:cxn modelId="{34D59EF1-7E0D-4F79-8E4D-58DB1D6FDD50}" type="presParOf" srcId="{09E75CFA-5447-42E3-8C82-59E79D0AB5AF}" destId="{722D2380-C099-497E-963A-E41CA9365E16}" srcOrd="0" destOrd="0" presId="urn:microsoft.com/office/officeart/2005/8/layout/vList3"/>
    <dgm:cxn modelId="{DC6E9F96-37A4-4BFE-9B0C-661C3A075E9C}" type="presParOf" srcId="{09E75CFA-5447-42E3-8C82-59E79D0AB5AF}" destId="{A14BAFB9-6F54-476F-957B-25E05DFAD50A}" srcOrd="1" destOrd="0" presId="urn:microsoft.com/office/officeart/2005/8/layout/vList3"/>
    <dgm:cxn modelId="{93E337C2-D2CC-4C65-AA4C-BF040524EDDD}" type="presParOf" srcId="{04A44B60-18B4-4BC9-BCFB-FC93CA62E04D}" destId="{EE51E0A2-5DDE-4707-B8C0-CA27F840CDE1}" srcOrd="3" destOrd="0" presId="urn:microsoft.com/office/officeart/2005/8/layout/vList3"/>
    <dgm:cxn modelId="{887BD286-B9C7-4C74-91B1-AA24A29EA2D8}" type="presParOf" srcId="{04A44B60-18B4-4BC9-BCFB-FC93CA62E04D}" destId="{0406141A-B2E3-4449-B7AB-52D94CEB3201}" srcOrd="4" destOrd="0" presId="urn:microsoft.com/office/officeart/2005/8/layout/vList3"/>
    <dgm:cxn modelId="{4FC30746-54B0-4EEE-A0D3-C86A7E930F95}" type="presParOf" srcId="{0406141A-B2E3-4449-B7AB-52D94CEB3201}" destId="{76089137-C658-42FA-96CA-EAA435ECBE6E}" srcOrd="0" destOrd="0" presId="urn:microsoft.com/office/officeart/2005/8/layout/vList3"/>
    <dgm:cxn modelId="{C001F11B-931E-44C6-AA12-36C937BDE908}" type="presParOf" srcId="{0406141A-B2E3-4449-B7AB-52D94CEB3201}" destId="{62233AEC-CDAD-49C3-95DF-81513047C85F}" srcOrd="1" destOrd="0" presId="urn:microsoft.com/office/officeart/2005/8/layout/vList3"/>
    <dgm:cxn modelId="{A980DDD0-3811-44EB-902B-C0CC500F6A9B}" type="presParOf" srcId="{04A44B60-18B4-4BC9-BCFB-FC93CA62E04D}" destId="{1A5046CE-8530-46E2-96D5-F034B5F04A0C}" srcOrd="5" destOrd="0" presId="urn:microsoft.com/office/officeart/2005/8/layout/vList3"/>
    <dgm:cxn modelId="{A22F438E-BA3C-49B0-9ABA-3E5E5F8A1ADA}" type="presParOf" srcId="{04A44B60-18B4-4BC9-BCFB-FC93CA62E04D}" destId="{1531ACE0-FC03-49C0-98B1-713B3B270E50}" srcOrd="6" destOrd="0" presId="urn:microsoft.com/office/officeart/2005/8/layout/vList3"/>
    <dgm:cxn modelId="{A8BF77B4-3B70-46D4-8EB2-5BEE38AFD133}" type="presParOf" srcId="{1531ACE0-FC03-49C0-98B1-713B3B270E50}" destId="{60D55F02-5B4A-48AD-8F13-8B5AD594F37C}" srcOrd="0" destOrd="0" presId="urn:microsoft.com/office/officeart/2005/8/layout/vList3"/>
    <dgm:cxn modelId="{303E8627-AF48-4A4D-9D25-DE7665069EC0}" type="presParOf" srcId="{1531ACE0-FC03-49C0-98B1-713B3B270E50}" destId="{149ECFED-D5FD-4018-B1F1-DD439375BF6E}" srcOrd="1" destOrd="0" presId="urn:microsoft.com/office/officeart/2005/8/layout/vList3"/>
    <dgm:cxn modelId="{4566D5D1-C7DC-448F-85C2-C6D18B43F321}" type="presParOf" srcId="{04A44B60-18B4-4BC9-BCFB-FC93CA62E04D}" destId="{3C366A8B-B060-4432-9A89-5F819B723526}" srcOrd="7" destOrd="0" presId="urn:microsoft.com/office/officeart/2005/8/layout/vList3"/>
    <dgm:cxn modelId="{3C9D93AE-C635-44FC-B94A-F96AF1E10FC4}" type="presParOf" srcId="{04A44B60-18B4-4BC9-BCFB-FC93CA62E04D}" destId="{2BC64842-1A73-41F0-B57D-FD90E15299B6}" srcOrd="8" destOrd="0" presId="urn:microsoft.com/office/officeart/2005/8/layout/vList3"/>
    <dgm:cxn modelId="{1D57E5CE-94C2-475D-A3C4-79491439337F}" type="presParOf" srcId="{2BC64842-1A73-41F0-B57D-FD90E15299B6}" destId="{4CDA0FAA-9567-4CF0-8B6C-691E57E3CF15}" srcOrd="0" destOrd="0" presId="urn:microsoft.com/office/officeart/2005/8/layout/vList3"/>
    <dgm:cxn modelId="{CCDBBB9F-55D8-4135-880F-F01D5052BD28}" type="presParOf" srcId="{2BC64842-1A73-41F0-B57D-FD90E15299B6}" destId="{EA80B750-61DF-4A0D-9E44-DB87159F3550}" srcOrd="1" destOrd="0" presId="urn:microsoft.com/office/officeart/2005/8/layout/vList3"/>
    <dgm:cxn modelId="{5ED5FED4-8746-4512-ACE6-6B4C6F6E483C}" type="presParOf" srcId="{04A44B60-18B4-4BC9-BCFB-FC93CA62E04D}" destId="{FBEE6E7F-6A64-4777-BBF7-2FCEB73BF3A2}" srcOrd="9" destOrd="0" presId="urn:microsoft.com/office/officeart/2005/8/layout/vList3"/>
    <dgm:cxn modelId="{F90397EC-1C32-449C-9EF8-724BBB8F0BFA}" type="presParOf" srcId="{04A44B60-18B4-4BC9-BCFB-FC93CA62E04D}" destId="{0D1A22BE-5955-4D24-B664-5F65F6D6B920}" srcOrd="10" destOrd="0" presId="urn:microsoft.com/office/officeart/2005/8/layout/vList3"/>
    <dgm:cxn modelId="{61D78A33-EEF5-43D0-A5B8-0F46033496D6}" type="presParOf" srcId="{0D1A22BE-5955-4D24-B664-5F65F6D6B920}" destId="{935DD744-1670-449E-AF25-ACBC45CC933A}" srcOrd="0" destOrd="0" presId="urn:microsoft.com/office/officeart/2005/8/layout/vList3"/>
    <dgm:cxn modelId="{9EB1B913-0796-44C9-AE8B-E6E90BDEF593}" type="presParOf" srcId="{0D1A22BE-5955-4D24-B664-5F65F6D6B920}" destId="{0FFC7531-4C61-4A83-AD4B-CBECAEFA1275}" srcOrd="1" destOrd="0" presId="urn:microsoft.com/office/officeart/2005/8/layout/vList3"/>
    <dgm:cxn modelId="{B2F284EE-F83F-4D9D-A903-C1D5DC66EAFC}" type="presParOf" srcId="{04A44B60-18B4-4BC9-BCFB-FC93CA62E04D}" destId="{10619BFD-DF7C-4D92-A15A-3ED2C0D98490}" srcOrd="11" destOrd="0" presId="urn:microsoft.com/office/officeart/2005/8/layout/vList3"/>
    <dgm:cxn modelId="{9406BD3A-F106-4224-BBCD-8833C0C9C008}" type="presParOf" srcId="{04A44B60-18B4-4BC9-BCFB-FC93CA62E04D}" destId="{6160B1D6-F79F-4A25-B843-78107344CA34}" srcOrd="12" destOrd="0" presId="urn:microsoft.com/office/officeart/2005/8/layout/vList3"/>
    <dgm:cxn modelId="{8845B760-EDA3-4B8B-B61D-D5679D9CA960}" type="presParOf" srcId="{6160B1D6-F79F-4A25-B843-78107344CA34}" destId="{F0DB03C7-C95A-4540-A99A-2B310A55ACBA}" srcOrd="0" destOrd="0" presId="urn:microsoft.com/office/officeart/2005/8/layout/vList3"/>
    <dgm:cxn modelId="{D1E3F0E5-FB07-4D0D-AB8E-B81150D8B566}" type="presParOf" srcId="{6160B1D6-F79F-4A25-B843-78107344CA34}" destId="{2D667ED8-7F50-4C43-ABFB-9B5C32687478}" srcOrd="1" destOrd="0" presId="urn:microsoft.com/office/officeart/2005/8/layout/vList3"/>
    <dgm:cxn modelId="{E1C17055-AE16-44CA-8976-D65ED71A7F5D}" type="presParOf" srcId="{04A44B60-18B4-4BC9-BCFB-FC93CA62E04D}" destId="{30CF6445-7D27-4592-B4CE-855007803D77}" srcOrd="13" destOrd="0" presId="urn:microsoft.com/office/officeart/2005/8/layout/vList3"/>
    <dgm:cxn modelId="{18CFB547-4C8D-4DF1-8E51-460E11E43798}" type="presParOf" srcId="{04A44B60-18B4-4BC9-BCFB-FC93CA62E04D}" destId="{73263716-4386-48BE-980A-A09F67683FDE}" srcOrd="14" destOrd="0" presId="urn:microsoft.com/office/officeart/2005/8/layout/vList3"/>
    <dgm:cxn modelId="{3295CC39-EC9E-476B-8F02-56BB5CC21EB8}" type="presParOf" srcId="{73263716-4386-48BE-980A-A09F67683FDE}" destId="{31142834-D5B1-406C-A8B0-50ADF9A5B806}" srcOrd="0" destOrd="0" presId="urn:microsoft.com/office/officeart/2005/8/layout/vList3"/>
    <dgm:cxn modelId="{D2D91B36-0528-44ED-8A33-87734DC6506C}" type="presParOf" srcId="{73263716-4386-48BE-980A-A09F67683FDE}" destId="{203A0916-95A2-4C73-B7FF-07871458DC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A2AF6F-CC91-429C-B6F1-C43D3379E6F0}" type="doc">
      <dgm:prSet loTypeId="urn:microsoft.com/office/officeart/2005/8/layout/v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A5AA2E-2C81-4C88-89C1-49DECCF4C574}">
      <dgm:prSet custT="1"/>
      <dgm:spPr/>
      <dgm:t>
        <a:bodyPr/>
        <a:lstStyle/>
        <a:p>
          <a:pPr rtl="0"/>
          <a:r>
            <a:rPr lang="ru-RU" sz="7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желудочно-кишечного тракта</a:t>
          </a:r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ECE91-318F-4FB2-83DC-9FB5743348D4}" type="parTrans" cxnId="{36EFC014-AFC9-477D-8FE0-C35B3AFAD80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AFF6F-2CE9-4927-BEC5-27CE5A856626}" type="sibTrans" cxnId="{36EFC014-AFC9-477D-8FE0-C35B3AFAD803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C37C1-19F0-4581-BE55-8C98A8EB77E6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Жировая болезнь печени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накопление жира в печени (неалкогольная жировая болезнь печени).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210BF-86C2-4704-8CB7-B604CC95ECAC}" type="parTrans" cxnId="{129E261A-890C-4669-88D3-6A093793716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5BBB7-F178-49C3-8A8F-144635EDEFF7}" type="sibTrans" cxnId="{129E261A-890C-4669-88D3-6A093793716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57E98-4278-402B-8B86-2D882FDBAAD0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Желчнокаменная болезнь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нарушение обмена холестерина.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EC792-A789-4DE4-8914-8AC43CED4966}" type="parTrans" cxnId="{BCB9D408-9C13-46B3-9413-C9195FBB50F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7836A-DCC8-4477-9C71-F5D3633F1BB0}" type="sibTrans" cxnId="{BCB9D408-9C13-46B3-9413-C9195FBB50F5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45348-1D58-4FBC-8C3C-68617C6C7EC8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Гастроэзофагеальная рефлюксная болезнь (ГЭРБ)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изжога и повреждение пищевода.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3B7E1-0F94-4508-BE37-B18712DBEC6C}" type="parTrans" cxnId="{C8B3345D-38E9-49E1-8B24-6EA0DDBDC7C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19F64-9C9C-4E85-850B-EC8CB2E32783}" type="sibTrans" cxnId="{C8B3345D-38E9-49E1-8B24-6EA0DDBDC7C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34948-F921-4A72-AFE8-E67D0F343C6E}">
      <dgm:prSet custT="1"/>
      <dgm:spPr/>
      <dgm:t>
        <a:bodyPr/>
        <a:lstStyle/>
        <a:p>
          <a:pPr rtl="0"/>
          <a:r>
            <a:rPr lang="ru-RU" sz="7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Репродуктивные нарушения</a:t>
          </a:r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36F72-083B-4F81-B3FA-F56914BD402F}" type="parTrans" cxnId="{83D71D66-E422-4050-B7AA-0DFD7885196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B1B18-CFD0-4D48-91B6-CBCFEE073545}" type="sibTrans" cxnId="{83D71D66-E422-4050-B7AA-0DFD7885196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90A8A-2924-4AA7-93AB-EFA78D3671D5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Бесплодие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гормональных нарушений (например, при поликистозе яичников).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F1885-D525-4E21-8E32-56E9E9046F4F}" type="parTrans" cxnId="{CA4A2D61-A3C9-44F2-B98B-852F1F41A23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F0390-E8EB-4A11-B672-103B4E557B11}" type="sibTrans" cxnId="{CA4A2D61-A3C9-44F2-B98B-852F1F41A23A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3FB55-FDC8-4865-9BC5-4EAC934F8A35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менструального цикла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нерегулярные или обильные менструации.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8B9B4-DDBE-4845-B14E-9B413C9DF3D6}" type="parTrans" cxnId="{C958C752-BC5E-4979-9549-CADBE9F649A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9FA76-63B0-4A85-8015-71D7506A3600}" type="sibTrans" cxnId="{C958C752-BC5E-4979-9549-CADBE9F649A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9439B-28CA-4D1E-87BC-168F1A2C3D13}">
      <dgm:prSet custT="1"/>
      <dgm:spPr/>
      <dgm:t>
        <a:bodyPr/>
        <a:lstStyle/>
        <a:p>
          <a:pPr rtl="0"/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Осложнения беременности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гестационный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диабет, </a:t>
          </a:r>
          <a:r>
            <a:rPr lang="ru-RU" sz="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преэклампсия</a:t>
          </a:r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риск выкидыша.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52467-742C-48FA-A443-658518B7A2F9}" type="parTrans" cxnId="{B63E95E4-E6D9-4B1D-96B9-716B9BA8386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BB988-1736-4C37-9A20-87D9735D8A74}" type="sibTrans" cxnId="{B63E95E4-E6D9-4B1D-96B9-716B9BA83867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E64E8-917A-4234-A5DC-41489BCE25C8}">
      <dgm:prSet custT="1"/>
      <dgm:spPr/>
      <dgm:t>
        <a:bodyPr/>
        <a:lstStyle/>
        <a:p>
          <a:pPr rtl="0"/>
          <a:r>
            <a:rPr lang="ru-RU" sz="7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Роды</a:t>
          </a:r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повышенный риск кесарева сечения и осложнений во время родов.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AE419-ED6B-4E64-9836-D71D75B7206A}" type="parTrans" cxnId="{14D06237-9038-4120-888F-FE178A15880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9F341-22D3-4C85-91E1-160B18DA932F}" type="sibTrans" cxnId="{14D06237-9038-4120-888F-FE178A158809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8EDB5-FA64-411B-82E7-8147D4CF4FB3}">
      <dgm:prSet custT="1"/>
      <dgm:spPr/>
      <dgm:t>
        <a:bodyPr/>
        <a:lstStyle/>
        <a:p>
          <a:pPr rtl="0"/>
          <a:r>
            <a:rPr lang="ru-RU" sz="7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Онкологические заболевания: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59B15-6828-48B6-9F48-EEF8DC0FFCF5}" type="parTrans" cxnId="{399F0EE7-E481-48F3-9F63-2EEBF050587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12439-090F-49A8-92C5-E4D50AE78313}" type="sibTrans" cxnId="{399F0EE7-E481-48F3-9F63-2EEBF050587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7AE6F-FE28-4FD8-9570-0B6149258A39}">
      <dgm:prSet custT="1"/>
      <dgm:spPr/>
      <dgm:t>
        <a:bodyPr/>
        <a:lstStyle/>
        <a:p>
          <a:pPr rtl="0"/>
          <a:r>
            <a: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Повышенный риск рака молочной железы, эндометрия, яичников и толстой кишки.</a:t>
          </a:r>
          <a:endParaRPr lang="ru-RU" sz="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A0213-5494-4635-9D91-60CE045E3013}" type="parTrans" cxnId="{EFC8D5BD-144E-4F5F-97CD-6B5C85C5AAA8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F8F1A-72A0-42B2-A546-CE6440654DDA}" type="sibTrans" cxnId="{EFC8D5BD-144E-4F5F-97CD-6B5C85C5AAA8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BDC8A-E668-4CEA-88E9-300AC7FBC0A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ru-RU" sz="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Психологические последствия</a:t>
          </a:r>
          <a:endParaRPr lang="ru-RU" sz="8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D0578-D251-44B3-A678-54F58F8331A6}" type="parTrans" cxnId="{624EC5A2-FA06-40BA-83BC-6E2B1FDE82DF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E878-852A-4875-AED0-46699C2486D6}" type="sibTrans" cxnId="{624EC5A2-FA06-40BA-83BC-6E2B1FDE82DF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530A3-EB83-4B8E-B211-28C829240BAB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Депрессия и тревожность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D6317-DEEA-47BD-B7A3-D347300F9E22}" type="parTrans" cxnId="{515618D2-9085-4602-9AD6-A92F773F934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4A031-B939-4C79-BEFA-960B53EEA893}" type="sibTrans" cxnId="{515618D2-9085-4602-9AD6-A92F773F934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B5E5F-B24C-4D76-9E7C-5C46B7467946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часто связано с низкой самооценкой и чувством вины.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813F6-E0DC-4746-BCB2-586070662CF8}" type="parTrans" cxnId="{3B1702F1-4C76-4097-B74F-227E42313984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D0808-13B3-4031-9599-FFFCFBD0AAC8}" type="sibTrans" cxnId="{3B1702F1-4C76-4097-B74F-227E42313984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0F06F-B856-45A9-8007-212A2DE175A6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пищевого поведения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3C20E-62CC-4CA4-8AF0-ED11BDF8F159}" type="parTrans" cxnId="{D944C12A-F108-446F-A091-CB4740249E2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1C003-1408-423A-A493-67359E453351}" type="sibTrans" cxnId="{D944C12A-F108-446F-A091-CB4740249E2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4762D-C367-46AD-9B0D-62BEF7A761E1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Компульсивное переедание, булимия.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DFD73-782F-4744-81AF-C20AB3830124}" type="parTrans" cxnId="{6DF93CBE-12B6-4FBC-AE7F-CD613ADA44F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B9F2A-4201-4BF3-9F80-1C78D4EEE2C4}" type="sibTrans" cxnId="{6DF93CBE-12B6-4FBC-AE7F-CD613ADA44FE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983B5-BD4C-4431-BEB6-70FA10A20400}">
      <dgm:prSet custT="1"/>
      <dgm:spPr/>
      <dgm:t>
        <a:bodyPr/>
        <a:lstStyle/>
        <a:p>
          <a:pPr rtl="0"/>
          <a:r>
            <a:rPr lang="ru-RU" sz="700" b="1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изоляция</a:t>
          </a:r>
          <a:r>
            <a:rPr lang="ru-RU" sz="700" u="sng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228BB-CF50-4738-AAA0-D7A915E38856}" type="parTrans" cxnId="{A5E3761C-0974-4D0F-8CFF-6733702D262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522AD-B2FA-47AF-863E-C1730E024FED}" type="sibTrans" cxnId="{A5E3761C-0974-4D0F-8CFF-6733702D2620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5F5B4-54E7-4DA7-8678-4623FD474295}">
      <dgm:prSet custT="1"/>
      <dgm:spPr/>
      <dgm:t>
        <a:bodyPr/>
        <a:lstStyle/>
        <a:p>
          <a:pPr rtl="0"/>
          <a:r>
            <a:rPr lang="ru-RU" sz="700" smtClean="0">
              <a:latin typeface="Times New Roman" panose="02020603050405020304" pitchFamily="18" charset="0"/>
              <a:cs typeface="Times New Roman" panose="02020603050405020304" pitchFamily="18" charset="0"/>
            </a:rPr>
            <a:t>Женщины с ожирением могут сталкиваться с дискриминацией и стигматизацией.</a:t>
          </a:r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8C5EB-7A87-48B6-A99A-58AEB35F44CA}" type="parTrans" cxnId="{469CD345-61D7-43AA-84A5-44C2EACFB22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10A7-0A6D-4DA1-BF13-24280D4428DA}" type="sibTrans" cxnId="{469CD345-61D7-43AA-84A5-44C2EACFB22C}">
      <dgm:prSet/>
      <dgm:spPr/>
      <dgm:t>
        <a:bodyPr/>
        <a:lstStyle/>
        <a:p>
          <a:endParaRPr lang="ru-RU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91B30-2C40-4382-94AD-C617355593BF}" type="pres">
      <dgm:prSet presAssocID="{E3A2AF6F-CC91-429C-B6F1-C43D3379E6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5739D-1198-47C3-98B2-DCA150DCFF6E}" type="pres">
      <dgm:prSet presAssocID="{90A5AA2E-2C81-4C88-89C1-49DECCF4C574}" presName="composite" presStyleCnt="0"/>
      <dgm:spPr/>
    </dgm:pt>
    <dgm:pt modelId="{13708852-80B7-4863-A197-AC040CA6250A}" type="pres">
      <dgm:prSet presAssocID="{90A5AA2E-2C81-4C88-89C1-49DECCF4C574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1F5CDE2D-F87A-453B-B65C-E8824578DF60}" type="pres">
      <dgm:prSet presAssocID="{90A5AA2E-2C81-4C88-89C1-49DECCF4C574}" presName="txShp" presStyleLbl="node1" presStyleIdx="0" presStyleCnt="7" custScaleX="100808" custScaleY="129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E89D8-94A7-4F85-B52D-8A941BDE4E8B}" type="pres">
      <dgm:prSet presAssocID="{5C2AFF6F-2CE9-4927-BEC5-27CE5A856626}" presName="spacing" presStyleCnt="0"/>
      <dgm:spPr/>
    </dgm:pt>
    <dgm:pt modelId="{B8B0B49E-B50D-4605-8EDB-60B691C60F28}" type="pres">
      <dgm:prSet presAssocID="{3BE34948-F921-4A72-AFE8-E67D0F343C6E}" presName="composite" presStyleCnt="0"/>
      <dgm:spPr/>
    </dgm:pt>
    <dgm:pt modelId="{5D52AAE6-9D1D-4CAE-81CE-45F51A2B1A40}" type="pres">
      <dgm:prSet presAssocID="{3BE34948-F921-4A72-AFE8-E67D0F343C6E}" presName="imgShp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9F630AC1-28AC-4B94-B39A-83030541C0FA}" type="pres">
      <dgm:prSet presAssocID="{3BE34948-F921-4A72-AFE8-E67D0F343C6E}" presName="txShp" presStyleLbl="node1" presStyleIdx="1" presStyleCnt="7" custScaleX="97925" custScaleY="17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3F073-2175-4921-82ED-C7275E586DE5}" type="pres">
      <dgm:prSet presAssocID="{C47B1B18-CFD0-4D48-91B6-CBCFEE073545}" presName="spacing" presStyleCnt="0"/>
      <dgm:spPr/>
    </dgm:pt>
    <dgm:pt modelId="{E0D391CF-9C9D-4E58-A3EC-CD03E60132E8}" type="pres">
      <dgm:prSet presAssocID="{1158EDB5-FA64-411B-82E7-8147D4CF4FB3}" presName="composite" presStyleCnt="0"/>
      <dgm:spPr/>
    </dgm:pt>
    <dgm:pt modelId="{CF53D4F3-CE1A-42AD-974F-443F19C0229F}" type="pres">
      <dgm:prSet presAssocID="{1158EDB5-FA64-411B-82E7-8147D4CF4FB3}" presName="imgShp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92BF2824-BA6E-4799-9B0A-A23C2A1487FD}" type="pres">
      <dgm:prSet presAssocID="{1158EDB5-FA64-411B-82E7-8147D4CF4FB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5ED7-EEA9-44F8-93F4-9389F908B69C}" type="pres">
      <dgm:prSet presAssocID="{5A912439-090F-49A8-92C5-E4D50AE78313}" presName="spacing" presStyleCnt="0"/>
      <dgm:spPr/>
    </dgm:pt>
    <dgm:pt modelId="{BF06B97F-2178-4F63-9D88-5C277C741387}" type="pres">
      <dgm:prSet presAssocID="{1DEBDC8A-E668-4CEA-88E9-300AC7FBC0AA}" presName="composite" presStyleCnt="0"/>
      <dgm:spPr/>
    </dgm:pt>
    <dgm:pt modelId="{FC34099A-2090-40FE-8E06-1A75D2CB98C7}" type="pres">
      <dgm:prSet presAssocID="{1DEBDC8A-E668-4CEA-88E9-300AC7FBC0AA}" presName="imgShp" presStyleLbl="fgImgPlace1" presStyleIdx="3" presStyleCnt="7" custScaleX="141535" custScaleY="126068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ED82AC1F-78B0-46F9-BE55-931CEB7D55FA}" type="pres">
      <dgm:prSet presAssocID="{1DEBDC8A-E668-4CEA-88E9-300AC7FBC0AA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31D3D-35BB-4801-9208-4BD251925010}" type="pres">
      <dgm:prSet presAssocID="{D359E878-852A-4875-AED0-46699C2486D6}" presName="spacing" presStyleCnt="0"/>
      <dgm:spPr/>
    </dgm:pt>
    <dgm:pt modelId="{406C4632-186F-447E-A0FF-4783C4BDCD79}" type="pres">
      <dgm:prSet presAssocID="{F5B530A3-EB83-4B8E-B211-28C829240BAB}" presName="composite" presStyleCnt="0"/>
      <dgm:spPr/>
    </dgm:pt>
    <dgm:pt modelId="{6562F663-447F-4D15-8E0C-4A1A88AA581E}" type="pres">
      <dgm:prSet presAssocID="{F5B530A3-EB83-4B8E-B211-28C829240BAB}" presName="imgShp" presStyleLbl="fgImgPlace1" presStyleIdx="4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04159A8-5062-45C3-BB30-4FBA6E8E3ED0}" type="pres">
      <dgm:prSet presAssocID="{F5B530A3-EB83-4B8E-B211-28C829240BA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1A218-202F-4DD8-A0A5-F83DE1013A67}" type="pres">
      <dgm:prSet presAssocID="{E1C4A031-B939-4C79-BEFA-960B53EEA893}" presName="spacing" presStyleCnt="0"/>
      <dgm:spPr/>
    </dgm:pt>
    <dgm:pt modelId="{9605C800-9E76-4F22-AD31-8B7E3A7C4D4E}" type="pres">
      <dgm:prSet presAssocID="{7240F06F-B856-45A9-8007-212A2DE175A6}" presName="composite" presStyleCnt="0"/>
      <dgm:spPr/>
    </dgm:pt>
    <dgm:pt modelId="{B04111C7-EC37-4525-9E6F-8FBF1DE866B2}" type="pres">
      <dgm:prSet presAssocID="{7240F06F-B856-45A9-8007-212A2DE175A6}" presName="imgShp" presStyleLbl="fgImgPlace1" presStyleIdx="5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2ACE79-D167-4186-892E-AB1404C81477}" type="pres">
      <dgm:prSet presAssocID="{7240F06F-B856-45A9-8007-212A2DE175A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CC4C2-1B47-4EBD-A85F-A4C12C531E85}" type="pres">
      <dgm:prSet presAssocID="{80E1C003-1408-423A-A493-67359E453351}" presName="spacing" presStyleCnt="0"/>
      <dgm:spPr/>
    </dgm:pt>
    <dgm:pt modelId="{4DE9B2CF-D257-402D-B7E1-80E883D7C80D}" type="pres">
      <dgm:prSet presAssocID="{E2E983B5-BD4C-4431-BEB6-70FA10A20400}" presName="composite" presStyleCnt="0"/>
      <dgm:spPr/>
    </dgm:pt>
    <dgm:pt modelId="{20172113-FD27-4FA7-9782-2242A40CC465}" type="pres">
      <dgm:prSet presAssocID="{E2E983B5-BD4C-4431-BEB6-70FA10A20400}" presName="imgShp" presStyleLbl="fgImgPlace1" presStyleIdx="6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8227D2-5591-4A97-9F4A-2CB20C8B59AF}" type="pres">
      <dgm:prSet presAssocID="{E2E983B5-BD4C-4431-BEB6-70FA10A20400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BA3CB-43ED-4A94-AFFA-965D7E97AF78}" type="presOf" srcId="{07D4762D-C367-46AD-9B0D-62BEF7A761E1}" destId="{8D2ACE79-D167-4186-892E-AB1404C81477}" srcOrd="0" destOrd="1" presId="urn:microsoft.com/office/officeart/2005/8/layout/vList3"/>
    <dgm:cxn modelId="{BDA6DD6B-D538-4B73-8B99-C5F15BC5C622}" type="presOf" srcId="{1DEBDC8A-E668-4CEA-88E9-300AC7FBC0AA}" destId="{ED82AC1F-78B0-46F9-BE55-931CEB7D55FA}" srcOrd="0" destOrd="0" presId="urn:microsoft.com/office/officeart/2005/8/layout/vList3"/>
    <dgm:cxn modelId="{6DF93CBE-12B6-4FBC-AE7F-CD613ADA44FE}" srcId="{7240F06F-B856-45A9-8007-212A2DE175A6}" destId="{07D4762D-C367-46AD-9B0D-62BEF7A761E1}" srcOrd="0" destOrd="0" parTransId="{A6CDFD73-782F-4744-81AF-C20AB3830124}" sibTransId="{8A4B9F2A-4201-4BF3-9F80-1C78D4EEE2C4}"/>
    <dgm:cxn modelId="{A8E94053-EA05-4B95-805D-D9DC926CC6F7}" type="presOf" srcId="{1158EDB5-FA64-411B-82E7-8147D4CF4FB3}" destId="{92BF2824-BA6E-4799-9B0A-A23C2A1487FD}" srcOrd="0" destOrd="0" presId="urn:microsoft.com/office/officeart/2005/8/layout/vList3"/>
    <dgm:cxn modelId="{B63E95E4-E6D9-4B1D-96B9-716B9BA83867}" srcId="{3BE34948-F921-4A72-AFE8-E67D0F343C6E}" destId="{EB09439B-28CA-4D1E-87BC-168F1A2C3D13}" srcOrd="2" destOrd="0" parTransId="{90252467-742C-48FA-A443-658518B7A2F9}" sibTransId="{83ABB988-1736-4C37-9A20-87D9735D8A74}"/>
    <dgm:cxn modelId="{9155FFA1-E583-47FE-8A31-328D05EC336D}" type="presOf" srcId="{E9EC37C1-19F0-4581-BE55-8C98A8EB77E6}" destId="{1F5CDE2D-F87A-453B-B65C-E8824578DF60}" srcOrd="0" destOrd="1" presId="urn:microsoft.com/office/officeart/2005/8/layout/vList3"/>
    <dgm:cxn modelId="{EF68B065-94BA-400A-9474-51167CE73984}" type="presOf" srcId="{90A5AA2E-2C81-4C88-89C1-49DECCF4C574}" destId="{1F5CDE2D-F87A-453B-B65C-E8824578DF60}" srcOrd="0" destOrd="0" presId="urn:microsoft.com/office/officeart/2005/8/layout/vList3"/>
    <dgm:cxn modelId="{BCB9D408-9C13-46B3-9413-C9195FBB50F5}" srcId="{90A5AA2E-2C81-4C88-89C1-49DECCF4C574}" destId="{03D57E98-4278-402B-8B86-2D882FDBAAD0}" srcOrd="1" destOrd="0" parTransId="{367EC792-A789-4DE4-8914-8AC43CED4966}" sibTransId="{2517836A-DCC8-4477-9C71-F5D3633F1BB0}"/>
    <dgm:cxn modelId="{515618D2-9085-4602-9AD6-A92F773F934C}" srcId="{E3A2AF6F-CC91-429C-B6F1-C43D3379E6F0}" destId="{F5B530A3-EB83-4B8E-B211-28C829240BAB}" srcOrd="4" destOrd="0" parTransId="{5B6D6317-DEEA-47BD-B7A3-D347300F9E22}" sibTransId="{E1C4A031-B939-4C79-BEFA-960B53EEA893}"/>
    <dgm:cxn modelId="{65AC07BB-D43F-4844-8662-A003F58083BA}" type="presOf" srcId="{1C37AE6F-FE28-4FD8-9570-0B6149258A39}" destId="{92BF2824-BA6E-4799-9B0A-A23C2A1487FD}" srcOrd="0" destOrd="1" presId="urn:microsoft.com/office/officeart/2005/8/layout/vList3"/>
    <dgm:cxn modelId="{3B1702F1-4C76-4097-B74F-227E42313984}" srcId="{F5B530A3-EB83-4B8E-B211-28C829240BAB}" destId="{ECEB5E5F-B24C-4D76-9E7C-5C46B7467946}" srcOrd="0" destOrd="0" parTransId="{AAA813F6-E0DC-4746-BCB2-586070662CF8}" sibTransId="{6A2D0808-13B3-4031-9599-FFFCFBD0AAC8}"/>
    <dgm:cxn modelId="{A2EB0FB3-A2FD-41F0-8838-1D6084356F34}" type="presOf" srcId="{E2E983B5-BD4C-4431-BEB6-70FA10A20400}" destId="{648227D2-5591-4A97-9F4A-2CB20C8B59AF}" srcOrd="0" destOrd="0" presId="urn:microsoft.com/office/officeart/2005/8/layout/vList3"/>
    <dgm:cxn modelId="{EE433987-5D73-42E0-81BE-DBAB3CC63D96}" type="presOf" srcId="{2B090A8A-2924-4AA7-93AB-EFA78D3671D5}" destId="{9F630AC1-28AC-4B94-B39A-83030541C0FA}" srcOrd="0" destOrd="1" presId="urn:microsoft.com/office/officeart/2005/8/layout/vList3"/>
    <dgm:cxn modelId="{077C3257-1CAE-45C9-A1AA-8B74359325BF}" type="presOf" srcId="{4983FB55-FDC8-4865-9BC5-4EAC934F8A35}" destId="{9F630AC1-28AC-4B94-B39A-83030541C0FA}" srcOrd="0" destOrd="2" presId="urn:microsoft.com/office/officeart/2005/8/layout/vList3"/>
    <dgm:cxn modelId="{BD676478-AF91-4585-B6E3-C1393443CBC7}" type="presOf" srcId="{AB9E64E8-917A-4234-A5DC-41489BCE25C8}" destId="{9F630AC1-28AC-4B94-B39A-83030541C0FA}" srcOrd="0" destOrd="4" presId="urn:microsoft.com/office/officeart/2005/8/layout/vList3"/>
    <dgm:cxn modelId="{A5E3761C-0974-4D0F-8CFF-6733702D2620}" srcId="{E3A2AF6F-CC91-429C-B6F1-C43D3379E6F0}" destId="{E2E983B5-BD4C-4431-BEB6-70FA10A20400}" srcOrd="6" destOrd="0" parTransId="{D9B228BB-CF50-4738-AAA0-D7A915E38856}" sibTransId="{3B5522AD-B2FA-47AF-863E-C1730E024FED}"/>
    <dgm:cxn modelId="{EFC8D5BD-144E-4F5F-97CD-6B5C85C5AAA8}" srcId="{1158EDB5-FA64-411B-82E7-8147D4CF4FB3}" destId="{1C37AE6F-FE28-4FD8-9570-0B6149258A39}" srcOrd="0" destOrd="0" parTransId="{E78A0213-5494-4635-9D91-60CE045E3013}" sibTransId="{5B1F8F1A-72A0-42B2-A546-CE6440654DDA}"/>
    <dgm:cxn modelId="{36EFC014-AFC9-477D-8FE0-C35B3AFAD803}" srcId="{E3A2AF6F-CC91-429C-B6F1-C43D3379E6F0}" destId="{90A5AA2E-2C81-4C88-89C1-49DECCF4C574}" srcOrd="0" destOrd="0" parTransId="{9EBECE91-318F-4FB2-83DC-9FB5743348D4}" sibTransId="{5C2AFF6F-2CE9-4927-BEC5-27CE5A856626}"/>
    <dgm:cxn modelId="{C880001E-6A61-413D-9875-8BAC9A0496E1}" type="presOf" srcId="{03D57E98-4278-402B-8B86-2D882FDBAAD0}" destId="{1F5CDE2D-F87A-453B-B65C-E8824578DF60}" srcOrd="0" destOrd="2" presId="urn:microsoft.com/office/officeart/2005/8/layout/vList3"/>
    <dgm:cxn modelId="{B9E8D05D-FDCB-449D-B400-E53EC7C03E68}" type="presOf" srcId="{ECEB5E5F-B24C-4D76-9E7C-5C46B7467946}" destId="{804159A8-5062-45C3-BB30-4FBA6E8E3ED0}" srcOrd="0" destOrd="1" presId="urn:microsoft.com/office/officeart/2005/8/layout/vList3"/>
    <dgm:cxn modelId="{FDFD0470-3B05-46A8-B488-779A0D19D803}" type="presOf" srcId="{EB09439B-28CA-4D1E-87BC-168F1A2C3D13}" destId="{9F630AC1-28AC-4B94-B39A-83030541C0FA}" srcOrd="0" destOrd="3" presId="urn:microsoft.com/office/officeart/2005/8/layout/vList3"/>
    <dgm:cxn modelId="{399F0EE7-E481-48F3-9F63-2EEBF050587E}" srcId="{E3A2AF6F-CC91-429C-B6F1-C43D3379E6F0}" destId="{1158EDB5-FA64-411B-82E7-8147D4CF4FB3}" srcOrd="2" destOrd="0" parTransId="{F2F59B15-6828-48B6-9F48-EEF8DC0FFCF5}" sibTransId="{5A912439-090F-49A8-92C5-E4D50AE78313}"/>
    <dgm:cxn modelId="{129E261A-890C-4669-88D3-6A093793716A}" srcId="{90A5AA2E-2C81-4C88-89C1-49DECCF4C574}" destId="{E9EC37C1-19F0-4581-BE55-8C98A8EB77E6}" srcOrd="0" destOrd="0" parTransId="{B6C210BF-86C2-4704-8CB7-B604CC95ECAC}" sibTransId="{91D5BBB7-F178-49C3-8A8F-144635EDEFF7}"/>
    <dgm:cxn modelId="{7F323121-6E97-495D-BB52-0E790EDCF80A}" type="presOf" srcId="{E3A2AF6F-CC91-429C-B6F1-C43D3379E6F0}" destId="{FFF91B30-2C40-4382-94AD-C617355593BF}" srcOrd="0" destOrd="0" presId="urn:microsoft.com/office/officeart/2005/8/layout/vList3"/>
    <dgm:cxn modelId="{CA4A2D61-A3C9-44F2-B98B-852F1F41A23A}" srcId="{3BE34948-F921-4A72-AFE8-E67D0F343C6E}" destId="{2B090A8A-2924-4AA7-93AB-EFA78D3671D5}" srcOrd="0" destOrd="0" parTransId="{F51F1885-D525-4E21-8E32-56E9E9046F4F}" sibTransId="{7E5F0390-E8EB-4A11-B672-103B4E557B11}"/>
    <dgm:cxn modelId="{03388E85-16B3-4175-84D3-7E2722420094}" type="presOf" srcId="{7240F06F-B856-45A9-8007-212A2DE175A6}" destId="{8D2ACE79-D167-4186-892E-AB1404C81477}" srcOrd="0" destOrd="0" presId="urn:microsoft.com/office/officeart/2005/8/layout/vList3"/>
    <dgm:cxn modelId="{D944C12A-F108-446F-A091-CB4740249E2C}" srcId="{E3A2AF6F-CC91-429C-B6F1-C43D3379E6F0}" destId="{7240F06F-B856-45A9-8007-212A2DE175A6}" srcOrd="5" destOrd="0" parTransId="{CC53C20E-62CC-4CA4-8AF0-ED11BDF8F159}" sibTransId="{80E1C003-1408-423A-A493-67359E453351}"/>
    <dgm:cxn modelId="{469CD345-61D7-43AA-84A5-44C2EACFB22C}" srcId="{E2E983B5-BD4C-4431-BEB6-70FA10A20400}" destId="{5115F5B4-54E7-4DA7-8678-4623FD474295}" srcOrd="0" destOrd="0" parTransId="{87B8C5EB-7A87-48B6-A99A-58AEB35F44CA}" sibTransId="{662910A7-0A6D-4DA1-BF13-24280D4428DA}"/>
    <dgm:cxn modelId="{B364E14F-14C8-4D55-AD27-A786E4C32A41}" type="presOf" srcId="{5115F5B4-54E7-4DA7-8678-4623FD474295}" destId="{648227D2-5591-4A97-9F4A-2CB20C8B59AF}" srcOrd="0" destOrd="1" presId="urn:microsoft.com/office/officeart/2005/8/layout/vList3"/>
    <dgm:cxn modelId="{83D71D66-E422-4050-B7AA-0DFD7885196E}" srcId="{E3A2AF6F-CC91-429C-B6F1-C43D3379E6F0}" destId="{3BE34948-F921-4A72-AFE8-E67D0F343C6E}" srcOrd="1" destOrd="0" parTransId="{B1236F72-083B-4F81-B3FA-F56914BD402F}" sibTransId="{C47B1B18-CFD0-4D48-91B6-CBCFEE073545}"/>
    <dgm:cxn modelId="{14D06237-9038-4120-888F-FE178A158809}" srcId="{3BE34948-F921-4A72-AFE8-E67D0F343C6E}" destId="{AB9E64E8-917A-4234-A5DC-41489BCE25C8}" srcOrd="3" destOrd="0" parTransId="{6C3AE419-ED6B-4E64-9836-D71D75B7206A}" sibTransId="{4589F341-22D3-4C85-91E1-160B18DA932F}"/>
    <dgm:cxn modelId="{624EC5A2-FA06-40BA-83BC-6E2B1FDE82DF}" srcId="{E3A2AF6F-CC91-429C-B6F1-C43D3379E6F0}" destId="{1DEBDC8A-E668-4CEA-88E9-300AC7FBC0AA}" srcOrd="3" destOrd="0" parTransId="{7E8D0578-D251-44B3-A678-54F58F8331A6}" sibTransId="{D359E878-852A-4875-AED0-46699C2486D6}"/>
    <dgm:cxn modelId="{C8B3345D-38E9-49E1-8B24-6EA0DDBDC7CA}" srcId="{90A5AA2E-2C81-4C88-89C1-49DECCF4C574}" destId="{0B045348-1D58-4FBC-8C3C-68617C6C7EC8}" srcOrd="2" destOrd="0" parTransId="{8873B7E1-0F94-4508-BE37-B18712DBEC6C}" sibTransId="{E5019F64-9C9C-4E85-850B-EC8CB2E32783}"/>
    <dgm:cxn modelId="{EA98A094-EE08-4934-98FE-95C0DB4EE379}" type="presOf" srcId="{F5B530A3-EB83-4B8E-B211-28C829240BAB}" destId="{804159A8-5062-45C3-BB30-4FBA6E8E3ED0}" srcOrd="0" destOrd="0" presId="urn:microsoft.com/office/officeart/2005/8/layout/vList3"/>
    <dgm:cxn modelId="{C7C10240-BAAD-48B2-8837-A3EEB908C282}" type="presOf" srcId="{3BE34948-F921-4A72-AFE8-E67D0F343C6E}" destId="{9F630AC1-28AC-4B94-B39A-83030541C0FA}" srcOrd="0" destOrd="0" presId="urn:microsoft.com/office/officeart/2005/8/layout/vList3"/>
    <dgm:cxn modelId="{6E1904B7-5417-4849-8723-7AF750A1A550}" type="presOf" srcId="{0B045348-1D58-4FBC-8C3C-68617C6C7EC8}" destId="{1F5CDE2D-F87A-453B-B65C-E8824578DF60}" srcOrd="0" destOrd="3" presId="urn:microsoft.com/office/officeart/2005/8/layout/vList3"/>
    <dgm:cxn modelId="{C958C752-BC5E-4979-9549-CADBE9F649A9}" srcId="{3BE34948-F921-4A72-AFE8-E67D0F343C6E}" destId="{4983FB55-FDC8-4865-9BC5-4EAC934F8A35}" srcOrd="1" destOrd="0" parTransId="{5CF8B9B4-DDBE-4845-B14E-9B413C9DF3D6}" sibTransId="{67C9FA76-63B0-4A85-8015-71D7506A3600}"/>
    <dgm:cxn modelId="{5E9DCEAD-A07A-4510-961B-2C01814216FE}" type="presParOf" srcId="{FFF91B30-2C40-4382-94AD-C617355593BF}" destId="{4285739D-1198-47C3-98B2-DCA150DCFF6E}" srcOrd="0" destOrd="0" presId="urn:microsoft.com/office/officeart/2005/8/layout/vList3"/>
    <dgm:cxn modelId="{117A1259-2A21-4717-859A-5752F8F5299D}" type="presParOf" srcId="{4285739D-1198-47C3-98B2-DCA150DCFF6E}" destId="{13708852-80B7-4863-A197-AC040CA6250A}" srcOrd="0" destOrd="0" presId="urn:microsoft.com/office/officeart/2005/8/layout/vList3"/>
    <dgm:cxn modelId="{C578ADA0-23D7-496D-B04C-3D9999EFB9DA}" type="presParOf" srcId="{4285739D-1198-47C3-98B2-DCA150DCFF6E}" destId="{1F5CDE2D-F87A-453B-B65C-E8824578DF60}" srcOrd="1" destOrd="0" presId="urn:microsoft.com/office/officeart/2005/8/layout/vList3"/>
    <dgm:cxn modelId="{AF3FCB57-D80B-4308-90B3-F493E60D8D84}" type="presParOf" srcId="{FFF91B30-2C40-4382-94AD-C617355593BF}" destId="{DA8E89D8-94A7-4F85-B52D-8A941BDE4E8B}" srcOrd="1" destOrd="0" presId="urn:microsoft.com/office/officeart/2005/8/layout/vList3"/>
    <dgm:cxn modelId="{AE0E9B39-D8B6-4831-8BFD-6053F3D55C0F}" type="presParOf" srcId="{FFF91B30-2C40-4382-94AD-C617355593BF}" destId="{B8B0B49E-B50D-4605-8EDB-60B691C60F28}" srcOrd="2" destOrd="0" presId="urn:microsoft.com/office/officeart/2005/8/layout/vList3"/>
    <dgm:cxn modelId="{F3356363-0C48-4AE6-86B1-5DBD7F06EDAB}" type="presParOf" srcId="{B8B0B49E-B50D-4605-8EDB-60B691C60F28}" destId="{5D52AAE6-9D1D-4CAE-81CE-45F51A2B1A40}" srcOrd="0" destOrd="0" presId="urn:microsoft.com/office/officeart/2005/8/layout/vList3"/>
    <dgm:cxn modelId="{3F996172-80D5-4E30-91EB-3FDF163B6CA6}" type="presParOf" srcId="{B8B0B49E-B50D-4605-8EDB-60B691C60F28}" destId="{9F630AC1-28AC-4B94-B39A-83030541C0FA}" srcOrd="1" destOrd="0" presId="urn:microsoft.com/office/officeart/2005/8/layout/vList3"/>
    <dgm:cxn modelId="{29B32DC9-6737-4A2E-BAB6-A5647864CF8B}" type="presParOf" srcId="{FFF91B30-2C40-4382-94AD-C617355593BF}" destId="{45F3F073-2175-4921-82ED-C7275E586DE5}" srcOrd="3" destOrd="0" presId="urn:microsoft.com/office/officeart/2005/8/layout/vList3"/>
    <dgm:cxn modelId="{6CE61191-B084-43B3-A898-DF99836E12CA}" type="presParOf" srcId="{FFF91B30-2C40-4382-94AD-C617355593BF}" destId="{E0D391CF-9C9D-4E58-A3EC-CD03E60132E8}" srcOrd="4" destOrd="0" presId="urn:microsoft.com/office/officeart/2005/8/layout/vList3"/>
    <dgm:cxn modelId="{4F874636-86B7-4117-996C-4B64FD449B26}" type="presParOf" srcId="{E0D391CF-9C9D-4E58-A3EC-CD03E60132E8}" destId="{CF53D4F3-CE1A-42AD-974F-443F19C0229F}" srcOrd="0" destOrd="0" presId="urn:microsoft.com/office/officeart/2005/8/layout/vList3"/>
    <dgm:cxn modelId="{E3177DCB-B8E4-4129-BF81-38FAAFD843F0}" type="presParOf" srcId="{E0D391CF-9C9D-4E58-A3EC-CD03E60132E8}" destId="{92BF2824-BA6E-4799-9B0A-A23C2A1487FD}" srcOrd="1" destOrd="0" presId="urn:microsoft.com/office/officeart/2005/8/layout/vList3"/>
    <dgm:cxn modelId="{2B52BB79-D191-4404-8B0A-07221E15197C}" type="presParOf" srcId="{FFF91B30-2C40-4382-94AD-C617355593BF}" destId="{80155ED7-EEA9-44F8-93F4-9389F908B69C}" srcOrd="5" destOrd="0" presId="urn:microsoft.com/office/officeart/2005/8/layout/vList3"/>
    <dgm:cxn modelId="{394BDA7D-C512-402A-A6FC-FEA2E40FBE59}" type="presParOf" srcId="{FFF91B30-2C40-4382-94AD-C617355593BF}" destId="{BF06B97F-2178-4F63-9D88-5C277C741387}" srcOrd="6" destOrd="0" presId="urn:microsoft.com/office/officeart/2005/8/layout/vList3"/>
    <dgm:cxn modelId="{F123EE87-F6EB-4284-B8E2-A0FBD2F29151}" type="presParOf" srcId="{BF06B97F-2178-4F63-9D88-5C277C741387}" destId="{FC34099A-2090-40FE-8E06-1A75D2CB98C7}" srcOrd="0" destOrd="0" presId="urn:microsoft.com/office/officeart/2005/8/layout/vList3"/>
    <dgm:cxn modelId="{E9ACEFAB-266C-434E-87C9-2CF7E5C4AC91}" type="presParOf" srcId="{BF06B97F-2178-4F63-9D88-5C277C741387}" destId="{ED82AC1F-78B0-46F9-BE55-931CEB7D55FA}" srcOrd="1" destOrd="0" presId="urn:microsoft.com/office/officeart/2005/8/layout/vList3"/>
    <dgm:cxn modelId="{0D31B19F-951A-4099-BC78-2A7A870BF021}" type="presParOf" srcId="{FFF91B30-2C40-4382-94AD-C617355593BF}" destId="{60831D3D-35BB-4801-9208-4BD251925010}" srcOrd="7" destOrd="0" presId="urn:microsoft.com/office/officeart/2005/8/layout/vList3"/>
    <dgm:cxn modelId="{A39C2798-A9C0-472B-BA7F-A2B1BFB41060}" type="presParOf" srcId="{FFF91B30-2C40-4382-94AD-C617355593BF}" destId="{406C4632-186F-447E-A0FF-4783C4BDCD79}" srcOrd="8" destOrd="0" presId="urn:microsoft.com/office/officeart/2005/8/layout/vList3"/>
    <dgm:cxn modelId="{3DD362F7-6FBA-4386-ABEA-3E0B94E07B16}" type="presParOf" srcId="{406C4632-186F-447E-A0FF-4783C4BDCD79}" destId="{6562F663-447F-4D15-8E0C-4A1A88AA581E}" srcOrd="0" destOrd="0" presId="urn:microsoft.com/office/officeart/2005/8/layout/vList3"/>
    <dgm:cxn modelId="{0AB8D84E-6BC7-4B23-8C81-BD0E59E72A58}" type="presParOf" srcId="{406C4632-186F-447E-A0FF-4783C4BDCD79}" destId="{804159A8-5062-45C3-BB30-4FBA6E8E3ED0}" srcOrd="1" destOrd="0" presId="urn:microsoft.com/office/officeart/2005/8/layout/vList3"/>
    <dgm:cxn modelId="{241C2786-5B3B-48D8-9291-2D4542FCF38F}" type="presParOf" srcId="{FFF91B30-2C40-4382-94AD-C617355593BF}" destId="{DC61A218-202F-4DD8-A0A5-F83DE1013A67}" srcOrd="9" destOrd="0" presId="urn:microsoft.com/office/officeart/2005/8/layout/vList3"/>
    <dgm:cxn modelId="{DA63C4BE-8EEF-48C7-A001-1C7D77BA0AE4}" type="presParOf" srcId="{FFF91B30-2C40-4382-94AD-C617355593BF}" destId="{9605C800-9E76-4F22-AD31-8B7E3A7C4D4E}" srcOrd="10" destOrd="0" presId="urn:microsoft.com/office/officeart/2005/8/layout/vList3"/>
    <dgm:cxn modelId="{7BF26390-A2A8-401F-8953-002F478F8771}" type="presParOf" srcId="{9605C800-9E76-4F22-AD31-8B7E3A7C4D4E}" destId="{B04111C7-EC37-4525-9E6F-8FBF1DE866B2}" srcOrd="0" destOrd="0" presId="urn:microsoft.com/office/officeart/2005/8/layout/vList3"/>
    <dgm:cxn modelId="{DDD4E28B-36D0-42C8-90D0-A89FB3C9BC9F}" type="presParOf" srcId="{9605C800-9E76-4F22-AD31-8B7E3A7C4D4E}" destId="{8D2ACE79-D167-4186-892E-AB1404C81477}" srcOrd="1" destOrd="0" presId="urn:microsoft.com/office/officeart/2005/8/layout/vList3"/>
    <dgm:cxn modelId="{0F9C0462-53D6-4C7F-AAA1-010E0BE249FC}" type="presParOf" srcId="{FFF91B30-2C40-4382-94AD-C617355593BF}" destId="{9A4CC4C2-1B47-4EBD-A85F-A4C12C531E85}" srcOrd="11" destOrd="0" presId="urn:microsoft.com/office/officeart/2005/8/layout/vList3"/>
    <dgm:cxn modelId="{FF4F7828-F82D-44A3-A0CD-3D639C5CD3DA}" type="presParOf" srcId="{FFF91B30-2C40-4382-94AD-C617355593BF}" destId="{4DE9B2CF-D257-402D-B7E1-80E883D7C80D}" srcOrd="12" destOrd="0" presId="urn:microsoft.com/office/officeart/2005/8/layout/vList3"/>
    <dgm:cxn modelId="{A6408BE2-242A-4469-A90D-D579BA972615}" type="presParOf" srcId="{4DE9B2CF-D257-402D-B7E1-80E883D7C80D}" destId="{20172113-FD27-4FA7-9782-2242A40CC465}" srcOrd="0" destOrd="0" presId="urn:microsoft.com/office/officeart/2005/8/layout/vList3"/>
    <dgm:cxn modelId="{32E6758B-123F-4DCE-BEE4-B8CB6E7BA3CE}" type="presParOf" srcId="{4DE9B2CF-D257-402D-B7E1-80E883D7C80D}" destId="{648227D2-5591-4A97-9F4A-2CB20C8B59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84016-E466-479C-9342-BCCD26315BD5}" type="doc">
      <dgm:prSet loTypeId="urn:microsoft.com/office/officeart/2005/8/layout/hProcess9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774E3C-6351-4AAC-8824-070E670595CA}">
      <dgm:prSet/>
      <dgm:spPr/>
      <dgm:t>
        <a:bodyPr/>
        <a:lstStyle/>
        <a:p>
          <a:pPr rtl="0"/>
          <a:r>
            <a:rPr lang="ru-RU" dirty="0" smtClean="0"/>
            <a:t>По данным российских исследований и статистики, в начале 2000-х годов ожирением страдали около </a:t>
          </a:r>
          <a:r>
            <a:rPr lang="ru-RU" b="1" dirty="0" smtClean="0"/>
            <a:t>20–25% взрослых женщин</a:t>
          </a:r>
          <a:r>
            <a:rPr lang="ru-RU" dirty="0" smtClean="0"/>
            <a:t> в России.</a:t>
          </a:r>
          <a:endParaRPr lang="ru-RU" dirty="0"/>
        </a:p>
      </dgm:t>
    </dgm:pt>
    <dgm:pt modelId="{73D97433-9574-4D24-972D-F0E5E7ED22AB}" type="parTrans" cxnId="{350CA1A6-1084-43E7-B875-9760587D32B2}">
      <dgm:prSet/>
      <dgm:spPr/>
      <dgm:t>
        <a:bodyPr/>
        <a:lstStyle/>
        <a:p>
          <a:endParaRPr lang="ru-RU"/>
        </a:p>
      </dgm:t>
    </dgm:pt>
    <dgm:pt modelId="{6ACF7F28-A454-44E6-AA63-B06185B5F68E}" type="sibTrans" cxnId="{350CA1A6-1084-43E7-B875-9760587D32B2}">
      <dgm:prSet/>
      <dgm:spPr/>
      <dgm:t>
        <a:bodyPr/>
        <a:lstStyle/>
        <a:p>
          <a:endParaRPr lang="ru-RU"/>
        </a:p>
      </dgm:t>
    </dgm:pt>
    <dgm:pt modelId="{5894EE3E-39BD-4471-9036-A056F20C519F}">
      <dgm:prSet/>
      <dgm:spPr/>
      <dgm:t>
        <a:bodyPr/>
        <a:lstStyle/>
        <a:p>
          <a:pPr rtl="0"/>
          <a:r>
            <a:rPr lang="ru-RU" dirty="0" smtClean="0"/>
            <a:t>По данным Росстата и Минздрава России, в </a:t>
          </a:r>
          <a:r>
            <a:rPr lang="ru-RU" b="1" dirty="0" smtClean="0"/>
            <a:t>2021–2024 годах</a:t>
          </a:r>
          <a:r>
            <a:rPr lang="ru-RU" dirty="0" smtClean="0"/>
            <a:t> ожирением страдали около </a:t>
          </a:r>
          <a:r>
            <a:rPr lang="ru-RU" b="1" dirty="0" smtClean="0"/>
            <a:t>25–30% взрослых женщин</a:t>
          </a:r>
          <a:r>
            <a:rPr lang="ru-RU" dirty="0" smtClean="0"/>
            <a:t> в России.</a:t>
          </a:r>
          <a:endParaRPr lang="ru-RU" dirty="0"/>
        </a:p>
      </dgm:t>
    </dgm:pt>
    <dgm:pt modelId="{BCC48275-A04B-437E-A548-34DA791A0CC1}" type="parTrans" cxnId="{A7B49DC5-3DCA-404E-99B3-E5F47047B6EE}">
      <dgm:prSet/>
      <dgm:spPr/>
      <dgm:t>
        <a:bodyPr/>
        <a:lstStyle/>
        <a:p>
          <a:endParaRPr lang="ru-RU"/>
        </a:p>
      </dgm:t>
    </dgm:pt>
    <dgm:pt modelId="{8FBEC6EC-1521-4D4D-8D4F-DF625FC65B8B}" type="sibTrans" cxnId="{A7B49DC5-3DCA-404E-99B3-E5F47047B6EE}">
      <dgm:prSet/>
      <dgm:spPr/>
      <dgm:t>
        <a:bodyPr/>
        <a:lstStyle/>
        <a:p>
          <a:endParaRPr lang="ru-RU"/>
        </a:p>
      </dgm:t>
    </dgm:pt>
    <dgm:pt modelId="{8121B6BE-8A86-4D53-836B-48E1F5F234CD}" type="pres">
      <dgm:prSet presAssocID="{0BB84016-E466-479C-9342-BCCD26315B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8D672-90EF-418E-96F8-41E311A71BA8}" type="pres">
      <dgm:prSet presAssocID="{0BB84016-E466-479C-9342-BCCD26315BD5}" presName="arrow" presStyleLbl="bgShp" presStyleIdx="0" presStyleCnt="1"/>
      <dgm:spPr/>
    </dgm:pt>
    <dgm:pt modelId="{ABF770A6-9976-4795-A12B-B238309A5451}" type="pres">
      <dgm:prSet presAssocID="{0BB84016-E466-479C-9342-BCCD26315BD5}" presName="linearProcess" presStyleCnt="0"/>
      <dgm:spPr/>
    </dgm:pt>
    <dgm:pt modelId="{03511D3D-6292-4442-A9BA-41EEDFE8A1BD}" type="pres">
      <dgm:prSet presAssocID="{1A774E3C-6351-4AAC-8824-070E670595C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BF26E-3AEB-4912-8F78-BB4AD0DE55AD}" type="pres">
      <dgm:prSet presAssocID="{6ACF7F28-A454-44E6-AA63-B06185B5F68E}" presName="sibTrans" presStyleCnt="0"/>
      <dgm:spPr/>
    </dgm:pt>
    <dgm:pt modelId="{FA71E297-6F00-4A56-B852-95E5F52C6763}" type="pres">
      <dgm:prSet presAssocID="{5894EE3E-39BD-4471-9036-A056F20C519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49DC5-3DCA-404E-99B3-E5F47047B6EE}" srcId="{0BB84016-E466-479C-9342-BCCD26315BD5}" destId="{5894EE3E-39BD-4471-9036-A056F20C519F}" srcOrd="1" destOrd="0" parTransId="{BCC48275-A04B-437E-A548-34DA791A0CC1}" sibTransId="{8FBEC6EC-1521-4D4D-8D4F-DF625FC65B8B}"/>
    <dgm:cxn modelId="{AE3937DF-2FD3-4A91-B74E-2EBFF6219326}" type="presOf" srcId="{0BB84016-E466-479C-9342-BCCD26315BD5}" destId="{8121B6BE-8A86-4D53-836B-48E1F5F234CD}" srcOrd="0" destOrd="0" presId="urn:microsoft.com/office/officeart/2005/8/layout/hProcess9"/>
    <dgm:cxn modelId="{350CA1A6-1084-43E7-B875-9760587D32B2}" srcId="{0BB84016-E466-479C-9342-BCCD26315BD5}" destId="{1A774E3C-6351-4AAC-8824-070E670595CA}" srcOrd="0" destOrd="0" parTransId="{73D97433-9574-4D24-972D-F0E5E7ED22AB}" sibTransId="{6ACF7F28-A454-44E6-AA63-B06185B5F68E}"/>
    <dgm:cxn modelId="{EF6239A1-17FA-4450-A38C-C22CB1740E49}" type="presOf" srcId="{1A774E3C-6351-4AAC-8824-070E670595CA}" destId="{03511D3D-6292-4442-A9BA-41EEDFE8A1BD}" srcOrd="0" destOrd="0" presId="urn:microsoft.com/office/officeart/2005/8/layout/hProcess9"/>
    <dgm:cxn modelId="{6AC491C2-004B-4297-8600-77E2A4DB8E77}" type="presOf" srcId="{5894EE3E-39BD-4471-9036-A056F20C519F}" destId="{FA71E297-6F00-4A56-B852-95E5F52C6763}" srcOrd="0" destOrd="0" presId="urn:microsoft.com/office/officeart/2005/8/layout/hProcess9"/>
    <dgm:cxn modelId="{197D521C-EFC1-498B-AA0A-ED40A0D24914}" type="presParOf" srcId="{8121B6BE-8A86-4D53-836B-48E1F5F234CD}" destId="{0F48D672-90EF-418E-96F8-41E311A71BA8}" srcOrd="0" destOrd="0" presId="urn:microsoft.com/office/officeart/2005/8/layout/hProcess9"/>
    <dgm:cxn modelId="{B6AFA7A2-4666-4951-ADCA-75571EE6EB7F}" type="presParOf" srcId="{8121B6BE-8A86-4D53-836B-48E1F5F234CD}" destId="{ABF770A6-9976-4795-A12B-B238309A5451}" srcOrd="1" destOrd="0" presId="urn:microsoft.com/office/officeart/2005/8/layout/hProcess9"/>
    <dgm:cxn modelId="{9C966466-E554-44E7-B50E-FA2841F7A329}" type="presParOf" srcId="{ABF770A6-9976-4795-A12B-B238309A5451}" destId="{03511D3D-6292-4442-A9BA-41EEDFE8A1BD}" srcOrd="0" destOrd="0" presId="urn:microsoft.com/office/officeart/2005/8/layout/hProcess9"/>
    <dgm:cxn modelId="{B991E8F6-9AF8-4EA4-AAC4-A7C635BADF82}" type="presParOf" srcId="{ABF770A6-9976-4795-A12B-B238309A5451}" destId="{F1FBF26E-3AEB-4912-8F78-BB4AD0DE55AD}" srcOrd="1" destOrd="0" presId="urn:microsoft.com/office/officeart/2005/8/layout/hProcess9"/>
    <dgm:cxn modelId="{35D3134C-BCEE-40CD-A966-8699B4C0F44C}" type="presParOf" srcId="{ABF770A6-9976-4795-A12B-B238309A5451}" destId="{FA71E297-6F00-4A56-B852-95E5F52C676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BDCA98-4946-493C-AE29-9325AF44D5EC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B7FACF-1D26-4777-A923-D0A51B1A3115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Врачи-специалисты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EAF0C-49DA-4B3D-AF6E-960F5A5EACFA}" type="parTrans" cxnId="{71947D41-7B25-4DAA-87A5-6DE15807747A}">
      <dgm:prSet/>
      <dgm:spPr/>
      <dgm:t>
        <a:bodyPr/>
        <a:lstStyle/>
        <a:p>
          <a:endParaRPr lang="ru-RU"/>
        </a:p>
      </dgm:t>
    </dgm:pt>
    <dgm:pt modelId="{79F63F6B-D263-4A5F-8D32-BC121004CE80}" type="sibTrans" cxnId="{71947D41-7B25-4DAA-87A5-6DE15807747A}">
      <dgm:prSet/>
      <dgm:spPr/>
      <dgm:t>
        <a:bodyPr/>
        <a:lstStyle/>
        <a:p>
          <a:endParaRPr lang="ru-RU"/>
        </a:p>
      </dgm:t>
    </dgm:pt>
    <dgm:pt modelId="{D457C651-1F93-4901-A8C6-4866D16A094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Эндокринолог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5C91A-0580-4668-8B92-DD64550022A6}" type="parTrans" cxnId="{484EDB90-0346-483F-9863-5A986D77A938}">
      <dgm:prSet/>
      <dgm:spPr/>
      <dgm:t>
        <a:bodyPr/>
        <a:lstStyle/>
        <a:p>
          <a:endParaRPr lang="ru-RU"/>
        </a:p>
      </dgm:t>
    </dgm:pt>
    <dgm:pt modelId="{EAA6A841-38BD-464D-BEF1-17C1FE3231E3}" type="sibTrans" cxnId="{484EDB90-0346-483F-9863-5A986D77A938}">
      <dgm:prSet/>
      <dgm:spPr/>
      <dgm:t>
        <a:bodyPr/>
        <a:lstStyle/>
        <a:p>
          <a:endParaRPr lang="ru-RU"/>
        </a:p>
      </dgm:t>
    </dgm:pt>
    <dgm:pt modelId="{E7D2BEFC-086D-4E1D-90E3-D4D46B4887F5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гормональных нарушений (гипотиреоз, синдром поликистозных яичников,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инсулинорезистентность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C4581-7905-44F7-AF64-7371695F59B5}" type="parTrans" cxnId="{7F9DDB5C-461E-4B86-B4F3-8ABA33FC984B}">
      <dgm:prSet/>
      <dgm:spPr/>
      <dgm:t>
        <a:bodyPr/>
        <a:lstStyle/>
        <a:p>
          <a:endParaRPr lang="ru-RU"/>
        </a:p>
      </dgm:t>
    </dgm:pt>
    <dgm:pt modelId="{23AC6D3A-7B3D-4997-BF30-FC5AD8301305}" type="sibTrans" cxnId="{7F9DDB5C-461E-4B86-B4F3-8ABA33FC984B}">
      <dgm:prSet/>
      <dgm:spPr/>
      <dgm:t>
        <a:bodyPr/>
        <a:lstStyle/>
        <a:p>
          <a:endParaRPr lang="ru-RU"/>
        </a:p>
      </dgm:t>
    </dgm:pt>
    <dgm:pt modelId="{F5B88711-9D2E-4D05-ACB4-E109CEC6B47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метаболических нарушений (сахарный диабет, дислипидемия).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113FA-0A9B-4B34-8694-CA66DF56BAD8}" type="parTrans" cxnId="{F8F4C279-9EE7-4233-8168-A4E3A7791872}">
      <dgm:prSet/>
      <dgm:spPr/>
      <dgm:t>
        <a:bodyPr/>
        <a:lstStyle/>
        <a:p>
          <a:endParaRPr lang="ru-RU"/>
        </a:p>
      </dgm:t>
    </dgm:pt>
    <dgm:pt modelId="{27666E20-94A7-4124-B2C2-AE68D52C86B6}" type="sibTrans" cxnId="{F8F4C279-9EE7-4233-8168-A4E3A7791872}">
      <dgm:prSet/>
      <dgm:spPr/>
      <dgm:t>
        <a:bodyPr/>
        <a:lstStyle/>
        <a:p>
          <a:endParaRPr lang="ru-RU"/>
        </a:p>
      </dgm:t>
    </dgm:pt>
    <dgm:pt modelId="{D679134F-8A6E-4744-95C5-C63C9F46672B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Диетолог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623B9-91A3-458E-9A26-59E670931370}" type="parTrans" cxnId="{B5AB112B-9810-434D-B06D-4F80F1279767}">
      <dgm:prSet/>
      <dgm:spPr/>
      <dgm:t>
        <a:bodyPr/>
        <a:lstStyle/>
        <a:p>
          <a:endParaRPr lang="ru-RU"/>
        </a:p>
      </dgm:t>
    </dgm:pt>
    <dgm:pt modelId="{54949B18-76E9-48F5-9801-F9A8EE491551}" type="sibTrans" cxnId="{B5AB112B-9810-434D-B06D-4F80F1279767}">
      <dgm:prSet/>
      <dgm:spPr/>
      <dgm:t>
        <a:bodyPr/>
        <a:lstStyle/>
        <a:p>
          <a:endParaRPr lang="ru-RU"/>
        </a:p>
      </dgm:t>
    </dgm:pt>
    <dgm:pt modelId="{BA9994CB-E7F5-4FF0-8BAE-B037B21A4E41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индивидуального плана питания.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48C99-ED79-4AB0-B80D-A0CA9627EAAE}" type="parTrans" cxnId="{8FCA2012-1133-4EC5-88AC-71C290107E03}">
      <dgm:prSet/>
      <dgm:spPr/>
      <dgm:t>
        <a:bodyPr/>
        <a:lstStyle/>
        <a:p>
          <a:endParaRPr lang="ru-RU"/>
        </a:p>
      </dgm:t>
    </dgm:pt>
    <dgm:pt modelId="{B0F4BD4F-E5B9-4140-B151-19790A8EB3A5}" type="sibTrans" cxnId="{8FCA2012-1133-4EC5-88AC-71C290107E03}">
      <dgm:prSet/>
      <dgm:spPr/>
      <dgm:t>
        <a:bodyPr/>
        <a:lstStyle/>
        <a:p>
          <a:endParaRPr lang="ru-RU"/>
        </a:p>
      </dgm:t>
    </dgm:pt>
    <dgm:pt modelId="{4DE32BDB-79E9-46AD-8894-B18C5254D45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принципам здорового питания и контроля калорийности рациона.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7AE37-C6A3-4EE6-AE2D-697C93CBD547}" type="parTrans" cxnId="{08E4D502-AC00-465A-A036-6F53947AD271}">
      <dgm:prSet/>
      <dgm:spPr/>
      <dgm:t>
        <a:bodyPr/>
        <a:lstStyle/>
        <a:p>
          <a:endParaRPr lang="ru-RU"/>
        </a:p>
      </dgm:t>
    </dgm:pt>
    <dgm:pt modelId="{26E2F79F-370E-4E46-86EE-430B3EEBBD71}" type="sibTrans" cxnId="{08E4D502-AC00-465A-A036-6F53947AD271}">
      <dgm:prSet/>
      <dgm:spPr/>
      <dgm:t>
        <a:bodyPr/>
        <a:lstStyle/>
        <a:p>
          <a:endParaRPr lang="ru-RU"/>
        </a:p>
      </dgm:t>
    </dgm:pt>
    <dgm:pt modelId="{85D2DACA-BCC7-4882-9BF9-BFD15D57E40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пищевых привычек.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5DB4C-14E6-4FD6-9D98-6CF9BE963220}" type="parTrans" cxnId="{0F358F35-2FFD-4434-BED2-3FD408A1F525}">
      <dgm:prSet/>
      <dgm:spPr/>
      <dgm:t>
        <a:bodyPr/>
        <a:lstStyle/>
        <a:p>
          <a:endParaRPr lang="ru-RU"/>
        </a:p>
      </dgm:t>
    </dgm:pt>
    <dgm:pt modelId="{FB1D1CC3-3AC0-42F9-A45C-9F9C7E101738}" type="sibTrans" cxnId="{0F358F35-2FFD-4434-BED2-3FD408A1F525}">
      <dgm:prSet/>
      <dgm:spPr/>
      <dgm:t>
        <a:bodyPr/>
        <a:lstStyle/>
        <a:p>
          <a:endParaRPr lang="ru-RU"/>
        </a:p>
      </dgm:t>
    </dgm:pt>
    <dgm:pt modelId="{8725D03E-69D2-441F-BAB0-48DF37684A70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Терапевт/Врач общей практики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74A23-8BAA-461B-A45A-EB2126AF0C45}" type="parTrans" cxnId="{0CD144C7-7763-44BB-B134-1BA3F12E5A74}">
      <dgm:prSet/>
      <dgm:spPr/>
      <dgm:t>
        <a:bodyPr/>
        <a:lstStyle/>
        <a:p>
          <a:endParaRPr lang="ru-RU"/>
        </a:p>
      </dgm:t>
    </dgm:pt>
    <dgm:pt modelId="{DE45DFB9-A0F4-4C38-AC7F-D06FC31C2FF9}" type="sibTrans" cxnId="{0CD144C7-7763-44BB-B134-1BA3F12E5A74}">
      <dgm:prSet/>
      <dgm:spPr/>
      <dgm:t>
        <a:bodyPr/>
        <a:lstStyle/>
        <a:p>
          <a:endParaRPr lang="ru-RU"/>
        </a:p>
      </dgm:t>
    </dgm:pt>
    <dgm:pt modelId="{0B7AB541-8AC3-43DA-8109-207D4ADA151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лечения и наблюдение за общим состоянием здоровья.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68E3B-D1FE-4E73-862E-4C26681E5D2F}" type="parTrans" cxnId="{8435A4CD-1614-4CAE-AEC4-52316BC827E8}">
      <dgm:prSet/>
      <dgm:spPr/>
      <dgm:t>
        <a:bodyPr/>
        <a:lstStyle/>
        <a:p>
          <a:endParaRPr lang="ru-RU"/>
        </a:p>
      </dgm:t>
    </dgm:pt>
    <dgm:pt modelId="{CAA470F4-AE1D-421B-A716-657A2168A08E}" type="sibTrans" cxnId="{8435A4CD-1614-4CAE-AEC4-52316BC827E8}">
      <dgm:prSet/>
      <dgm:spPr/>
      <dgm:t>
        <a:bodyPr/>
        <a:lstStyle/>
        <a:p>
          <a:endParaRPr lang="ru-RU"/>
        </a:p>
      </dgm:t>
    </dgm:pt>
    <dgm:pt modelId="{2581E59B-F689-4BBB-A3A1-39A19ADEFC9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сопутствующих заболеваний (гипертония, сердечно-сосудистые заболевания).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46AA9-0C86-4EFA-8EF4-AB6E87ABFE82}" type="parTrans" cxnId="{6AC6B01C-2EED-4006-B9A3-586794CEB479}">
      <dgm:prSet/>
      <dgm:spPr/>
      <dgm:t>
        <a:bodyPr/>
        <a:lstStyle/>
        <a:p>
          <a:endParaRPr lang="ru-RU"/>
        </a:p>
      </dgm:t>
    </dgm:pt>
    <dgm:pt modelId="{389892D8-3B84-45C2-BBB8-A37771C86A2B}" type="sibTrans" cxnId="{6AC6B01C-2EED-4006-B9A3-586794CEB479}">
      <dgm:prSet/>
      <dgm:spPr/>
      <dgm:t>
        <a:bodyPr/>
        <a:lstStyle/>
        <a:p>
          <a:endParaRPr lang="ru-RU"/>
        </a:p>
      </dgm:t>
    </dgm:pt>
    <dgm:pt modelId="{7D3A9841-7C38-4ED8-AC10-36392A20E581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Гастроэнтеролог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C77FC-A3B8-434F-AE49-0F09D43A205A}" type="parTrans" cxnId="{AA7EB035-1101-464A-B4F8-7FBE67633EFE}">
      <dgm:prSet/>
      <dgm:spPr/>
      <dgm:t>
        <a:bodyPr/>
        <a:lstStyle/>
        <a:p>
          <a:endParaRPr lang="ru-RU"/>
        </a:p>
      </dgm:t>
    </dgm:pt>
    <dgm:pt modelId="{22D47049-14D6-4B2A-841D-B0E0F0974637}" type="sibTrans" cxnId="{AA7EB035-1101-464A-B4F8-7FBE67633EFE}">
      <dgm:prSet/>
      <dgm:spPr/>
      <dgm:t>
        <a:bodyPr/>
        <a:lstStyle/>
        <a:p>
          <a:endParaRPr lang="ru-RU"/>
        </a:p>
      </dgm:t>
    </dgm:pt>
    <dgm:pt modelId="{2B61F78B-95AD-42C7-9457-2BC01060AA0F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заболеваний ЖКТ, связанных с ожирением (жировая болезнь печени, ГЭРБ).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938CA-C7A4-4B30-B7F4-76E874525851}" type="parTrans" cxnId="{1315B748-2F28-4AAE-98FF-8F1EF832B956}">
      <dgm:prSet/>
      <dgm:spPr/>
      <dgm:t>
        <a:bodyPr/>
        <a:lstStyle/>
        <a:p>
          <a:endParaRPr lang="ru-RU"/>
        </a:p>
      </dgm:t>
    </dgm:pt>
    <dgm:pt modelId="{A31AD7B8-E9F0-46D8-A76C-B33ADCB4393B}" type="sibTrans" cxnId="{1315B748-2F28-4AAE-98FF-8F1EF832B956}">
      <dgm:prSet/>
      <dgm:spPr/>
      <dgm:t>
        <a:bodyPr/>
        <a:lstStyle/>
        <a:p>
          <a:endParaRPr lang="ru-RU"/>
        </a:p>
      </dgm:t>
    </dgm:pt>
    <dgm:pt modelId="{D554EE0E-4DA6-457A-B577-55471B937E40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нарушений всасывания питательных веществ.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863CF-78BB-45A5-AFCD-034896FB150B}" type="parTrans" cxnId="{97923C37-E2BD-4283-8EBB-E936F27CF104}">
      <dgm:prSet/>
      <dgm:spPr/>
      <dgm:t>
        <a:bodyPr/>
        <a:lstStyle/>
        <a:p>
          <a:endParaRPr lang="ru-RU"/>
        </a:p>
      </dgm:t>
    </dgm:pt>
    <dgm:pt modelId="{6711A42D-DFA6-4DCF-A770-829F965BB4CF}" type="sibTrans" cxnId="{97923C37-E2BD-4283-8EBB-E936F27CF104}">
      <dgm:prSet/>
      <dgm:spPr/>
      <dgm:t>
        <a:bodyPr/>
        <a:lstStyle/>
        <a:p>
          <a:endParaRPr lang="ru-RU"/>
        </a:p>
      </dgm:t>
    </dgm:pt>
    <dgm:pt modelId="{93355145-187F-4FD3-88BC-F889CB885F37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Кардиолог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33B8D-0367-4F8B-A913-51DA30057A9C}" type="parTrans" cxnId="{0191B400-F4FF-46F3-9B54-12DCE406B220}">
      <dgm:prSet/>
      <dgm:spPr/>
      <dgm:t>
        <a:bodyPr/>
        <a:lstStyle/>
        <a:p>
          <a:endParaRPr lang="ru-RU"/>
        </a:p>
      </dgm:t>
    </dgm:pt>
    <dgm:pt modelId="{7940C634-A8C6-49A3-9A6D-B7A0C25E9E29}" type="sibTrans" cxnId="{0191B400-F4FF-46F3-9B54-12DCE406B220}">
      <dgm:prSet/>
      <dgm:spPr/>
      <dgm:t>
        <a:bodyPr/>
        <a:lstStyle/>
        <a:p>
          <a:endParaRPr lang="ru-RU"/>
        </a:p>
      </dgm:t>
    </dgm:pt>
    <dgm:pt modelId="{06D9D891-783B-420A-8961-07817E06FC18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сердечно-сосудистых осложнений (гипертония, ишемическая болезнь сердца).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FDFCB-2F8A-4301-8B23-5B283655DE2F}" type="parTrans" cxnId="{25D91298-50F8-4873-AB11-66E1DBC94469}">
      <dgm:prSet/>
      <dgm:spPr/>
      <dgm:t>
        <a:bodyPr/>
        <a:lstStyle/>
        <a:p>
          <a:endParaRPr lang="ru-RU"/>
        </a:p>
      </dgm:t>
    </dgm:pt>
    <dgm:pt modelId="{01539B66-67A1-46C0-9548-A778E4372AB8}" type="sibTrans" cxnId="{25D91298-50F8-4873-AB11-66E1DBC94469}">
      <dgm:prSet/>
      <dgm:spPr/>
      <dgm:t>
        <a:bodyPr/>
        <a:lstStyle/>
        <a:p>
          <a:endParaRPr lang="ru-RU"/>
        </a:p>
      </dgm:t>
    </dgm:pt>
    <dgm:pt modelId="{95F361B5-B051-487A-8F4E-1E73EDD03128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Гинеколог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87623-6054-4920-90F7-EB03E04DF91E}" type="parTrans" cxnId="{B74D5FE3-411F-4234-A6A8-013B83FD8A14}">
      <dgm:prSet/>
      <dgm:spPr/>
      <dgm:t>
        <a:bodyPr/>
        <a:lstStyle/>
        <a:p>
          <a:endParaRPr lang="ru-RU"/>
        </a:p>
      </dgm:t>
    </dgm:pt>
    <dgm:pt modelId="{32ABA8AC-9C6F-4837-815D-6505AA9ECA66}" type="sibTrans" cxnId="{B74D5FE3-411F-4234-A6A8-013B83FD8A14}">
      <dgm:prSet/>
      <dgm:spPr/>
      <dgm:t>
        <a:bodyPr/>
        <a:lstStyle/>
        <a:p>
          <a:endParaRPr lang="ru-RU"/>
        </a:p>
      </dgm:t>
    </dgm:pt>
    <dgm:pt modelId="{A7BC2CA3-EB18-4F51-A9CA-5C5651258026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репродуктивных нарушений (бесплодие, нарушения менструального цикла).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BF22C-4A51-489F-8CD4-9DA54F80C66D}" type="parTrans" cxnId="{2E29D3C4-45C5-4963-96A8-16DBF26277F1}">
      <dgm:prSet/>
      <dgm:spPr/>
      <dgm:t>
        <a:bodyPr/>
        <a:lstStyle/>
        <a:p>
          <a:endParaRPr lang="ru-RU"/>
        </a:p>
      </dgm:t>
    </dgm:pt>
    <dgm:pt modelId="{784C9981-3EBC-47D4-8AEB-33E66909F331}" type="sibTrans" cxnId="{2E29D3C4-45C5-4963-96A8-16DBF26277F1}">
      <dgm:prSet/>
      <dgm:spPr/>
      <dgm:t>
        <a:bodyPr/>
        <a:lstStyle/>
        <a:p>
          <a:endParaRPr lang="ru-RU"/>
        </a:p>
      </dgm:t>
    </dgm:pt>
    <dgm:pt modelId="{0A348E10-2815-4B80-A0DC-B5D428DF8AC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беременности у женщин с ожирением.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ED7B3-D85D-4909-B0C6-6AF98EE54949}" type="parTrans" cxnId="{9889B064-046C-4D41-BBEF-6972777DC93B}">
      <dgm:prSet/>
      <dgm:spPr/>
      <dgm:t>
        <a:bodyPr/>
        <a:lstStyle/>
        <a:p>
          <a:endParaRPr lang="ru-RU"/>
        </a:p>
      </dgm:t>
    </dgm:pt>
    <dgm:pt modelId="{4504B823-4876-4645-8E62-CEC20EFEC852}" type="sibTrans" cxnId="{9889B064-046C-4D41-BBEF-6972777DC93B}">
      <dgm:prSet/>
      <dgm:spPr/>
      <dgm:t>
        <a:bodyPr/>
        <a:lstStyle/>
        <a:p>
          <a:endParaRPr lang="ru-RU"/>
        </a:p>
      </dgm:t>
    </dgm:pt>
    <dgm:pt modelId="{676A61E1-7801-4217-9E01-CEC52958F672}" type="pres">
      <dgm:prSet presAssocID="{ADBDCA98-4946-493C-AE29-9325AF44D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E6798-A837-496F-B8B7-D14506643DA4}" type="pres">
      <dgm:prSet presAssocID="{96B7FACF-1D26-4777-A923-D0A51B1A3115}" presName="composite" presStyleCnt="0"/>
      <dgm:spPr/>
    </dgm:pt>
    <dgm:pt modelId="{76963BEB-2F1A-4888-ADAB-5C04945F3343}" type="pres">
      <dgm:prSet presAssocID="{96B7FACF-1D26-4777-A923-D0A51B1A311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E9FB2-273B-4758-8523-337A29124813}" type="pres">
      <dgm:prSet presAssocID="{96B7FACF-1D26-4777-A923-D0A51B1A3115}" presName="descendantText" presStyleLbl="alignAcc1" presStyleIdx="0" presStyleCnt="7" custScaleX="468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6E40093A-809A-4D7D-B84C-59745654B99A}" type="pres">
      <dgm:prSet presAssocID="{79F63F6B-D263-4A5F-8D32-BC121004CE80}" presName="sp" presStyleCnt="0"/>
      <dgm:spPr/>
    </dgm:pt>
    <dgm:pt modelId="{2208EB51-FF23-4E62-9D68-BE9B00873E65}" type="pres">
      <dgm:prSet presAssocID="{D457C651-1F93-4901-A8C6-4866D16A0945}" presName="composite" presStyleCnt="0"/>
      <dgm:spPr/>
    </dgm:pt>
    <dgm:pt modelId="{D394DB7C-2707-4076-AA00-217D46EB859F}" type="pres">
      <dgm:prSet presAssocID="{D457C651-1F93-4901-A8C6-4866D16A094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6145F-6449-43C1-B4CD-394226B12435}" type="pres">
      <dgm:prSet presAssocID="{D457C651-1F93-4901-A8C6-4866D16A094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6C76-7E98-4756-9B04-03A8FEDBC366}" type="pres">
      <dgm:prSet presAssocID="{EAA6A841-38BD-464D-BEF1-17C1FE3231E3}" presName="sp" presStyleCnt="0"/>
      <dgm:spPr/>
    </dgm:pt>
    <dgm:pt modelId="{452446F4-2AA7-44AD-B9EF-CAA476E5F8A5}" type="pres">
      <dgm:prSet presAssocID="{D679134F-8A6E-4744-95C5-C63C9F46672B}" presName="composite" presStyleCnt="0"/>
      <dgm:spPr/>
    </dgm:pt>
    <dgm:pt modelId="{87D94ACE-2AE3-4C7D-BB7E-CEC74C97AC16}" type="pres">
      <dgm:prSet presAssocID="{D679134F-8A6E-4744-95C5-C63C9F46672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7B63A-AE49-4915-BC97-7DBA17A91B9D}" type="pres">
      <dgm:prSet presAssocID="{D679134F-8A6E-4744-95C5-C63C9F46672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A5223-5672-4A37-AAFF-1999C8DB3538}" type="pres">
      <dgm:prSet presAssocID="{54949B18-76E9-48F5-9801-F9A8EE491551}" presName="sp" presStyleCnt="0"/>
      <dgm:spPr/>
    </dgm:pt>
    <dgm:pt modelId="{D28A7A65-5551-4363-A4A2-B12A8A771F9E}" type="pres">
      <dgm:prSet presAssocID="{8725D03E-69D2-441F-BAB0-48DF37684A70}" presName="composite" presStyleCnt="0"/>
      <dgm:spPr/>
    </dgm:pt>
    <dgm:pt modelId="{F161CBC9-5D4F-4706-9005-E6A8AB1CE45C}" type="pres">
      <dgm:prSet presAssocID="{8725D03E-69D2-441F-BAB0-48DF37684A7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1757A-626A-419B-8397-521640F0C173}" type="pres">
      <dgm:prSet presAssocID="{8725D03E-69D2-441F-BAB0-48DF37684A7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C5BC1-C52D-4F77-9119-80BFC66190F1}" type="pres">
      <dgm:prSet presAssocID="{DE45DFB9-A0F4-4C38-AC7F-D06FC31C2FF9}" presName="sp" presStyleCnt="0"/>
      <dgm:spPr/>
    </dgm:pt>
    <dgm:pt modelId="{258AC361-43BF-48C7-B3CF-B28C1799590A}" type="pres">
      <dgm:prSet presAssocID="{7D3A9841-7C38-4ED8-AC10-36392A20E581}" presName="composite" presStyleCnt="0"/>
      <dgm:spPr/>
    </dgm:pt>
    <dgm:pt modelId="{CECF2526-F3CC-404A-AFAB-B0B8A4981F2A}" type="pres">
      <dgm:prSet presAssocID="{7D3A9841-7C38-4ED8-AC10-36392A20E58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BB059-092B-4672-BE17-FA8088205050}" type="pres">
      <dgm:prSet presAssocID="{7D3A9841-7C38-4ED8-AC10-36392A20E581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6231C-BDEE-4310-8EDA-3476028CC590}" type="pres">
      <dgm:prSet presAssocID="{22D47049-14D6-4B2A-841D-B0E0F0974637}" presName="sp" presStyleCnt="0"/>
      <dgm:spPr/>
    </dgm:pt>
    <dgm:pt modelId="{CD453C63-D386-4268-AAEC-58FACF297A4A}" type="pres">
      <dgm:prSet presAssocID="{93355145-187F-4FD3-88BC-F889CB885F37}" presName="composite" presStyleCnt="0"/>
      <dgm:spPr/>
    </dgm:pt>
    <dgm:pt modelId="{6E953F16-B7B8-4415-B77E-32FF08686B7E}" type="pres">
      <dgm:prSet presAssocID="{93355145-187F-4FD3-88BC-F889CB885F3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0733-35AF-4C9E-9FDC-81CFEF7B282A}" type="pres">
      <dgm:prSet presAssocID="{93355145-187F-4FD3-88BC-F889CB885F3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C7199-5434-464E-8B8F-EE2EF3C96C42}" type="pres">
      <dgm:prSet presAssocID="{7940C634-A8C6-49A3-9A6D-B7A0C25E9E29}" presName="sp" presStyleCnt="0"/>
      <dgm:spPr/>
    </dgm:pt>
    <dgm:pt modelId="{34C00F6C-2F0D-426F-B6BF-8D30B01D11AF}" type="pres">
      <dgm:prSet presAssocID="{95F361B5-B051-487A-8F4E-1E73EDD03128}" presName="composite" presStyleCnt="0"/>
      <dgm:spPr/>
    </dgm:pt>
    <dgm:pt modelId="{4DBDB110-8B98-4D5A-9285-4507B50606DC}" type="pres">
      <dgm:prSet presAssocID="{95F361B5-B051-487A-8F4E-1E73EDD0312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AAB83-0298-46AD-9666-51EC127CD7FE}" type="pres">
      <dgm:prSet presAssocID="{95F361B5-B051-487A-8F4E-1E73EDD0312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81746-26B3-4284-B687-02D79C4018C6}" type="presOf" srcId="{0B7AB541-8AC3-43DA-8109-207D4ADA1510}" destId="{DC81757A-626A-419B-8397-521640F0C173}" srcOrd="0" destOrd="0" presId="urn:microsoft.com/office/officeart/2005/8/layout/chevron2"/>
    <dgm:cxn modelId="{0CD144C7-7763-44BB-B134-1BA3F12E5A74}" srcId="{ADBDCA98-4946-493C-AE29-9325AF44D5EC}" destId="{8725D03E-69D2-441F-BAB0-48DF37684A70}" srcOrd="3" destOrd="0" parTransId="{79B74A23-8BAA-461B-A45A-EB2126AF0C45}" sibTransId="{DE45DFB9-A0F4-4C38-AC7F-D06FC31C2FF9}"/>
    <dgm:cxn modelId="{71947D41-7B25-4DAA-87A5-6DE15807747A}" srcId="{ADBDCA98-4946-493C-AE29-9325AF44D5EC}" destId="{96B7FACF-1D26-4777-A923-D0A51B1A3115}" srcOrd="0" destOrd="0" parTransId="{101EAF0C-49DA-4B3D-AF6E-960F5A5EACFA}" sibTransId="{79F63F6B-D263-4A5F-8D32-BC121004CE80}"/>
    <dgm:cxn modelId="{85C10A46-FEDE-4E57-8139-9F1A05A15589}" type="presOf" srcId="{4DE32BDB-79E9-46AD-8894-B18C5254D455}" destId="{1B27B63A-AE49-4915-BC97-7DBA17A91B9D}" srcOrd="0" destOrd="1" presId="urn:microsoft.com/office/officeart/2005/8/layout/chevron2"/>
    <dgm:cxn modelId="{9DBE0DDE-D8FD-4EDD-A422-73A4D799CF4D}" type="presOf" srcId="{85D2DACA-BCC7-4882-9BF9-BFD15D57E405}" destId="{1B27B63A-AE49-4915-BC97-7DBA17A91B9D}" srcOrd="0" destOrd="2" presId="urn:microsoft.com/office/officeart/2005/8/layout/chevron2"/>
    <dgm:cxn modelId="{B74D5FE3-411F-4234-A6A8-013B83FD8A14}" srcId="{ADBDCA98-4946-493C-AE29-9325AF44D5EC}" destId="{95F361B5-B051-487A-8F4E-1E73EDD03128}" srcOrd="6" destOrd="0" parTransId="{F1887623-6054-4920-90F7-EB03E04DF91E}" sibTransId="{32ABA8AC-9C6F-4837-815D-6505AA9ECA66}"/>
    <dgm:cxn modelId="{9889B064-046C-4D41-BBEF-6972777DC93B}" srcId="{95F361B5-B051-487A-8F4E-1E73EDD03128}" destId="{0A348E10-2815-4B80-A0DC-B5D428DF8AC7}" srcOrd="1" destOrd="0" parTransId="{B7CED7B3-D85D-4909-B0C6-6AF98EE54949}" sibTransId="{4504B823-4876-4645-8E62-CEC20EFEC852}"/>
    <dgm:cxn modelId="{68EA4CC0-39B6-49B9-9FE6-9C1A0F8DF265}" type="presOf" srcId="{96B7FACF-1D26-4777-A923-D0A51B1A3115}" destId="{76963BEB-2F1A-4888-ADAB-5C04945F3343}" srcOrd="0" destOrd="0" presId="urn:microsoft.com/office/officeart/2005/8/layout/chevron2"/>
    <dgm:cxn modelId="{97923C37-E2BD-4283-8EBB-E936F27CF104}" srcId="{7D3A9841-7C38-4ED8-AC10-36392A20E581}" destId="{D554EE0E-4DA6-457A-B577-55471B937E40}" srcOrd="1" destOrd="0" parTransId="{6B9863CF-78BB-45A5-AFCD-034896FB150B}" sibTransId="{6711A42D-DFA6-4DCF-A770-829F965BB4CF}"/>
    <dgm:cxn modelId="{0D01E9C7-4060-43FE-B46D-4260DA71A8E7}" type="presOf" srcId="{2B61F78B-95AD-42C7-9457-2BC01060AA0F}" destId="{CB7BB059-092B-4672-BE17-FA8088205050}" srcOrd="0" destOrd="0" presId="urn:microsoft.com/office/officeart/2005/8/layout/chevron2"/>
    <dgm:cxn modelId="{25D91298-50F8-4873-AB11-66E1DBC94469}" srcId="{93355145-187F-4FD3-88BC-F889CB885F37}" destId="{06D9D891-783B-420A-8961-07817E06FC18}" srcOrd="0" destOrd="0" parTransId="{83BFDFCB-2F8A-4301-8B23-5B283655DE2F}" sibTransId="{01539B66-67A1-46C0-9548-A778E4372AB8}"/>
    <dgm:cxn modelId="{6AC6B01C-2EED-4006-B9A3-586794CEB479}" srcId="{8725D03E-69D2-441F-BAB0-48DF37684A70}" destId="{2581E59B-F689-4BBB-A3A1-39A19ADEFC94}" srcOrd="1" destOrd="0" parTransId="{A1B46AA9-0C86-4EFA-8EF4-AB6E87ABFE82}" sibTransId="{389892D8-3B84-45C2-BBB8-A37771C86A2B}"/>
    <dgm:cxn modelId="{DEF5DD7D-2EC9-486A-AD03-6C013503EB92}" type="presOf" srcId="{2581E59B-F689-4BBB-A3A1-39A19ADEFC94}" destId="{DC81757A-626A-419B-8397-521640F0C173}" srcOrd="0" destOrd="1" presId="urn:microsoft.com/office/officeart/2005/8/layout/chevron2"/>
    <dgm:cxn modelId="{8435A4CD-1614-4CAE-AEC4-52316BC827E8}" srcId="{8725D03E-69D2-441F-BAB0-48DF37684A70}" destId="{0B7AB541-8AC3-43DA-8109-207D4ADA1510}" srcOrd="0" destOrd="0" parTransId="{BF468E3B-D1FE-4E73-862E-4C26681E5D2F}" sibTransId="{CAA470F4-AE1D-421B-A716-657A2168A08E}"/>
    <dgm:cxn modelId="{7F9DDB5C-461E-4B86-B4F3-8ABA33FC984B}" srcId="{D457C651-1F93-4901-A8C6-4866D16A0945}" destId="{E7D2BEFC-086D-4E1D-90E3-D4D46B4887F5}" srcOrd="0" destOrd="0" parTransId="{BFBC4581-7905-44F7-AF64-7371695F59B5}" sibTransId="{23AC6D3A-7B3D-4997-BF30-FC5AD8301305}"/>
    <dgm:cxn modelId="{493991BC-274A-462A-A4DA-EEF5581C967F}" type="presOf" srcId="{E7D2BEFC-086D-4E1D-90E3-D4D46B4887F5}" destId="{9B96145F-6449-43C1-B4CD-394226B12435}" srcOrd="0" destOrd="0" presId="urn:microsoft.com/office/officeart/2005/8/layout/chevron2"/>
    <dgm:cxn modelId="{2E29D3C4-45C5-4963-96A8-16DBF26277F1}" srcId="{95F361B5-B051-487A-8F4E-1E73EDD03128}" destId="{A7BC2CA3-EB18-4F51-A9CA-5C5651258026}" srcOrd="0" destOrd="0" parTransId="{73DBF22C-4A51-489F-8CD4-9DA54F80C66D}" sibTransId="{784C9981-3EBC-47D4-8AEB-33E66909F331}"/>
    <dgm:cxn modelId="{377A0832-BDE5-487D-B7A2-23B3CC337C3A}" type="presOf" srcId="{D554EE0E-4DA6-457A-B577-55471B937E40}" destId="{CB7BB059-092B-4672-BE17-FA8088205050}" srcOrd="0" destOrd="1" presId="urn:microsoft.com/office/officeart/2005/8/layout/chevron2"/>
    <dgm:cxn modelId="{1315B748-2F28-4AAE-98FF-8F1EF832B956}" srcId="{7D3A9841-7C38-4ED8-AC10-36392A20E581}" destId="{2B61F78B-95AD-42C7-9457-2BC01060AA0F}" srcOrd="0" destOrd="0" parTransId="{A8B938CA-C7A4-4B30-B7F4-76E874525851}" sibTransId="{A31AD7B8-E9F0-46D8-A76C-B33ADCB4393B}"/>
    <dgm:cxn modelId="{0191B400-F4FF-46F3-9B54-12DCE406B220}" srcId="{ADBDCA98-4946-493C-AE29-9325AF44D5EC}" destId="{93355145-187F-4FD3-88BC-F889CB885F37}" srcOrd="5" destOrd="0" parTransId="{AC433B8D-0367-4F8B-A913-51DA30057A9C}" sibTransId="{7940C634-A8C6-49A3-9A6D-B7A0C25E9E29}"/>
    <dgm:cxn modelId="{0F358F35-2FFD-4434-BED2-3FD408A1F525}" srcId="{D679134F-8A6E-4744-95C5-C63C9F46672B}" destId="{85D2DACA-BCC7-4882-9BF9-BFD15D57E405}" srcOrd="2" destOrd="0" parTransId="{D355DB4C-14E6-4FD6-9D98-6CF9BE963220}" sibTransId="{FB1D1CC3-3AC0-42F9-A45C-9F9C7E101738}"/>
    <dgm:cxn modelId="{5767530F-153B-4A94-A278-DC9E5E2B7DDB}" type="presOf" srcId="{93355145-187F-4FD3-88BC-F889CB885F37}" destId="{6E953F16-B7B8-4415-B77E-32FF08686B7E}" srcOrd="0" destOrd="0" presId="urn:microsoft.com/office/officeart/2005/8/layout/chevron2"/>
    <dgm:cxn modelId="{7B204815-38A9-4A19-A341-4A157C5A6327}" type="presOf" srcId="{7D3A9841-7C38-4ED8-AC10-36392A20E581}" destId="{CECF2526-F3CC-404A-AFAB-B0B8A4981F2A}" srcOrd="0" destOrd="0" presId="urn:microsoft.com/office/officeart/2005/8/layout/chevron2"/>
    <dgm:cxn modelId="{B5AB112B-9810-434D-B06D-4F80F1279767}" srcId="{ADBDCA98-4946-493C-AE29-9325AF44D5EC}" destId="{D679134F-8A6E-4744-95C5-C63C9F46672B}" srcOrd="2" destOrd="0" parTransId="{0FE623B9-91A3-458E-9A26-59E670931370}" sibTransId="{54949B18-76E9-48F5-9801-F9A8EE491551}"/>
    <dgm:cxn modelId="{58CC44B3-8D52-43F4-9A1B-2EDD9F708F50}" type="presOf" srcId="{D679134F-8A6E-4744-95C5-C63C9F46672B}" destId="{87D94ACE-2AE3-4C7D-BB7E-CEC74C97AC16}" srcOrd="0" destOrd="0" presId="urn:microsoft.com/office/officeart/2005/8/layout/chevron2"/>
    <dgm:cxn modelId="{110C2EC2-FC97-4409-B913-50DB2B57BC11}" type="presOf" srcId="{8725D03E-69D2-441F-BAB0-48DF37684A70}" destId="{F161CBC9-5D4F-4706-9005-E6A8AB1CE45C}" srcOrd="0" destOrd="0" presId="urn:microsoft.com/office/officeart/2005/8/layout/chevron2"/>
    <dgm:cxn modelId="{8FCA2012-1133-4EC5-88AC-71C290107E03}" srcId="{D679134F-8A6E-4744-95C5-C63C9F46672B}" destId="{BA9994CB-E7F5-4FF0-8BAE-B037B21A4E41}" srcOrd="0" destOrd="0" parTransId="{C3D48C99-ED79-4AB0-B80D-A0CA9627EAAE}" sibTransId="{B0F4BD4F-E5B9-4140-B151-19790A8EB3A5}"/>
    <dgm:cxn modelId="{556E7594-3777-48D6-94D9-1EFCF08EFFA0}" type="presOf" srcId="{A7BC2CA3-EB18-4F51-A9CA-5C5651258026}" destId="{3E9AAB83-0298-46AD-9666-51EC127CD7FE}" srcOrd="0" destOrd="0" presId="urn:microsoft.com/office/officeart/2005/8/layout/chevron2"/>
    <dgm:cxn modelId="{AA7EB035-1101-464A-B4F8-7FBE67633EFE}" srcId="{ADBDCA98-4946-493C-AE29-9325AF44D5EC}" destId="{7D3A9841-7C38-4ED8-AC10-36392A20E581}" srcOrd="4" destOrd="0" parTransId="{97FC77FC-A3B8-434F-AE49-0F09D43A205A}" sibTransId="{22D47049-14D6-4B2A-841D-B0E0F0974637}"/>
    <dgm:cxn modelId="{08E4D502-AC00-465A-A036-6F53947AD271}" srcId="{D679134F-8A6E-4744-95C5-C63C9F46672B}" destId="{4DE32BDB-79E9-46AD-8894-B18C5254D455}" srcOrd="1" destOrd="0" parTransId="{F8F7AE37-C6A3-4EE6-AE2D-697C93CBD547}" sibTransId="{26E2F79F-370E-4E46-86EE-430B3EEBBD71}"/>
    <dgm:cxn modelId="{FBB3F745-D344-4569-81D7-6817ED5F4BED}" type="presOf" srcId="{D457C651-1F93-4901-A8C6-4866D16A0945}" destId="{D394DB7C-2707-4076-AA00-217D46EB859F}" srcOrd="0" destOrd="0" presId="urn:microsoft.com/office/officeart/2005/8/layout/chevron2"/>
    <dgm:cxn modelId="{492ABA28-8AC6-4616-959D-E6BB19EA72AC}" type="presOf" srcId="{06D9D891-783B-420A-8961-07817E06FC18}" destId="{DC0F0733-35AF-4C9E-9FDC-81CFEF7B282A}" srcOrd="0" destOrd="0" presId="urn:microsoft.com/office/officeart/2005/8/layout/chevron2"/>
    <dgm:cxn modelId="{484EDB90-0346-483F-9863-5A986D77A938}" srcId="{ADBDCA98-4946-493C-AE29-9325AF44D5EC}" destId="{D457C651-1F93-4901-A8C6-4866D16A0945}" srcOrd="1" destOrd="0" parTransId="{D7D5C91A-0580-4668-8B92-DD64550022A6}" sibTransId="{EAA6A841-38BD-464D-BEF1-17C1FE3231E3}"/>
    <dgm:cxn modelId="{B199341D-7467-47B6-891D-338901A65D82}" type="presOf" srcId="{F5B88711-9D2E-4D05-ACB4-E109CEC6B479}" destId="{9B96145F-6449-43C1-B4CD-394226B12435}" srcOrd="0" destOrd="1" presId="urn:microsoft.com/office/officeart/2005/8/layout/chevron2"/>
    <dgm:cxn modelId="{F8F4C279-9EE7-4233-8168-A4E3A7791872}" srcId="{D457C651-1F93-4901-A8C6-4866D16A0945}" destId="{F5B88711-9D2E-4D05-ACB4-E109CEC6B479}" srcOrd="1" destOrd="0" parTransId="{6EE113FA-0A9B-4B34-8694-CA66DF56BAD8}" sibTransId="{27666E20-94A7-4124-B2C2-AE68D52C86B6}"/>
    <dgm:cxn modelId="{D6519930-6C7E-4CC6-9942-4C3BD07B7514}" type="presOf" srcId="{ADBDCA98-4946-493C-AE29-9325AF44D5EC}" destId="{676A61E1-7801-4217-9E01-CEC52958F672}" srcOrd="0" destOrd="0" presId="urn:microsoft.com/office/officeart/2005/8/layout/chevron2"/>
    <dgm:cxn modelId="{648877D3-AE4E-43D3-97EE-1A8311C6D79A}" type="presOf" srcId="{BA9994CB-E7F5-4FF0-8BAE-B037B21A4E41}" destId="{1B27B63A-AE49-4915-BC97-7DBA17A91B9D}" srcOrd="0" destOrd="0" presId="urn:microsoft.com/office/officeart/2005/8/layout/chevron2"/>
    <dgm:cxn modelId="{31A16D53-A121-4DB9-9123-29DF00B872E1}" type="presOf" srcId="{0A348E10-2815-4B80-A0DC-B5D428DF8AC7}" destId="{3E9AAB83-0298-46AD-9666-51EC127CD7FE}" srcOrd="0" destOrd="1" presId="urn:microsoft.com/office/officeart/2005/8/layout/chevron2"/>
    <dgm:cxn modelId="{BF597445-2F69-40A4-A2C9-C0F33A07F1F0}" type="presOf" srcId="{95F361B5-B051-487A-8F4E-1E73EDD03128}" destId="{4DBDB110-8B98-4D5A-9285-4507B50606DC}" srcOrd="0" destOrd="0" presId="urn:microsoft.com/office/officeart/2005/8/layout/chevron2"/>
    <dgm:cxn modelId="{7CD50162-8A6F-4D15-8D30-95EBBBF15C2E}" type="presParOf" srcId="{676A61E1-7801-4217-9E01-CEC52958F672}" destId="{3E3E6798-A837-496F-B8B7-D14506643DA4}" srcOrd="0" destOrd="0" presId="urn:microsoft.com/office/officeart/2005/8/layout/chevron2"/>
    <dgm:cxn modelId="{26350CDD-6836-4CDF-BD2D-C17D8D18E6F6}" type="presParOf" srcId="{3E3E6798-A837-496F-B8B7-D14506643DA4}" destId="{76963BEB-2F1A-4888-ADAB-5C04945F3343}" srcOrd="0" destOrd="0" presId="urn:microsoft.com/office/officeart/2005/8/layout/chevron2"/>
    <dgm:cxn modelId="{767AD440-BF40-450D-B2E8-D81F60AE2559}" type="presParOf" srcId="{3E3E6798-A837-496F-B8B7-D14506643DA4}" destId="{7D0E9FB2-273B-4758-8523-337A29124813}" srcOrd="1" destOrd="0" presId="urn:microsoft.com/office/officeart/2005/8/layout/chevron2"/>
    <dgm:cxn modelId="{628C810E-A3AC-4FA7-978A-A66D6BC901E3}" type="presParOf" srcId="{676A61E1-7801-4217-9E01-CEC52958F672}" destId="{6E40093A-809A-4D7D-B84C-59745654B99A}" srcOrd="1" destOrd="0" presId="urn:microsoft.com/office/officeart/2005/8/layout/chevron2"/>
    <dgm:cxn modelId="{0CCED353-DE18-472A-90CB-513518101A74}" type="presParOf" srcId="{676A61E1-7801-4217-9E01-CEC52958F672}" destId="{2208EB51-FF23-4E62-9D68-BE9B00873E65}" srcOrd="2" destOrd="0" presId="urn:microsoft.com/office/officeart/2005/8/layout/chevron2"/>
    <dgm:cxn modelId="{C6E7EBEC-ED87-43C6-8466-7ABE381A57CB}" type="presParOf" srcId="{2208EB51-FF23-4E62-9D68-BE9B00873E65}" destId="{D394DB7C-2707-4076-AA00-217D46EB859F}" srcOrd="0" destOrd="0" presId="urn:microsoft.com/office/officeart/2005/8/layout/chevron2"/>
    <dgm:cxn modelId="{6D7AAC4F-FEBB-4CEA-82F9-4C4B4C5D07FD}" type="presParOf" srcId="{2208EB51-FF23-4E62-9D68-BE9B00873E65}" destId="{9B96145F-6449-43C1-B4CD-394226B12435}" srcOrd="1" destOrd="0" presId="urn:microsoft.com/office/officeart/2005/8/layout/chevron2"/>
    <dgm:cxn modelId="{80AFCADC-78B7-404A-8C03-C8CBC52C252B}" type="presParOf" srcId="{676A61E1-7801-4217-9E01-CEC52958F672}" destId="{53156C76-7E98-4756-9B04-03A8FEDBC366}" srcOrd="3" destOrd="0" presId="urn:microsoft.com/office/officeart/2005/8/layout/chevron2"/>
    <dgm:cxn modelId="{8799FFF2-C1F6-42D3-A652-50079D3E6F4E}" type="presParOf" srcId="{676A61E1-7801-4217-9E01-CEC52958F672}" destId="{452446F4-2AA7-44AD-B9EF-CAA476E5F8A5}" srcOrd="4" destOrd="0" presId="urn:microsoft.com/office/officeart/2005/8/layout/chevron2"/>
    <dgm:cxn modelId="{7DA206AD-CDD7-43A9-B824-B5650B556EE3}" type="presParOf" srcId="{452446F4-2AA7-44AD-B9EF-CAA476E5F8A5}" destId="{87D94ACE-2AE3-4C7D-BB7E-CEC74C97AC16}" srcOrd="0" destOrd="0" presId="urn:microsoft.com/office/officeart/2005/8/layout/chevron2"/>
    <dgm:cxn modelId="{D1A0D6DB-D795-47F2-821D-21EA6D02EC3E}" type="presParOf" srcId="{452446F4-2AA7-44AD-B9EF-CAA476E5F8A5}" destId="{1B27B63A-AE49-4915-BC97-7DBA17A91B9D}" srcOrd="1" destOrd="0" presId="urn:microsoft.com/office/officeart/2005/8/layout/chevron2"/>
    <dgm:cxn modelId="{0B514219-DD59-492A-B7DC-AFB2E3790555}" type="presParOf" srcId="{676A61E1-7801-4217-9E01-CEC52958F672}" destId="{A32A5223-5672-4A37-AAFF-1999C8DB3538}" srcOrd="5" destOrd="0" presId="urn:microsoft.com/office/officeart/2005/8/layout/chevron2"/>
    <dgm:cxn modelId="{B6DE4046-F590-4A07-B637-9581DF906719}" type="presParOf" srcId="{676A61E1-7801-4217-9E01-CEC52958F672}" destId="{D28A7A65-5551-4363-A4A2-B12A8A771F9E}" srcOrd="6" destOrd="0" presId="urn:microsoft.com/office/officeart/2005/8/layout/chevron2"/>
    <dgm:cxn modelId="{3D705D35-FF6D-4CCB-BFB2-30023B4F6947}" type="presParOf" srcId="{D28A7A65-5551-4363-A4A2-B12A8A771F9E}" destId="{F161CBC9-5D4F-4706-9005-E6A8AB1CE45C}" srcOrd="0" destOrd="0" presId="urn:microsoft.com/office/officeart/2005/8/layout/chevron2"/>
    <dgm:cxn modelId="{DA0FEC15-65A5-420D-B4A4-3A17969FD168}" type="presParOf" srcId="{D28A7A65-5551-4363-A4A2-B12A8A771F9E}" destId="{DC81757A-626A-419B-8397-521640F0C173}" srcOrd="1" destOrd="0" presId="urn:microsoft.com/office/officeart/2005/8/layout/chevron2"/>
    <dgm:cxn modelId="{32893CCA-A920-4140-B994-0CFFF70DFEC6}" type="presParOf" srcId="{676A61E1-7801-4217-9E01-CEC52958F672}" destId="{7BBC5BC1-C52D-4F77-9119-80BFC66190F1}" srcOrd="7" destOrd="0" presId="urn:microsoft.com/office/officeart/2005/8/layout/chevron2"/>
    <dgm:cxn modelId="{B7113F09-7F55-4F1E-9AC4-7DE25A7FD8BF}" type="presParOf" srcId="{676A61E1-7801-4217-9E01-CEC52958F672}" destId="{258AC361-43BF-48C7-B3CF-B28C1799590A}" srcOrd="8" destOrd="0" presId="urn:microsoft.com/office/officeart/2005/8/layout/chevron2"/>
    <dgm:cxn modelId="{D5546514-D994-4839-896E-1102F742A769}" type="presParOf" srcId="{258AC361-43BF-48C7-B3CF-B28C1799590A}" destId="{CECF2526-F3CC-404A-AFAB-B0B8A4981F2A}" srcOrd="0" destOrd="0" presId="urn:microsoft.com/office/officeart/2005/8/layout/chevron2"/>
    <dgm:cxn modelId="{3021688A-BBC1-449C-BA1D-D7503FBB751A}" type="presParOf" srcId="{258AC361-43BF-48C7-B3CF-B28C1799590A}" destId="{CB7BB059-092B-4672-BE17-FA8088205050}" srcOrd="1" destOrd="0" presId="urn:microsoft.com/office/officeart/2005/8/layout/chevron2"/>
    <dgm:cxn modelId="{8C136812-B4E1-4625-86C7-BE5597334340}" type="presParOf" srcId="{676A61E1-7801-4217-9E01-CEC52958F672}" destId="{20A6231C-BDEE-4310-8EDA-3476028CC590}" srcOrd="9" destOrd="0" presId="urn:microsoft.com/office/officeart/2005/8/layout/chevron2"/>
    <dgm:cxn modelId="{8C64DE1B-1200-4D7A-82DC-ABED64B034CF}" type="presParOf" srcId="{676A61E1-7801-4217-9E01-CEC52958F672}" destId="{CD453C63-D386-4268-AAEC-58FACF297A4A}" srcOrd="10" destOrd="0" presId="urn:microsoft.com/office/officeart/2005/8/layout/chevron2"/>
    <dgm:cxn modelId="{68BA98F6-01A6-427B-9935-E892E86AEBCE}" type="presParOf" srcId="{CD453C63-D386-4268-AAEC-58FACF297A4A}" destId="{6E953F16-B7B8-4415-B77E-32FF08686B7E}" srcOrd="0" destOrd="0" presId="urn:microsoft.com/office/officeart/2005/8/layout/chevron2"/>
    <dgm:cxn modelId="{2EE1499D-0894-4E34-92BC-8FF12E3669B0}" type="presParOf" srcId="{CD453C63-D386-4268-AAEC-58FACF297A4A}" destId="{DC0F0733-35AF-4C9E-9FDC-81CFEF7B282A}" srcOrd="1" destOrd="0" presId="urn:microsoft.com/office/officeart/2005/8/layout/chevron2"/>
    <dgm:cxn modelId="{8AC5DB32-CF05-4FDE-9DD5-EC581703F5F6}" type="presParOf" srcId="{676A61E1-7801-4217-9E01-CEC52958F672}" destId="{98DC7199-5434-464E-8B8F-EE2EF3C96C42}" srcOrd="11" destOrd="0" presId="urn:microsoft.com/office/officeart/2005/8/layout/chevron2"/>
    <dgm:cxn modelId="{4433897D-3B01-43F2-B96B-F56F56ABE103}" type="presParOf" srcId="{676A61E1-7801-4217-9E01-CEC52958F672}" destId="{34C00F6C-2F0D-426F-B6BF-8D30B01D11AF}" srcOrd="12" destOrd="0" presId="urn:microsoft.com/office/officeart/2005/8/layout/chevron2"/>
    <dgm:cxn modelId="{30395D6F-CF54-4741-A770-FB7F35DAAB6F}" type="presParOf" srcId="{34C00F6C-2F0D-426F-B6BF-8D30B01D11AF}" destId="{4DBDB110-8B98-4D5A-9285-4507B50606DC}" srcOrd="0" destOrd="0" presId="urn:microsoft.com/office/officeart/2005/8/layout/chevron2"/>
    <dgm:cxn modelId="{AE3ED8F1-0511-4F82-9DE6-2ECBD058BD14}" type="presParOf" srcId="{34C00F6C-2F0D-426F-B6BF-8D30B01D11AF}" destId="{3E9AAB83-0298-46AD-9666-51EC127CD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B918B4-E7F3-47A1-BE59-694C6AC13C5E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E6C1C1-F861-457A-9F92-5089697F52CB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Хирург (</a:t>
          </a:r>
          <a:r>
            <a:rPr lang="ru-RU" sz="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бариатрический</a:t>
          </a:r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хирург)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43277-8D62-49F9-9DCF-D7284761B1F1}" type="parTrans" cxnId="{2502543E-139E-4AD3-8714-F16DF1613D88}">
      <dgm:prSet/>
      <dgm:spPr/>
      <dgm:t>
        <a:bodyPr/>
        <a:lstStyle/>
        <a:p>
          <a:endParaRPr lang="ru-RU"/>
        </a:p>
      </dgm:t>
    </dgm:pt>
    <dgm:pt modelId="{54538EBB-BFAA-4167-BF09-B027E6C5A623}" type="sibTrans" cxnId="{2502543E-139E-4AD3-8714-F16DF1613D88}">
      <dgm:prSet/>
      <dgm:spPr/>
      <dgm:t>
        <a:bodyPr/>
        <a:lstStyle/>
        <a:p>
          <a:endParaRPr lang="ru-RU"/>
        </a:p>
      </dgm:t>
    </dgm:pt>
    <dgm:pt modelId="{69EF22B5-7441-4316-B364-553ABEEAD382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бариатрических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операций (например, шунтирование желудка) при тяжёлых формах ожирения.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AE989-6A4B-4992-A1BE-E222C3711403}" type="parTrans" cxnId="{CA669B2D-29F1-43F4-A7CF-F34FD7C2B360}">
      <dgm:prSet/>
      <dgm:spPr/>
      <dgm:t>
        <a:bodyPr/>
        <a:lstStyle/>
        <a:p>
          <a:endParaRPr lang="ru-RU"/>
        </a:p>
      </dgm:t>
    </dgm:pt>
    <dgm:pt modelId="{51303A13-CBA8-4108-AB3E-DDC5F7B499FD}" type="sibTrans" cxnId="{CA669B2D-29F1-43F4-A7CF-F34FD7C2B360}">
      <dgm:prSet/>
      <dgm:spPr/>
      <dgm:t>
        <a:bodyPr/>
        <a:lstStyle/>
        <a:p>
          <a:endParaRPr lang="ru-RU"/>
        </a:p>
      </dgm:t>
    </dgm:pt>
    <dgm:pt modelId="{B056A9C1-8B90-4666-8BE5-1757750C48EE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Послеоперационное наблюдение.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17A59-671E-4CD0-82DA-79DAFBBEC0F8}" type="parTrans" cxnId="{E8AD4D89-F78C-4F4E-A9DC-40195D150ADC}">
      <dgm:prSet/>
      <dgm:spPr/>
      <dgm:t>
        <a:bodyPr/>
        <a:lstStyle/>
        <a:p>
          <a:endParaRPr lang="ru-RU"/>
        </a:p>
      </dgm:t>
    </dgm:pt>
    <dgm:pt modelId="{2525C815-63A5-4871-BB55-0D7172C4C108}" type="sibTrans" cxnId="{E8AD4D89-F78C-4F4E-A9DC-40195D150ADC}">
      <dgm:prSet/>
      <dgm:spPr/>
      <dgm:t>
        <a:bodyPr/>
        <a:lstStyle/>
        <a:p>
          <a:endParaRPr lang="ru-RU"/>
        </a:p>
      </dgm:t>
    </dgm:pt>
    <dgm:pt modelId="{A8B28108-E759-4614-B569-C38817DB27D0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 и психиатры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63E53-0DA9-4C71-89C5-828140F8742D}" type="parTrans" cxnId="{84960BEF-8150-4CCA-9B61-E5165AE63588}">
      <dgm:prSet/>
      <dgm:spPr/>
      <dgm:t>
        <a:bodyPr/>
        <a:lstStyle/>
        <a:p>
          <a:endParaRPr lang="ru-RU"/>
        </a:p>
      </dgm:t>
    </dgm:pt>
    <dgm:pt modelId="{9F3304D0-FAC6-4511-8B7F-9548A340227C}" type="sibTrans" cxnId="{84960BEF-8150-4CCA-9B61-E5165AE63588}">
      <dgm:prSet/>
      <dgm:spPr/>
      <dgm:t>
        <a:bodyPr/>
        <a:lstStyle/>
        <a:p>
          <a:endParaRPr lang="ru-RU"/>
        </a:p>
      </dgm:t>
    </dgm:pt>
    <dgm:pt modelId="{17EBE445-0685-45D4-9A86-7E07A6ACA525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психолог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C1E26-117B-4888-93EE-56F139603946}" type="parTrans" cxnId="{E3DB284E-271C-4804-A641-74D007561503}">
      <dgm:prSet/>
      <dgm:spPr/>
      <dgm:t>
        <a:bodyPr/>
        <a:lstStyle/>
        <a:p>
          <a:endParaRPr lang="ru-RU"/>
        </a:p>
      </dgm:t>
    </dgm:pt>
    <dgm:pt modelId="{A67A8D6C-BBD6-4FA9-8386-A473C20B52AF}" type="sibTrans" cxnId="{E3DB284E-271C-4804-A641-74D007561503}">
      <dgm:prSet/>
      <dgm:spPr/>
      <dgm:t>
        <a:bodyPr/>
        <a:lstStyle/>
        <a:p>
          <a:endParaRPr lang="ru-RU"/>
        </a:p>
      </dgm:t>
    </dgm:pt>
    <dgm:pt modelId="{B2034D7A-B2BA-468E-85AF-34D043B1ADBA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коррекция психологических причин переедания (стресс, тревожность, депрессия).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43389-DB22-420A-A480-4CF2D0654762}" type="parTrans" cxnId="{2066C5B2-05D8-410C-8338-7392EAB4F1B5}">
      <dgm:prSet/>
      <dgm:spPr/>
      <dgm:t>
        <a:bodyPr/>
        <a:lstStyle/>
        <a:p>
          <a:endParaRPr lang="ru-RU"/>
        </a:p>
      </dgm:t>
    </dgm:pt>
    <dgm:pt modelId="{8D1D672E-AD51-4B63-B14A-07CC1EFDE41C}" type="sibTrans" cxnId="{2066C5B2-05D8-410C-8338-7392EAB4F1B5}">
      <dgm:prSet/>
      <dgm:spPr/>
      <dgm:t>
        <a:bodyPr/>
        <a:lstStyle/>
        <a:p>
          <a:endParaRPr lang="ru-RU"/>
        </a:p>
      </dgm:t>
    </dgm:pt>
    <dgm:pt modelId="{B7693E0C-7F05-4331-A8C8-7E82E52E5A71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формировании мотивации к снижению веса.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9DA1D-3E39-4A84-AC95-24AF5A9B4FBB}" type="parTrans" cxnId="{7BAF2D4D-F3D4-461D-AF21-0ED88BFAAD20}">
      <dgm:prSet/>
      <dgm:spPr/>
      <dgm:t>
        <a:bodyPr/>
        <a:lstStyle/>
        <a:p>
          <a:endParaRPr lang="ru-RU"/>
        </a:p>
      </dgm:t>
    </dgm:pt>
    <dgm:pt modelId="{8FB62968-D788-47DA-BCF5-80A943C09F35}" type="sibTrans" cxnId="{7BAF2D4D-F3D4-461D-AF21-0ED88BFAAD20}">
      <dgm:prSet/>
      <dgm:spPr/>
      <dgm:t>
        <a:bodyPr/>
        <a:lstStyle/>
        <a:p>
          <a:endParaRPr lang="ru-RU"/>
        </a:p>
      </dgm:t>
    </dgm:pt>
    <dgm:pt modelId="{FBDDE4A5-095E-4EB3-8468-21567C74D8E4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Психиатр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C20FF-6256-4B02-A16C-269EE49CF899}" type="parTrans" cxnId="{6B31F7CF-DA13-4DA2-BB1C-FCEE6DAA805E}">
      <dgm:prSet/>
      <dgm:spPr/>
      <dgm:t>
        <a:bodyPr/>
        <a:lstStyle/>
        <a:p>
          <a:endParaRPr lang="ru-RU"/>
        </a:p>
      </dgm:t>
    </dgm:pt>
    <dgm:pt modelId="{4649AFA1-03E9-4191-89C5-8D470CD3FA8E}" type="sibTrans" cxnId="{6B31F7CF-DA13-4DA2-BB1C-FCEE6DAA805E}">
      <dgm:prSet/>
      <dgm:spPr/>
      <dgm:t>
        <a:bodyPr/>
        <a:lstStyle/>
        <a:p>
          <a:endParaRPr lang="ru-RU"/>
        </a:p>
      </dgm:t>
    </dgm:pt>
    <dgm:pt modelId="{4A735C9D-5089-42EE-BCB3-0B5D392962B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тяжёлых психических расстройств, связанных с ожирением (например, расстройства пищевого поведения).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2A204-AC1D-424B-BEF7-0EEA0ECC00CF}" type="parTrans" cxnId="{FC58C818-0F44-4E63-971F-5F1735221F3C}">
      <dgm:prSet/>
      <dgm:spPr/>
      <dgm:t>
        <a:bodyPr/>
        <a:lstStyle/>
        <a:p>
          <a:endParaRPr lang="ru-RU"/>
        </a:p>
      </dgm:t>
    </dgm:pt>
    <dgm:pt modelId="{60F6336B-4976-4A48-9439-0E2704FFF217}" type="sibTrans" cxnId="{FC58C818-0F44-4E63-971F-5F1735221F3C}">
      <dgm:prSet/>
      <dgm:spPr/>
      <dgm:t>
        <a:bodyPr/>
        <a:lstStyle/>
        <a:p>
          <a:endParaRPr lang="ru-RU"/>
        </a:p>
      </dgm:t>
    </dgm:pt>
    <dgm:pt modelId="{119DF8F9-19CD-4208-8B56-BF0F6EFF3DC7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Другие специалисты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FA56B-123F-475B-8DFF-1D96879E5F26}" type="parTrans" cxnId="{61A9D7C2-7DC9-41CD-A147-C31E4CB36BC1}">
      <dgm:prSet/>
      <dgm:spPr/>
      <dgm:t>
        <a:bodyPr/>
        <a:lstStyle/>
        <a:p>
          <a:endParaRPr lang="ru-RU"/>
        </a:p>
      </dgm:t>
    </dgm:pt>
    <dgm:pt modelId="{E9795196-6071-4E2F-BB30-5C5AB3A5EDBD}" type="sibTrans" cxnId="{61A9D7C2-7DC9-41CD-A147-C31E4CB36BC1}">
      <dgm:prSet/>
      <dgm:spPr/>
      <dgm:t>
        <a:bodyPr/>
        <a:lstStyle/>
        <a:p>
          <a:endParaRPr lang="ru-RU"/>
        </a:p>
      </dgm:t>
    </dgm:pt>
    <dgm:pt modelId="{A863E4FF-02DA-4B53-AABB-D9AE86D46318}">
      <dgm:prSet custT="1"/>
      <dgm:spPr/>
      <dgm:t>
        <a:bodyPr/>
        <a:lstStyle/>
        <a:p>
          <a:pPr rtl="0"/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Дерматолог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4C9B4-4C66-411A-930B-5E82FBBFC7D9}" type="parTrans" cxnId="{383FB207-AF80-4120-A49F-C686F0663F3E}">
      <dgm:prSet/>
      <dgm:spPr/>
      <dgm:t>
        <a:bodyPr/>
        <a:lstStyle/>
        <a:p>
          <a:endParaRPr lang="ru-RU"/>
        </a:p>
      </dgm:t>
    </dgm:pt>
    <dgm:pt modelId="{8A8FFA35-0514-4A4D-BB31-9DD928073ACD}" type="sibTrans" cxnId="{383FB207-AF80-4120-A49F-C686F0663F3E}">
      <dgm:prSet/>
      <dgm:spPr/>
      <dgm:t>
        <a:bodyPr/>
        <a:lstStyle/>
        <a:p>
          <a:endParaRPr lang="ru-RU"/>
        </a:p>
      </dgm:t>
    </dgm:pt>
    <dgm:pt modelId="{736C3D74-54CD-470C-9B4C-033269A859E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кожных проблем, связанных с ожирением (растяжки, грибковые инфекции, целлюлит).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68526-52C3-4615-941A-B3EE0FF67926}" type="parTrans" cxnId="{B1B416D4-6644-47F1-A899-378C4BCFF5AA}">
      <dgm:prSet/>
      <dgm:spPr/>
      <dgm:t>
        <a:bodyPr/>
        <a:lstStyle/>
        <a:p>
          <a:endParaRPr lang="ru-RU"/>
        </a:p>
      </dgm:t>
    </dgm:pt>
    <dgm:pt modelId="{28B9BE6E-A4D9-48A2-956A-FCBE596724DD}" type="sibTrans" cxnId="{B1B416D4-6644-47F1-A899-378C4BCFF5AA}">
      <dgm:prSet/>
      <dgm:spPr/>
      <dgm:t>
        <a:bodyPr/>
        <a:lstStyle/>
        <a:p>
          <a:endParaRPr lang="ru-RU"/>
        </a:p>
      </dgm:t>
    </dgm:pt>
    <dgm:pt modelId="{8798C623-C511-4539-A7EB-AE6C7202B1B2}">
      <dgm:prSet custT="1"/>
      <dgm:spPr/>
      <dgm:t>
        <a:bodyPr/>
        <a:lstStyle/>
        <a:p>
          <a:pPr rtl="0"/>
          <a:r>
            <a:rPr lang="ru-RU" sz="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Эндоваскулярный</a:t>
          </a:r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хирург</a:t>
          </a:r>
          <a:endParaRPr lang="ru-RU" sz="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810F9-54B4-48FB-B373-9F6CBDEB201F}" type="parTrans" cxnId="{4AEFD3D7-EF1C-4BAA-8B3C-61E372FA3921}">
      <dgm:prSet/>
      <dgm:spPr/>
      <dgm:t>
        <a:bodyPr/>
        <a:lstStyle/>
        <a:p>
          <a:endParaRPr lang="ru-RU"/>
        </a:p>
      </dgm:t>
    </dgm:pt>
    <dgm:pt modelId="{4BE8A42F-E3D6-4BA0-9261-0777AF385CE9}" type="sibTrans" cxnId="{4AEFD3D7-EF1C-4BAA-8B3C-61E372FA3921}">
      <dgm:prSet/>
      <dgm:spPr/>
      <dgm:t>
        <a:bodyPr/>
        <a:lstStyle/>
        <a:p>
          <a:endParaRPr lang="ru-RU"/>
        </a:p>
      </dgm:t>
    </dgm:pt>
    <dgm:pt modelId="{7A171516-73C1-4880-9B34-E091394D69A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осложнений, связанных с ожирением (например, варикозное расширение вен).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D6AC9-0E24-4E8C-A51C-E354AD6FCCE8}" type="parTrans" cxnId="{F3CB0F83-B4DF-4BD1-83D6-9D32DF58E89B}">
      <dgm:prSet/>
      <dgm:spPr/>
      <dgm:t>
        <a:bodyPr/>
        <a:lstStyle/>
        <a:p>
          <a:endParaRPr lang="ru-RU"/>
        </a:p>
      </dgm:t>
    </dgm:pt>
    <dgm:pt modelId="{E87209CC-0131-4DF2-84B2-987D95607607}" type="sibTrans" cxnId="{F3CB0F83-B4DF-4BD1-83D6-9D32DF58E89B}">
      <dgm:prSet/>
      <dgm:spPr/>
      <dgm:t>
        <a:bodyPr/>
        <a:lstStyle/>
        <a:p>
          <a:endParaRPr lang="ru-RU"/>
        </a:p>
      </dgm:t>
    </dgm:pt>
    <dgm:pt modelId="{5CB22E58-258B-4D4B-BD43-E8A5232EDA15}">
      <dgm:prSet custT="1"/>
      <dgm:spPr/>
      <dgm:t>
        <a:bodyPr/>
        <a:lstStyle/>
        <a:p>
          <a:pPr rtl="0"/>
          <a:r>
            <a:rPr lang="ru-RU" sz="7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Генетик</a:t>
          </a:r>
          <a:endParaRPr lang="ru-RU" sz="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1EF28-FBD9-4D5B-9476-30EC9DD44FCD}" type="parTrans" cxnId="{635EDA16-FF2D-48AB-8734-9051E0E29A5C}">
      <dgm:prSet/>
      <dgm:spPr/>
      <dgm:t>
        <a:bodyPr/>
        <a:lstStyle/>
        <a:p>
          <a:endParaRPr lang="ru-RU"/>
        </a:p>
      </dgm:t>
    </dgm:pt>
    <dgm:pt modelId="{0544A063-153A-416C-A50C-7B57FD9BB2E6}" type="sibTrans" cxnId="{635EDA16-FF2D-48AB-8734-9051E0E29A5C}">
      <dgm:prSet/>
      <dgm:spPr/>
      <dgm:t>
        <a:bodyPr/>
        <a:lstStyle/>
        <a:p>
          <a:endParaRPr lang="ru-RU"/>
        </a:p>
      </dgm:t>
    </dgm:pt>
    <dgm:pt modelId="{D39C082D-FEC7-427C-9834-93A9A0E62FA1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наследственных форм ожирения (например, синдром Прадера-Вилли).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BB2C7-2DB8-4695-82D9-02C6E839BA71}" type="parTrans" cxnId="{BEBED803-5ACA-49FE-A7A7-ADD95203C0C4}">
      <dgm:prSet/>
      <dgm:spPr/>
      <dgm:t>
        <a:bodyPr/>
        <a:lstStyle/>
        <a:p>
          <a:endParaRPr lang="ru-RU"/>
        </a:p>
      </dgm:t>
    </dgm:pt>
    <dgm:pt modelId="{08128DDA-4BA5-4E62-9531-F54B7BA422E9}" type="sibTrans" cxnId="{BEBED803-5ACA-49FE-A7A7-ADD95203C0C4}">
      <dgm:prSet/>
      <dgm:spPr/>
      <dgm:t>
        <a:bodyPr/>
        <a:lstStyle/>
        <a:p>
          <a:endParaRPr lang="ru-RU"/>
        </a:p>
      </dgm:t>
    </dgm:pt>
    <dgm:pt modelId="{40E9F40F-E07F-4870-B9BB-667951C793DD}" type="pres">
      <dgm:prSet presAssocID="{11B918B4-E7F3-47A1-BE59-694C6AC13C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6965F-BCA6-442D-9FD5-EE967CAF5415}" type="pres">
      <dgm:prSet presAssocID="{01E6C1C1-F861-457A-9F92-5089697F52CB}" presName="composite" presStyleCnt="0"/>
      <dgm:spPr/>
    </dgm:pt>
    <dgm:pt modelId="{E087C6F6-5929-468D-AB2E-D1BDBCE8F09A}" type="pres">
      <dgm:prSet presAssocID="{01E6C1C1-F861-457A-9F92-5089697F52CB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08DC-D5E0-4B67-8920-D84726088D7C}" type="pres">
      <dgm:prSet presAssocID="{01E6C1C1-F861-457A-9F92-5089697F52CB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3F169-2F23-4A68-BAD8-949EA9F2B8B3}" type="pres">
      <dgm:prSet presAssocID="{54538EBB-BFAA-4167-BF09-B027E6C5A623}" presName="sp" presStyleCnt="0"/>
      <dgm:spPr/>
    </dgm:pt>
    <dgm:pt modelId="{AB4586D6-FEBF-4FFA-8051-CAB49A9ECAF6}" type="pres">
      <dgm:prSet presAssocID="{A8B28108-E759-4614-B569-C38817DB27D0}" presName="composite" presStyleCnt="0"/>
      <dgm:spPr/>
    </dgm:pt>
    <dgm:pt modelId="{6423685E-5591-4F48-A07F-18BF531C680F}" type="pres">
      <dgm:prSet presAssocID="{A8B28108-E759-4614-B569-C38817DB27D0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EFAB-0740-41B7-AA4B-DBE065D704B3}" type="pres">
      <dgm:prSet presAssocID="{A8B28108-E759-4614-B569-C38817DB27D0}" presName="descendantText" presStyleLbl="alignAcc1" presStyleIdx="1" presStyleCnt="8" custScaleX="60768" custLinFactNeighborX="-14021" custLinFactNeighborY="423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C08EA62D-9D6C-420A-B78A-A7C301635EEF}" type="pres">
      <dgm:prSet presAssocID="{9F3304D0-FAC6-4511-8B7F-9548A340227C}" presName="sp" presStyleCnt="0"/>
      <dgm:spPr/>
    </dgm:pt>
    <dgm:pt modelId="{2A74B7F1-BAC6-4623-A38A-C7A625345CBA}" type="pres">
      <dgm:prSet presAssocID="{17EBE445-0685-45D4-9A86-7E07A6ACA525}" presName="composite" presStyleCnt="0"/>
      <dgm:spPr/>
    </dgm:pt>
    <dgm:pt modelId="{DBCCAD41-0DF6-47DC-A85F-9B4CFA90B9BD}" type="pres">
      <dgm:prSet presAssocID="{17EBE445-0685-45D4-9A86-7E07A6ACA52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FAF87-E125-4765-A0D4-9A743EC5D39E}" type="pres">
      <dgm:prSet presAssocID="{17EBE445-0685-45D4-9A86-7E07A6ACA52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90F08-8240-444A-A509-32F0D97512D0}" type="pres">
      <dgm:prSet presAssocID="{A67A8D6C-BBD6-4FA9-8386-A473C20B52AF}" presName="sp" presStyleCnt="0"/>
      <dgm:spPr/>
    </dgm:pt>
    <dgm:pt modelId="{2FE6F2F5-6E40-4836-9D2E-155C235CA1D8}" type="pres">
      <dgm:prSet presAssocID="{FBDDE4A5-095E-4EB3-8468-21567C74D8E4}" presName="composite" presStyleCnt="0"/>
      <dgm:spPr/>
    </dgm:pt>
    <dgm:pt modelId="{2ED5DA15-C4F7-4257-8D06-87739F3CEA12}" type="pres">
      <dgm:prSet presAssocID="{FBDDE4A5-095E-4EB3-8468-21567C74D8E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97451-EB07-4E7D-8F08-CB5FB3822B11}" type="pres">
      <dgm:prSet presAssocID="{FBDDE4A5-095E-4EB3-8468-21567C74D8E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FB5D8-DB2A-4F1F-9617-E6430F367128}" type="pres">
      <dgm:prSet presAssocID="{4649AFA1-03E9-4191-89C5-8D470CD3FA8E}" presName="sp" presStyleCnt="0"/>
      <dgm:spPr/>
    </dgm:pt>
    <dgm:pt modelId="{00C3229B-917D-40A1-8809-C5C2852649E9}" type="pres">
      <dgm:prSet presAssocID="{119DF8F9-19CD-4208-8B56-BF0F6EFF3DC7}" presName="composite" presStyleCnt="0"/>
      <dgm:spPr/>
    </dgm:pt>
    <dgm:pt modelId="{1E6B9C1E-C0BC-4743-9231-0EA9EE6BD797}" type="pres">
      <dgm:prSet presAssocID="{119DF8F9-19CD-4208-8B56-BF0F6EFF3DC7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72AA3-188C-4671-AB2C-2FF07059D6D2}" type="pres">
      <dgm:prSet presAssocID="{119DF8F9-19CD-4208-8B56-BF0F6EFF3DC7}" presName="descendantText" presStyleLbl="alignAcc1" presStyleIdx="4" presStyleCnt="8" custScaleX="60426" custLinFactNeighborX="-1184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23D9A1DE-5458-4884-BED9-B2A3A33BDF61}" type="pres">
      <dgm:prSet presAssocID="{E9795196-6071-4E2F-BB30-5C5AB3A5EDBD}" presName="sp" presStyleCnt="0"/>
      <dgm:spPr/>
    </dgm:pt>
    <dgm:pt modelId="{AE0E2228-6048-463E-AEB9-3B81EE24980F}" type="pres">
      <dgm:prSet presAssocID="{A863E4FF-02DA-4B53-AABB-D9AE86D46318}" presName="composite" presStyleCnt="0"/>
      <dgm:spPr/>
    </dgm:pt>
    <dgm:pt modelId="{A9076945-15A3-41C9-983F-18C08AE3C597}" type="pres">
      <dgm:prSet presAssocID="{A863E4FF-02DA-4B53-AABB-D9AE86D4631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F4568-A4F2-4F1E-907F-6B0F3C27B009}" type="pres">
      <dgm:prSet presAssocID="{A863E4FF-02DA-4B53-AABB-D9AE86D4631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F4C5-CBDD-4076-AB63-AAF88862A423}" type="pres">
      <dgm:prSet presAssocID="{8A8FFA35-0514-4A4D-BB31-9DD928073ACD}" presName="sp" presStyleCnt="0"/>
      <dgm:spPr/>
    </dgm:pt>
    <dgm:pt modelId="{86A8D77A-16D6-444F-ADE3-93C1ACEE35D9}" type="pres">
      <dgm:prSet presAssocID="{8798C623-C511-4539-A7EB-AE6C7202B1B2}" presName="composite" presStyleCnt="0"/>
      <dgm:spPr/>
    </dgm:pt>
    <dgm:pt modelId="{74D51F99-7721-4A8B-A3CD-363443678F59}" type="pres">
      <dgm:prSet presAssocID="{8798C623-C511-4539-A7EB-AE6C7202B1B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798A-5C89-4B8F-BE50-CDFE87CBF773}" type="pres">
      <dgm:prSet presAssocID="{8798C623-C511-4539-A7EB-AE6C7202B1B2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4E41E-4B1C-47BE-A4EF-108D5E26A271}" type="pres">
      <dgm:prSet presAssocID="{4BE8A42F-E3D6-4BA0-9261-0777AF385CE9}" presName="sp" presStyleCnt="0"/>
      <dgm:spPr/>
    </dgm:pt>
    <dgm:pt modelId="{7E50A7BC-9E90-44E4-80C1-64656B50E4F0}" type="pres">
      <dgm:prSet presAssocID="{5CB22E58-258B-4D4B-BD43-E8A5232EDA15}" presName="composite" presStyleCnt="0"/>
      <dgm:spPr/>
    </dgm:pt>
    <dgm:pt modelId="{561EA905-E14D-4F82-AF66-FFED7043DF82}" type="pres">
      <dgm:prSet presAssocID="{5CB22E58-258B-4D4B-BD43-E8A5232EDA1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53E19-FCCC-4BF1-830A-8F9195AC078F}" type="pres">
      <dgm:prSet presAssocID="{5CB22E58-258B-4D4B-BD43-E8A5232EDA1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52745-3EF5-4691-8567-BB6C2B62E06A}" type="presOf" srcId="{8798C623-C511-4539-A7EB-AE6C7202B1B2}" destId="{74D51F99-7721-4A8B-A3CD-363443678F59}" srcOrd="0" destOrd="0" presId="urn:microsoft.com/office/officeart/2005/8/layout/chevron2"/>
    <dgm:cxn modelId="{7BAF2D4D-F3D4-461D-AF21-0ED88BFAAD20}" srcId="{17EBE445-0685-45D4-9A86-7E07A6ACA525}" destId="{B7693E0C-7F05-4331-A8C8-7E82E52E5A71}" srcOrd="1" destOrd="0" parTransId="{0859DA1D-3E39-4A84-AC95-24AF5A9B4FBB}" sibTransId="{8FB62968-D788-47DA-BCF5-80A943C09F35}"/>
    <dgm:cxn modelId="{7E8AA164-5642-4F96-8E56-CABECF696DEC}" type="presOf" srcId="{69EF22B5-7441-4316-B364-553ABEEAD382}" destId="{600608DC-D5E0-4B67-8920-D84726088D7C}" srcOrd="0" destOrd="0" presId="urn:microsoft.com/office/officeart/2005/8/layout/chevron2"/>
    <dgm:cxn modelId="{5C905C0E-6955-49E4-AA9D-AC85C2E0E055}" type="presOf" srcId="{5CB22E58-258B-4D4B-BD43-E8A5232EDA15}" destId="{561EA905-E14D-4F82-AF66-FFED7043DF82}" srcOrd="0" destOrd="0" presId="urn:microsoft.com/office/officeart/2005/8/layout/chevron2"/>
    <dgm:cxn modelId="{B7CCDF10-4ED7-4C7F-951A-BC9419FFE1B7}" type="presOf" srcId="{FBDDE4A5-095E-4EB3-8468-21567C74D8E4}" destId="{2ED5DA15-C4F7-4257-8D06-87739F3CEA12}" srcOrd="0" destOrd="0" presId="urn:microsoft.com/office/officeart/2005/8/layout/chevron2"/>
    <dgm:cxn modelId="{F053B3C2-7E44-4751-BA43-CDB53C759E61}" type="presOf" srcId="{4A735C9D-5089-42EE-BCB3-0B5D392962B2}" destId="{E8197451-EB07-4E7D-8F08-CB5FB3822B11}" srcOrd="0" destOrd="0" presId="urn:microsoft.com/office/officeart/2005/8/layout/chevron2"/>
    <dgm:cxn modelId="{FC58C818-0F44-4E63-971F-5F1735221F3C}" srcId="{FBDDE4A5-095E-4EB3-8468-21567C74D8E4}" destId="{4A735C9D-5089-42EE-BCB3-0B5D392962B2}" srcOrd="0" destOrd="0" parTransId="{54A2A204-AC1D-424B-BEF7-0EEA0ECC00CF}" sibTransId="{60F6336B-4976-4A48-9439-0E2704FFF217}"/>
    <dgm:cxn modelId="{F654526A-86DE-48AA-B97B-6DF8FFBB6D05}" type="presOf" srcId="{D39C082D-FEC7-427C-9834-93A9A0E62FA1}" destId="{55E53E19-FCCC-4BF1-830A-8F9195AC078F}" srcOrd="0" destOrd="0" presId="urn:microsoft.com/office/officeart/2005/8/layout/chevron2"/>
    <dgm:cxn modelId="{635EDA16-FF2D-48AB-8734-9051E0E29A5C}" srcId="{11B918B4-E7F3-47A1-BE59-694C6AC13C5E}" destId="{5CB22E58-258B-4D4B-BD43-E8A5232EDA15}" srcOrd="7" destOrd="0" parTransId="{7761EF28-FBD9-4D5B-9476-30EC9DD44FCD}" sibTransId="{0544A063-153A-416C-A50C-7B57FD9BB2E6}"/>
    <dgm:cxn modelId="{E3DB284E-271C-4804-A641-74D007561503}" srcId="{11B918B4-E7F3-47A1-BE59-694C6AC13C5E}" destId="{17EBE445-0685-45D4-9A86-7E07A6ACA525}" srcOrd="2" destOrd="0" parTransId="{265C1E26-117B-4888-93EE-56F139603946}" sibTransId="{A67A8D6C-BBD6-4FA9-8386-A473C20B52AF}"/>
    <dgm:cxn modelId="{61A9D7C2-7DC9-41CD-A147-C31E4CB36BC1}" srcId="{11B918B4-E7F3-47A1-BE59-694C6AC13C5E}" destId="{119DF8F9-19CD-4208-8B56-BF0F6EFF3DC7}" srcOrd="4" destOrd="0" parTransId="{9C2FA56B-123F-475B-8DFF-1D96879E5F26}" sibTransId="{E9795196-6071-4E2F-BB30-5C5AB3A5EDBD}"/>
    <dgm:cxn modelId="{BEBED803-5ACA-49FE-A7A7-ADD95203C0C4}" srcId="{5CB22E58-258B-4D4B-BD43-E8A5232EDA15}" destId="{D39C082D-FEC7-427C-9834-93A9A0E62FA1}" srcOrd="0" destOrd="0" parTransId="{EECBB2C7-2DB8-4695-82D9-02C6E839BA71}" sibTransId="{08128DDA-4BA5-4E62-9531-F54B7BA422E9}"/>
    <dgm:cxn modelId="{E0C926AD-BBF3-4231-8760-B1513FB1CB19}" type="presOf" srcId="{B2034D7A-B2BA-468E-85AF-34D043B1ADBA}" destId="{426FAF87-E125-4765-A0D4-9A743EC5D39E}" srcOrd="0" destOrd="0" presId="urn:microsoft.com/office/officeart/2005/8/layout/chevron2"/>
    <dgm:cxn modelId="{42CB7543-79E8-4FE1-A995-D6558B05070D}" type="presOf" srcId="{119DF8F9-19CD-4208-8B56-BF0F6EFF3DC7}" destId="{1E6B9C1E-C0BC-4743-9231-0EA9EE6BD797}" srcOrd="0" destOrd="0" presId="urn:microsoft.com/office/officeart/2005/8/layout/chevron2"/>
    <dgm:cxn modelId="{F4ED084B-8A95-4611-8341-4B0D0C326A52}" type="presOf" srcId="{11B918B4-E7F3-47A1-BE59-694C6AC13C5E}" destId="{40E9F40F-E07F-4870-B9BB-667951C793DD}" srcOrd="0" destOrd="0" presId="urn:microsoft.com/office/officeart/2005/8/layout/chevron2"/>
    <dgm:cxn modelId="{9EB2A439-FCA5-4FE4-97E2-71D9576FC61F}" type="presOf" srcId="{B056A9C1-8B90-4666-8BE5-1757750C48EE}" destId="{600608DC-D5E0-4B67-8920-D84726088D7C}" srcOrd="0" destOrd="1" presId="urn:microsoft.com/office/officeart/2005/8/layout/chevron2"/>
    <dgm:cxn modelId="{45A27A96-644F-4C2E-8F05-5CD94A71F641}" type="presOf" srcId="{7A171516-73C1-4880-9B34-E091394D69A7}" destId="{ADD4798A-5C89-4B8F-BE50-CDFE87CBF773}" srcOrd="0" destOrd="0" presId="urn:microsoft.com/office/officeart/2005/8/layout/chevron2"/>
    <dgm:cxn modelId="{4AEFD3D7-EF1C-4BAA-8B3C-61E372FA3921}" srcId="{11B918B4-E7F3-47A1-BE59-694C6AC13C5E}" destId="{8798C623-C511-4539-A7EB-AE6C7202B1B2}" srcOrd="6" destOrd="0" parTransId="{13F810F9-54B4-48FB-B373-9F6CBDEB201F}" sibTransId="{4BE8A42F-E3D6-4BA0-9261-0777AF385CE9}"/>
    <dgm:cxn modelId="{383FB207-AF80-4120-A49F-C686F0663F3E}" srcId="{11B918B4-E7F3-47A1-BE59-694C6AC13C5E}" destId="{A863E4FF-02DA-4B53-AABB-D9AE86D46318}" srcOrd="5" destOrd="0" parTransId="{FE84C9B4-4C66-411A-930B-5E82FBBFC7D9}" sibTransId="{8A8FFA35-0514-4A4D-BB31-9DD928073ACD}"/>
    <dgm:cxn modelId="{F3CB0F83-B4DF-4BD1-83D6-9D32DF58E89B}" srcId="{8798C623-C511-4539-A7EB-AE6C7202B1B2}" destId="{7A171516-73C1-4880-9B34-E091394D69A7}" srcOrd="0" destOrd="0" parTransId="{0FCD6AC9-0E24-4E8C-A51C-E354AD6FCCE8}" sibTransId="{E87209CC-0131-4DF2-84B2-987D95607607}"/>
    <dgm:cxn modelId="{6B31F7CF-DA13-4DA2-BB1C-FCEE6DAA805E}" srcId="{11B918B4-E7F3-47A1-BE59-694C6AC13C5E}" destId="{FBDDE4A5-095E-4EB3-8468-21567C74D8E4}" srcOrd="3" destOrd="0" parTransId="{5B0C20FF-6256-4B02-A16C-269EE49CF899}" sibTransId="{4649AFA1-03E9-4191-89C5-8D470CD3FA8E}"/>
    <dgm:cxn modelId="{2066C5B2-05D8-410C-8338-7392EAB4F1B5}" srcId="{17EBE445-0685-45D4-9A86-7E07A6ACA525}" destId="{B2034D7A-B2BA-468E-85AF-34D043B1ADBA}" srcOrd="0" destOrd="0" parTransId="{2FD43389-DB22-420A-A480-4CF2D0654762}" sibTransId="{8D1D672E-AD51-4B63-B14A-07CC1EFDE41C}"/>
    <dgm:cxn modelId="{84960BEF-8150-4CCA-9B61-E5165AE63588}" srcId="{11B918B4-E7F3-47A1-BE59-694C6AC13C5E}" destId="{A8B28108-E759-4614-B569-C38817DB27D0}" srcOrd="1" destOrd="0" parTransId="{41C63E53-0DA9-4C71-89C5-828140F8742D}" sibTransId="{9F3304D0-FAC6-4511-8B7F-9548A340227C}"/>
    <dgm:cxn modelId="{2502543E-139E-4AD3-8714-F16DF1613D88}" srcId="{11B918B4-E7F3-47A1-BE59-694C6AC13C5E}" destId="{01E6C1C1-F861-457A-9F92-5089697F52CB}" srcOrd="0" destOrd="0" parTransId="{D9E43277-8D62-49F9-9DCF-D7284761B1F1}" sibTransId="{54538EBB-BFAA-4167-BF09-B027E6C5A623}"/>
    <dgm:cxn modelId="{7C9FA6F9-C7D8-4D28-A6A9-362D653C863A}" type="presOf" srcId="{A863E4FF-02DA-4B53-AABB-D9AE86D46318}" destId="{A9076945-15A3-41C9-983F-18C08AE3C597}" srcOrd="0" destOrd="0" presId="urn:microsoft.com/office/officeart/2005/8/layout/chevron2"/>
    <dgm:cxn modelId="{9573FDF6-BD3A-4859-8386-E18C59FC4D1F}" type="presOf" srcId="{01E6C1C1-F861-457A-9F92-5089697F52CB}" destId="{E087C6F6-5929-468D-AB2E-D1BDBCE8F09A}" srcOrd="0" destOrd="0" presId="urn:microsoft.com/office/officeart/2005/8/layout/chevron2"/>
    <dgm:cxn modelId="{DFE90DBA-B8E6-4556-8612-34B84C64EE7D}" type="presOf" srcId="{B7693E0C-7F05-4331-A8C8-7E82E52E5A71}" destId="{426FAF87-E125-4765-A0D4-9A743EC5D39E}" srcOrd="0" destOrd="1" presId="urn:microsoft.com/office/officeart/2005/8/layout/chevron2"/>
    <dgm:cxn modelId="{B1B416D4-6644-47F1-A899-378C4BCFF5AA}" srcId="{A863E4FF-02DA-4B53-AABB-D9AE86D46318}" destId="{736C3D74-54CD-470C-9B4C-033269A859E3}" srcOrd="0" destOrd="0" parTransId="{D5868526-52C3-4615-941A-B3EE0FF67926}" sibTransId="{28B9BE6E-A4D9-48A2-956A-FCBE596724DD}"/>
    <dgm:cxn modelId="{F3CB9C08-8498-450E-99CF-11D6C4B16635}" type="presOf" srcId="{17EBE445-0685-45D4-9A86-7E07A6ACA525}" destId="{DBCCAD41-0DF6-47DC-A85F-9B4CFA90B9BD}" srcOrd="0" destOrd="0" presId="urn:microsoft.com/office/officeart/2005/8/layout/chevron2"/>
    <dgm:cxn modelId="{CA669B2D-29F1-43F4-A7CF-F34FD7C2B360}" srcId="{01E6C1C1-F861-457A-9F92-5089697F52CB}" destId="{69EF22B5-7441-4316-B364-553ABEEAD382}" srcOrd="0" destOrd="0" parTransId="{A37AE989-6A4B-4992-A1BE-E222C3711403}" sibTransId="{51303A13-CBA8-4108-AB3E-DDC5F7B499FD}"/>
    <dgm:cxn modelId="{6A247923-80A1-4597-999E-C26FF9D61F1A}" type="presOf" srcId="{A8B28108-E759-4614-B569-C38817DB27D0}" destId="{6423685E-5591-4F48-A07F-18BF531C680F}" srcOrd="0" destOrd="0" presId="urn:microsoft.com/office/officeart/2005/8/layout/chevron2"/>
    <dgm:cxn modelId="{9E49C8D9-FB79-4BCA-AA7C-49638016B063}" type="presOf" srcId="{736C3D74-54CD-470C-9B4C-033269A859E3}" destId="{33DF4568-A4F2-4F1E-907F-6B0F3C27B009}" srcOrd="0" destOrd="0" presId="urn:microsoft.com/office/officeart/2005/8/layout/chevron2"/>
    <dgm:cxn modelId="{E8AD4D89-F78C-4F4E-A9DC-40195D150ADC}" srcId="{01E6C1C1-F861-457A-9F92-5089697F52CB}" destId="{B056A9C1-8B90-4666-8BE5-1757750C48EE}" srcOrd="1" destOrd="0" parTransId="{9AA17A59-671E-4CD0-82DA-79DAFBBEC0F8}" sibTransId="{2525C815-63A5-4871-BB55-0D7172C4C108}"/>
    <dgm:cxn modelId="{C032E08D-B687-4B5E-AD80-5368D3AAB591}" type="presParOf" srcId="{40E9F40F-E07F-4870-B9BB-667951C793DD}" destId="{F136965F-BCA6-442D-9FD5-EE967CAF5415}" srcOrd="0" destOrd="0" presId="urn:microsoft.com/office/officeart/2005/8/layout/chevron2"/>
    <dgm:cxn modelId="{C4771E05-ABA1-442F-BBEF-AC99FD2466E5}" type="presParOf" srcId="{F136965F-BCA6-442D-9FD5-EE967CAF5415}" destId="{E087C6F6-5929-468D-AB2E-D1BDBCE8F09A}" srcOrd="0" destOrd="0" presId="urn:microsoft.com/office/officeart/2005/8/layout/chevron2"/>
    <dgm:cxn modelId="{DE20CEB5-1B3F-41A1-B727-0CF02E9CBF81}" type="presParOf" srcId="{F136965F-BCA6-442D-9FD5-EE967CAF5415}" destId="{600608DC-D5E0-4B67-8920-D84726088D7C}" srcOrd="1" destOrd="0" presId="urn:microsoft.com/office/officeart/2005/8/layout/chevron2"/>
    <dgm:cxn modelId="{324FA507-AB51-45F5-88FA-2002679BFE25}" type="presParOf" srcId="{40E9F40F-E07F-4870-B9BB-667951C793DD}" destId="{A7A3F169-2F23-4A68-BAD8-949EA9F2B8B3}" srcOrd="1" destOrd="0" presId="urn:microsoft.com/office/officeart/2005/8/layout/chevron2"/>
    <dgm:cxn modelId="{14B34A1B-E2C6-427C-A68B-D230FC332F12}" type="presParOf" srcId="{40E9F40F-E07F-4870-B9BB-667951C793DD}" destId="{AB4586D6-FEBF-4FFA-8051-CAB49A9ECAF6}" srcOrd="2" destOrd="0" presId="urn:microsoft.com/office/officeart/2005/8/layout/chevron2"/>
    <dgm:cxn modelId="{84CF1918-7A23-42C1-9978-727A831A972B}" type="presParOf" srcId="{AB4586D6-FEBF-4FFA-8051-CAB49A9ECAF6}" destId="{6423685E-5591-4F48-A07F-18BF531C680F}" srcOrd="0" destOrd="0" presId="urn:microsoft.com/office/officeart/2005/8/layout/chevron2"/>
    <dgm:cxn modelId="{64FD7552-59E4-40F0-A209-660E5D76536E}" type="presParOf" srcId="{AB4586D6-FEBF-4FFA-8051-CAB49A9ECAF6}" destId="{EAC0EFAB-0740-41B7-AA4B-DBE065D704B3}" srcOrd="1" destOrd="0" presId="urn:microsoft.com/office/officeart/2005/8/layout/chevron2"/>
    <dgm:cxn modelId="{8DA7216D-1B0E-4465-90D2-E11BB3F0AA0C}" type="presParOf" srcId="{40E9F40F-E07F-4870-B9BB-667951C793DD}" destId="{C08EA62D-9D6C-420A-B78A-A7C301635EEF}" srcOrd="3" destOrd="0" presId="urn:microsoft.com/office/officeart/2005/8/layout/chevron2"/>
    <dgm:cxn modelId="{0F2E8B45-A530-4288-A619-E7EE9AA03622}" type="presParOf" srcId="{40E9F40F-E07F-4870-B9BB-667951C793DD}" destId="{2A74B7F1-BAC6-4623-A38A-C7A625345CBA}" srcOrd="4" destOrd="0" presId="urn:microsoft.com/office/officeart/2005/8/layout/chevron2"/>
    <dgm:cxn modelId="{BDDDF161-9F46-472F-BA86-8AF3148DCC16}" type="presParOf" srcId="{2A74B7F1-BAC6-4623-A38A-C7A625345CBA}" destId="{DBCCAD41-0DF6-47DC-A85F-9B4CFA90B9BD}" srcOrd="0" destOrd="0" presId="urn:microsoft.com/office/officeart/2005/8/layout/chevron2"/>
    <dgm:cxn modelId="{2D9D633C-8117-44BE-8848-7DE50F0097D0}" type="presParOf" srcId="{2A74B7F1-BAC6-4623-A38A-C7A625345CBA}" destId="{426FAF87-E125-4765-A0D4-9A743EC5D39E}" srcOrd="1" destOrd="0" presId="urn:microsoft.com/office/officeart/2005/8/layout/chevron2"/>
    <dgm:cxn modelId="{58BA61B3-DE10-403B-99EE-85CEC282CE0D}" type="presParOf" srcId="{40E9F40F-E07F-4870-B9BB-667951C793DD}" destId="{12590F08-8240-444A-A509-32F0D97512D0}" srcOrd="5" destOrd="0" presId="urn:microsoft.com/office/officeart/2005/8/layout/chevron2"/>
    <dgm:cxn modelId="{A3132F60-A504-49A6-B947-7AE0AC77319C}" type="presParOf" srcId="{40E9F40F-E07F-4870-B9BB-667951C793DD}" destId="{2FE6F2F5-6E40-4836-9D2E-155C235CA1D8}" srcOrd="6" destOrd="0" presId="urn:microsoft.com/office/officeart/2005/8/layout/chevron2"/>
    <dgm:cxn modelId="{A24A3340-B21C-48F4-A0E2-919BD0379C78}" type="presParOf" srcId="{2FE6F2F5-6E40-4836-9D2E-155C235CA1D8}" destId="{2ED5DA15-C4F7-4257-8D06-87739F3CEA12}" srcOrd="0" destOrd="0" presId="urn:microsoft.com/office/officeart/2005/8/layout/chevron2"/>
    <dgm:cxn modelId="{B609E13B-6737-4317-829C-6A04B5753EA9}" type="presParOf" srcId="{2FE6F2F5-6E40-4836-9D2E-155C235CA1D8}" destId="{E8197451-EB07-4E7D-8F08-CB5FB3822B11}" srcOrd="1" destOrd="0" presId="urn:microsoft.com/office/officeart/2005/8/layout/chevron2"/>
    <dgm:cxn modelId="{E588C284-8959-4D9E-978E-3DCFC06C2BC8}" type="presParOf" srcId="{40E9F40F-E07F-4870-B9BB-667951C793DD}" destId="{D82FB5D8-DB2A-4F1F-9617-E6430F367128}" srcOrd="7" destOrd="0" presId="urn:microsoft.com/office/officeart/2005/8/layout/chevron2"/>
    <dgm:cxn modelId="{4030ABDC-7979-43EC-9D2B-9B0DCC43D23C}" type="presParOf" srcId="{40E9F40F-E07F-4870-B9BB-667951C793DD}" destId="{00C3229B-917D-40A1-8809-C5C2852649E9}" srcOrd="8" destOrd="0" presId="urn:microsoft.com/office/officeart/2005/8/layout/chevron2"/>
    <dgm:cxn modelId="{AB587729-02F2-4CB9-B0EB-BC8EA95021BD}" type="presParOf" srcId="{00C3229B-917D-40A1-8809-C5C2852649E9}" destId="{1E6B9C1E-C0BC-4743-9231-0EA9EE6BD797}" srcOrd="0" destOrd="0" presId="urn:microsoft.com/office/officeart/2005/8/layout/chevron2"/>
    <dgm:cxn modelId="{90A87E6F-4519-4EC9-901A-38E35CA7C061}" type="presParOf" srcId="{00C3229B-917D-40A1-8809-C5C2852649E9}" destId="{03B72AA3-188C-4671-AB2C-2FF07059D6D2}" srcOrd="1" destOrd="0" presId="urn:microsoft.com/office/officeart/2005/8/layout/chevron2"/>
    <dgm:cxn modelId="{4285686F-9761-4737-8597-093F47E79E99}" type="presParOf" srcId="{40E9F40F-E07F-4870-B9BB-667951C793DD}" destId="{23D9A1DE-5458-4884-BED9-B2A3A33BDF61}" srcOrd="9" destOrd="0" presId="urn:microsoft.com/office/officeart/2005/8/layout/chevron2"/>
    <dgm:cxn modelId="{CD6416A7-E8DD-4ABA-85C2-E6B4C975ACF2}" type="presParOf" srcId="{40E9F40F-E07F-4870-B9BB-667951C793DD}" destId="{AE0E2228-6048-463E-AEB9-3B81EE24980F}" srcOrd="10" destOrd="0" presId="urn:microsoft.com/office/officeart/2005/8/layout/chevron2"/>
    <dgm:cxn modelId="{E944CAEA-6202-43A4-B496-A932D480BE44}" type="presParOf" srcId="{AE0E2228-6048-463E-AEB9-3B81EE24980F}" destId="{A9076945-15A3-41C9-983F-18C08AE3C597}" srcOrd="0" destOrd="0" presId="urn:microsoft.com/office/officeart/2005/8/layout/chevron2"/>
    <dgm:cxn modelId="{E045082B-78E7-43A6-AF4F-28FE2DF00F0B}" type="presParOf" srcId="{AE0E2228-6048-463E-AEB9-3B81EE24980F}" destId="{33DF4568-A4F2-4F1E-907F-6B0F3C27B009}" srcOrd="1" destOrd="0" presId="urn:microsoft.com/office/officeart/2005/8/layout/chevron2"/>
    <dgm:cxn modelId="{7E8544BC-8E9B-4933-BADD-D66DC4DE5323}" type="presParOf" srcId="{40E9F40F-E07F-4870-B9BB-667951C793DD}" destId="{CBF5F4C5-CBDD-4076-AB63-AAF88862A423}" srcOrd="11" destOrd="0" presId="urn:microsoft.com/office/officeart/2005/8/layout/chevron2"/>
    <dgm:cxn modelId="{E1D14200-BB72-4B68-9007-C0B2A1D62B77}" type="presParOf" srcId="{40E9F40F-E07F-4870-B9BB-667951C793DD}" destId="{86A8D77A-16D6-444F-ADE3-93C1ACEE35D9}" srcOrd="12" destOrd="0" presId="urn:microsoft.com/office/officeart/2005/8/layout/chevron2"/>
    <dgm:cxn modelId="{86A74F04-446F-4527-9D6F-A1909FAFB77A}" type="presParOf" srcId="{86A8D77A-16D6-444F-ADE3-93C1ACEE35D9}" destId="{74D51F99-7721-4A8B-A3CD-363443678F59}" srcOrd="0" destOrd="0" presId="urn:microsoft.com/office/officeart/2005/8/layout/chevron2"/>
    <dgm:cxn modelId="{2AA49904-1916-406B-86D3-07EED5618452}" type="presParOf" srcId="{86A8D77A-16D6-444F-ADE3-93C1ACEE35D9}" destId="{ADD4798A-5C89-4B8F-BE50-CDFE87CBF773}" srcOrd="1" destOrd="0" presId="urn:microsoft.com/office/officeart/2005/8/layout/chevron2"/>
    <dgm:cxn modelId="{9E77AF18-30CA-4DDC-BF01-89AED11FC28F}" type="presParOf" srcId="{40E9F40F-E07F-4870-B9BB-667951C793DD}" destId="{9904E41E-4B1C-47BE-A4EF-108D5E26A271}" srcOrd="13" destOrd="0" presId="urn:microsoft.com/office/officeart/2005/8/layout/chevron2"/>
    <dgm:cxn modelId="{AA350E3E-875A-41C0-B465-9C065970D6DF}" type="presParOf" srcId="{40E9F40F-E07F-4870-B9BB-667951C793DD}" destId="{7E50A7BC-9E90-44E4-80C1-64656B50E4F0}" srcOrd="14" destOrd="0" presId="urn:microsoft.com/office/officeart/2005/8/layout/chevron2"/>
    <dgm:cxn modelId="{565B336D-AD1D-4FF8-A2B0-3ADCDFCEA32B}" type="presParOf" srcId="{7E50A7BC-9E90-44E4-80C1-64656B50E4F0}" destId="{561EA905-E14D-4F82-AF66-FFED7043DF82}" srcOrd="0" destOrd="0" presId="urn:microsoft.com/office/officeart/2005/8/layout/chevron2"/>
    <dgm:cxn modelId="{275BA941-5E28-4EFA-AC31-0AFB3FF894ED}" type="presParOf" srcId="{7E50A7BC-9E90-44E4-80C1-64656B50E4F0}" destId="{55E53E19-FCCC-4BF1-830A-8F9195AC07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41CFD-C8D9-47C1-B823-3E040A6849FA}">
      <dsp:nvSpPr>
        <dsp:cNvPr id="0" name=""/>
        <dsp:cNvSpPr/>
      </dsp:nvSpPr>
      <dsp:spPr>
        <a:xfrm>
          <a:off x="177694" y="1148917"/>
          <a:ext cx="1604594" cy="2115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2FD46-8026-477C-8D8B-7115E412E7AE}">
      <dsp:nvSpPr>
        <dsp:cNvPr id="0" name=""/>
        <dsp:cNvSpPr/>
      </dsp:nvSpPr>
      <dsp:spPr>
        <a:xfrm>
          <a:off x="0" y="2946904"/>
          <a:ext cx="1841378" cy="19789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cap="none" spc="0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Гарбузова Ольга Владимировна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12.09.1982  года рождения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Старшая медицинская сестра поликлиники №10 ГАУЗ ККДЦ имени И.А. </a:t>
          </a:r>
          <a:r>
            <a:rPr lang="ru-RU" sz="1100" b="1" i="1" kern="1200" cap="none" spc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Колпинского</a:t>
          </a:r>
          <a:r>
            <a:rPr lang="ru-RU" sz="1100" b="1" i="1" kern="1200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Россия, Кемеровская область – Кузбасс, город </a:t>
          </a:r>
          <a:r>
            <a:rPr lang="ru-RU" sz="1100" b="1" i="1" kern="1200" cap="none" spc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Кемерово</a:t>
          </a:r>
          <a:endParaRPr lang="ru-RU" sz="1100" b="1" i="1" kern="1200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2" y="3000836"/>
        <a:ext cx="1733514" cy="1871064"/>
      </dsp:txXfrm>
    </dsp:sp>
    <dsp:sp modelId="{DFBB3520-D450-4A9C-B5BF-5A22D2C12AA5}">
      <dsp:nvSpPr>
        <dsp:cNvPr id="0" name=""/>
        <dsp:cNvSpPr/>
      </dsp:nvSpPr>
      <dsp:spPr>
        <a:xfrm rot="21585798">
          <a:off x="3050765" y="1792173"/>
          <a:ext cx="245146" cy="38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0765" y="1869919"/>
        <a:ext cx="171602" cy="232783"/>
      </dsp:txXfrm>
    </dsp:sp>
    <dsp:sp modelId="{B00CBA21-6C32-4CB9-BDFB-B8C37DC6B918}">
      <dsp:nvSpPr>
        <dsp:cNvPr id="0" name=""/>
        <dsp:cNvSpPr/>
      </dsp:nvSpPr>
      <dsp:spPr>
        <a:xfrm>
          <a:off x="2482702" y="1186037"/>
          <a:ext cx="1825135" cy="20213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E62CC-EAE4-4FE9-90A4-E428513FCD23}">
      <dsp:nvSpPr>
        <dsp:cNvPr id="0" name=""/>
        <dsp:cNvSpPr/>
      </dsp:nvSpPr>
      <dsp:spPr>
        <a:xfrm flipH="1" flipV="1">
          <a:off x="3146344" y="4299907"/>
          <a:ext cx="375302" cy="3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55560" y="4309123"/>
        <a:ext cx="356870" cy="296241"/>
      </dsp:txXfrm>
    </dsp:sp>
    <dsp:sp modelId="{0FC88A6A-E4BC-4FF5-BC21-0906DABCAE21}">
      <dsp:nvSpPr>
        <dsp:cNvPr id="0" name=""/>
        <dsp:cNvSpPr/>
      </dsp:nvSpPr>
      <dsp:spPr>
        <a:xfrm rot="1512">
          <a:off x="5469691" y="1955359"/>
          <a:ext cx="235093" cy="38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9691" y="2032937"/>
        <a:ext cx="164565" cy="232783"/>
      </dsp:txXfrm>
    </dsp:sp>
    <dsp:sp modelId="{03B0387F-1837-4D55-91BA-39737A48FB20}">
      <dsp:nvSpPr>
        <dsp:cNvPr id="0" name=""/>
        <dsp:cNvSpPr/>
      </dsp:nvSpPr>
      <dsp:spPr>
        <a:xfrm>
          <a:off x="4979533" y="1167764"/>
          <a:ext cx="1694319" cy="20600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0CB8-B8BD-41B9-AF13-1EED08C80C36}">
      <dsp:nvSpPr>
        <dsp:cNvPr id="0" name=""/>
        <dsp:cNvSpPr/>
      </dsp:nvSpPr>
      <dsp:spPr>
        <a:xfrm>
          <a:off x="5988915" y="3603065"/>
          <a:ext cx="572609" cy="70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5686" y="3619836"/>
        <a:ext cx="539067" cy="671789"/>
      </dsp:txXfrm>
    </dsp:sp>
    <dsp:sp modelId="{31938C3A-2F87-46A4-87A6-764E3E5DC523}">
      <dsp:nvSpPr>
        <dsp:cNvPr id="0" name=""/>
        <dsp:cNvSpPr/>
      </dsp:nvSpPr>
      <dsp:spPr>
        <a:xfrm rot="21588621">
          <a:off x="7919348" y="2023735"/>
          <a:ext cx="249693" cy="387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19348" y="2101453"/>
        <a:ext cx="174785" cy="232783"/>
      </dsp:txXfrm>
    </dsp:sp>
    <dsp:sp modelId="{C59A5B19-22B3-47F4-B976-0307B83ADAB2}">
      <dsp:nvSpPr>
        <dsp:cNvPr id="0" name=""/>
        <dsp:cNvSpPr/>
      </dsp:nvSpPr>
      <dsp:spPr>
        <a:xfrm>
          <a:off x="7387259" y="1090173"/>
          <a:ext cx="1756740" cy="21990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C704F-04E1-4A8A-A6B2-497B36D594AF}">
      <dsp:nvSpPr>
        <dsp:cNvPr id="0" name=""/>
        <dsp:cNvSpPr/>
      </dsp:nvSpPr>
      <dsp:spPr>
        <a:xfrm>
          <a:off x="8039473" y="3616200"/>
          <a:ext cx="950640" cy="713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0373" y="3637100"/>
        <a:ext cx="908840" cy="671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7257-B902-4259-A127-FC5B4936341F}">
      <dsp:nvSpPr>
        <dsp:cNvPr id="0" name=""/>
        <dsp:cNvSpPr/>
      </dsp:nvSpPr>
      <dsp:spPr>
        <a:xfrm rot="10800000">
          <a:off x="1930028" y="0"/>
          <a:ext cx="5670923" cy="1879296"/>
        </a:xfrm>
        <a:prstGeom prst="homePlate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28717" tIns="60960" rIns="113792" bIns="609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Рожкова Галина Владимировна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25.11.1981 года рождения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главная медицинская сестра ГАУЗ ККДЦ имени И.А. </a:t>
          </a:r>
          <a:r>
            <a:rPr lang="ru-RU" sz="1200" b="1" i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Колпинского</a:t>
          </a:r>
          <a:r>
            <a:rPr lang="ru-RU" sz="12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Россия, Кемеровская область – Кузбасс,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город Кемерово</a:t>
          </a:r>
        </a:p>
      </dsp:txBody>
      <dsp:txXfrm rot="10800000">
        <a:off x="2399852" y="0"/>
        <a:ext cx="5201099" cy="1879296"/>
      </dsp:txXfrm>
    </dsp:sp>
    <dsp:sp modelId="{29A34985-5875-4338-8C18-D86F13338730}">
      <dsp:nvSpPr>
        <dsp:cNvPr id="0" name=""/>
        <dsp:cNvSpPr/>
      </dsp:nvSpPr>
      <dsp:spPr>
        <a:xfrm>
          <a:off x="958566" y="0"/>
          <a:ext cx="1879296" cy="18792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ABAC-BF77-46AA-A161-21FCA51AA272}">
      <dsp:nvSpPr>
        <dsp:cNvPr id="0" name=""/>
        <dsp:cNvSpPr/>
      </dsp:nvSpPr>
      <dsp:spPr>
        <a:xfrm rot="10800000">
          <a:off x="896276" y="1636"/>
          <a:ext cx="2659671" cy="905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72" tIns="30480" rIns="56896" bIns="304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Физические последствия</a:t>
          </a:r>
          <a:endParaRPr lang="ru-RU" sz="8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635" y="1636"/>
        <a:ext cx="2433312" cy="905435"/>
      </dsp:txXfrm>
    </dsp:sp>
    <dsp:sp modelId="{6B046A44-45E3-47AF-AADA-7A598AC9445D}">
      <dsp:nvSpPr>
        <dsp:cNvPr id="0" name=""/>
        <dsp:cNvSpPr/>
      </dsp:nvSpPr>
      <dsp:spPr>
        <a:xfrm>
          <a:off x="443558" y="1636"/>
          <a:ext cx="905435" cy="905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4F6ECC-7AC6-49DC-B6A3-BEDF3045A013}">
      <dsp:nvSpPr>
        <dsp:cNvPr id="0" name=""/>
        <dsp:cNvSpPr/>
      </dsp:nvSpPr>
      <dsp:spPr>
        <a:xfrm rot="10800000">
          <a:off x="921569" y="1177350"/>
          <a:ext cx="2625946" cy="10863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7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Сердечно-сосудистые заболевания: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Артериальная гипертензия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ожирение увеличивает нагрузку на сердце и сосуды.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Ишемическая болезнь сердца (ИБС)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повышенный уровень холестерина и атеросклероз.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Инсульт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риск увеличивается из-за высокого давления и нарушений липидного обмена.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Сердечная недостаточность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повышенной нагрузки на сердце.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93168" y="1177350"/>
        <a:ext cx="2354347" cy="1086395"/>
      </dsp:txXfrm>
    </dsp:sp>
    <dsp:sp modelId="{2D277263-CA73-4816-A2DC-E25D04120D39}">
      <dsp:nvSpPr>
        <dsp:cNvPr id="0" name=""/>
        <dsp:cNvSpPr/>
      </dsp:nvSpPr>
      <dsp:spPr>
        <a:xfrm>
          <a:off x="451989" y="1267830"/>
          <a:ext cx="905435" cy="9054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97627C-3003-4989-BA3B-ED315BBC5AA6}">
      <dsp:nvSpPr>
        <dsp:cNvPr id="0" name=""/>
        <dsp:cNvSpPr/>
      </dsp:nvSpPr>
      <dsp:spPr>
        <a:xfrm rot="10800000">
          <a:off x="1007483" y="2586227"/>
          <a:ext cx="2511394" cy="80102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7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Метаболические нарушения</a:t>
          </a: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Сахарный диабет 2 типа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ожирение — основной фактор риска </a:t>
          </a:r>
          <a:r>
            <a:rPr lang="ru-RU" sz="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инсулинорезистентности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Метаболический синдром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сочетание ожирения, гипертонии, высокого уровня сахара и холестерина.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07740" y="2586227"/>
        <a:ext cx="2311137" cy="801029"/>
      </dsp:txXfrm>
    </dsp:sp>
    <dsp:sp modelId="{42CB99BD-8D3B-432C-B472-ED1CAE714C0D}">
      <dsp:nvSpPr>
        <dsp:cNvPr id="0" name=""/>
        <dsp:cNvSpPr/>
      </dsp:nvSpPr>
      <dsp:spPr>
        <a:xfrm>
          <a:off x="480627" y="2534025"/>
          <a:ext cx="905435" cy="9054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7EF729-8C92-4B73-B633-C6E5960DC55A}">
      <dsp:nvSpPr>
        <dsp:cNvPr id="0" name=""/>
        <dsp:cNvSpPr/>
      </dsp:nvSpPr>
      <dsp:spPr>
        <a:xfrm rot="10800000">
          <a:off x="896276" y="3709739"/>
          <a:ext cx="2659671" cy="905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7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опорно-двигательного аппарата: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Остеоартрит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повышенная нагрузка на суставы (колени, тазобедренные суставы).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Боль в спине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увеличенной нагрузки на позвоночник.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Плоскостопие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деформация стопы под весом тела.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635" y="3709739"/>
        <a:ext cx="2433312" cy="905435"/>
      </dsp:txXfrm>
    </dsp:sp>
    <dsp:sp modelId="{A68423F6-412B-44A5-967C-73A53DA99248}">
      <dsp:nvSpPr>
        <dsp:cNvPr id="0" name=""/>
        <dsp:cNvSpPr/>
      </dsp:nvSpPr>
      <dsp:spPr>
        <a:xfrm>
          <a:off x="443558" y="3709739"/>
          <a:ext cx="905435" cy="9054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51044-C83F-4D3F-98BA-38BEE3384DB9}">
      <dsp:nvSpPr>
        <dsp:cNvPr id="0" name=""/>
        <dsp:cNvSpPr/>
      </dsp:nvSpPr>
      <dsp:spPr>
        <a:xfrm rot="10800000">
          <a:off x="922706" y="4975258"/>
          <a:ext cx="2624430" cy="72582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927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дыхательной системы: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Синдром обструктивного апноэ сна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остановки дыхания во сне из-за избыточного веса.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Одышка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снижение функции лёгких из-за давления жировой ткани.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04162" y="4975258"/>
        <a:ext cx="2442974" cy="725823"/>
      </dsp:txXfrm>
    </dsp:sp>
    <dsp:sp modelId="{CA2A03AA-75B0-48DB-A8EC-5546EE4506BC}">
      <dsp:nvSpPr>
        <dsp:cNvPr id="0" name=""/>
        <dsp:cNvSpPr/>
      </dsp:nvSpPr>
      <dsp:spPr>
        <a:xfrm>
          <a:off x="452368" y="4885453"/>
          <a:ext cx="905435" cy="90543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11EF9-DFA2-4EA7-963B-D0541CC35DE0}">
      <dsp:nvSpPr>
        <dsp:cNvPr id="0" name=""/>
        <dsp:cNvSpPr/>
      </dsp:nvSpPr>
      <dsp:spPr>
        <a:xfrm rot="10800000">
          <a:off x="751068" y="55011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30480" rIns="56896" bIns="304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3. Социальные последствия</a:t>
          </a:r>
          <a:endParaRPr lang="ru-RU" sz="8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95188" y="55011"/>
        <a:ext cx="2140130" cy="576480"/>
      </dsp:txXfrm>
    </dsp:sp>
    <dsp:sp modelId="{DD09F1F4-5AFC-46BE-9625-493F4F34BDFA}">
      <dsp:nvSpPr>
        <dsp:cNvPr id="0" name=""/>
        <dsp:cNvSpPr/>
      </dsp:nvSpPr>
      <dsp:spPr>
        <a:xfrm>
          <a:off x="399643" y="3375"/>
          <a:ext cx="702850" cy="6797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4BAFB9-6F54-476F-957B-25E05DFAD50A}">
      <dsp:nvSpPr>
        <dsp:cNvPr id="0" name=""/>
        <dsp:cNvSpPr/>
      </dsp:nvSpPr>
      <dsp:spPr>
        <a:xfrm rot="10800000">
          <a:off x="719476" y="855210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Дискриминация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может ограничивать возможности в карьере, образовании и личной жизни.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855210"/>
        <a:ext cx="2140130" cy="576480"/>
      </dsp:txXfrm>
    </dsp:sp>
    <dsp:sp modelId="{722D2380-C099-497E-963A-E41CA9365E16}">
      <dsp:nvSpPr>
        <dsp:cNvPr id="0" name=""/>
        <dsp:cNvSpPr/>
      </dsp:nvSpPr>
      <dsp:spPr>
        <a:xfrm>
          <a:off x="431236" y="855210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233AEC-CDAD-49C3-95DF-81513047C85F}">
      <dsp:nvSpPr>
        <dsp:cNvPr id="0" name=""/>
        <dsp:cNvSpPr/>
      </dsp:nvSpPr>
      <dsp:spPr>
        <a:xfrm rot="10800000">
          <a:off x="719476" y="1603773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качества жизни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Ограничение физической активности, трудности в выполнении повседневных задач.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1603773"/>
        <a:ext cx="2140130" cy="576480"/>
      </dsp:txXfrm>
    </dsp:sp>
    <dsp:sp modelId="{76089137-C658-42FA-96CA-EAA435ECBE6E}">
      <dsp:nvSpPr>
        <dsp:cNvPr id="0" name=""/>
        <dsp:cNvSpPr/>
      </dsp:nvSpPr>
      <dsp:spPr>
        <a:xfrm>
          <a:off x="431236" y="1603773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9ECFED-D5FD-4018-B1F1-DD439375BF6E}">
      <dsp:nvSpPr>
        <dsp:cNvPr id="0" name=""/>
        <dsp:cNvSpPr/>
      </dsp:nvSpPr>
      <dsp:spPr>
        <a:xfrm rot="10800000">
          <a:off x="719476" y="2352337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затраты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сопутствующих заболеваний требует значительных расходов.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2352337"/>
        <a:ext cx="2140130" cy="576480"/>
      </dsp:txXfrm>
    </dsp:sp>
    <dsp:sp modelId="{60D55F02-5B4A-48AD-8F13-8B5AD594F37C}">
      <dsp:nvSpPr>
        <dsp:cNvPr id="0" name=""/>
        <dsp:cNvSpPr/>
      </dsp:nvSpPr>
      <dsp:spPr>
        <a:xfrm>
          <a:off x="431236" y="2352337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A80B750-61DF-4A0D-9E44-DB87159F3550}">
      <dsp:nvSpPr>
        <dsp:cNvPr id="0" name=""/>
        <dsp:cNvSpPr/>
      </dsp:nvSpPr>
      <dsp:spPr>
        <a:xfrm rot="10800000">
          <a:off x="719476" y="3100901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30480" rIns="56896" bIns="304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Эстетические последствия</a:t>
          </a:r>
          <a:endParaRPr lang="ru-RU" sz="8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3100901"/>
        <a:ext cx="2140130" cy="576480"/>
      </dsp:txXfrm>
    </dsp:sp>
    <dsp:sp modelId="{4CDA0FAA-9567-4CF0-8B6C-691E57E3CF15}">
      <dsp:nvSpPr>
        <dsp:cNvPr id="0" name=""/>
        <dsp:cNvSpPr/>
      </dsp:nvSpPr>
      <dsp:spPr>
        <a:xfrm>
          <a:off x="431236" y="3100901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FC7531-4C61-4A83-AD4B-CBECAEFA1275}">
      <dsp:nvSpPr>
        <dsp:cNvPr id="0" name=""/>
        <dsp:cNvSpPr/>
      </dsp:nvSpPr>
      <dsp:spPr>
        <a:xfrm rot="10800000">
          <a:off x="719476" y="3849464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внешности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объёмов тела, появление растяжек, целлюлита.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3849464"/>
        <a:ext cx="2140130" cy="576480"/>
      </dsp:txXfrm>
    </dsp:sp>
    <dsp:sp modelId="{935DD744-1670-449E-AF25-ACBC45CC933A}">
      <dsp:nvSpPr>
        <dsp:cNvPr id="0" name=""/>
        <dsp:cNvSpPr/>
      </dsp:nvSpPr>
      <dsp:spPr>
        <a:xfrm>
          <a:off x="431236" y="3849464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667ED8-7F50-4C43-ABFB-9B5C32687478}">
      <dsp:nvSpPr>
        <dsp:cNvPr id="0" name=""/>
        <dsp:cNvSpPr/>
      </dsp:nvSpPr>
      <dsp:spPr>
        <a:xfrm rot="10800000">
          <a:off x="719476" y="4598028"/>
          <a:ext cx="2284250" cy="57648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Проблемы с кожей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Повышенная потливость, грибковые инфекции в складках кожи.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3596" y="4598028"/>
        <a:ext cx="2140130" cy="576480"/>
      </dsp:txXfrm>
    </dsp:sp>
    <dsp:sp modelId="{F0DB03C7-C95A-4540-A99A-2B310A55ACBA}">
      <dsp:nvSpPr>
        <dsp:cNvPr id="0" name=""/>
        <dsp:cNvSpPr/>
      </dsp:nvSpPr>
      <dsp:spPr>
        <a:xfrm>
          <a:off x="431236" y="4598028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3A0916-95A2-4C73-B7FF-07871458DC82}">
      <dsp:nvSpPr>
        <dsp:cNvPr id="0" name=""/>
        <dsp:cNvSpPr/>
      </dsp:nvSpPr>
      <dsp:spPr>
        <a:xfrm rot="10800000">
          <a:off x="701247" y="5346592"/>
          <a:ext cx="2308554" cy="69699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212" tIns="30480" rIns="56896" bIns="3048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Влияние на продолжительность жизни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сокращает продолжительность жизни из-за повышенного риска сердечно-сосудистых заболеваний, диабета и онкологии.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75496" y="5346592"/>
        <a:ext cx="2134305" cy="696998"/>
      </dsp:txXfrm>
    </dsp:sp>
    <dsp:sp modelId="{31142834-D5B1-406C-A8B0-50ADF9A5B806}">
      <dsp:nvSpPr>
        <dsp:cNvPr id="0" name=""/>
        <dsp:cNvSpPr/>
      </dsp:nvSpPr>
      <dsp:spPr>
        <a:xfrm>
          <a:off x="425160" y="5406851"/>
          <a:ext cx="576480" cy="57648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CDE2D-F87A-453B-B65C-E8824578DF60}">
      <dsp:nvSpPr>
        <dsp:cNvPr id="0" name=""/>
        <dsp:cNvSpPr/>
      </dsp:nvSpPr>
      <dsp:spPr>
        <a:xfrm rot="10800000">
          <a:off x="829518" y="1987"/>
          <a:ext cx="2825081" cy="7305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Заболевания желудочно-кишечного тракта</a:t>
          </a: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Жировая болезнь печени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накопление жира в печени (неалкогольная жировая болезнь печени).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Желчнокаменная болезнь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нарушение обмена холестерина.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Гастроэзофагеальная рефлюксная болезнь (ГЭРБ)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изжога и повреждение пищевода.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12157" y="1987"/>
        <a:ext cx="2642442" cy="730558"/>
      </dsp:txXfrm>
    </dsp:sp>
    <dsp:sp modelId="{13708852-80B7-4863-A197-AC040CA6250A}">
      <dsp:nvSpPr>
        <dsp:cNvPr id="0" name=""/>
        <dsp:cNvSpPr/>
      </dsp:nvSpPr>
      <dsp:spPr>
        <a:xfrm>
          <a:off x="559592" y="86018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630AC1-28AC-4B94-B39A-83030541C0FA}">
      <dsp:nvSpPr>
        <dsp:cNvPr id="0" name=""/>
        <dsp:cNvSpPr/>
      </dsp:nvSpPr>
      <dsp:spPr>
        <a:xfrm rot="10800000">
          <a:off x="890114" y="900455"/>
          <a:ext cx="2744287" cy="9920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Репродуктивные нарушения</a:t>
          </a: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Бесплодие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из-за гормональных нарушений (например, при поликистозе яичников).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менструального цикла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нерегулярные или обильные менструации.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Осложнения беременности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гестационный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диабет, </a:t>
          </a:r>
          <a:r>
            <a:rPr lang="ru-RU" sz="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преэклампсия</a:t>
          </a: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риск выкидыша.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Роды</a:t>
          </a: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повышенный риск кесарева сечения и осложнений во время родов.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38122" y="900455"/>
        <a:ext cx="2496279" cy="992034"/>
      </dsp:txXfrm>
    </dsp:sp>
    <dsp:sp modelId="{5D52AAE6-9D1D-4CAE-81CE-45F51A2B1A40}">
      <dsp:nvSpPr>
        <dsp:cNvPr id="0" name=""/>
        <dsp:cNvSpPr/>
      </dsp:nvSpPr>
      <dsp:spPr>
        <a:xfrm>
          <a:off x="579790" y="1115224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BF2824-BA6E-4799-9B0A-A23C2A1487FD}">
      <dsp:nvSpPr>
        <dsp:cNvPr id="0" name=""/>
        <dsp:cNvSpPr/>
      </dsp:nvSpPr>
      <dsp:spPr>
        <a:xfrm rot="10800000">
          <a:off x="846501" y="2060398"/>
          <a:ext cx="2802437" cy="562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Онкологические заболевания: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Повышенный риск рака молочной железы, эндометрия, яичников и толстой кишки.</a:t>
          </a:r>
          <a:endParaRPr lang="ru-RU" sz="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7125" y="2060398"/>
        <a:ext cx="2661813" cy="562495"/>
      </dsp:txXfrm>
    </dsp:sp>
    <dsp:sp modelId="{CF53D4F3-CE1A-42AD-974F-443F19C0229F}">
      <dsp:nvSpPr>
        <dsp:cNvPr id="0" name=""/>
        <dsp:cNvSpPr/>
      </dsp:nvSpPr>
      <dsp:spPr>
        <a:xfrm>
          <a:off x="565253" y="2060398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82AC1F-78B0-46F9-BE55-931CEB7D55FA}">
      <dsp:nvSpPr>
        <dsp:cNvPr id="0" name=""/>
        <dsp:cNvSpPr/>
      </dsp:nvSpPr>
      <dsp:spPr>
        <a:xfrm rot="10800000">
          <a:off x="904909" y="2864119"/>
          <a:ext cx="2802437" cy="562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30480" rIns="56896" bIns="304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Психологические последствия</a:t>
          </a:r>
          <a:endParaRPr lang="ru-RU" sz="8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45533" y="2864119"/>
        <a:ext cx="2661813" cy="562495"/>
      </dsp:txXfrm>
    </dsp:sp>
    <dsp:sp modelId="{FC34099A-2090-40FE-8E06-1A75D2CB98C7}">
      <dsp:nvSpPr>
        <dsp:cNvPr id="0" name=""/>
        <dsp:cNvSpPr/>
      </dsp:nvSpPr>
      <dsp:spPr>
        <a:xfrm>
          <a:off x="506845" y="2790803"/>
          <a:ext cx="796128" cy="7091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4159A8-5062-45C3-BB30-4FBA6E8E3ED0}">
      <dsp:nvSpPr>
        <dsp:cNvPr id="0" name=""/>
        <dsp:cNvSpPr/>
      </dsp:nvSpPr>
      <dsp:spPr>
        <a:xfrm rot="10800000">
          <a:off x="846501" y="3667840"/>
          <a:ext cx="2802437" cy="562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Депрессия и тревожность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Ожирение часто связано с низкой самооценкой и чувством вины.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7125" y="3667840"/>
        <a:ext cx="2661813" cy="562495"/>
      </dsp:txXfrm>
    </dsp:sp>
    <dsp:sp modelId="{6562F663-447F-4D15-8E0C-4A1A88AA581E}">
      <dsp:nvSpPr>
        <dsp:cNvPr id="0" name=""/>
        <dsp:cNvSpPr/>
      </dsp:nvSpPr>
      <dsp:spPr>
        <a:xfrm>
          <a:off x="565253" y="3667840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2ACE79-D167-4186-892E-AB1404C81477}">
      <dsp:nvSpPr>
        <dsp:cNvPr id="0" name=""/>
        <dsp:cNvSpPr/>
      </dsp:nvSpPr>
      <dsp:spPr>
        <a:xfrm rot="10800000">
          <a:off x="846501" y="4398245"/>
          <a:ext cx="2802437" cy="562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пищевого поведения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Компульсивное переедание, булимия.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7125" y="4398245"/>
        <a:ext cx="2661813" cy="562495"/>
      </dsp:txXfrm>
    </dsp:sp>
    <dsp:sp modelId="{B04111C7-EC37-4525-9E6F-8FBF1DE866B2}">
      <dsp:nvSpPr>
        <dsp:cNvPr id="0" name=""/>
        <dsp:cNvSpPr/>
      </dsp:nvSpPr>
      <dsp:spPr>
        <a:xfrm>
          <a:off x="565253" y="4398245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8227D2-5591-4A97-9F4A-2CB20C8B59AF}">
      <dsp:nvSpPr>
        <dsp:cNvPr id="0" name=""/>
        <dsp:cNvSpPr/>
      </dsp:nvSpPr>
      <dsp:spPr>
        <a:xfrm rot="10800000">
          <a:off x="846501" y="5128650"/>
          <a:ext cx="2802437" cy="56249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045" tIns="26670" rIns="49784" bIns="26670" numCol="1" spcCol="1270" anchor="t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изоляция</a:t>
          </a:r>
          <a:r>
            <a:rPr lang="ru-RU" sz="700" u="sng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Женщины с ожирением могут сталкиваться с дискриминацией и стигматизацией.</a:t>
          </a: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87125" y="5128650"/>
        <a:ext cx="2661813" cy="562495"/>
      </dsp:txXfrm>
    </dsp:sp>
    <dsp:sp modelId="{20172113-FD27-4FA7-9782-2242A40CC465}">
      <dsp:nvSpPr>
        <dsp:cNvPr id="0" name=""/>
        <dsp:cNvSpPr/>
      </dsp:nvSpPr>
      <dsp:spPr>
        <a:xfrm>
          <a:off x="565253" y="5128650"/>
          <a:ext cx="562495" cy="5624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D672-90EF-418E-96F8-41E311A71BA8}">
      <dsp:nvSpPr>
        <dsp:cNvPr id="0" name=""/>
        <dsp:cNvSpPr/>
      </dsp:nvSpPr>
      <dsp:spPr>
        <a:xfrm>
          <a:off x="492204" y="0"/>
          <a:ext cx="5578323" cy="338725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1D3D-6292-4442-A9BA-41EEDFE8A1BD}">
      <dsp:nvSpPr>
        <dsp:cNvPr id="0" name=""/>
        <dsp:cNvSpPr/>
      </dsp:nvSpPr>
      <dsp:spPr>
        <a:xfrm>
          <a:off x="227596" y="1016176"/>
          <a:ext cx="2973738" cy="13549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данным российских исследований и статистики, в начале 2000-х годов ожирением страдали около </a:t>
          </a:r>
          <a:r>
            <a:rPr lang="ru-RU" sz="1500" b="1" kern="1200" dirty="0" smtClean="0"/>
            <a:t>20–25% взрослых женщин</a:t>
          </a:r>
          <a:r>
            <a:rPr lang="ru-RU" sz="1500" kern="1200" dirty="0" smtClean="0"/>
            <a:t> в России.</a:t>
          </a:r>
          <a:endParaRPr lang="ru-RU" sz="1500" kern="1200" dirty="0"/>
        </a:p>
      </dsp:txBody>
      <dsp:txXfrm>
        <a:off x="293737" y="1082317"/>
        <a:ext cx="2841456" cy="1222620"/>
      </dsp:txXfrm>
    </dsp:sp>
    <dsp:sp modelId="{FA71E297-6F00-4A56-B852-95E5F52C6763}">
      <dsp:nvSpPr>
        <dsp:cNvPr id="0" name=""/>
        <dsp:cNvSpPr/>
      </dsp:nvSpPr>
      <dsp:spPr>
        <a:xfrm>
          <a:off x="3361397" y="1016176"/>
          <a:ext cx="2973738" cy="1354902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данным Росстата и Минздрава России, в </a:t>
          </a:r>
          <a:r>
            <a:rPr lang="ru-RU" sz="1500" b="1" kern="1200" dirty="0" smtClean="0"/>
            <a:t>2021–2024 годах</a:t>
          </a:r>
          <a:r>
            <a:rPr lang="ru-RU" sz="1500" kern="1200" dirty="0" smtClean="0"/>
            <a:t> ожирением страдали около </a:t>
          </a:r>
          <a:r>
            <a:rPr lang="ru-RU" sz="1500" b="1" kern="1200" dirty="0" smtClean="0"/>
            <a:t>25–30% взрослых женщин</a:t>
          </a:r>
          <a:r>
            <a:rPr lang="ru-RU" sz="1500" kern="1200" dirty="0" smtClean="0"/>
            <a:t> в России.</a:t>
          </a:r>
          <a:endParaRPr lang="ru-RU" sz="1500" kern="1200" dirty="0"/>
        </a:p>
      </dsp:txBody>
      <dsp:txXfrm>
        <a:off x="3427538" y="1082317"/>
        <a:ext cx="2841456" cy="1222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63BEB-2F1A-4888-ADAB-5C04945F3343}">
      <dsp:nvSpPr>
        <dsp:cNvPr id="0" name=""/>
        <dsp:cNvSpPr/>
      </dsp:nvSpPr>
      <dsp:spPr>
        <a:xfrm rot="5400000">
          <a:off x="-143034" y="145207"/>
          <a:ext cx="953560" cy="6674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Врачи-специалисты</a:t>
          </a:r>
          <a:endParaRPr lang="ru-RU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35919"/>
        <a:ext cx="667492" cy="286068"/>
      </dsp:txXfrm>
    </dsp:sp>
    <dsp:sp modelId="{7D0E9FB2-273B-4758-8523-337A29124813}">
      <dsp:nvSpPr>
        <dsp:cNvPr id="0" name=""/>
        <dsp:cNvSpPr/>
      </dsp:nvSpPr>
      <dsp:spPr>
        <a:xfrm rot="5400000">
          <a:off x="1140515" y="-314622"/>
          <a:ext cx="619814" cy="125340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4DB7C-2707-4076-AA00-217D46EB859F}">
      <dsp:nvSpPr>
        <dsp:cNvPr id="0" name=""/>
        <dsp:cNvSpPr/>
      </dsp:nvSpPr>
      <dsp:spPr>
        <a:xfrm rot="5400000">
          <a:off x="-143034" y="971518"/>
          <a:ext cx="953560" cy="66749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Эндокринолог</a:t>
          </a:r>
          <a:endParaRPr lang="ru-RU" sz="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162230"/>
        <a:ext cx="667492" cy="286068"/>
      </dsp:txXfrm>
    </dsp:sp>
    <dsp:sp modelId="{9B96145F-6449-43C1-B4CD-394226B12435}">
      <dsp:nvSpPr>
        <dsp:cNvPr id="0" name=""/>
        <dsp:cNvSpPr/>
      </dsp:nvSpPr>
      <dsp:spPr>
        <a:xfrm rot="5400000">
          <a:off x="1696408" y="-200431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гормональных нарушений (гипотиреоз, синдром поликистозных яичников, </a:t>
          </a:r>
          <a:r>
            <a:rPr lang="ru-RU" sz="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инсулинорезистентность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метаболических нарушений (сахарный диабет, дислипидемия).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858741"/>
        <a:ext cx="2647389" cy="559300"/>
      </dsp:txXfrm>
    </dsp:sp>
    <dsp:sp modelId="{87D94ACE-2AE3-4C7D-BB7E-CEC74C97AC16}">
      <dsp:nvSpPr>
        <dsp:cNvPr id="0" name=""/>
        <dsp:cNvSpPr/>
      </dsp:nvSpPr>
      <dsp:spPr>
        <a:xfrm rot="5400000">
          <a:off x="-143034" y="1797828"/>
          <a:ext cx="953560" cy="66749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Диетолог</a:t>
          </a: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988540"/>
        <a:ext cx="667492" cy="286068"/>
      </dsp:txXfrm>
    </dsp:sp>
    <dsp:sp modelId="{1B27B63A-AE49-4915-BC97-7DBA17A91B9D}">
      <dsp:nvSpPr>
        <dsp:cNvPr id="0" name=""/>
        <dsp:cNvSpPr/>
      </dsp:nvSpPr>
      <dsp:spPr>
        <a:xfrm rot="5400000">
          <a:off x="1696408" y="625878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индивидуального плана питания.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принципам здорового питания и контроля калорийности рациона.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пищевых привычек.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1685051"/>
        <a:ext cx="2647389" cy="559300"/>
      </dsp:txXfrm>
    </dsp:sp>
    <dsp:sp modelId="{F161CBC9-5D4F-4706-9005-E6A8AB1CE45C}">
      <dsp:nvSpPr>
        <dsp:cNvPr id="0" name=""/>
        <dsp:cNvSpPr/>
      </dsp:nvSpPr>
      <dsp:spPr>
        <a:xfrm rot="5400000">
          <a:off x="-143034" y="2624139"/>
          <a:ext cx="953560" cy="6674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Терапевт/Врач общей практики</a:t>
          </a: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814851"/>
        <a:ext cx="667492" cy="286068"/>
      </dsp:txXfrm>
    </dsp:sp>
    <dsp:sp modelId="{DC81757A-626A-419B-8397-521640F0C173}">
      <dsp:nvSpPr>
        <dsp:cNvPr id="0" name=""/>
        <dsp:cNvSpPr/>
      </dsp:nvSpPr>
      <dsp:spPr>
        <a:xfrm rot="5400000">
          <a:off x="1696408" y="1452189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лечения и наблюдение за общим состоянием здоровья.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сопутствующих заболеваний (гипертония, сердечно-сосудистые заболевания).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2511362"/>
        <a:ext cx="2647389" cy="559300"/>
      </dsp:txXfrm>
    </dsp:sp>
    <dsp:sp modelId="{CECF2526-F3CC-404A-AFAB-B0B8A4981F2A}">
      <dsp:nvSpPr>
        <dsp:cNvPr id="0" name=""/>
        <dsp:cNvSpPr/>
      </dsp:nvSpPr>
      <dsp:spPr>
        <a:xfrm rot="5400000">
          <a:off x="-143034" y="3450449"/>
          <a:ext cx="953560" cy="66749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Гастроэнтеролог</a:t>
          </a:r>
          <a:endParaRPr lang="ru-RU" sz="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641161"/>
        <a:ext cx="667492" cy="286068"/>
      </dsp:txXfrm>
    </dsp:sp>
    <dsp:sp modelId="{CB7BB059-092B-4672-BE17-FA8088205050}">
      <dsp:nvSpPr>
        <dsp:cNvPr id="0" name=""/>
        <dsp:cNvSpPr/>
      </dsp:nvSpPr>
      <dsp:spPr>
        <a:xfrm rot="5400000">
          <a:off x="1696408" y="2278499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заболеваний ЖКТ, связанных с ожирением (жировая болезнь печени, ГЭРБ).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нарушений всасывания питательных веществ.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3337672"/>
        <a:ext cx="2647389" cy="559300"/>
      </dsp:txXfrm>
    </dsp:sp>
    <dsp:sp modelId="{6E953F16-B7B8-4415-B77E-32FF08686B7E}">
      <dsp:nvSpPr>
        <dsp:cNvPr id="0" name=""/>
        <dsp:cNvSpPr/>
      </dsp:nvSpPr>
      <dsp:spPr>
        <a:xfrm rot="5400000">
          <a:off x="-143034" y="4276760"/>
          <a:ext cx="953560" cy="6674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Кардиолог</a:t>
          </a: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467472"/>
        <a:ext cx="667492" cy="286068"/>
      </dsp:txXfrm>
    </dsp:sp>
    <dsp:sp modelId="{DC0F0733-35AF-4C9E-9FDC-81CFEF7B282A}">
      <dsp:nvSpPr>
        <dsp:cNvPr id="0" name=""/>
        <dsp:cNvSpPr/>
      </dsp:nvSpPr>
      <dsp:spPr>
        <a:xfrm rot="5400000">
          <a:off x="1696408" y="3104810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и лечение сердечно-сосудистых осложнений (гипертония, ишемическая болезнь сердца).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4163983"/>
        <a:ext cx="2647389" cy="559300"/>
      </dsp:txXfrm>
    </dsp:sp>
    <dsp:sp modelId="{4DBDB110-8B98-4D5A-9285-4507B50606DC}">
      <dsp:nvSpPr>
        <dsp:cNvPr id="0" name=""/>
        <dsp:cNvSpPr/>
      </dsp:nvSpPr>
      <dsp:spPr>
        <a:xfrm rot="5400000">
          <a:off x="-143034" y="5103070"/>
          <a:ext cx="953560" cy="66749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Гинеколог</a:t>
          </a: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5293782"/>
        <a:ext cx="667492" cy="286068"/>
      </dsp:txXfrm>
    </dsp:sp>
    <dsp:sp modelId="{3E9AAB83-0298-46AD-9666-51EC127CD7FE}">
      <dsp:nvSpPr>
        <dsp:cNvPr id="0" name=""/>
        <dsp:cNvSpPr/>
      </dsp:nvSpPr>
      <dsp:spPr>
        <a:xfrm rot="5400000">
          <a:off x="1696408" y="3931120"/>
          <a:ext cx="619814" cy="2677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репродуктивных нарушений (бесплодие, нарушения менструального цикла).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беременности у женщин с ожирением.</a:t>
          </a: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7493" y="4990293"/>
        <a:ext cx="2647389" cy="559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C6F6-5929-468D-AB2E-D1BDBCE8F09A}">
      <dsp:nvSpPr>
        <dsp:cNvPr id="0" name=""/>
        <dsp:cNvSpPr/>
      </dsp:nvSpPr>
      <dsp:spPr>
        <a:xfrm rot="5400000">
          <a:off x="-134205" y="140715"/>
          <a:ext cx="894700" cy="6262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Хирург (</a:t>
          </a:r>
          <a:r>
            <a:rPr lang="ru-RU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бариатрический</a:t>
          </a: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хирург)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19655"/>
        <a:ext cx="626290" cy="268410"/>
      </dsp:txXfrm>
    </dsp:sp>
    <dsp:sp modelId="{600608DC-D5E0-4B67-8920-D84726088D7C}">
      <dsp:nvSpPr>
        <dsp:cNvPr id="0" name=""/>
        <dsp:cNvSpPr/>
      </dsp:nvSpPr>
      <dsp:spPr>
        <a:xfrm rot="5400000">
          <a:off x="1795356" y="-1162555"/>
          <a:ext cx="581861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бариатрических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операций (например, шунтирование желудка) при тяжёлых формах ожирения.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Послеоперационное наблюдение.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34914"/>
        <a:ext cx="2891588" cy="525053"/>
      </dsp:txXfrm>
    </dsp:sp>
    <dsp:sp modelId="{6423685E-5591-4F48-A07F-18BF531C680F}">
      <dsp:nvSpPr>
        <dsp:cNvPr id="0" name=""/>
        <dsp:cNvSpPr/>
      </dsp:nvSpPr>
      <dsp:spPr>
        <a:xfrm rot="5400000">
          <a:off x="-134205" y="922792"/>
          <a:ext cx="894700" cy="6262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 и психиатры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101732"/>
        <a:ext cx="626290" cy="268410"/>
      </dsp:txXfrm>
    </dsp:sp>
    <dsp:sp modelId="{EAC0EFAB-0740-41B7-AA4B-DBE065D704B3}">
      <dsp:nvSpPr>
        <dsp:cNvPr id="0" name=""/>
        <dsp:cNvSpPr/>
      </dsp:nvSpPr>
      <dsp:spPr>
        <a:xfrm rot="5400000">
          <a:off x="1110861" y="449211"/>
          <a:ext cx="581555" cy="1309553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CCAD41-0DF6-47DC-A85F-9B4CFA90B9BD}">
      <dsp:nvSpPr>
        <dsp:cNvPr id="0" name=""/>
        <dsp:cNvSpPr/>
      </dsp:nvSpPr>
      <dsp:spPr>
        <a:xfrm rot="5400000">
          <a:off x="-134205" y="1704869"/>
          <a:ext cx="894700" cy="6262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психолог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883809"/>
        <a:ext cx="626290" cy="268410"/>
      </dsp:txXfrm>
    </dsp:sp>
    <dsp:sp modelId="{426FAF87-E125-4765-A0D4-9A743EC5D39E}">
      <dsp:nvSpPr>
        <dsp:cNvPr id="0" name=""/>
        <dsp:cNvSpPr/>
      </dsp:nvSpPr>
      <dsp:spPr>
        <a:xfrm rot="5400000">
          <a:off x="1795509" y="401445"/>
          <a:ext cx="581555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коррекция психологических причин переедания (стресс, тревожность, депрессия).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Помощь в формировании мотивации к снижению веса.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1599053"/>
        <a:ext cx="2891603" cy="524777"/>
      </dsp:txXfrm>
    </dsp:sp>
    <dsp:sp modelId="{2ED5DA15-C4F7-4257-8D06-87739F3CEA12}">
      <dsp:nvSpPr>
        <dsp:cNvPr id="0" name=""/>
        <dsp:cNvSpPr/>
      </dsp:nvSpPr>
      <dsp:spPr>
        <a:xfrm rot="5400000">
          <a:off x="-134205" y="2486946"/>
          <a:ext cx="894700" cy="6262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Психиатр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665886"/>
        <a:ext cx="626290" cy="268410"/>
      </dsp:txXfrm>
    </dsp:sp>
    <dsp:sp modelId="{E8197451-EB07-4E7D-8F08-CB5FB3822B11}">
      <dsp:nvSpPr>
        <dsp:cNvPr id="0" name=""/>
        <dsp:cNvSpPr/>
      </dsp:nvSpPr>
      <dsp:spPr>
        <a:xfrm rot="5400000">
          <a:off x="1795509" y="1183522"/>
          <a:ext cx="581555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тяжёлых психических расстройств, связанных с ожирением (например, расстройства пищевого поведения).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2381130"/>
        <a:ext cx="2891603" cy="524777"/>
      </dsp:txXfrm>
    </dsp:sp>
    <dsp:sp modelId="{1E6B9C1E-C0BC-4743-9231-0EA9EE6BD797}">
      <dsp:nvSpPr>
        <dsp:cNvPr id="0" name=""/>
        <dsp:cNvSpPr/>
      </dsp:nvSpPr>
      <dsp:spPr>
        <a:xfrm rot="5400000">
          <a:off x="-134205" y="3269023"/>
          <a:ext cx="894700" cy="62629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5. Другие специалисты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447963"/>
        <a:ext cx="626290" cy="268410"/>
      </dsp:txXfrm>
    </dsp:sp>
    <dsp:sp modelId="{03B72AA3-188C-4671-AB2C-2FF07059D6D2}">
      <dsp:nvSpPr>
        <dsp:cNvPr id="0" name=""/>
        <dsp:cNvSpPr/>
      </dsp:nvSpPr>
      <dsp:spPr>
        <a:xfrm rot="5400000">
          <a:off x="1153213" y="2778168"/>
          <a:ext cx="581555" cy="1294854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076945-15A3-41C9-983F-18C08AE3C597}">
      <dsp:nvSpPr>
        <dsp:cNvPr id="0" name=""/>
        <dsp:cNvSpPr/>
      </dsp:nvSpPr>
      <dsp:spPr>
        <a:xfrm rot="5400000">
          <a:off x="-134205" y="4051100"/>
          <a:ext cx="894700" cy="6262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Дерматолог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230040"/>
        <a:ext cx="626290" cy="268410"/>
      </dsp:txXfrm>
    </dsp:sp>
    <dsp:sp modelId="{33DF4568-A4F2-4F1E-907F-6B0F3C27B009}">
      <dsp:nvSpPr>
        <dsp:cNvPr id="0" name=""/>
        <dsp:cNvSpPr/>
      </dsp:nvSpPr>
      <dsp:spPr>
        <a:xfrm rot="5400000">
          <a:off x="1795509" y="2747676"/>
          <a:ext cx="581555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кожных проблем, связанных с ожирением (растяжки, грибковые инфекции, целлюлит).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3945284"/>
        <a:ext cx="2891603" cy="524777"/>
      </dsp:txXfrm>
    </dsp:sp>
    <dsp:sp modelId="{74D51F99-7721-4A8B-A3CD-363443678F59}">
      <dsp:nvSpPr>
        <dsp:cNvPr id="0" name=""/>
        <dsp:cNvSpPr/>
      </dsp:nvSpPr>
      <dsp:spPr>
        <a:xfrm rot="5400000">
          <a:off x="-134205" y="4833177"/>
          <a:ext cx="894700" cy="62629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Эндоваскулярный</a:t>
          </a: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хирург</a:t>
          </a:r>
          <a:endParaRPr lang="ru-RU" sz="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5012117"/>
        <a:ext cx="626290" cy="268410"/>
      </dsp:txXfrm>
    </dsp:sp>
    <dsp:sp modelId="{ADD4798A-5C89-4B8F-BE50-CDFE87CBF773}">
      <dsp:nvSpPr>
        <dsp:cNvPr id="0" name=""/>
        <dsp:cNvSpPr/>
      </dsp:nvSpPr>
      <dsp:spPr>
        <a:xfrm rot="5400000">
          <a:off x="1795509" y="3529753"/>
          <a:ext cx="581555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Лечение осложнений, связанных с ожирением (например, варикозное расширение вен).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4727361"/>
        <a:ext cx="2891603" cy="524777"/>
      </dsp:txXfrm>
    </dsp:sp>
    <dsp:sp modelId="{561EA905-E14D-4F82-AF66-FFED7043DF82}">
      <dsp:nvSpPr>
        <dsp:cNvPr id="0" name=""/>
        <dsp:cNvSpPr/>
      </dsp:nvSpPr>
      <dsp:spPr>
        <a:xfrm rot="5400000">
          <a:off x="-134205" y="5615254"/>
          <a:ext cx="894700" cy="6262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Генетик</a:t>
          </a:r>
          <a:endParaRPr lang="ru-RU" sz="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5794194"/>
        <a:ext cx="626290" cy="268410"/>
      </dsp:txXfrm>
    </dsp:sp>
    <dsp:sp modelId="{55E53E19-FCCC-4BF1-830A-8F9195AC078F}">
      <dsp:nvSpPr>
        <dsp:cNvPr id="0" name=""/>
        <dsp:cNvSpPr/>
      </dsp:nvSpPr>
      <dsp:spPr>
        <a:xfrm rot="5400000">
          <a:off x="1795509" y="4311830"/>
          <a:ext cx="581555" cy="2919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наследственных форм ожирения (например, синдром Прадера-Вилли).</a:t>
          </a:r>
          <a:endParaRPr lang="ru-RU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6291" y="5509438"/>
        <a:ext cx="2891603" cy="52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BA82-B10B-4AB0-8350-61191F53AD91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729E-261A-4C45-BCFF-0599B8C0F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F9A82B0A-E44B-4B1A-8785-1FEC39CC1B6E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8A605317-4078-48D5-BE0E-78340CBB4255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4631A970-3D38-4C37-953A-B93EE0C657C7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92C2EF88-5565-4775-AD55-E053FDD8B964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eaLnBrk="0" fontAlgn="base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01654" algn="l"/>
                <a:tab pos="1603309" algn="l"/>
                <a:tab pos="240496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7E74C9D2-1297-42FF-B34F-6E9E7ADD145F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3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3" y="-85124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9062" y="5371437"/>
            <a:ext cx="2882889" cy="4858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Subtitle here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856" y="3612026"/>
            <a:ext cx="2477428" cy="17618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  <a:t>Name of </a:t>
            </a:r>
            <a:r>
              <a:rPr lang="ru-RU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</a:br>
            <a:r>
              <a:rPr lang="en-US" sz="3600" dirty="0" err="1" smtClean="0">
                <a:solidFill>
                  <a:schemeClr val="bg1"/>
                </a:solidFill>
                <a:latin typeface="BancoDi" panose="04000405000000000000" pitchFamily="82" charset="0"/>
              </a:rPr>
              <a:t>pres</a:t>
            </a:r>
            <a:r>
              <a:rPr lang="ru-RU" sz="3600" dirty="0" smtClean="0">
                <a:solidFill>
                  <a:schemeClr val="bg1"/>
                </a:solidFill>
                <a:latin typeface="BancoDi" panose="04000405000000000000" pitchFamily="82" charset="0"/>
              </a:rPr>
              <a:t>Проект </a:t>
            </a:r>
            <a:r>
              <a:rPr lang="en-US" sz="3600" dirty="0" err="1" smtClean="0">
                <a:solidFill>
                  <a:schemeClr val="bg1"/>
                </a:solidFill>
                <a:latin typeface="BancoDi" panose="04000405000000000000" pitchFamily="82" charset="0"/>
              </a:rPr>
              <a:t>entation</a:t>
            </a:r>
            <a:endParaRPr lang="ru-RU" sz="36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36466" y="3773318"/>
            <a:ext cx="4238045" cy="250851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w="1397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>
                  <a:prstDash val="solid"/>
                </a:ln>
                <a:solidFill>
                  <a:srgbClr val="FFC000"/>
                </a:solidFill>
              </a:rPr>
              <a:t>Проект  в номинации:</a:t>
            </a:r>
          </a:p>
          <a:p>
            <a:pPr algn="ctr"/>
            <a:r>
              <a:rPr lang="ru-RU" b="1" i="1" dirty="0" smtClean="0">
                <a:ln>
                  <a:prstDash val="solid"/>
                </a:ln>
                <a:solidFill>
                  <a:srgbClr val="FFC000"/>
                </a:solidFill>
              </a:rPr>
              <a:t> ИИ и цифровые решения для здоровья (статус - инициатива) –</a:t>
            </a:r>
          </a:p>
          <a:p>
            <a:pPr algn="ctr"/>
            <a:r>
              <a:rPr lang="ru-RU" b="1" i="1" dirty="0" smtClean="0">
                <a:ln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«ИИ в борьбе с лишнем весом у женщин»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511" y="15107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3B2707-84CF-4AB5-BB67-5C7462B3BE71}"/>
              </a:ext>
            </a:extLst>
          </p:cNvPr>
          <p:cNvSpPr txBox="1"/>
          <p:nvPr/>
        </p:nvSpPr>
        <p:spPr>
          <a:xfrm>
            <a:off x="861821" y="151075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здравоохранения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«Клинический консультативно-диагностический центр» имени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(ГАУЗ ККДЦ имени И.А.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– Кузбасс, г. Кемерово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862" y="-99042"/>
            <a:ext cx="1081375" cy="5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 txBox="1">
            <a:spLocks noGrp="1"/>
          </p:cNvSpPr>
          <p:nvPr>
            <p:ph type="body" idx="4294967295"/>
          </p:nvPr>
        </p:nvSpPr>
        <p:spPr>
          <a:xfrm>
            <a:off x="1955911" y="142920"/>
            <a:ext cx="6781320" cy="577080"/>
          </a:xfrm>
          <a:noFill/>
          <a:ln>
            <a:noFill/>
          </a:ln>
        </p:spPr>
        <p:txBody>
          <a:bodyPr wrap="square" anchor="t" anchorCtr="0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 algn="ctr" rtl="0" hangingPunc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Создание рабочей группы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6660000" y="1620000"/>
            <a:ext cx="2340000" cy="1080000"/>
          </a:xfrm>
          <a:custGeom>
            <a:avLst>
              <a:gd name="f0" fmla="val -1767"/>
              <a:gd name="f1" fmla="val 2729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DEDCE6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itchFamily="18"/>
                <a:ea typeface="Microsoft YaHei" pitchFamily="2"/>
                <a:cs typeface="Arial" pitchFamily="2"/>
              </a:rPr>
              <a:t>Эндокринолог</a:t>
            </a:r>
            <a:endParaRPr lang="ru-RU" sz="1600" b="1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500000" y="720000"/>
            <a:ext cx="2520000" cy="1079639"/>
          </a:xfrm>
          <a:custGeom>
            <a:avLst>
              <a:gd name="f0" fmla="val 7975"/>
              <a:gd name="f1" fmla="val 3678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itchFamily="18"/>
                <a:ea typeface="Microsoft YaHei" pitchFamily="2"/>
                <a:cs typeface="Arial" pitchFamily="2"/>
              </a:rPr>
              <a:t>Диетолог</a:t>
            </a:r>
            <a:endParaRPr lang="ru-RU" sz="1800" b="1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799640" y="4870831"/>
            <a:ext cx="2340000" cy="1260000"/>
          </a:xfrm>
          <a:custGeom>
            <a:avLst>
              <a:gd name="f0" fmla="val 22879"/>
              <a:gd name="f1" fmla="val -1247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itchFamily="18"/>
                <a:ea typeface="Microsoft YaHei" pitchFamily="2"/>
                <a:cs typeface="Arial" pitchFamily="2"/>
              </a:rPr>
              <a:t>Аллерголог</a:t>
            </a:r>
            <a:endParaRPr lang="ru-RU" sz="1800" b="1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555346" y="5369604"/>
            <a:ext cx="2700000" cy="1260000"/>
          </a:xfrm>
          <a:custGeom>
            <a:avLst>
              <a:gd name="f0" fmla="val 8581"/>
              <a:gd name="f1" fmla="val -1352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B2B2B2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lvl="0" algn="ctr" hangingPunct="0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При необходимости врачи других специальностей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840000" y="3960000"/>
            <a:ext cx="2340000" cy="1260000"/>
          </a:xfrm>
          <a:custGeom>
            <a:avLst>
              <a:gd name="f0" fmla="val -3299"/>
              <a:gd name="f1" fmla="val -62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B4C7DC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lvl="0" algn="ctr" hangingPunct="0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Гинеколог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799640" y="1620000"/>
            <a:ext cx="2520000" cy="1440000"/>
          </a:xfrm>
          <a:custGeom>
            <a:avLst>
              <a:gd name="f0" fmla="val 24296"/>
              <a:gd name="f1" fmla="val 2516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B3CAC7"/>
          </a:solidFill>
          <a:ln w="0">
            <a:solidFill>
              <a:srgbClr val="3465A4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0000" tIns="45000" rIns="90000" bIns="45000" anchor="ctr" anchorCtr="0" compatLnSpc="0"/>
          <a:lstStyle/>
          <a:p>
            <a:pPr lvl="0" algn="ctr" hangingPunct="0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IT-специалисты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500000" y="2700000"/>
            <a:ext cx="1980000" cy="1800000"/>
          </a:xfrm>
          <a:custGeom>
            <a:avLst>
              <a:gd name="f0" fmla="val 27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5400"/>
              <a:gd name="f11" fmla="abs f4"/>
              <a:gd name="f12" fmla="abs f5"/>
              <a:gd name="f13" fmla="abs f6"/>
              <a:gd name="f14" fmla="pin 0 f0 5400"/>
              <a:gd name="f15" fmla="+- 0 0 f2"/>
              <a:gd name="f16" fmla="?: f11 f4 1"/>
              <a:gd name="f17" fmla="?: f12 f5 1"/>
              <a:gd name="f18" fmla="?: f13 f6 1"/>
              <a:gd name="f19" fmla="val f14"/>
              <a:gd name="f20" fmla="*/ f16 1 21600"/>
              <a:gd name="f21" fmla="*/ f17 1 21600"/>
              <a:gd name="f22" fmla="*/ 21600 f16 1"/>
              <a:gd name="f23" fmla="*/ 21600 f17 1"/>
              <a:gd name="f24" fmla="*/ f19 1 2"/>
              <a:gd name="f25" fmla="*/ f19 2 1"/>
              <a:gd name="f26" fmla="min f21 f20"/>
              <a:gd name="f27" fmla="*/ f22 1 f18"/>
              <a:gd name="f28" fmla="*/ f23 1 f18"/>
              <a:gd name="f29" fmla="+- f19 f24 0"/>
              <a:gd name="f30" fmla="*/ f24 1 2"/>
              <a:gd name="f31" fmla="+- f27 0 f24"/>
              <a:gd name="f32" fmla="+- f27 0 f19"/>
              <a:gd name="f33" fmla="+- f27 0 f29"/>
              <a:gd name="f34" fmla="+- f19 f30 0"/>
              <a:gd name="f35" fmla="+- f24 f30 0"/>
              <a:gd name="f36" fmla="+- f28 0 f24"/>
              <a:gd name="f37" fmla="+- f28 0 f19"/>
              <a:gd name="f38" fmla="*/ f7 f26 1"/>
              <a:gd name="f39" fmla="*/ f14 f26 1"/>
              <a:gd name="f40" fmla="*/ f19 f26 1"/>
              <a:gd name="f41" fmla="*/ f24 f26 1"/>
              <a:gd name="f42" fmla="*/ f28 f26 1"/>
              <a:gd name="f43" fmla="*/ f29 f26 1"/>
              <a:gd name="f44" fmla="*/ f27 f26 1"/>
              <a:gd name="f45" fmla="*/ f25 f26 1"/>
              <a:gd name="f46" fmla="+- f28 0 f35"/>
              <a:gd name="f47" fmla="*/ f32 f26 1"/>
              <a:gd name="f48" fmla="*/ f37 f26 1"/>
              <a:gd name="f49" fmla="*/ f36 f26 1"/>
              <a:gd name="f50" fmla="+- f38 0 f41"/>
              <a:gd name="f51" fmla="+- f41 0 f38"/>
              <a:gd name="f52" fmla="+- f43 0 f40"/>
              <a:gd name="f53" fmla="*/ f31 f26 1"/>
              <a:gd name="f54" fmla="+- f40 0 f41"/>
              <a:gd name="f55" fmla="*/ f33 f26 1"/>
              <a:gd name="f56" fmla="+- f43 0 f45"/>
              <a:gd name="f57" fmla="*/ f34 f26 1"/>
              <a:gd name="f58" fmla="*/ f35 f26 1"/>
              <a:gd name="f59" fmla="+- f41 0 f40"/>
              <a:gd name="f60" fmla="+- f45 0 f43"/>
              <a:gd name="f61" fmla="+- f49 0 f42"/>
              <a:gd name="f62" fmla="abs f50"/>
              <a:gd name="f63" fmla="?: f50 f15 f2"/>
              <a:gd name="f64" fmla="?: f50 f2 f15"/>
              <a:gd name="f65" fmla="?: f50 f3 f2"/>
              <a:gd name="f66" fmla="?: f50 f2 f3"/>
              <a:gd name="f67" fmla="+- f48 0 f49"/>
              <a:gd name="f68" fmla="abs f51"/>
              <a:gd name="f69" fmla="?: f51 f15 f2"/>
              <a:gd name="f70" fmla="?: f51 f2 f15"/>
              <a:gd name="f71" fmla="abs f52"/>
              <a:gd name="f72" fmla="?: f52 f15 f2"/>
              <a:gd name="f73" fmla="?: f52 f2 f15"/>
              <a:gd name="f74" fmla="?: f50 0 f1"/>
              <a:gd name="f75" fmla="?: f50 f1 0"/>
              <a:gd name="f76" fmla="+- f44 0 f53"/>
              <a:gd name="f77" fmla="+- f53 0 f44"/>
              <a:gd name="f78" fmla="abs f54"/>
              <a:gd name="f79" fmla="?: f54 0 f1"/>
              <a:gd name="f80" fmla="?: f54 f1 0"/>
              <a:gd name="f81" fmla="+- f55 0 f47"/>
              <a:gd name="f82" fmla="+- f42 0 f49"/>
              <a:gd name="f83" fmla="abs f56"/>
              <a:gd name="f84" fmla="?: f56 f15 f2"/>
              <a:gd name="f85" fmla="?: f56 f2 f15"/>
              <a:gd name="f86" fmla="+- f57 0 f43"/>
              <a:gd name="f87" fmla="+- f58 0 f40"/>
              <a:gd name="f88" fmla="+- f43 0 f57"/>
              <a:gd name="f89" fmla="+- f41 0 f58"/>
              <a:gd name="f90" fmla="abs f59"/>
              <a:gd name="f91" fmla="?: f59 f15 f2"/>
              <a:gd name="f92" fmla="?: f59 f2 f15"/>
              <a:gd name="f93" fmla="*/ f46 f26 1"/>
              <a:gd name="f94" fmla="+- f58 0 f41"/>
              <a:gd name="f95" fmla="abs f60"/>
              <a:gd name="f96" fmla="?: f60 f15 f2"/>
              <a:gd name="f97" fmla="?: f60 f2 f15"/>
              <a:gd name="f98" fmla="?: f60 f3 f2"/>
              <a:gd name="f99" fmla="?: f60 f2 f3"/>
              <a:gd name="f100" fmla="abs f61"/>
              <a:gd name="f101" fmla="?: f50 f66 f65"/>
              <a:gd name="f102" fmla="?: f50 f65 f66"/>
              <a:gd name="f103" fmla="?: f61 f64 f63"/>
              <a:gd name="f104" fmla="abs f67"/>
              <a:gd name="f105" fmla="?: f67 0 f1"/>
              <a:gd name="f106" fmla="?: f67 f1 0"/>
              <a:gd name="f107" fmla="?: f67 f69 f70"/>
              <a:gd name="f108" fmla="?: f52 f75 f74"/>
              <a:gd name="f109" fmla="?: f52 f74 f75"/>
              <a:gd name="f110" fmla="?: f50 f72 f73"/>
              <a:gd name="f111" fmla="abs f76"/>
              <a:gd name="f112" fmla="?: f76 f15 f2"/>
              <a:gd name="f113" fmla="?: f76 f2 f15"/>
              <a:gd name="f114" fmla="?: f76 f3 f2"/>
              <a:gd name="f115" fmla="?: f76 f2 f3"/>
              <a:gd name="f116" fmla="abs f77"/>
              <a:gd name="f117" fmla="?: f77 f15 f2"/>
              <a:gd name="f118" fmla="?: f77 f2 f15"/>
              <a:gd name="f119" fmla="?: f77 f80 f79"/>
              <a:gd name="f120" fmla="?: f77 f79 f80"/>
              <a:gd name="f121" fmla="abs f81"/>
              <a:gd name="f122" fmla="abs f82"/>
              <a:gd name="f123" fmla="?: f81 f15 f2"/>
              <a:gd name="f124" fmla="?: f81 f2 f15"/>
              <a:gd name="f125" fmla="?: f82 0 f1"/>
              <a:gd name="f126" fmla="?: f82 f1 0"/>
              <a:gd name="f127" fmla="?: f56 f80 f79"/>
              <a:gd name="f128" fmla="?: f56 f79 f80"/>
              <a:gd name="f129" fmla="?: f54 f84 f85"/>
              <a:gd name="f130" fmla="abs f86"/>
              <a:gd name="f131" fmla="abs f87"/>
              <a:gd name="f132" fmla="?: f86 f15 f2"/>
              <a:gd name="f133" fmla="?: f86 f2 f15"/>
              <a:gd name="f134" fmla="?: f86 f3 f2"/>
              <a:gd name="f135" fmla="?: f86 f2 f3"/>
              <a:gd name="f136" fmla="abs f88"/>
              <a:gd name="f137" fmla="abs f89"/>
              <a:gd name="f138" fmla="?: f88 f15 f2"/>
              <a:gd name="f139" fmla="?: f88 f2 f15"/>
              <a:gd name="f140" fmla="?: f89 0 f1"/>
              <a:gd name="f141" fmla="?: f89 f1 0"/>
              <a:gd name="f142" fmla="?: f82 f91 f92"/>
              <a:gd name="f143" fmla="+- f93 0 f48"/>
              <a:gd name="f144" fmla="abs f94"/>
              <a:gd name="f145" fmla="?: f94 f15 f2"/>
              <a:gd name="f146" fmla="?: f94 f2 f15"/>
              <a:gd name="f147" fmla="?: f94 f3 f2"/>
              <a:gd name="f148" fmla="?: f94 f2 f3"/>
              <a:gd name="f149" fmla="+- f49 0 f93"/>
              <a:gd name="f150" fmla="?: f89 f15 f2"/>
              <a:gd name="f151" fmla="?: f89 f2 f15"/>
              <a:gd name="f152" fmla="?: f60 f99 f98"/>
              <a:gd name="f153" fmla="?: f60 f98 f99"/>
              <a:gd name="f154" fmla="?: f51 f97 f96"/>
              <a:gd name="f155" fmla="?: f61 f102 f101"/>
              <a:gd name="f156" fmla="?: f51 f106 f105"/>
              <a:gd name="f157" fmla="?: f51 f105 f106"/>
              <a:gd name="f158" fmla="?: f50 f108 f109"/>
              <a:gd name="f159" fmla="?: f76 f115 f114"/>
              <a:gd name="f160" fmla="?: f76 f114 f115"/>
              <a:gd name="f161" fmla="?: f51 f113 f112"/>
              <a:gd name="f162" fmla="?: f54 f119 f120"/>
              <a:gd name="f163" fmla="?: f54 f117 f118"/>
              <a:gd name="f164" fmla="?: f81 f126 f125"/>
              <a:gd name="f165" fmla="?: f81 f125 f126"/>
              <a:gd name="f166" fmla="?: f82 f123 f124"/>
              <a:gd name="f167" fmla="?: f54 f127 f128"/>
              <a:gd name="f168" fmla="?: f86 f135 f134"/>
              <a:gd name="f169" fmla="?: f86 f134 f135"/>
              <a:gd name="f170" fmla="?: f87 f133 f132"/>
              <a:gd name="f171" fmla="?: f88 f141 f140"/>
              <a:gd name="f172" fmla="?: f88 f140 f141"/>
              <a:gd name="f173" fmla="?: f89 f138 f139"/>
              <a:gd name="f174" fmla="?: f59 f126 f125"/>
              <a:gd name="f175" fmla="?: f59 f125 f126"/>
              <a:gd name="f176" fmla="abs f143"/>
              <a:gd name="f177" fmla="?: f94 f148 f147"/>
              <a:gd name="f178" fmla="?: f94 f147 f148"/>
              <a:gd name="f179" fmla="?: f143 f146 f145"/>
              <a:gd name="f180" fmla="abs f149"/>
              <a:gd name="f181" fmla="?: f149 0 f1"/>
              <a:gd name="f182" fmla="?: f149 f1 0"/>
              <a:gd name="f183" fmla="?: f149 f150 f151"/>
              <a:gd name="f184" fmla="?: f51 f153 f152"/>
              <a:gd name="f185" fmla="?: f67 f156 f157"/>
              <a:gd name="f186" fmla="?: f51 f160 f159"/>
              <a:gd name="f187" fmla="?: f82 f164 f165"/>
              <a:gd name="f188" fmla="?: f87 f169 f168"/>
              <a:gd name="f189" fmla="?: f89 f171 f172"/>
              <a:gd name="f190" fmla="?: f82 f174 f175"/>
              <a:gd name="f191" fmla="?: f143 f178 f177"/>
              <a:gd name="f192" fmla="?: f89 f182 f181"/>
              <a:gd name="f193" fmla="?: f89 f181 f182"/>
              <a:gd name="f194" fmla="?: f149 f192 f193"/>
            </a:gdLst>
            <a:ahLst>
              <a:ahXY gdRefY="f0" minY="f7" maxY="f10">
                <a:pos x="f38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7" b="f48"/>
            <a:pathLst>
              <a:path>
                <a:moveTo>
                  <a:pt x="f41" y="f42"/>
                </a:moveTo>
                <a:arcTo wR="f62" hR="f100" stAng="f155" swAng="f103"/>
                <a:arcTo wR="f68" hR="f104" stAng="f185" swAng="f107"/>
                <a:lnTo>
                  <a:pt x="f40" y="f48"/>
                </a:lnTo>
                <a:lnTo>
                  <a:pt x="f40" y="f41"/>
                </a:lnTo>
                <a:arcTo wR="f71" hR="f62" stAng="f158" swAng="f110"/>
                <a:lnTo>
                  <a:pt x="f53" y="f38"/>
                </a:lnTo>
                <a:arcTo wR="f111" hR="f68" stAng="f186" swAng="f161"/>
                <a:arcTo wR="f116" hR="f78" stAng="f162" swAng="f163"/>
                <a:lnTo>
                  <a:pt x="f47" y="f40"/>
                </a:lnTo>
                <a:lnTo>
                  <a:pt x="f47" y="f49"/>
                </a:lnTo>
                <a:arcTo wR="f121" hR="f122" stAng="f187" swAng="f166"/>
                <a:close/>
              </a:path>
              <a:path>
                <a:moveTo>
                  <a:pt x="f45" y="f41"/>
                </a:moveTo>
                <a:arcTo wR="f83" hR="f78" stAng="f167" swAng="f129"/>
                <a:arcTo wR="f130" hR="f131" stAng="f188" swAng="f170"/>
                <a:arcTo wR="f136" hR="f137" stAng="f189" swAng="f173"/>
                <a:close/>
              </a:path>
              <a:path>
                <a:moveTo>
                  <a:pt x="f40" y="f49"/>
                </a:moveTo>
                <a:arcTo wR="f90" hR="f122" stAng="f190" swAng="f142"/>
                <a:arcTo wR="f62" hR="f100" stAng="f155" swAng="f103"/>
                <a:arcTo wR="f68" hR="f104" stAng="f185" swAng="f107"/>
                <a:arcTo wR="f144" hR="f176" stAng="f191" swAng="f179"/>
                <a:arcTo wR="f137" hR="f180" stAng="f194" swAng="f183"/>
                <a:close/>
              </a:path>
              <a:path>
                <a:moveTo>
                  <a:pt x="f43" y="f38"/>
                </a:moveTo>
                <a:arcTo wR="f95" hR="f68" stAng="f184" swAng="f154"/>
              </a:path>
              <a:path>
                <a:moveTo>
                  <a:pt x="f40" y="f48"/>
                </a:moveTo>
                <a:lnTo>
                  <a:pt x="f40" y="f49"/>
                </a:lnTo>
              </a:path>
              <a:path>
                <a:moveTo>
                  <a:pt x="f43" y="f40"/>
                </a:moveTo>
                <a:lnTo>
                  <a:pt x="f53" y="f40"/>
                </a:lnTo>
              </a:path>
            </a:pathLst>
          </a:custGeom>
          <a:solidFill>
            <a:srgbClr val="8E86AE"/>
          </a:solidFill>
          <a:ln w="0">
            <a:solidFill>
              <a:srgbClr val="3465A4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vert="horz" wrap="square" lIns="90000" tIns="45000" rIns="90000" bIns="45000" anchor="ctr" anchorCtr="0" compatLnSpc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Рабочая группа</a:t>
            </a:r>
            <a:endParaRPr lang="ru-RU" sz="2000" b="1" i="1" u="none" strike="noStrike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245" y="0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4463"/>
            <a:ext cx="1812898" cy="312486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работы с пациентами, страдающими ожирением,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включающий врачей различных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5166438"/>
              </p:ext>
            </p:extLst>
          </p:nvPr>
        </p:nvGraphicFramePr>
        <p:xfrm>
          <a:off x="1870916" y="312738"/>
          <a:ext cx="3345139" cy="591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1487124"/>
              </p:ext>
            </p:extLst>
          </p:nvPr>
        </p:nvGraphicFramePr>
        <p:xfrm>
          <a:off x="5526156" y="339229"/>
          <a:ext cx="3546283" cy="638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utoShape 2" descr="Лишний вес и Э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Индекс массы тела оказался неточным в определении рисков для здоровья  человека | Новости | «Лечащий врач» – профессиональное медицинское издание  для врачей. Научные стать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0432" y="-26395"/>
            <a:ext cx="652007" cy="3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Group 1"/>
          <p:cNvGraphicFramePr>
            <a:graphicFrameLocks noGrp="1"/>
          </p:cNvGraphicFramePr>
          <p:nvPr/>
        </p:nvGraphicFramePr>
        <p:xfrm>
          <a:off x="2628900" y="995363"/>
          <a:ext cx="5576888" cy="5783264"/>
        </p:xfrm>
        <a:graphic>
          <a:graphicData uri="http://schemas.openxmlformats.org/drawingml/2006/table">
            <a:tbl>
              <a:tblPr/>
              <a:tblGrid>
                <a:gridCol w="301625"/>
                <a:gridCol w="2319338"/>
                <a:gridCol w="2260600"/>
                <a:gridCol w="355600"/>
                <a:gridCol w="339725"/>
              </a:tblGrid>
              <a:tr h="323850"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Ф.И.О. пациента: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Вес: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Город проживания: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Рост: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300"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Дата рождения (день, месяц, год):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Полных лет: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13">
                <a:tc gridSpan="3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Говорил ли Вам врач когда-либо, что у Вас имеется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да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нет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гипертоническая болезнь (повышенное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артериальное давление)?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ишемическая болезнь сердца (стенокардия)?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7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7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перенесенный инфаркт миокарда?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цереброваскулярное заболевание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(заболевание сосудов головного мозга)?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перенесенный инсульт?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заболевания желудка (гастрит, язвенная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болезнь)?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хроническое заболевание почек?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сахарный диабет или повышенный уровень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глюкозы (сахара) в крови?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заболевание щитовидной железы?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повышенный уровень холестерина?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аллергические реакции на продукты?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en-US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состояние беременности в настоящее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625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время? если да, то какой срок?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</a:tabLst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  <p:sp>
        <p:nvSpPr>
          <p:cNvPr id="62658" name="Rectangle 194"/>
          <p:cNvSpPr>
            <a:spLocks noGrp="1" noChangeArrowheads="1"/>
          </p:cNvSpPr>
          <p:nvPr>
            <p:ph type="body"/>
          </p:nvPr>
        </p:nvSpPr>
        <p:spPr>
          <a:xfrm>
            <a:off x="1979613" y="142875"/>
            <a:ext cx="6781800" cy="577850"/>
          </a:xfrm>
        </p:spPr>
        <p:txBody>
          <a:bodyPr lIns="91440" tIns="45720" rIns="91440" bIns="45720" anchor="t"/>
          <a:lstStyle/>
          <a:p>
            <a:pPr algn="ctr" eaLnBrk="1">
              <a:lnSpc>
                <a:spcPct val="90000"/>
              </a:lnSpc>
              <a:spcBef>
                <a:spcPts val="763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ru-RU" alt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Анкета для женщин с избыточным весом</a:t>
            </a:r>
          </a:p>
        </p:txBody>
      </p:sp>
      <p:sp>
        <p:nvSpPr>
          <p:cNvPr id="62659" name="Rectangle 195"/>
          <p:cNvSpPr>
            <a:spLocks noGrp="1" noChangeArrowheads="1"/>
          </p:cNvSpPr>
          <p:nvPr>
            <p:ph type="title" idx="1"/>
          </p:nvPr>
        </p:nvSpPr>
        <p:spPr>
          <a:xfrm>
            <a:off x="0" y="115888"/>
            <a:ext cx="1800225" cy="31242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algn="ctr" eaLnBrk="1">
              <a:lnSpc>
                <a:spcPct val="90000"/>
              </a:lnSpc>
              <a:spcBef>
                <a:spcPts val="13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</a:tabLst>
              <a:defRPr/>
            </a:pP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 b="1" i="1">
                <a:latin typeface="Times New Roman" panose="02020603050405020304" pitchFamily="18" charset="0"/>
              </a:rPr>
              <a:t>Данная анкета является пробным вариантом, который может быть пересмотрен и дополнен или изменен специалистами рабочей группы проекта в процессе разработки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98" y="0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83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Group 1"/>
          <p:cNvGraphicFramePr>
            <a:graphicFrameLocks noGrp="1"/>
          </p:cNvGraphicFramePr>
          <p:nvPr/>
        </p:nvGraphicFramePr>
        <p:xfrm>
          <a:off x="1979613" y="720725"/>
          <a:ext cx="6904037" cy="5583239"/>
        </p:xfrm>
        <a:graphic>
          <a:graphicData uri="http://schemas.openxmlformats.org/drawingml/2006/table">
            <a:tbl>
              <a:tblPr/>
              <a:tblGrid>
                <a:gridCol w="960437"/>
                <a:gridCol w="962025"/>
                <a:gridCol w="944563"/>
                <a:gridCol w="977900"/>
                <a:gridCol w="977900"/>
                <a:gridCol w="977900"/>
                <a:gridCol w="1103312"/>
              </a:tblGrid>
              <a:tr h="242888">
                <a:tc gridSpan="7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Иванова Ирина Ивановна, 39 лет, вес 85 кг, рост 165, Артериальная гипертензия неуточненная.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83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5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1. Напитки, вода 1,5-2 литра/сут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2. Овощи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500 гр 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3. Зерновые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200 гр/сут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4. Мясо, рыба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200 гр/сут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5. Фрукты, ягоды 200 гр 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6. Молочные продукты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100 гр/сут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7. Орехи 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50 гр/сут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</a:tr>
              <a:tr h="3910012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Вода 1,5 литра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Минеральная вода(без газа) 0,5-1,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 литра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Чай зеленый без сахара 250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Чай черный без сахара 250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Чай травяной без сахара 250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Каркаде без сахара 200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Имбирный напиток без сахара 200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Какао без сахара 250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Молоко соевое 200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Кокосовое молоко 100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Капуста белокочанная 250 гр 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Капуста пекинская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Капуста брюссельская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Цветная капуста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Брокколи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Спаржа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Редис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Редька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Перец болгарский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Огурец 300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Томаты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Морковь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Свекла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Кабачок 500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Баклажан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Картофель (запеченый или в мундире) 80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Батат 120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Топинамбур 120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Зеленый горошек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Стручковая фасоль 250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Авокадо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Оливки 50 гр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Овсяная крупа 100 гр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Гречневая крупа 110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Перловая крупа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Пшеничная крупа 80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Горох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Чечевица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Фасоль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Пшено 80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Рис 120 гр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Макароны из твердых сортов пшеницы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Цельнозерновой хлеб 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Прессованные хлебцы 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Цыпленок филе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Индейка филе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Курица филе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Крольчатина 180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Говядина постная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Телятина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Свинина нежирная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Печень говяжья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Печень куриная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Камбала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Треска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Минтай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Хек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Навага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Сайда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Путассу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Пикша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Кальмары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Креветки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Яйцо куриное 55 гр (1 шт)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Яйцо перепелиное 50 гр (5 шт)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Апельсин, мандарин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Помело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Грейпфрут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Киви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Ананас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Яблоко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Груша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Банан 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Хурма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Персик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Малина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Ежевика 150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Смородина 200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Клубника 200 гр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Греческий йогурт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Йогурт 3-5% (без добавок)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Творог 2% 100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Сыр адыгейский 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Сыр сулугуни 30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Сыр фета 30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Сыр рикотта 30 гр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Сыр моцарелла 40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Молоко коровье 2,5%  100 мл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Сливочное масло 10 гр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Миндаль 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Кешью 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Грецкий орех 30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Фисташки 30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Тыквенное семя 50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Семя льна 20 гр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Кунжут 20 гр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</a:tr>
              <a:tr h="436563">
                <a:tc gridSpan="7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Общие рекомендации: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не ешьте на ходу, пейте больше чистой воды, пейте воду за 15-20 минут до еды, не пейте во время еды, не запивайте еду, не голодайте, исключите из рациона шоколад, конфеты, мучные продукты, сахар, консервированные продукты, соления, жареное, копченое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213">
                <a:tc gridSpan="7"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</a:tabLst>
                      </a:pP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Все продукты в данной таблице рассчитаны с учетом Ваших весо-ростовых, возрастных показателей, а так же с учетом Вашего состояния здоровья. 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Распределите суточный объем продуктов на 4 приема: завтрак-300 гр, обед- 450 гр, полдник- 200 гр, ужин- 300 гр. На </a:t>
                      </a: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завтрак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выбирайте зерновые и молочные продукты, на </a:t>
                      </a: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обед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выбирайте овощи, мясные продукты, на </a:t>
                      </a: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полдник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выбирайте фрукты, орехи, на </a:t>
                      </a: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ужин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 выбирайте овощи, рыбные продукты. </a:t>
                      </a:r>
                      <a:r>
                        <a:rPr kumimoji="0" lang="ru-RU" alt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Ограничьте! 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при приготовлении пищи количество поваренной соли (не более 5 грамм в сутки-1 чайная ложка).</a:t>
                      </a:r>
                    </a:p>
                  </a:txBody>
                  <a:tcPr marL="36000" marR="36000" marT="36000" marB="360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786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-63500"/>
            <a:ext cx="1800225" cy="3124200"/>
          </a:xfrm>
        </p:spPr>
        <p:txBody>
          <a:bodyPr lIns="91440" tIns="45720" rIns="91440" bIns="45720"/>
          <a:lstStyle/>
          <a:p>
            <a:pPr eaLnBrk="1">
              <a:lnSpc>
                <a:spcPct val="90000"/>
              </a:lnSpc>
              <a:tabLst>
                <a:tab pos="0" algn="l"/>
                <a:tab pos="914400" algn="l"/>
              </a:tabLst>
            </a:pPr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1600" b="1" i="1" smtClean="0">
                <a:latin typeface="Times New Roman" pitchFamily="16" charset="0"/>
              </a:rPr>
              <a:t>Форма индивидуального плана питания может быть пересмотрена и дополнена или изменена специалистами рабочей группы проекта в процессе разработки</a:t>
            </a:r>
          </a:p>
        </p:txBody>
      </p:sp>
      <p:sp>
        <p:nvSpPr>
          <p:cNvPr id="74787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1979613" y="142875"/>
            <a:ext cx="6781800" cy="577850"/>
          </a:xfrm>
        </p:spPr>
        <p:txBody>
          <a:bodyPr lIns="91440" tIns="45720" rIns="91440" bIns="45720"/>
          <a:lstStyle/>
          <a:p>
            <a:pPr marL="0" indent="0" algn="ctr" eaLnBrk="1">
              <a:lnSpc>
                <a:spcPct val="90000"/>
              </a:lnSpc>
              <a:spcBef>
                <a:spcPts val="76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ru-RU" alt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Индивидуальный план питания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300" y="0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6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01" y="139120"/>
            <a:ext cx="733974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</a:t>
            </a:r>
            <a:b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849" y="2298242"/>
            <a:ext cx="3868340" cy="823912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8763" y="2298241"/>
            <a:ext cx="3887391" cy="823912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от пациенток:</a:t>
            </a:r>
          </a:p>
        </p:txBody>
      </p:sp>
      <p:pic>
        <p:nvPicPr>
          <p:cNvPr id="1026" name="Picture 2" descr="Лишний вес, ожирение и морбидное ожирение – Хирургия ожирения в Ставроп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9" y="3122154"/>
            <a:ext cx="4516341" cy="33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Лишний вес и Э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Лишний вес и ЭК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Лишний вес и ЭК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2153"/>
            <a:ext cx="4614899" cy="33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7974" y="5225303"/>
            <a:ext cx="408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веса, улучшения показателей здоровья (артериальное давление, уровень глюкозы).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9464" y="5414838"/>
            <a:ext cx="440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 отзывов и предложений для улучшения работы центра.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2653" y="1129086"/>
            <a:ext cx="5907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важный этап в процессе снижения веса, который позволяет определить, насколько успешно проходит лечение, и при необходимости скорректировать план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Эффективность похудения оценивается по нескольким критериям, включая не только снижение массы тела, но и улучшение состояния здоровья, качества жизни и психологического благополучия. 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245" y="9262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919" y="5502302"/>
            <a:ext cx="7839490" cy="1109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245" y="0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3140724"/>
              </p:ext>
            </p:extLst>
          </p:nvPr>
        </p:nvGraphicFramePr>
        <p:xfrm>
          <a:off x="0" y="1932167"/>
          <a:ext cx="9144000" cy="492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3629839" y="181"/>
            <a:ext cx="3410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2513703" y="448162"/>
            <a:ext cx="34416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460026" y="4942160"/>
            <a:ext cx="1941269" cy="1915840"/>
            <a:chOff x="0" y="2956316"/>
            <a:chExt cx="1832620" cy="19695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956316"/>
              <a:ext cx="1832620" cy="196951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3676" y="3009992"/>
              <a:ext cx="1725268" cy="18621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1400" b="1" i="1" dirty="0" err="1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Горбанева</a:t>
              </a:r>
              <a:r>
                <a:rPr lang="ru-RU" sz="1400" b="1" i="1" dirty="0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Екатерина Игоревна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23.04.1989 года </a:t>
              </a:r>
              <a:r>
                <a:rPr lang="ru-RU" sz="1100" b="1" i="1" dirty="0" smtClean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рождения</a:t>
              </a:r>
              <a:endParaRPr lang="ru-RU" sz="1100" b="1" i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 медицинская сестра  консультативной поликлиники ГАУЗ ККДЦ имени И.А. </a:t>
              </a:r>
              <a:r>
                <a:rPr lang="ru-RU" sz="1100" b="1" i="1" dirty="0" err="1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Колпинского</a:t>
              </a:r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Россия, Кемеровская область – Кузбасс,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Кемерово</a:t>
              </a:r>
              <a:endParaRPr lang="ru-RU" sz="1100" b="1" dirty="0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8004" y="4863562"/>
            <a:ext cx="1924216" cy="1994438"/>
            <a:chOff x="0" y="2956316"/>
            <a:chExt cx="1832620" cy="196951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956316"/>
              <a:ext cx="1832620" cy="196951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3676" y="3009992"/>
              <a:ext cx="1725268" cy="18621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1400" b="1" i="1" dirty="0" err="1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Комулятова</a:t>
              </a:r>
              <a:r>
                <a:rPr lang="ru-RU" sz="1400" b="1" i="1" dirty="0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Анна Борисовна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09.03.1979 года рождения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 медицинская сестра поликлиники №</a:t>
              </a:r>
              <a:r>
                <a:rPr lang="ru-RU" sz="1100" b="1" i="1" dirty="0" smtClean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терапевтического </a:t>
              </a:r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отделения 1  ГАУЗ ККДЦ имени И.А. </a:t>
              </a:r>
              <a:r>
                <a:rPr lang="ru-RU" sz="1100" b="1" i="1" dirty="0" err="1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Колпинского</a:t>
              </a:r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Россия, Кемеровская область – Кузбасс,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Кемерово</a:t>
              </a:r>
              <a:endParaRPr lang="ru-RU" sz="1100" b="1" dirty="0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311380" y="4888484"/>
            <a:ext cx="1832620" cy="1969516"/>
            <a:chOff x="0" y="2956316"/>
            <a:chExt cx="1832620" cy="196951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956316"/>
              <a:ext cx="1832620" cy="196951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3676" y="3009992"/>
              <a:ext cx="1725268" cy="18621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1400" b="1" i="1" dirty="0" err="1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Сундукова</a:t>
              </a:r>
              <a:r>
                <a:rPr lang="ru-RU" sz="1400" b="1" i="1" dirty="0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Вероника Евгеньевна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22.04.1982 года рождения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Старшая медицинская сестра поликлиники №10 СМП ГАУЗ ККДЦ имени И.А. </a:t>
              </a:r>
              <a:r>
                <a:rPr lang="ru-RU" sz="1100" b="1" i="1" dirty="0" err="1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Колпинского</a:t>
              </a:r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Россия, Кемеровская область – Кузбасс, </a:t>
              </a:r>
            </a:p>
            <a:p>
              <a:pPr lvl="0" algn="ctr"/>
              <a:r>
                <a:rPr lang="ru-RU" sz="1100" b="1" i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Кемерово</a:t>
              </a:r>
              <a:endParaRPr lang="ru-RU" sz="1100" b="1" dirty="0">
                <a:ln/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690" y="181"/>
            <a:ext cx="882406" cy="611959"/>
          </a:xfrm>
          <a:prstGeom prst="rect">
            <a:avLst/>
          </a:prstGeom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808598843"/>
              </p:ext>
            </p:extLst>
          </p:nvPr>
        </p:nvGraphicFramePr>
        <p:xfrm>
          <a:off x="441365" y="834888"/>
          <a:ext cx="8527705" cy="18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2460027" y="2619413"/>
            <a:ext cx="388253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члены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4842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748836" y="142875"/>
            <a:ext cx="6872287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Женское ожирение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 — это сложное многофакторное заболевание, которое развивается под влиянием биологических, психологических, социальных и экологических факторов. У женщин ожирение встречается чаще, чем у мужчин, что связано с особенностями гормонального фона, репродуктивной функцией и социальными ролями. 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160588" y="4500563"/>
            <a:ext cx="6780212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Актуальность</a:t>
            </a: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использования ИИ для решения проблем с лишним весом у женщин не оставляет сомнений в связи с высоким уровнем заболеваемости и возможными последствиями ожирения: ИБС и инфаркт миокарда, инсульт, остановка дыхания во сне (апноэ), нарушение менструального цикла и бесплодие, диабет 2-го типа, болезни суставов, артериальная гипертензия, хроническая венозная недостаточность и пр.</a:t>
            </a: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179638"/>
            <a:ext cx="35353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5940425" y="3779838"/>
            <a:ext cx="10493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1200" b="1" i="1">
                <a:solidFill>
                  <a:srgbClr val="000000"/>
                </a:solidFill>
                <a:latin typeface="Times New Roman" pitchFamily="16" charset="0"/>
              </a:rPr>
              <a:t>адипоциты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746" y="-16849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5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50" y="-285917"/>
            <a:ext cx="7886700" cy="1325563"/>
          </a:xfrm>
        </p:spPr>
        <p:txBody>
          <a:bodyPr/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женщин имеет серьёзные последствия для физического, психологического и социального здоровья. Оно увеличивает риск развития множества заболеваний, снижает качество жизни и может приводить к социальной изоляции. Рассмотрим основные последствия ожирения для женщин.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4615753"/>
              </p:ext>
            </p:extLst>
          </p:nvPr>
        </p:nvGraphicFramePr>
        <p:xfrm>
          <a:off x="-357806" y="985962"/>
          <a:ext cx="3999506" cy="579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099341"/>
              </p:ext>
            </p:extLst>
          </p:nvPr>
        </p:nvGraphicFramePr>
        <p:xfrm>
          <a:off x="6058893" y="811033"/>
          <a:ext cx="3434963" cy="60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42326894"/>
              </p:ext>
            </p:extLst>
          </p:nvPr>
        </p:nvGraphicFramePr>
        <p:xfrm>
          <a:off x="2719346" y="1025718"/>
          <a:ext cx="4214192" cy="569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13245" y="-55239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2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 idx="4294967295"/>
          </p:nvPr>
        </p:nvSpPr>
        <p:spPr>
          <a:xfrm>
            <a:off x="767708" y="57600"/>
            <a:ext cx="7886160" cy="1324800"/>
          </a:xfrm>
          <a:noFill/>
          <a:ln>
            <a:noFill/>
          </a:ln>
        </p:spPr>
        <p:txBody>
          <a:bodyPr wrap="square" anchorCtr="0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algn="ctr" rtl="0" hangingPunc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sz="2000" b="1" i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                  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4000" y="950750"/>
            <a:ext cx="6773510" cy="553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Целью нашего проекта является разработка такого приложения ИИ, который может быть использован для корректировки питания  пациенток, страдающих ожирением с целью снижения веса и с учетом</a:t>
            </a:r>
          </a:p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 </a:t>
            </a:r>
            <a:r>
              <a:rPr lang="ru-RU" sz="2000" b="1" i="1" u="none" strike="noStrike" kern="1200" cap="none" spc="0" baseline="0" dirty="0">
                <a:ln>
                  <a:noFill/>
                </a:ln>
                <a:solidFill>
                  <a:srgbClr val="FFFF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сопутствующих заболеваний или состояний.</a:t>
            </a: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  </a:t>
            </a:r>
          </a:p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 smtClean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 smtClean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endParaRPr lang="ru-RU" sz="2000" b="0" i="0" u="none" strike="noStrike" kern="1200" cap="none" spc="0" baseline="0" dirty="0" smtClean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0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Кроме </a:t>
            </a:r>
            <a:r>
              <a:rPr lang="ru-RU" sz="2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этого,  использование ИИ позволило бы сократить время на приеме у специалиста в поликлинике, затрачиваемое на рекомендации по правильному питанию.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000" y="720000"/>
            <a:ext cx="1440000" cy="37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Основная причина у женщин при ожирении в 100% случаев это </a:t>
            </a:r>
            <a:r>
              <a:rPr lang="ru-RU" sz="1600" b="1" i="1" u="none" strike="noStrike" kern="1200" cap="none" spc="0" baseline="0">
                <a:ln>
                  <a:noFill/>
                </a:ln>
                <a:solidFill>
                  <a:srgbClr val="FFFF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нарушения режима и процесса питания, </a:t>
            </a:r>
            <a:r>
              <a:rPr lang="ru-RU" sz="16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/>
            </a:r>
            <a:br>
              <a:rPr lang="ru-RU" sz="16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</a:br>
            <a:r>
              <a:rPr lang="ru-RU" sz="16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и все что с ним связано.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339975"/>
            <a:ext cx="4572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245" y="-16849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947863" y="179388"/>
            <a:ext cx="67802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 sz="2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Задачи проекта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858963" y="539750"/>
            <a:ext cx="6780212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6" charset="0"/>
              </a:rPr>
              <a:t>Провести сравнительный анализ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 мировых показателей заболеваемости ожирением по данным ВОЗ за 2004 и 2024 года, а также аналогичных показателей по Российской Федерации для подтверждения актуальности проблемы.</a:t>
            </a:r>
          </a:p>
          <a:p>
            <a:pPr algn="just" eaLnBrk="1">
              <a:lnSpc>
                <a:spcPct val="90000"/>
              </a:lnSpc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6" charset="0"/>
              </a:rPr>
              <a:t>Проанализировать</a:t>
            </a:r>
            <a:r>
              <a:rPr lang="ru-RU" altLang="ru-RU" sz="2000" i="1" dirty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статистику заболеваемости ожирением среди женщин, прикрепленных к поликлинике №10 ГАУЗ «ККДЦ имени И.А.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itchFamily="16" charset="0"/>
              </a:rPr>
              <a:t>Колпинского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» за последние 3 года. А так же выявить из общего количества пациенток процент обратившихся за консультацией в центр здоровья.</a:t>
            </a:r>
          </a:p>
          <a:p>
            <a:pPr algn="just" eaLnBrk="1">
              <a:lnSpc>
                <a:spcPct val="90000"/>
              </a:lnSpc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6" charset="0"/>
              </a:rPr>
              <a:t>Выбрать 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основные и дополнительные критерии для создания приложения ИИ.</a:t>
            </a:r>
          </a:p>
          <a:p>
            <a:pPr algn="just" eaLnBrk="1">
              <a:lnSpc>
                <a:spcPct val="90000"/>
              </a:lnSpc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6" charset="0"/>
              </a:rPr>
              <a:t>Организовать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 рабочую группу, состоящую из        специалистов различных направлений для участия в разработке приложения ИИ.</a:t>
            </a:r>
          </a:p>
          <a:p>
            <a:pPr algn="just" eaLnBrk="1">
              <a:lnSpc>
                <a:spcPct val="90000"/>
              </a:lnSpc>
            </a:pPr>
            <a:r>
              <a:rPr lang="ru-RU" altLang="ru-RU" sz="2000" b="1" i="1" dirty="0">
                <a:solidFill>
                  <a:srgbClr val="FFFF00"/>
                </a:solidFill>
                <a:latin typeface="Times New Roman" pitchFamily="16" charset="0"/>
              </a:rPr>
              <a:t>Разработать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анкету для пациенток, содержащую вопросы, в соответствии с основными и дополнительными критериями.</a:t>
            </a:r>
          </a:p>
          <a:p>
            <a:pPr algn="just" eaLnBrk="1">
              <a:lnSpc>
                <a:spcPct val="90000"/>
              </a:lnSpc>
            </a:pPr>
            <a:r>
              <a:rPr lang="ru-RU" alt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Создать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 приложение ИИ с удобной и простой в использовании формой выдачи конечного результата — плана питания.</a:t>
            </a:r>
          </a:p>
          <a:p>
            <a:pPr eaLnBrk="1">
              <a:lnSpc>
                <a:spcPct val="90000"/>
              </a:lnSpc>
            </a:pPr>
            <a:r>
              <a:rPr lang="ru-RU" alt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Оценить</a:t>
            </a:r>
            <a:r>
              <a:rPr lang="ru-RU" altLang="ru-RU" sz="2000" i="1" dirty="0">
                <a:solidFill>
                  <a:srgbClr val="FFFF00"/>
                </a:solidFill>
                <a:latin typeface="Times New Roman" pitchFamily="16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эффективность использования приложения ИИ в борьбе с лишним весом и для корректировки дальнейшего плана ведения пациенток.</a:t>
            </a:r>
            <a:b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</a:b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>
              <a:lnSpc>
                <a:spcPct val="90000"/>
              </a:lnSpc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>
              <a:lnSpc>
                <a:spcPct val="90000"/>
              </a:lnSpc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just" eaLnBrk="1">
              <a:lnSpc>
                <a:spcPct val="90000"/>
              </a:lnSpc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endParaRPr lang="ru-RU" altLang="ru-RU" sz="2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97" y="-36664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47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712" y="5390350"/>
            <a:ext cx="7219288" cy="132556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регионах, особенно в крупных городах и промышленных центрах, этот показатель мог быть выше из-за урбанизации, снижения физической активности и изменения пищевых привычек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 продолжает расти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городах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среди женщин старше 40 лет.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927858"/>
              </p:ext>
            </p:extLst>
          </p:nvPr>
        </p:nvGraphicFramePr>
        <p:xfrm>
          <a:off x="2160000" y="1963972"/>
          <a:ext cx="6562733" cy="338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902"/>
            <a:ext cx="1860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</a:p>
          <a:p>
            <a:pPr algn="ctr"/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текущие тенденции, ожидается, что к 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 процент женщин с ожирением в России может достичь 30–35%.</a:t>
            </a:r>
          </a:p>
        </p:txBody>
      </p:sp>
      <p:sp>
        <p:nvSpPr>
          <p:cNvPr id="6" name="PlaceHolder 7"/>
          <p:cNvSpPr txBox="1">
            <a:spLocks/>
          </p:cNvSpPr>
          <p:nvPr/>
        </p:nvSpPr>
        <p:spPr>
          <a:xfrm>
            <a:off x="2160000" y="369396"/>
            <a:ext cx="6781320" cy="23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 algn="l" defTabSz="685800" rtl="0" eaLnBrk="1" latinLnBrk="0" hangingPunct="1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 algn="l" defTabSz="685800" rtl="0" eaLnBrk="1" latinLnBrk="0" hangingPunct="1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 algn="l" defTabSz="685800" rtl="0" eaLnBrk="1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 algn="l" defTabSz="685800" rtl="0" eaLnBrk="1" latinLnBrk="0" hangingPunct="1">
              <a:lnSpc>
                <a:spcPct val="9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 algn="l" defTabSz="685800" rtl="0" eaLnBrk="1" latinLnBrk="0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 algn="l" defTabSz="685800" rtl="0" eaLnBrk="1" latinLnBrk="0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 algn="l" defTabSz="685800" rtl="0" eaLnBrk="1" latinLnBrk="0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 algn="l" defTabSz="685800" rtl="0" eaLnBrk="1" latinLnBrk="0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 algn="l" defTabSz="685800" rtl="0" eaLnBrk="1" latinLnBrk="0" hangingPunct="1">
              <a:lnSpc>
                <a:spcPct val="9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108000" indent="0" algn="ctr">
              <a:lnSpc>
                <a:spcPct val="100000"/>
              </a:lnSpc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более 650 миллионов взрослых людей в мире страдают 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ожирением. </a:t>
            </a:r>
          </a:p>
          <a:p>
            <a:pPr marL="108000" indent="0" algn="ctr">
              <a:lnSpc>
                <a:spcPct val="100000"/>
              </a:lnSpc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странах уровень ожирения среди женщин достигает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40–50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За последние десятилетия распространённость ожирения среди женщин увеличилась в 2–3 раза, особенно в развитых странах и странах с переходной экономикой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244" y="15902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47864" y="278716"/>
            <a:ext cx="6440762" cy="980172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marL="0" indent="0" algn="ctr" eaLnBrk="1">
              <a:lnSpc>
                <a:spcPct val="90000"/>
              </a:lnSpc>
              <a:spcBef>
                <a:spcPts val="76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ru-RU" alt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Анализ статистики заболеваемости ожирением среди женщин, прикрепленных к поликлинике №10 </a:t>
            </a:r>
          </a:p>
          <a:p>
            <a:pPr marL="0" indent="0" algn="ctr" eaLnBrk="1">
              <a:lnSpc>
                <a:spcPct val="90000"/>
              </a:lnSpc>
              <a:spcBef>
                <a:spcPts val="76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ru-RU" alt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за 2022-2024 года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403350"/>
            <a:ext cx="6118225" cy="3278188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1738313" y="5003800"/>
            <a:ext cx="7362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После проведения сравнительного анализа среди женщин, прикрепленных к поликлинике №10, был выявлен  рост заболеваемости ожирением с 2022 года по 2024 год с 2,8 % до 3,2 % соответственно.</a:t>
            </a:r>
          </a:p>
          <a:p>
            <a:pPr algn="ctr" eaLnBrk="1">
              <a:lnSpc>
                <a:spcPct val="90000"/>
              </a:lnSpc>
              <a:spcBef>
                <a:spcPts val="763"/>
              </a:spcBef>
            </a:pPr>
            <a:r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t>Процент пациенток с ожирением, обратившихся в центр здоровья, остается уровне около 42 % и в течение трех лет значительно не изменялся.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83" y="62664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93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140000" y="1620000"/>
            <a:ext cx="2340000" cy="126000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3FAF46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Основные критерии</a:t>
            </a:r>
            <a:endParaRPr lang="ru-RU" sz="1800" b="1" i="0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980000" y="1260000"/>
            <a:ext cx="1800000" cy="720000"/>
          </a:xfrm>
          <a:custGeom>
            <a:avLst>
              <a:gd name="f0" fmla="val 32017"/>
              <a:gd name="f1" fmla="val 1720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7BC65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dirty="0" smtClean="0">
                <a:ln>
                  <a:noFill/>
                </a:ln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Рост</a:t>
            </a:r>
            <a:endParaRPr lang="ru-RU" sz="1800" b="1" i="0" u="none" strike="noStrike" kern="1200" cap="none" dirty="0">
              <a:ln>
                <a:noFill/>
              </a:ln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980000" y="2520000"/>
            <a:ext cx="1440000" cy="720000"/>
          </a:xfrm>
          <a:custGeom>
            <a:avLst>
              <a:gd name="f0" fmla="val 37034"/>
              <a:gd name="f1" fmla="val -96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AFD095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dirty="0" smtClean="0">
                <a:ln>
                  <a:noFill/>
                </a:ln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Вес </a:t>
            </a:r>
            <a:endParaRPr lang="ru-RU" sz="1800" b="1" i="0" u="none" strike="noStrike" kern="1200" cap="none" dirty="0">
              <a:ln>
                <a:noFill/>
              </a:ln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963120" y="1151280"/>
            <a:ext cx="1799640" cy="720000"/>
          </a:xfrm>
          <a:custGeom>
            <a:avLst>
              <a:gd name="f0" fmla="val -11219"/>
              <a:gd name="f1" fmla="val 2686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77BC65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dirty="0" smtClean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Возраст</a:t>
            </a:r>
            <a:endParaRPr lang="ru-RU" sz="1800" b="1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960000" y="3780000"/>
            <a:ext cx="2700000" cy="144000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8E86AE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Дополнительные критерии</a:t>
            </a:r>
            <a:endParaRPr lang="ru-RU" sz="1800" b="1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00000" y="3600000"/>
            <a:ext cx="1800000" cy="900000"/>
          </a:xfrm>
          <a:custGeom>
            <a:avLst>
              <a:gd name="f0" fmla="val 29400"/>
              <a:gd name="f1" fmla="val 2152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B7B3CA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Хронические заболевания</a:t>
            </a:r>
            <a:endParaRPr lang="ru-RU" sz="1800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520000" y="5580000"/>
            <a:ext cx="2160000" cy="720000"/>
          </a:xfrm>
          <a:custGeom>
            <a:avLst>
              <a:gd name="f0" fmla="val 26635"/>
              <a:gd name="f1" fmla="val -176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DEDCE6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Беременность</a:t>
            </a:r>
            <a:endParaRPr lang="ru-RU" sz="1800" b="0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200000" y="3420000"/>
            <a:ext cx="1800000" cy="900000"/>
          </a:xfrm>
          <a:custGeom>
            <a:avLst>
              <a:gd name="f0" fmla="val -9972"/>
              <a:gd name="f1" fmla="val 148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B7B3CA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Регион проживания</a:t>
            </a:r>
            <a:endParaRPr lang="ru-RU" sz="1800" b="0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020000" y="5220000"/>
            <a:ext cx="1980000" cy="900000"/>
          </a:xfrm>
          <a:custGeom>
            <a:avLst>
              <a:gd name="f0" fmla="val -10511"/>
              <a:gd name="f1" fmla="val -722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DEDCE6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 cap="none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Аллергический фон</a:t>
            </a:r>
            <a:endParaRPr lang="ru-RU" sz="1800" b="0" i="1" u="none" strike="noStrike" kern="1200" cap="none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20" name="PlaceHolder 4"/>
          <p:cNvSpPr txBox="1">
            <a:spLocks noGrp="1"/>
          </p:cNvSpPr>
          <p:nvPr>
            <p:ph type="body" idx="4294967295"/>
          </p:nvPr>
        </p:nvSpPr>
        <p:spPr>
          <a:xfrm>
            <a:off x="1981440" y="140400"/>
            <a:ext cx="6781320" cy="577080"/>
          </a:xfrm>
          <a:noFill/>
          <a:ln>
            <a:noFill/>
          </a:ln>
        </p:spPr>
        <p:txBody>
          <a:bodyPr wrap="square" anchor="t" anchorCtr="0">
            <a:norm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marL="0" lvl="0" indent="0" algn="ctr" rtl="0" hangingPunct="0">
              <a:lnSpc>
                <a:spcPct val="90000"/>
              </a:lnSpc>
              <a:spcBef>
                <a:spcPts val="751"/>
              </a:spcBef>
              <a:buNone/>
              <a:tabLst>
                <a:tab pos="0" algn="l"/>
              </a:tabLst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Выбор критериев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245" y="0"/>
            <a:ext cx="830755" cy="4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2128</Words>
  <Application>Microsoft Office PowerPoint</Application>
  <PresentationFormat>Экран (4:3)</PresentationFormat>
  <Paragraphs>386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Name of  presПроект entation</vt:lpstr>
      <vt:lpstr>Презентация PowerPoint</vt:lpstr>
      <vt:lpstr>Презентация PowerPoint</vt:lpstr>
      <vt:lpstr>Ожирение у женщин имеет серьёзные последствия для физического, психологического и социального здоровья. Оно увеличивает риск развития множества заболеваний, снижает качество жизни и может приводить к социальной изоляции. Рассмотрим основные последствия ожирения для женщин.</vt:lpstr>
      <vt:lpstr>                  Цель проекта</vt:lpstr>
      <vt:lpstr>Презентация PowerPoint</vt:lpstr>
      <vt:lpstr>В некоторых регионах, особенно в крупных городах и промышленных центрах, этот показатель мог быть выше из-за урбанизации, снижения физической активности и изменения пищевых привычек.  Распространённость ожирения продолжает расти, особенно в крупных городах и среди женщин старше 40 лет.  </vt:lpstr>
      <vt:lpstr>Презентация PowerPoint</vt:lpstr>
      <vt:lpstr>Презентация PowerPoint</vt:lpstr>
      <vt:lpstr>Презентация PowerPoint</vt:lpstr>
      <vt:lpstr> Для эффективной работы с пациентами, страдающими ожирением, необходим  междисциплинарный подход, включающий врачей различных специальностей</vt:lpstr>
      <vt:lpstr> Данная анкета является пробным вариантом, который может быть пересмотрен и дополнен или изменен специалистами рабочей группы проекта в процессе разработки</vt:lpstr>
      <vt:lpstr> Форма индивидуального плана питания может быть пересмотрена и дополнена или изменена специалистами рабочей группы проекта в процессе разработки</vt:lpstr>
      <vt:lpstr>Оценка эффективности программ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</cp:lastModifiedBy>
  <cp:revision>133</cp:revision>
  <dcterms:created xsi:type="dcterms:W3CDTF">2014-11-21T11:00:06Z</dcterms:created>
  <dcterms:modified xsi:type="dcterms:W3CDTF">2025-04-04T07:48:17Z</dcterms:modified>
</cp:coreProperties>
</file>