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media1.mp4" ContentType="video/unknown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atsApp Image 2023-12-19 at 18.18.33.jpeg" descr="WhatsApp Image 2023-12-19 at 18.18.3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8680" y="4453492"/>
            <a:ext cx="2374621" cy="2084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6" descr="Рисунок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document_5417986546802368835" descr="document_5417986546802368835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247487" y="2310064"/>
            <a:ext cx="6211788" cy="3399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04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0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