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8" r:id="rId3"/>
    <p:sldId id="261" r:id="rId4"/>
    <p:sldId id="257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952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700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744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13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42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689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010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04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76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442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470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D5E8A-C584-46B6-AF39-CF5F3FE50EA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5A7D4-ECB2-4F3C-911C-3729E69F8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064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2.jfif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дипломы мои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021238" y="0"/>
            <a:ext cx="5615796" cy="6737231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96" y="439947"/>
            <a:ext cx="5788324" cy="524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90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426132"/>
              </p:ext>
            </p:extLst>
          </p:nvPr>
        </p:nvGraphicFramePr>
        <p:xfrm>
          <a:off x="379563" y="707367"/>
          <a:ext cx="11279038" cy="6071018"/>
        </p:xfrm>
        <a:graphic>
          <a:graphicData uri="http://schemas.openxmlformats.org/drawingml/2006/table">
            <a:tbl>
              <a:tblPr firstRow="1" firstCol="1" bandRow="1"/>
              <a:tblGrid>
                <a:gridCol w="1906438"/>
                <a:gridCol w="9372600"/>
              </a:tblGrid>
              <a:tr h="565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программы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«Азбука здоровья» –рабочая программа по формированию основ здорового образа жизни у детей от 7 до 18 лет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68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Основание для разработки Программы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Постановление Администрации города Екатеринбурга от 31.10.2016 № 2166 «Об утверждении Муниципальной программы «Развитие системы образования и создание условий для организации труда, отдыха и оздоровления детей в муниципальном образовании «город Екатеринбург»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Приказ Министерства образования науки России «Об утверждении федерального государственного образовательного стандарта школьного образования» от 17.10.2013 N 1155</a:t>
                      </a:r>
                      <a:b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(Зарегистрировано в Минюсте России 14.11.2013 N 30384)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 «Санитарно-эпидемиологические требования к устройству, содержанию и организации режима работы школьных образовательных организаций», (Постановление Главного государственного санитарного врача РФ от 15.05. 2013 г. N 26 (Зарегистрировано Минюсте РФ 29.05. 201г.N 28564).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Заказчик Программы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Педагогический коллектив МБОУ СОШ № 81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Составители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Пряхина С. В. – учитель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СОШ № 81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Исполнитель Программы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 МАОУ СОШ № 81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9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Целевые группы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школьного возраста от 7 до 18 лет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Цель программы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здорового образа жизни у детей школьного возраста в процессе взаимодействия ОУ и семьи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699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 программы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«Азбука здоровья» – комплексная система воспитания и оздоровления школьников от 7 до 18 лет. Основное содержание работы с детьми по программе строится по нескольким направлениям: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73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         Культурно-гигиенические навыки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73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«Чистота – залог здоровья»;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73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         Строение тела, правила ухода за ним; культура питания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73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«О себе хочу все знать!»;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73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         Основы двигательной культуры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73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«Движение – это жизнь!»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699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Предполагаемые результаты реализации программы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результате поэтапной, систематической, работы с детьми, родителями, педагогами: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305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         Повысится уровень представлений о ценности здорового образа жизни, овладении его элементарными нормами и правилами;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305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         Повысится количество детей, самостоятельно использующих имеющиеся представления о ценности здорового образа жизни в повседневной жизни на 36%;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Повысится количество родителей, принимающих активное участие в мероприятиях ОУ по вопросам здорового образа жизни на 40%;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Повысится педагогическая компетентность родителей о факторах здорового образа жизни до 80%.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98" marR="33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973017" y="1900336"/>
            <a:ext cx="22474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079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970064"/>
              </p:ext>
            </p:extLst>
          </p:nvPr>
        </p:nvGraphicFramePr>
        <p:xfrm>
          <a:off x="310551" y="966158"/>
          <a:ext cx="11481758" cy="5578903"/>
        </p:xfrm>
        <a:graphic>
          <a:graphicData uri="http://schemas.openxmlformats.org/drawingml/2006/table">
            <a:tbl>
              <a:tblPr firstRow="1" firstCol="1" bandRow="1"/>
              <a:tblGrid>
                <a:gridCol w="1383382"/>
                <a:gridCol w="2012329"/>
                <a:gridCol w="8086047"/>
              </a:tblGrid>
              <a:tr h="3152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58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Что такое здоровье?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 Формировать у детей первоначальные навыки охраны жизни и здоровья.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 Дать сведения о значимости для здоровья человека: режима дня, правильного питания, физического развития.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33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 для здоровья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Рассказать детям о пользе и вреде некоторых продуктов питания, рассмотреть вопрос о культуре питания, дать элементарные представления о сервировке стола.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06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Чтобы нам не болеть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Воспитывать у детей понимание ценности здоровья, потребность быть здоровым, дать знания о витаминах, способствовать формированию основ здорового образа жизни.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07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Тело человека и личная гигиена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Познакомить детей со строением тела человека,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Закрепить знания о месторасположении частей тела, лица,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Закрепить навыки культуры гигиены и ухода за своим лицом и телом, желание следить за собой.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 Научить внимательно, бережно, с пониманием относиться к себе, воспитывать чувство гордости, что – ты Человек. 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58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правильном питании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Способствовать формированию основ здорового образа жизни, потребности заниматься физической культурой и спортом.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Познакомить с некоторыми видами спорта.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 rot="10800000" flipV="1">
            <a:off x="646980" y="505687"/>
            <a:ext cx="1075714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 «Здоровье»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83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41128"/>
              </p:ext>
            </p:extLst>
          </p:nvPr>
        </p:nvGraphicFramePr>
        <p:xfrm>
          <a:off x="319178" y="163902"/>
          <a:ext cx="11429999" cy="6383546"/>
        </p:xfrm>
        <a:graphic>
          <a:graphicData uri="http://schemas.openxmlformats.org/drawingml/2006/table">
            <a:tbl>
              <a:tblPr firstRow="1" firstCol="1" bandRow="1"/>
              <a:tblGrid>
                <a:gridCol w="1377146"/>
                <a:gridCol w="2128937"/>
                <a:gridCol w="7923916"/>
              </a:tblGrid>
              <a:tr h="91452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Блок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«Безопасность»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3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0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1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Безопасное поведение в быту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Формировать представление   детей об опасных для жизни и здоровья предметах, с которыми они встречаются в быту.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Закрепить правила безопасного поведения в быту.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44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 и другие люди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Предостеречь детей от неприятностей, связанных с контактом с незнакомыми людьми,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Способствовать развитию осторожности, осмотрительности в общении с незнакомыми людьми.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Научить детей правильно вести себя дома, когда они остаются одни, на улице, в ситуации насильственного поведения незнакомого взрослого, в ситуации, когда предлагают что-либо.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8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Пожарная безопасность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Формировать у детей представления о правилах пожарной безопасности, о правилах поведения во время пожара,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Показать предназначение огнеопасных предметов, систематизировать знания детей о бытовых причинах пожара.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1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 на улицах города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Познакомить детей с некоторыми дорожными знаками,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Формировать представления о некоторых правилах дорожного движения,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Воспитывать культуру поведения на улице и в транспорте.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239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Июнь – август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«Ребенок и природа»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Учить детей правильно вести себя в природе, принимать меры предосторожности в общении с незнакомыми животными, насекомыми, знать ядовитые ягоды и растения, отличать съедобные грибы от несъедобных.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Уметь оценить богатство и разнообразие, красоту окружающей природы, знать о воздействии природы на самочувствие, настроение человека,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 Развивать понимание, что человек – часть природы.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2" marR="48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45188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453</Words>
  <Application>Microsoft Office PowerPoint</Application>
  <PresentationFormat>Широкоэкранный</PresentationFormat>
  <Paragraphs>88</Paragraphs>
  <Slides>4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</cp:revision>
  <dcterms:created xsi:type="dcterms:W3CDTF">2026-01-30T07:28:53Z</dcterms:created>
  <dcterms:modified xsi:type="dcterms:W3CDTF">2026-01-30T08:24:52Z</dcterms:modified>
</cp:coreProperties>
</file>