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61" r:id="rId3"/>
    <p:sldId id="303" r:id="rId4"/>
    <p:sldId id="295" r:id="rId5"/>
    <p:sldId id="305" r:id="rId6"/>
    <p:sldId id="269" r:id="rId7"/>
    <p:sldId id="267" r:id="rId8"/>
    <p:sldId id="265" r:id="rId9"/>
    <p:sldId id="310" r:id="rId10"/>
    <p:sldId id="298" r:id="rId11"/>
    <p:sldId id="311" r:id="rId12"/>
    <p:sldId id="278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Montserrat Light" panose="00000400000000000000" pitchFamily="2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8617F7-BD45-45D3-9494-08AB8ACE10ED}">
  <a:tblStyle styleId="{668617F7-BD45-45D3-9494-08AB8ACE1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9E5840-C12E-4C8B-9978-033B50F8BF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210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17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72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fc25fbfc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fc25fbfc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42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30bb4f95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30bb4f95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52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34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07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3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r.bashkortostan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k.com/str.ra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616527" y="3087731"/>
            <a:ext cx="6878782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Стерлитамакский район</a:t>
            </a:r>
            <a:br>
              <a:rPr lang="ru-RU" sz="4000" dirty="0"/>
            </a:br>
            <a:r>
              <a:rPr lang="ru-RU" sz="1800" dirty="0"/>
              <a:t>Проект</a:t>
            </a:r>
            <a:br>
              <a:rPr lang="ru-RU" sz="1800" dirty="0"/>
            </a:br>
            <a:r>
              <a:rPr lang="ru-RU" sz="1800" dirty="0"/>
              <a:t>Островок здоровья «ОКИНАВА» в  с. </a:t>
            </a:r>
            <a:r>
              <a:rPr lang="ru-RU" sz="1800" dirty="0" err="1"/>
              <a:t>Буриказганово</a:t>
            </a:r>
            <a:endParaRPr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16A837-0515-4B50-8684-AACCC4A2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8" y="212327"/>
            <a:ext cx="1125861" cy="14083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>
          <a:blip r:embed="rId3"/>
          <a:srcRect l="14293" r="14293"/>
          <a:stretch/>
        </p:blipFill>
        <p:spPr>
          <a:xfrm>
            <a:off x="4246418" y="0"/>
            <a:ext cx="4897582" cy="5143500"/>
          </a:xfrm>
          <a:custGeom>
            <a:avLst/>
            <a:gdLst/>
            <a:ahLst/>
            <a:cxnLst/>
            <a:rect l="l" t="t" r="r" b="b"/>
            <a:pathLst>
              <a:path w="21587" h="21600" extrusionOk="0">
                <a:moveTo>
                  <a:pt x="14232" y="0"/>
                </a:moveTo>
                <a:cubicBezTo>
                  <a:pt x="5486" y="4780"/>
                  <a:pt x="-13" y="13089"/>
                  <a:pt x="0" y="21600"/>
                </a:cubicBezTo>
                <a:lnTo>
                  <a:pt x="21587" y="21600"/>
                </a:lnTo>
                <a:lnTo>
                  <a:pt x="21587" y="0"/>
                </a:lnTo>
                <a:lnTo>
                  <a:pt x="1423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299" y="773657"/>
            <a:ext cx="480831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dirty="0">
                <a:solidFill>
                  <a:schemeClr val="accent2"/>
                </a:solidFill>
              </a:rPr>
              <a:t>Работа спортивного объединения проекта</a:t>
            </a:r>
            <a:endParaRPr sz="2400" dirty="0">
              <a:solidFill>
                <a:schemeClr val="accent2"/>
              </a:solidFill>
              <a:latin typeface="Montserrat" panose="00000500000000000000" pitchFamily="2" charset="-52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855299" y="1679529"/>
            <a:ext cx="3529664" cy="17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ru-RU" sz="1600" dirty="0"/>
              <a:t>В рамках Проекта Островок здоровья  «Окинава» ведется работа с двумя подгруппами пожилых жителей села </a:t>
            </a:r>
            <a:r>
              <a:rPr lang="ru-RU" sz="1600" dirty="0" err="1"/>
              <a:t>Буриказганово</a:t>
            </a:r>
            <a:r>
              <a:rPr lang="ru-RU" sz="1600" dirty="0"/>
              <a:t>,  общая численность группы 24 человека, в возрасте от 35 лет до 72 лет.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791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/>
          <a:srcRect r="33744"/>
          <a:stretch/>
        </p:blipFill>
        <p:spPr>
          <a:xfrm>
            <a:off x="5001491" y="0"/>
            <a:ext cx="4142509" cy="5143500"/>
          </a:xfrm>
          <a:custGeom>
            <a:avLst/>
            <a:gdLst/>
            <a:ahLst/>
            <a:cxnLst/>
            <a:rect l="l" t="t" r="r" b="b"/>
            <a:pathLst>
              <a:path w="21587" h="21600" extrusionOk="0">
                <a:moveTo>
                  <a:pt x="14232" y="0"/>
                </a:moveTo>
                <a:cubicBezTo>
                  <a:pt x="5486" y="4780"/>
                  <a:pt x="-13" y="13089"/>
                  <a:pt x="0" y="21600"/>
                </a:cubicBezTo>
                <a:lnTo>
                  <a:pt x="21587" y="21600"/>
                </a:lnTo>
                <a:lnTo>
                  <a:pt x="21587" y="0"/>
                </a:lnTo>
                <a:lnTo>
                  <a:pt x="1423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298" y="489639"/>
            <a:ext cx="4681435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dirty="0">
                <a:solidFill>
                  <a:schemeClr val="accent2"/>
                </a:solidFill>
              </a:rPr>
              <a:t>Фестиваль здоровья в Стерлитамакском районе</a:t>
            </a:r>
            <a:endParaRPr sz="2400" dirty="0">
              <a:solidFill>
                <a:schemeClr val="accent2"/>
              </a:solidFill>
              <a:latin typeface="Montserrat Light" panose="020B0604020202020204" charset="-52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696286" y="1291905"/>
            <a:ext cx="4538443" cy="19829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ru-RU" sz="1400" dirty="0"/>
              <a:t>20 января в селе </a:t>
            </a:r>
            <a:r>
              <a:rPr lang="ru-RU" sz="1400" dirty="0" err="1"/>
              <a:t>Буриказганово</a:t>
            </a:r>
            <a:r>
              <a:rPr lang="ru-RU" sz="1400" dirty="0"/>
              <a:t> состоялся настоящий праздник здоровья, в самых лучших традициях острова долгожителей Окинава. Спортивные игры и состязания, творческие мастер-классы, замечательный творческий концерт от лучших коллективов района, угощение душистым чаем и пирогами по рецептам наших </a:t>
            </a:r>
            <a:r>
              <a:rPr lang="ru-RU" sz="1400" dirty="0" err="1"/>
              <a:t>няняечек</a:t>
            </a:r>
            <a:r>
              <a:rPr lang="ru-RU" sz="1400" dirty="0"/>
              <a:t>, все это многообразие и разнообразие сегодня состоялось благодаря проекту "Островок здоровья «Окинава». Каждый посетитель мероприятия был на "активной волне", гости и жители села провели замечательный день, наполненный солнцем, светом, творчеством и спортом.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2873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>
            <a:spLocks noGrp="1"/>
          </p:cNvSpPr>
          <p:nvPr>
            <p:ph type="ctrTitle" idx="4294967295"/>
          </p:nvPr>
        </p:nvSpPr>
        <p:spPr>
          <a:xfrm>
            <a:off x="685800" y="914388"/>
            <a:ext cx="6593700" cy="131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/>
              <a:t>Спасибо</a:t>
            </a:r>
            <a:r>
              <a:rPr lang="en" sz="6600" dirty="0"/>
              <a:t>!</a:t>
            </a:r>
            <a:endParaRPr sz="6600" dirty="0"/>
          </a:p>
        </p:txBody>
      </p:sp>
      <p:sp>
        <p:nvSpPr>
          <p:cNvPr id="329" name="Google Shape;329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268607"/>
            <a:ext cx="6593700" cy="2670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/>
                </a:solidFill>
              </a:rPr>
              <a:t>Остались вопросы</a:t>
            </a:r>
            <a:r>
              <a:rPr lang="en" sz="3600" b="1" dirty="0">
                <a:solidFill>
                  <a:schemeClr val="accent2"/>
                </a:solidFill>
              </a:rPr>
              <a:t>?</a:t>
            </a:r>
            <a:endParaRPr sz="3600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/>
              <a:t>Звоните, пишите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hlinkClick r:id="rId3"/>
              </a:rPr>
              <a:t>https://str.bashkortostan.ru/</a:t>
            </a:r>
            <a:endParaRPr lang="ru-RU"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/>
              <a:t>Группа </a:t>
            </a:r>
            <a:r>
              <a:rPr lang="ru-RU" sz="2000" dirty="0" err="1"/>
              <a:t>ВКонтакте</a:t>
            </a:r>
            <a:r>
              <a:rPr lang="en" sz="2000" dirty="0"/>
              <a:t>:</a:t>
            </a:r>
            <a:endParaRPr sz="20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hlinkClick r:id="rId4"/>
              </a:rPr>
              <a:t>https://vk.com/str.raion</a:t>
            </a:r>
            <a:endParaRPr lang="ru-RU" sz="2000" dirty="0"/>
          </a:p>
          <a:p>
            <a:pPr marL="0" lvl="0" indent="0">
              <a:spcBef>
                <a:spcPts val="600"/>
              </a:spcBef>
              <a:buNone/>
            </a:pPr>
            <a:r>
              <a:rPr lang="ru-RU" sz="2000" dirty="0"/>
              <a:t>Тел. 8(3473)26-73-78</a:t>
            </a:r>
          </a:p>
          <a:p>
            <a:pPr marL="0" lvl="0" indent="0">
              <a:spcBef>
                <a:spcPts val="600"/>
              </a:spcBef>
              <a:buNone/>
            </a:pPr>
            <a:endParaRPr lang="ru-RU" dirty="0"/>
          </a:p>
          <a:p>
            <a:pPr marL="0" lvl="0" indent="0">
              <a:spcBef>
                <a:spcPts val="600"/>
              </a:spcBef>
              <a:buNone/>
            </a:pPr>
            <a:endParaRPr dirty="0"/>
          </a:p>
        </p:txBody>
      </p:sp>
      <p:sp>
        <p:nvSpPr>
          <p:cNvPr id="330" name="Google Shape;330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25613-F562-46C9-BEC6-BDC446B5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7905" b="34308"/>
          <a:stretch/>
        </p:blipFill>
        <p:spPr>
          <a:xfrm>
            <a:off x="3197858" y="1087811"/>
            <a:ext cx="6587996" cy="4055689"/>
          </a:xfrm>
          <a:prstGeom prst="rect">
            <a:avLst/>
          </a:prstGeom>
        </p:spPr>
      </p:pic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Стерлитамакский район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dirty="0"/>
              <a:t>Население </a:t>
            </a:r>
            <a:r>
              <a:rPr lang="ru-RU" b="1" dirty="0"/>
              <a:t>47183</a:t>
            </a:r>
            <a:r>
              <a:rPr lang="ru-RU" dirty="0"/>
              <a:t> человек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ru-RU" b="1" dirty="0"/>
              <a:t>20</a:t>
            </a:r>
            <a:r>
              <a:rPr lang="ru-RU" dirty="0"/>
              <a:t> сельских поселений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ru-RU" b="1" dirty="0"/>
              <a:t>111</a:t>
            </a:r>
            <a:r>
              <a:rPr lang="ru-RU" dirty="0"/>
              <a:t> населенных пунктов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ru-RU" b="1" dirty="0"/>
              <a:t>40 </a:t>
            </a:r>
            <a:r>
              <a:rPr lang="ru-RU" dirty="0"/>
              <a:t>стационарных культурно-досуговых учреждений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 idx="4294967295"/>
          </p:nvPr>
        </p:nvSpPr>
        <p:spPr>
          <a:xfrm>
            <a:off x="1087582" y="614949"/>
            <a:ext cx="6345093" cy="3952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 </a:t>
            </a:r>
            <a:endParaRPr dirty="0"/>
          </a:p>
        </p:txBody>
      </p:sp>
      <p:sp>
        <p:nvSpPr>
          <p:cNvPr id="6" name="Google Shape;67;p14">
            <a:extLst>
              <a:ext uri="{FF2B5EF4-FFF2-40B4-BE49-F238E27FC236}">
                <a16:creationId xmlns:a16="http://schemas.microsoft.com/office/drawing/2014/main" id="{20B3EC3E-69AE-4552-A948-2891E9E4872D}"/>
              </a:ext>
            </a:extLst>
          </p:cNvPr>
          <p:cNvSpPr txBox="1">
            <a:spLocks/>
          </p:cNvSpPr>
          <p:nvPr/>
        </p:nvSpPr>
        <p:spPr>
          <a:xfrm>
            <a:off x="457199" y="1124250"/>
            <a:ext cx="7619999" cy="99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Montserrat Light"/>
              <a:buNone/>
            </a:pPr>
            <a:r>
              <a:rPr lang="ru-RU" sz="1600" dirty="0"/>
              <a:t>Содействие созданию условий для активного и здорового образа жизни пожилого населения с. </a:t>
            </a:r>
            <a:r>
              <a:rPr lang="ru-RU" sz="1600" dirty="0" err="1"/>
              <a:t>Буриказганово</a:t>
            </a:r>
            <a:r>
              <a:rPr lang="ru-RU" sz="1600" dirty="0"/>
              <a:t>, благодаря реализации Проекта Островок здоровья "Окинава"</a:t>
            </a:r>
            <a:endParaRPr lang="ru-RU" sz="1400" dirty="0"/>
          </a:p>
        </p:txBody>
      </p:sp>
      <p:sp>
        <p:nvSpPr>
          <p:cNvPr id="8" name="Google Shape;121;p17">
            <a:extLst>
              <a:ext uri="{FF2B5EF4-FFF2-40B4-BE49-F238E27FC236}">
                <a16:creationId xmlns:a16="http://schemas.microsoft.com/office/drawing/2014/main" id="{4A65297F-D74D-4602-8F99-559F48EC6D68}"/>
              </a:ext>
            </a:extLst>
          </p:cNvPr>
          <p:cNvSpPr txBox="1">
            <a:spLocks/>
          </p:cNvSpPr>
          <p:nvPr/>
        </p:nvSpPr>
        <p:spPr>
          <a:xfrm>
            <a:off x="1080655" y="2459179"/>
            <a:ext cx="6345093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dirty="0"/>
              <a:t>Решаемые задачи:</a:t>
            </a:r>
          </a:p>
        </p:txBody>
      </p:sp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3DE37F87-6EDD-400E-9BAC-01A9D5EE061D}"/>
              </a:ext>
            </a:extLst>
          </p:cNvPr>
          <p:cNvSpPr txBox="1">
            <a:spLocks/>
          </p:cNvSpPr>
          <p:nvPr/>
        </p:nvSpPr>
        <p:spPr>
          <a:xfrm>
            <a:off x="457198" y="2932260"/>
            <a:ext cx="7531397" cy="190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600" dirty="0"/>
              <a:t>Создание спортивного и творческого объединений на базе сельского клуба с. </a:t>
            </a:r>
            <a:r>
              <a:rPr lang="ru-RU" sz="1600" dirty="0" err="1"/>
              <a:t>Буриказганово</a:t>
            </a:r>
            <a:r>
              <a:rPr lang="ru-RU" sz="1600" dirty="0"/>
              <a:t> Стерлитамакского района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600" dirty="0"/>
              <a:t>Вовлечение пожилых людей к занятиям спортом и творчеством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600" dirty="0"/>
              <a:t>Информационное освещение Проекта в СМИ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239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>
            <a:spLocks noGrp="1"/>
          </p:cNvSpPr>
          <p:nvPr>
            <p:ph type="title"/>
          </p:nvPr>
        </p:nvSpPr>
        <p:spPr>
          <a:xfrm>
            <a:off x="789528" y="991075"/>
            <a:ext cx="7992607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Команда Проекта </a:t>
            </a:r>
            <a:br>
              <a:rPr lang="ru-RU" dirty="0"/>
            </a:br>
            <a:r>
              <a:rPr lang="ru-RU" dirty="0"/>
              <a:t>Островок здоровья «Окинава»</a:t>
            </a:r>
            <a:endParaRPr dirty="0"/>
          </a:p>
        </p:txBody>
      </p:sp>
      <p:sp>
        <p:nvSpPr>
          <p:cNvPr id="523" name="Google Shape;523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Google Shape;453;p45">
            <a:extLst>
              <a:ext uri="{FF2B5EF4-FFF2-40B4-BE49-F238E27FC236}">
                <a16:creationId xmlns:a16="http://schemas.microsoft.com/office/drawing/2014/main" id="{8ABF7312-5B47-4864-A66C-9509C93F164D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7579" b="31249"/>
          <a:stretch/>
        </p:blipFill>
        <p:spPr>
          <a:xfrm>
            <a:off x="629174" y="1913024"/>
            <a:ext cx="1502972" cy="148413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Google Shape;454;p45">
            <a:extLst>
              <a:ext uri="{FF2B5EF4-FFF2-40B4-BE49-F238E27FC236}">
                <a16:creationId xmlns:a16="http://schemas.microsoft.com/office/drawing/2014/main" id="{B064764B-9D88-4686-BB3A-A33E9626074D}"/>
              </a:ext>
            </a:extLst>
          </p:cNvPr>
          <p:cNvSpPr txBox="1"/>
          <p:nvPr/>
        </p:nvSpPr>
        <p:spPr>
          <a:xfrm>
            <a:off x="667058" y="3521873"/>
            <a:ext cx="1247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Юлия Каримова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ru-RU" sz="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Руководитель Проекта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455;p45">
            <a:extLst>
              <a:ext uri="{FF2B5EF4-FFF2-40B4-BE49-F238E27FC236}">
                <a16:creationId xmlns:a16="http://schemas.microsoft.com/office/drawing/2014/main" id="{3BCF384A-032E-4587-88AA-2064ECCD7914}"/>
              </a:ext>
            </a:extLst>
          </p:cNvPr>
          <p:cNvPicPr preferRelativeResize="0"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" t="19466" r="53999" b="15507"/>
          <a:stretch/>
        </p:blipFill>
        <p:spPr>
          <a:xfrm>
            <a:off x="2567030" y="1911312"/>
            <a:ext cx="1614107" cy="152219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Google Shape;456;p45">
            <a:extLst>
              <a:ext uri="{FF2B5EF4-FFF2-40B4-BE49-F238E27FC236}">
                <a16:creationId xmlns:a16="http://schemas.microsoft.com/office/drawing/2014/main" id="{67901466-ED55-407C-93A3-B90DE96FFEB9}"/>
              </a:ext>
            </a:extLst>
          </p:cNvPr>
          <p:cNvSpPr txBox="1"/>
          <p:nvPr/>
        </p:nvSpPr>
        <p:spPr>
          <a:xfrm>
            <a:off x="2753042" y="3538025"/>
            <a:ext cx="12471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Оксана Орда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ru-RU" sz="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Менеджер по закупке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457;p45">
            <a:extLst>
              <a:ext uri="{FF2B5EF4-FFF2-40B4-BE49-F238E27FC236}">
                <a16:creationId xmlns:a16="http://schemas.microsoft.com/office/drawing/2014/main" id="{E90B6DB0-46CF-4E89-8254-387EFDFE6387}"/>
              </a:ext>
            </a:extLst>
          </p:cNvPr>
          <p:cNvPicPr preferRelativeResize="0"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099" r="9099"/>
          <a:stretch/>
        </p:blipFill>
        <p:spPr>
          <a:xfrm>
            <a:off x="4611070" y="1912004"/>
            <a:ext cx="1614107" cy="15068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Google Shape;458;p45">
            <a:extLst>
              <a:ext uri="{FF2B5EF4-FFF2-40B4-BE49-F238E27FC236}">
                <a16:creationId xmlns:a16="http://schemas.microsoft.com/office/drawing/2014/main" id="{8687002C-F823-43C7-8625-746DFF127740}"/>
              </a:ext>
            </a:extLst>
          </p:cNvPr>
          <p:cNvSpPr txBox="1"/>
          <p:nvPr/>
        </p:nvSpPr>
        <p:spPr>
          <a:xfrm>
            <a:off x="4567718" y="3538025"/>
            <a:ext cx="1599969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Лилия Яппарова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ru-RU" sz="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Руководитель творческой мастерской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" name="Google Shape;459;p45">
            <a:extLst>
              <a:ext uri="{FF2B5EF4-FFF2-40B4-BE49-F238E27FC236}">
                <a16:creationId xmlns:a16="http://schemas.microsoft.com/office/drawing/2014/main" id="{E33BBBFF-780B-44DD-973B-826EFCD15998}"/>
              </a:ext>
            </a:extLst>
          </p:cNvPr>
          <p:cNvPicPr preferRelativeResize="0"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55111" y="1912690"/>
            <a:ext cx="1589072" cy="14915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Google Shape;460;p45">
            <a:extLst>
              <a:ext uri="{FF2B5EF4-FFF2-40B4-BE49-F238E27FC236}">
                <a16:creationId xmlns:a16="http://schemas.microsoft.com/office/drawing/2014/main" id="{2AAF30F3-485C-491D-82D7-398DE7D0A8FE}"/>
              </a:ext>
            </a:extLst>
          </p:cNvPr>
          <p:cNvSpPr txBox="1"/>
          <p:nvPr/>
        </p:nvSpPr>
        <p:spPr>
          <a:xfrm>
            <a:off x="6654602" y="3538025"/>
            <a:ext cx="1589581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Наиля </a:t>
            </a:r>
            <a:r>
              <a:rPr lang="ru-RU" sz="1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Вахитоа</a:t>
            </a:r>
            <a:endParaRPr lang="ru-RU"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Тренер спорт группы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2676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 idx="4294967295"/>
          </p:nvPr>
        </p:nvSpPr>
        <p:spPr>
          <a:xfrm>
            <a:off x="1087582" y="206246"/>
            <a:ext cx="6345093" cy="3952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Результат:</a:t>
            </a:r>
            <a:endParaRPr dirty="0"/>
          </a:p>
        </p:txBody>
      </p:sp>
      <p:sp>
        <p:nvSpPr>
          <p:cNvPr id="6" name="Google Shape;67;p14">
            <a:extLst>
              <a:ext uri="{FF2B5EF4-FFF2-40B4-BE49-F238E27FC236}">
                <a16:creationId xmlns:a16="http://schemas.microsoft.com/office/drawing/2014/main" id="{20B3EC3E-69AE-4552-A948-2891E9E4872D}"/>
              </a:ext>
            </a:extLst>
          </p:cNvPr>
          <p:cNvSpPr txBox="1">
            <a:spLocks/>
          </p:cNvSpPr>
          <p:nvPr/>
        </p:nvSpPr>
        <p:spPr>
          <a:xfrm>
            <a:off x="457199" y="466166"/>
            <a:ext cx="8169350" cy="245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Победа в конкурсе Президентских Грантов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Созданы творческая мастерская «Арт-Окинава» и мини спорт-зал на базе сельского клуба с. </a:t>
            </a:r>
            <a:r>
              <a:rPr lang="ru-RU" sz="1600" dirty="0" err="1">
                <a:solidFill>
                  <a:schemeClr val="tx1"/>
                </a:solidFill>
              </a:rPr>
              <a:t>Буриказганово</a:t>
            </a:r>
            <a:r>
              <a:rPr lang="ru-RU" sz="1600" dirty="0">
                <a:solidFill>
                  <a:schemeClr val="tx1"/>
                </a:solidFill>
              </a:rPr>
              <a:t> Стерлитамакского района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Организованна работа двух творческих объединений и одного спортивного на базе сельского клуба с. </a:t>
            </a:r>
            <a:r>
              <a:rPr lang="ru-RU" sz="1600" dirty="0" err="1">
                <a:solidFill>
                  <a:schemeClr val="tx1"/>
                </a:solidFill>
              </a:rPr>
              <a:t>Буриказганово</a:t>
            </a:r>
            <a:r>
              <a:rPr lang="ru-RU" sz="1600" dirty="0">
                <a:solidFill>
                  <a:schemeClr val="tx1"/>
                </a:solidFill>
              </a:rPr>
              <a:t> Стерлитамакского района, для детей и пожилого населения, общее число участников более 50 чел.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Проект Островок здоровья "Окинава" внес существенное разнообразие в жизнь пожилого населения с. </a:t>
            </a:r>
            <a:r>
              <a:rPr lang="ru-RU" sz="1600" dirty="0" err="1">
                <a:solidFill>
                  <a:schemeClr val="tx1"/>
                </a:solidFill>
              </a:rPr>
              <a:t>Буриказганово</a:t>
            </a:r>
            <a:r>
              <a:rPr lang="ru-RU" sz="1600" dirty="0">
                <a:solidFill>
                  <a:schemeClr val="tx1"/>
                </a:solidFill>
              </a:rPr>
              <a:t>. Физические нагрузки и занятия творчеством являются важной частью здоровой жизни практически любого человека. Это позволяет придерживаться как можно более активного образа жизни и будем надеяться что занятия в группе здоровья "Окинава-спорт" помогут жителям с. </a:t>
            </a:r>
            <a:r>
              <a:rPr lang="ru-RU" sz="1600" dirty="0" err="1">
                <a:solidFill>
                  <a:schemeClr val="tx1"/>
                </a:solidFill>
              </a:rPr>
              <a:t>Буриказганово</a:t>
            </a:r>
            <a:r>
              <a:rPr lang="ru-RU" sz="1600" dirty="0">
                <a:solidFill>
                  <a:schemeClr val="tx1"/>
                </a:solidFill>
              </a:rPr>
              <a:t> прожить дольше и активнее. </a:t>
            </a:r>
            <a:endParaRPr lang="ru-RU" sz="1200" dirty="0"/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6797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/>
          <p:nvPr/>
        </p:nvSpPr>
        <p:spPr>
          <a:xfrm>
            <a:off x="514725" y="7901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855300" y="3938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География проекта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5062110" y="1318545"/>
            <a:ext cx="187532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Стерлитамакский район</a:t>
            </a:r>
            <a:endParaRPr sz="10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1EB03E-885D-4622-8BB3-AC54A977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890" y="1446855"/>
            <a:ext cx="326108" cy="3261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Формы проведения мероприятий в рамках реализации проекта</a:t>
            </a:r>
            <a:endParaRPr dirty="0"/>
          </a:p>
        </p:txBody>
      </p:sp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917321" y="1508787"/>
            <a:ext cx="5423887" cy="3139118"/>
            <a:chOff x="2361171" y="1397212"/>
            <a:chExt cx="5423887" cy="3139118"/>
          </a:xfrm>
        </p:grpSpPr>
        <p:sp>
          <p:nvSpPr>
            <p:cNvPr id="182" name="Google Shape;182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 rot="-6599386">
              <a:off x="2361171" y="3604583"/>
              <a:ext cx="440541" cy="44054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 rot="15001380">
              <a:off x="6302180" y="1405932"/>
              <a:ext cx="1491597" cy="147415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rot="-6597701">
              <a:off x="3156925" y="1667343"/>
              <a:ext cx="274172" cy="2741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3003344" y="1927341"/>
            <a:ext cx="2440200" cy="2440200"/>
            <a:chOff x="4447194" y="1815766"/>
            <a:chExt cx="2440200" cy="2440200"/>
          </a:xfrm>
        </p:grpSpPr>
        <p:sp>
          <p:nvSpPr>
            <p:cNvPr id="189" name="Google Shape;189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Мастер-класс</a:t>
              </a:r>
              <a:endParaRPr sz="1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2123087" y="1485628"/>
            <a:ext cx="1423800" cy="1423800"/>
            <a:chOff x="3490737" y="1374053"/>
            <a:chExt cx="1423800" cy="1423800"/>
          </a:xfrm>
        </p:grpSpPr>
        <p:sp>
          <p:nvSpPr>
            <p:cNvPr id="192" name="Google Shape;192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Выставка</a:t>
              </a:r>
              <a:endParaRPr sz="11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1781903" y="3049864"/>
            <a:ext cx="1498800" cy="1498800"/>
            <a:chOff x="644203" y="3718814"/>
            <a:chExt cx="1498800" cy="1498800"/>
          </a:xfrm>
        </p:grpSpPr>
        <p:sp>
          <p:nvSpPr>
            <p:cNvPr id="195" name="Google Shape;195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Акция</a:t>
              </a:r>
              <a:endParaRPr sz="11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20" name="Google Shape;193;p23">
            <a:extLst>
              <a:ext uri="{FF2B5EF4-FFF2-40B4-BE49-F238E27FC236}">
                <a16:creationId xmlns:a16="http://schemas.microsoft.com/office/drawing/2014/main" id="{3F48EE4B-3360-4A17-88DB-D947DB5941D5}"/>
              </a:ext>
            </a:extLst>
          </p:cNvPr>
          <p:cNvSpPr txBox="1"/>
          <p:nvPr/>
        </p:nvSpPr>
        <p:spPr>
          <a:xfrm>
            <a:off x="5112325" y="1809623"/>
            <a:ext cx="1066801" cy="97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Игровая программа</a:t>
            </a:r>
            <a:endParaRPr sz="1100" dirty="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" name="Google Shape;193;p23">
            <a:extLst>
              <a:ext uri="{FF2B5EF4-FFF2-40B4-BE49-F238E27FC236}">
                <a16:creationId xmlns:a16="http://schemas.microsoft.com/office/drawing/2014/main" id="{82E02999-A147-4573-81C8-BEB51441DC82}"/>
              </a:ext>
            </a:extLst>
          </p:cNvPr>
          <p:cNvSpPr txBox="1"/>
          <p:nvPr/>
        </p:nvSpPr>
        <p:spPr>
          <a:xfrm>
            <a:off x="1540528" y="2519467"/>
            <a:ext cx="970568" cy="97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Праздник</a:t>
            </a:r>
            <a:endParaRPr sz="1100" dirty="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>
          <a:blip r:embed="rId3"/>
          <a:srcRect l="19244" r="19244"/>
          <a:stretch/>
        </p:blipFill>
        <p:spPr>
          <a:xfrm>
            <a:off x="4401873" y="0"/>
            <a:ext cx="4742127" cy="5143500"/>
          </a:xfrm>
          <a:custGeom>
            <a:avLst/>
            <a:gdLst/>
            <a:ahLst/>
            <a:cxnLst/>
            <a:rect l="l" t="t" r="r" b="b"/>
            <a:pathLst>
              <a:path w="21587" h="21600" extrusionOk="0">
                <a:moveTo>
                  <a:pt x="14232" y="0"/>
                </a:moveTo>
                <a:cubicBezTo>
                  <a:pt x="5486" y="4780"/>
                  <a:pt x="-13" y="13089"/>
                  <a:pt x="0" y="21600"/>
                </a:cubicBezTo>
                <a:lnTo>
                  <a:pt x="21587" y="21600"/>
                </a:lnTo>
                <a:lnTo>
                  <a:pt x="21587" y="0"/>
                </a:lnTo>
                <a:lnTo>
                  <a:pt x="1423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298" y="489639"/>
            <a:ext cx="4882771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dirty="0">
                <a:solidFill>
                  <a:schemeClr val="accent2"/>
                </a:solidFill>
                <a:latin typeface="Montserrat Light" panose="020B0604020202020204" charset="-52"/>
              </a:rPr>
              <a:t>Торжественное открытие островка здоровья "Окинава"</a:t>
            </a:r>
            <a:endParaRPr sz="2400" dirty="0">
              <a:solidFill>
                <a:schemeClr val="accent2"/>
              </a:solidFill>
              <a:latin typeface="Montserrat Light" panose="020B0604020202020204" charset="-52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733977" y="1375578"/>
            <a:ext cx="3789218" cy="15038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ru-RU" sz="1600" dirty="0">
                <a:latin typeface="Montserrat" panose="00000500000000000000" pitchFamily="2" charset="-52"/>
              </a:rPr>
              <a:t>11 ноября в селе </a:t>
            </a:r>
            <a:r>
              <a:rPr lang="ru-RU" sz="1600" dirty="0" err="1">
                <a:latin typeface="Montserrat" panose="00000500000000000000" pitchFamily="2" charset="-52"/>
              </a:rPr>
              <a:t>Буриказганово</a:t>
            </a:r>
            <a:r>
              <a:rPr lang="ru-RU" sz="1600" dirty="0">
                <a:latin typeface="Montserrat" panose="00000500000000000000" pitchFamily="2" charset="-52"/>
              </a:rPr>
              <a:t> Стерлитамакского района, в местном Доме культуры состоялось открытие «Островка здоровья «Окинава». 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ru-RU" sz="1600" dirty="0">
                <a:latin typeface="Montserrat" panose="00000500000000000000" pitchFamily="2" charset="-52"/>
              </a:rPr>
              <a:t>Гостей и жителей села познакомили с новым Проектом, который призван стать флагманом здорового образа жизни и бережного отношения к здоровью. </a:t>
            </a:r>
            <a:endParaRPr sz="1600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/>
          <a:srcRect l="14380" r="18972" b="9504"/>
          <a:stretch/>
        </p:blipFill>
        <p:spPr>
          <a:xfrm>
            <a:off x="4890781" y="0"/>
            <a:ext cx="4253219" cy="5143500"/>
          </a:xfrm>
          <a:custGeom>
            <a:avLst/>
            <a:gdLst/>
            <a:ahLst/>
            <a:cxnLst/>
            <a:rect l="l" t="t" r="r" b="b"/>
            <a:pathLst>
              <a:path w="21587" h="21600" extrusionOk="0">
                <a:moveTo>
                  <a:pt x="14232" y="0"/>
                </a:moveTo>
                <a:cubicBezTo>
                  <a:pt x="5486" y="4780"/>
                  <a:pt x="-13" y="13089"/>
                  <a:pt x="0" y="21600"/>
                </a:cubicBezTo>
                <a:lnTo>
                  <a:pt x="21587" y="21600"/>
                </a:lnTo>
                <a:lnTo>
                  <a:pt x="21587" y="0"/>
                </a:lnTo>
                <a:lnTo>
                  <a:pt x="1423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55299" y="836000"/>
            <a:ext cx="4416355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/>
                </a:solidFill>
              </a:rPr>
              <a:t>Работа творческих объединений проекта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786027" y="1728132"/>
            <a:ext cx="4416355" cy="18120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ru-RU" sz="1400" dirty="0"/>
              <a:t>В рамках Проекта Островок здоровья  «Окинава» велась работа с двумя группами по обучению в творческой мастерской традиционным для татарского народа способом.  Взрослая группа 20 человек, в возрасте от 35 лет до 72 лет.  Занятия проходят два раза в неделю по 2 часа. Групповые и индивидуальные. Детская группа также собрала 10 человек, возраст от 7 до 12 лет.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726920616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528</Words>
  <Application>Microsoft Office PowerPoint</Application>
  <PresentationFormat>Экран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Lato</vt:lpstr>
      <vt:lpstr>Wingdings</vt:lpstr>
      <vt:lpstr>Montserrat Light</vt:lpstr>
      <vt:lpstr>Montserrat</vt:lpstr>
      <vt:lpstr>Nicholas template</vt:lpstr>
      <vt:lpstr>Стерлитамакский район Проект Островок здоровья «ОКИНАВА» в  с. Буриказганово</vt:lpstr>
      <vt:lpstr>Стерлитамакский район</vt:lpstr>
      <vt:lpstr>Цель </vt:lpstr>
      <vt:lpstr>Команда Проекта  Островок здоровья «Окинава»</vt:lpstr>
      <vt:lpstr>Результат:</vt:lpstr>
      <vt:lpstr>География проекта</vt:lpstr>
      <vt:lpstr>Формы проведения мероприятий в рамках реализации проекта</vt:lpstr>
      <vt:lpstr>Торжественное открытие островка здоровья "Окинава"</vt:lpstr>
      <vt:lpstr>Работа творческих объединений проекта</vt:lpstr>
      <vt:lpstr>Работа спортивного объединения проекта</vt:lpstr>
      <vt:lpstr>Фестиваль здоровья в Стерлитамакском районе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Стерлитамакский районный Дворец культуры</dc:title>
  <cp:lastModifiedBy>User4</cp:lastModifiedBy>
  <cp:revision>12</cp:revision>
  <dcterms:modified xsi:type="dcterms:W3CDTF">2024-08-01T07:33:11Z</dcterms:modified>
</cp:coreProperties>
</file>