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5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4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3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8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9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6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3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5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3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802F-7D76-4DA6-867C-95F0E585D19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9F3D4-E68D-4DF9-ABA9-EAB06A8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2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Турнир по футболу между воспитанниками детских домов г. Новосибирск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рамках благотворительной деятельности</a:t>
            </a:r>
          </a:p>
          <a:p>
            <a:r>
              <a:rPr lang="ru-RU" dirty="0" smtClean="0"/>
              <a:t>АНО Центр «Добрые руки»</a:t>
            </a:r>
          </a:p>
          <a:p>
            <a:r>
              <a:rPr lang="ru-RU" dirty="0" smtClean="0"/>
              <a:t>Руководитель Усик Ксения Романовна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10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21" y="307572"/>
            <a:ext cx="10515600" cy="15743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29 сентября 2021 года. </a:t>
            </a:r>
            <a:r>
              <a:rPr lang="ru-RU" sz="2800" dirty="0"/>
              <a:t>На поле встретились две команды Центров «Теплый дом» и «Жемчужина». На спортивной площадке состязались ребята 14-16 лет.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25" y="1740593"/>
            <a:ext cx="7676111" cy="51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4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980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3 октября с 14:00-15:00 по адресу ул. ДУСИ Ковальчук 384 прошел турнир по футболу между командами центров помощи детям, оказавшимся без попечения родителей «</a:t>
            </a:r>
            <a:r>
              <a:rPr lang="ru-RU" sz="3200" dirty="0" err="1"/>
              <a:t>Созведие</a:t>
            </a:r>
            <a:r>
              <a:rPr lang="ru-RU" sz="3200" dirty="0"/>
              <a:t>», «Теплый дом».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3" y="2384366"/>
            <a:ext cx="4008119" cy="4008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2044931"/>
            <a:ext cx="4290753" cy="42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0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3825"/>
            <a:ext cx="10515600" cy="202830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Спорт помогает в самоконтроле и самодисциплине, формировании характера, даёт уверенность в себе, помогает понять, как выстраивать цели и добиваться их, расширяет круг общения, повышает концентрацию и даже успехи в учебе. И, конечно же, любой спорт – это должен быть инструмент, прежде всего, помогающий сформировать Личность ребёнка и укрепить здоровье.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22" y="2502131"/>
            <a:ext cx="3948545" cy="3948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0" y="2502131"/>
            <a:ext cx="3831796" cy="38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1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Турнир по футболу между воспитанниками детских домов г. Новосибирск</vt:lpstr>
      <vt:lpstr>29 сентября 2021 года. На поле встретились две команды Центров «Теплый дом» и «Жемчужина». На спортивной площадке состязались ребята 14-16 лет.</vt:lpstr>
      <vt:lpstr>3 октября с 14:00-15:00 по адресу ул. ДУСИ Ковальчук 384 прошел турнир по футболу между командами центров помощи детям, оказавшимся без попечения родителей «Созведие», «Теплый дом».</vt:lpstr>
      <vt:lpstr>Спорт помогает в самоконтроле и самодисциплине, формировании характера, даёт уверенность в себе, помогает понять, как выстраивать цели и добиваться их, расширяет круг общения, повышает концентрацию и даже успехи в учебе. И, конечно же, любой спорт – это должен быть инструмент, прежде всего, помогающий сформировать Личность ребёнка и укрепить здоровье.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по футболу между воспитанниками детских домов г. Новосибирск</dc:title>
  <dc:creator>registrator</dc:creator>
  <cp:lastModifiedBy>registrator</cp:lastModifiedBy>
  <cp:revision>1</cp:revision>
  <dcterms:created xsi:type="dcterms:W3CDTF">2023-03-03T09:41:51Z</dcterms:created>
  <dcterms:modified xsi:type="dcterms:W3CDTF">2023-03-03T09:42:07Z</dcterms:modified>
</cp:coreProperties>
</file>