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3" r:id="rId2"/>
    <p:sldId id="284" r:id="rId3"/>
    <p:sldId id="28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AF5F-F8F7-48B6-86ED-31CE1DB9A8DA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52AF-75DB-4181-BBD5-81790182C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F0CCC-5FAC-752B-9EB2-CC6B4E00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F73E-AE55-39D7-E902-EF9444C82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BF2FA-BC25-AE45-1119-83A2BAF6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64600-F6E9-11DC-3E01-56860927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3036C-48CA-16AF-A832-4F480131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8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F6CAC-DDC9-D263-6F25-CC0CE0BD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FB3F34-00A5-8D22-D0B0-24C68773E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DA715-1460-C6B2-C073-FAC82FED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BD0B6-AC9B-2F2B-480F-7935B7A3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8E15C-633C-12C9-19B4-8820DD39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A14BA5-28AF-274C-C567-4F21103E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364E2-E292-046A-1F92-9B44C01B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3807C-B049-FE11-B56F-6F50AFF1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3AD66-C781-89B2-3055-EE14CA07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A76C-D96A-1C6A-E5DB-82BF244E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6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0A005-CD9C-8218-99D3-E4C481C1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53938-3822-FAE3-A903-1DC8A90D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87618-2CDC-3279-C942-46B1C388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663C-DDB6-697A-240D-9AD42B79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88799-5260-C575-9A09-2E25A5ED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2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12C7C-3EDA-57C7-5F08-AC1FE3A3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51342A-0311-7BE1-9CFF-5B82DE174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722B2-7918-C3B6-3945-CC02AFA1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A5A66-5552-ED61-2DC0-3807F112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596D2-0E9E-C01A-654C-E583CEA5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0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02B48-997B-B713-16C4-F0617B4C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886FE-4E59-884E-2FDB-85654CA54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3B911-6104-479D-5283-B7501F414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4127D-A554-BE5E-1BF0-284ADBFE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E00FAB-D390-5B75-4B4B-9B56589D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614AD-439E-0EB5-2AA6-F9596558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8C5D3-96C7-31CA-CF75-021A78A7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C22E4B-1BD1-105B-A77B-1088FA16B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85B9ED-DAC9-DACC-35BB-46C00F70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BD1BDD-3ECC-42E8-9DFC-AE79289FA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CB7E84-0CCF-F1E5-3CDB-20BEA077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44AC2C-B4DC-FCC1-4A89-C77190B6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2F261B-670E-68B1-F027-3A44D0CE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21A140-3C84-F3E6-8FA3-D8E9F714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6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FA6A2-C71E-5F2F-85E7-3BC70D65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AD5CA7-CF2C-0D30-DE8F-CE49FAB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DA4828-0066-880C-38BE-FC6F3A6C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19D0D8-2EA8-9976-A9A9-26BEF098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3B9D0B-A808-4B7D-ADC4-C57CF6E9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A7BA43-BAD2-9419-D547-8D18E48E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5A1B1-7282-BEF7-2092-8828C5B5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5E73C-6516-2776-635E-D3730DE1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F7B8E-02AA-AD79-B33B-DE3B9CB8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CABF7-2A87-7810-4CCA-7E909740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09B4BC-3C70-ED0D-6463-E700228A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F5CC7-4549-983F-3E9B-E6A3187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E55D1-F383-36F8-18F0-CCD75B2C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9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B7426-F4BF-F514-7457-E94B942E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76EA50-9858-557F-3E36-5F4DDE40F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192EDB-743E-6010-47E5-200DE496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E2DAA7-9AB3-2E0C-F270-C61FBB96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A3B07A-95F8-E118-1966-61FB062C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74304-3164-D80A-7826-D3C8A598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9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B365C-1386-0C42-A3DF-194317BA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54DFF-153C-7370-FE19-8497EC19C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78764-E14F-75FD-F3D5-EBE1E09CE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50AE-70FA-4752-B14F-7FE438A45C7C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A6A61-77F2-431E-71AD-81EE95816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8F251-44EC-A16D-31F5-1E4965C6F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6BB9-034B-4D51-8B15-C4722EBA9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4B0D6-CE54-823A-B3D7-2FDF0CA9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13" y="1300096"/>
            <a:ext cx="4884583" cy="366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30B58-0154-D46B-0481-95F1F46FD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64" y="33787"/>
            <a:ext cx="4444369" cy="1012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AA8E4-23B8-ECB3-D762-67D32E58A718}"/>
              </a:ext>
            </a:extLst>
          </p:cNvPr>
          <p:cNvSpPr txBox="1"/>
          <p:nvPr/>
        </p:nvSpPr>
        <p:spPr>
          <a:xfrm>
            <a:off x="4250024" y="5321375"/>
            <a:ext cx="6097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Занятия проводятся в 2 –х группах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Среда и четверг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 детей от 1, 5 до 2, 2 года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B795C1-9D49-7F05-6944-110E2365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4" y="1249286"/>
            <a:ext cx="4941683" cy="371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712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42862A-027F-F80B-C21E-03F752DA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5" y="389274"/>
            <a:ext cx="4054355" cy="303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0CFDB-D642-2D60-247C-614A5E61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37" y="389274"/>
            <a:ext cx="4155983" cy="311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4A49A-6610-678D-E752-57733EA03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65" y="3964080"/>
            <a:ext cx="3479505" cy="260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FEFAB6-AB79-44E2-754F-1517C5D06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303" y="3964080"/>
            <a:ext cx="3474376" cy="260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7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06DDB4-3728-028F-FB5A-B35510E4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4" y="103367"/>
            <a:ext cx="4830890" cy="362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14E2F-FA23-61A8-FFED-3D77E7EC6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78" y="3824577"/>
            <a:ext cx="2313340" cy="30334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F5B506-176C-FC1E-4A04-FA3162E21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056" y="298337"/>
            <a:ext cx="3919493" cy="29694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883BBD-7A78-F0CA-C167-16AF3BCF3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798" y="3642266"/>
            <a:ext cx="2310014" cy="30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Ануфриева Ольга Николаевна</dc:creator>
  <cp:lastModifiedBy>Ануфриева Ольга Николаевна</cp:lastModifiedBy>
  <cp:revision>16</cp:revision>
  <dcterms:created xsi:type="dcterms:W3CDTF">2026-03-02T07:00:38Z</dcterms:created>
  <dcterms:modified xsi:type="dcterms:W3CDTF">2026-03-02T08:32:26Z</dcterms:modified>
</cp:coreProperties>
</file>