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1" r:id="rId4"/>
    <p:sldId id="257" r:id="rId5"/>
    <p:sldId id="265" r:id="rId6"/>
    <p:sldId id="258" r:id="rId7"/>
    <p:sldId id="259" r:id="rId8"/>
    <p:sldId id="260" r:id="rId9"/>
    <p:sldId id="262" r:id="rId10"/>
    <p:sldId id="263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514" y="11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7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2D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2D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333" y="1959935"/>
            <a:ext cx="5035550" cy="415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00AF5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67653" y="1555994"/>
            <a:ext cx="5429250" cy="411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A2D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2D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7999"/>
                </a:moveTo>
                <a:lnTo>
                  <a:pt x="11484864" y="6857999"/>
                </a:lnTo>
                <a:lnTo>
                  <a:pt x="1148486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BE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7999"/>
                </a:moveTo>
                <a:lnTo>
                  <a:pt x="478536" y="6857999"/>
                </a:lnTo>
                <a:lnTo>
                  <a:pt x="47853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BE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A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34833" y="3159251"/>
            <a:ext cx="2384679" cy="290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91071" y="3281171"/>
            <a:ext cx="4238244" cy="238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29016" y="298704"/>
            <a:ext cx="3357372" cy="2502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764" y="0"/>
            <a:ext cx="614172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244851" y="1921764"/>
            <a:ext cx="5418582" cy="1338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7999"/>
                </a:moveTo>
                <a:lnTo>
                  <a:pt x="11484864" y="6857999"/>
                </a:lnTo>
                <a:lnTo>
                  <a:pt x="1148486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BE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7999"/>
                </a:moveTo>
                <a:lnTo>
                  <a:pt x="478536" y="6857999"/>
                </a:lnTo>
                <a:lnTo>
                  <a:pt x="47853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BE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A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4757" y="291338"/>
            <a:ext cx="922248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A2D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A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1876" y="5713729"/>
            <a:ext cx="3275329" cy="381000"/>
          </a:xfrm>
          <a:custGeom>
            <a:avLst/>
            <a:gdLst/>
            <a:ahLst/>
            <a:cxnLst/>
            <a:rect l="l" t="t" r="r" b="b"/>
            <a:pathLst>
              <a:path w="3275329" h="381000">
                <a:moveTo>
                  <a:pt x="0" y="381000"/>
                </a:moveTo>
                <a:lnTo>
                  <a:pt x="3275076" y="381000"/>
                </a:lnTo>
                <a:lnTo>
                  <a:pt x="327507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9A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21186" y="1685289"/>
            <a:ext cx="405765" cy="4028440"/>
          </a:xfrm>
          <a:custGeom>
            <a:avLst/>
            <a:gdLst/>
            <a:ahLst/>
            <a:cxnLst/>
            <a:rect l="l" t="t" r="r" b="b"/>
            <a:pathLst>
              <a:path w="405765" h="4028440">
                <a:moveTo>
                  <a:pt x="0" y="4028440"/>
                </a:moveTo>
                <a:lnTo>
                  <a:pt x="405765" y="4028440"/>
                </a:lnTo>
                <a:lnTo>
                  <a:pt x="405765" y="0"/>
                </a:lnTo>
                <a:lnTo>
                  <a:pt x="0" y="0"/>
                </a:lnTo>
                <a:lnTo>
                  <a:pt x="0" y="4028440"/>
                </a:lnTo>
                <a:close/>
              </a:path>
            </a:pathLst>
          </a:custGeom>
          <a:solidFill>
            <a:srgbClr val="69A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1006" y="3023856"/>
            <a:ext cx="9286875" cy="227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-8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Р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е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а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б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и</a:t>
            </a:r>
            <a:r>
              <a:rPr sz="4800" b="1" spc="-2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л</a:t>
            </a: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и</a:t>
            </a:r>
            <a:r>
              <a:rPr sz="4800" b="1" spc="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т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ация</a:t>
            </a: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д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е</a:t>
            </a:r>
            <a:r>
              <a:rPr sz="4800" b="1" spc="-3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м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о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б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и</a:t>
            </a:r>
            <a:r>
              <a:rPr sz="4800" b="1" spc="-2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л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изован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н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ых</a:t>
            </a:r>
            <a:endParaRPr sz="4800" dirty="0">
              <a:latin typeface="Franklin Gothic Medium"/>
              <a:cs typeface="Franklin Gothic Medium"/>
            </a:endParaRPr>
          </a:p>
          <a:p>
            <a:pPr marL="1905" algn="ctr">
              <a:lnSpc>
                <a:spcPct val="100000"/>
              </a:lnSpc>
              <a:spcBef>
                <a:spcPts val="695"/>
              </a:spcBef>
            </a:pPr>
            <a:r>
              <a:rPr sz="4800" b="1" spc="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у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ча</a:t>
            </a:r>
            <a:r>
              <a:rPr sz="4800" b="1" spc="7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с</a:t>
            </a: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тни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к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ов</a:t>
            </a:r>
            <a:r>
              <a:rPr sz="4800" b="1" spc="-3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С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ВО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–</a:t>
            </a:r>
            <a:endParaRPr sz="4800" dirty="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  <a:tabLst>
                <a:tab pos="4103370" algn="l"/>
              </a:tabLst>
            </a:pP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Од</a:t>
            </a:r>
            <a:r>
              <a:rPr sz="4800" b="1" spc="1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и</a:t>
            </a: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н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за</a:t>
            </a:r>
            <a:r>
              <a:rPr sz="4800" b="1" spc="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в</a:t>
            </a:r>
            <a:r>
              <a:rPr sz="4800" b="1" spc="-2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с</a:t>
            </a:r>
            <a:r>
              <a:rPr sz="4800" b="1" spc="-7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е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х</a:t>
            </a:r>
            <a:r>
              <a:rPr sz="4800" b="1" spc="-30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и	</a:t>
            </a:r>
            <a:r>
              <a:rPr sz="4800" b="1" spc="-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в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се</a:t>
            </a:r>
            <a:r>
              <a:rPr sz="4800" b="1" spc="-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за</a:t>
            </a:r>
            <a:r>
              <a:rPr sz="4800" b="1" spc="1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 </a:t>
            </a:r>
            <a:r>
              <a:rPr sz="4800" b="1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од</a:t>
            </a:r>
            <a:r>
              <a:rPr sz="4800" b="1" spc="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н</a:t>
            </a:r>
            <a:r>
              <a:rPr sz="4800" b="1" spc="-25" dirty="0">
                <a:solidFill>
                  <a:srgbClr val="EBE7DD"/>
                </a:solidFill>
                <a:latin typeface="Franklin Gothic Medium"/>
                <a:cs typeface="Franklin Gothic Medium"/>
              </a:rPr>
              <a:t>ого</a:t>
            </a:r>
            <a:endParaRPr sz="4800" dirty="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6672" y="225552"/>
            <a:ext cx="8139683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15696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3007" y="1398900"/>
            <a:ext cx="1073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Отраб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</a:t>
            </a: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а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3007" y="1672973"/>
            <a:ext cx="203200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пра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ти</a:t>
            </a: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ес</a:t>
            </a:r>
            <a:r>
              <a:rPr sz="18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й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145"/>
              </a:lnSpc>
              <a:tabLst>
                <a:tab pos="779145" algn="l"/>
                <a:tab pos="1788160" algn="l"/>
              </a:tabLst>
            </a:pP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а</a:t>
            </a:r>
            <a:r>
              <a:rPr sz="1800" spc="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и	з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а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я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тия	</a:t>
            </a:r>
            <a:r>
              <a:rPr sz="18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со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3007" y="2209541"/>
            <a:ext cx="203073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84175" algn="l"/>
                <a:tab pos="771525" algn="l"/>
                <a:tab pos="1006475" algn="l"/>
                <a:tab pos="1181735" algn="l"/>
                <a:tab pos="1647825" algn="l"/>
                <a:tab pos="1891664" algn="l"/>
              </a:tabLst>
            </a:pPr>
            <a:r>
              <a:rPr sz="1800" spc="3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</a:t>
            </a:r>
            <a:r>
              <a:rPr sz="1800" spc="5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</a:t>
            </a:r>
            <a:r>
              <a:rPr sz="1800" spc="-4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ден</a:t>
            </a: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ами</a:t>
            </a:r>
            <a:r>
              <a:rPr sz="1800" spc="1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4</a:t>
            </a:r>
            <a:r>
              <a:rPr sz="1800" spc="1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ур</a:t>
            </a: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а </a:t>
            </a:r>
            <a:r>
              <a:rPr sz="18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п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	теме	</a:t>
            </a: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ЛФК	при о</a:t>
            </a:r>
            <a:r>
              <a:rPr sz="1800" spc="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те</a:t>
            </a:r>
            <a:r>
              <a:rPr sz="1800" spc="-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ох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</a:t>
            </a:r>
            <a:r>
              <a:rPr sz="18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р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озе по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з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в</a:t>
            </a:r>
            <a:r>
              <a:rPr sz="18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</a:t>
            </a:r>
            <a:r>
              <a:rPr sz="18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ника</a:t>
            </a:r>
            <a:r>
              <a:rPr sz="18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: 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б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ли	в		ш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		и по</a:t>
            </a:r>
            <a:r>
              <a:rPr sz="18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я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снице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2830" y="1223772"/>
            <a:ext cx="3190621" cy="220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9741" y="2689106"/>
            <a:ext cx="188595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Пров</a:t>
            </a:r>
            <a:r>
              <a:rPr sz="1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и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</a:t>
            </a:r>
            <a:r>
              <a:rPr sz="1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ме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ее</a:t>
            </a:r>
            <a:endParaRPr sz="1400">
              <a:latin typeface="Franklin Gothic Medium"/>
              <a:cs typeface="Franklin Gothic Medium"/>
            </a:endParaRPr>
          </a:p>
          <a:p>
            <a:pPr marL="56515">
              <a:lnSpc>
                <a:spcPct val="100000"/>
              </a:lnSpc>
            </a:pP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5</a:t>
            </a:r>
            <a:r>
              <a:rPr sz="1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400" spc="-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а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учно</a:t>
            </a:r>
            <a:r>
              <a:rPr sz="1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-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прак</a:t>
            </a:r>
            <a:r>
              <a:rPr sz="1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т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и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че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ких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к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он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фе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р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е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н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ци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й в</a:t>
            </a:r>
            <a:r>
              <a:rPr sz="1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год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6488" y="68580"/>
            <a:ext cx="2971800" cy="2132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00650" y="5209662"/>
            <a:ext cx="283972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800" dirty="0">
                <a:latin typeface="Franklin Gothic Medium"/>
                <a:cs typeface="Franklin Gothic Medium"/>
              </a:rPr>
              <a:t>В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2</a:t>
            </a:r>
            <a:r>
              <a:rPr sz="1800" spc="-45" dirty="0">
                <a:latin typeface="Franklin Gothic Medium"/>
                <a:cs typeface="Franklin Gothic Medium"/>
              </a:rPr>
              <a:t>0</a:t>
            </a:r>
            <a:r>
              <a:rPr sz="1800" spc="-25" dirty="0">
                <a:latin typeface="Franklin Gothic Medium"/>
                <a:cs typeface="Franklin Gothic Medium"/>
              </a:rPr>
              <a:t>1</a:t>
            </a:r>
            <a:r>
              <a:rPr sz="1800" dirty="0">
                <a:latin typeface="Franklin Gothic Medium"/>
                <a:cs typeface="Franklin Gothic Medium"/>
              </a:rPr>
              <a:t>6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spc="-110" dirty="0">
                <a:latin typeface="Franklin Gothic Medium"/>
                <a:cs typeface="Franklin Gothic Medium"/>
              </a:rPr>
              <a:t>г</a:t>
            </a:r>
            <a:r>
              <a:rPr sz="1800" dirty="0">
                <a:latin typeface="Franklin Gothic Medium"/>
                <a:cs typeface="Franklin Gothic Medium"/>
              </a:rPr>
              <a:t>. при п</a:t>
            </a:r>
            <a:r>
              <a:rPr sz="1800" spc="-10" dirty="0">
                <a:latin typeface="Franklin Gothic Medium"/>
                <a:cs typeface="Franklin Gothic Medium"/>
              </a:rPr>
              <a:t>о</a:t>
            </a:r>
            <a:r>
              <a:rPr sz="1800" dirty="0">
                <a:latin typeface="Franklin Gothic Medium"/>
                <a:cs typeface="Franklin Gothic Medium"/>
              </a:rPr>
              <a:t>дде</a:t>
            </a:r>
            <a:r>
              <a:rPr sz="1800" spc="-10" dirty="0">
                <a:latin typeface="Franklin Gothic Medium"/>
                <a:cs typeface="Franklin Gothic Medium"/>
              </a:rPr>
              <a:t>р</a:t>
            </a:r>
            <a:r>
              <a:rPr sz="1800" dirty="0">
                <a:latin typeface="Franklin Gothic Medium"/>
                <a:cs typeface="Franklin Gothic Medium"/>
              </a:rPr>
              <a:t>ж</a:t>
            </a:r>
            <a:r>
              <a:rPr sz="1800" spc="-20" dirty="0">
                <a:latin typeface="Franklin Gothic Medium"/>
                <a:cs typeface="Franklin Gothic Medium"/>
              </a:rPr>
              <a:t>к</a:t>
            </a:r>
            <a:r>
              <a:rPr sz="1800" dirty="0">
                <a:latin typeface="Franklin Gothic Medium"/>
                <a:cs typeface="Franklin Gothic Medium"/>
              </a:rPr>
              <a:t>е Федера</a:t>
            </a:r>
            <a:r>
              <a:rPr sz="1800" spc="-10" dirty="0">
                <a:latin typeface="Franklin Gothic Medium"/>
                <a:cs typeface="Franklin Gothic Medium"/>
              </a:rPr>
              <a:t>ц</a:t>
            </a:r>
            <a:r>
              <a:rPr sz="1800" dirty="0">
                <a:latin typeface="Franklin Gothic Medium"/>
                <a:cs typeface="Franklin Gothic Medium"/>
              </a:rPr>
              <a:t>ии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пр</a:t>
            </a:r>
            <a:r>
              <a:rPr sz="1800" spc="-10" dirty="0">
                <a:latin typeface="Franklin Gothic Medium"/>
                <a:cs typeface="Franklin Gothic Medium"/>
              </a:rPr>
              <a:t>о</a:t>
            </a:r>
            <a:r>
              <a:rPr sz="1800" dirty="0">
                <a:latin typeface="Franklin Gothic Medium"/>
                <a:cs typeface="Franklin Gothic Medium"/>
              </a:rPr>
              <a:t>ф</a:t>
            </a:r>
            <a:r>
              <a:rPr sz="1800" spc="5" dirty="0">
                <a:latin typeface="Franklin Gothic Medium"/>
                <a:cs typeface="Franklin Gothic Medium"/>
              </a:rPr>
              <a:t>с</a:t>
            </a:r>
            <a:r>
              <a:rPr sz="1800" spc="-10" dirty="0">
                <a:latin typeface="Franklin Gothic Medium"/>
                <a:cs typeface="Franklin Gothic Medium"/>
              </a:rPr>
              <a:t>о</a:t>
            </a:r>
            <a:r>
              <a:rPr sz="1800" dirty="0">
                <a:latin typeface="Franklin Gothic Medium"/>
                <a:cs typeface="Franklin Gothic Medium"/>
              </a:rPr>
              <a:t>юз</a:t>
            </a:r>
            <a:r>
              <a:rPr sz="1800" spc="-15" dirty="0">
                <a:latin typeface="Franklin Gothic Medium"/>
                <a:cs typeface="Franklin Gothic Medium"/>
              </a:rPr>
              <a:t>о</a:t>
            </a:r>
            <a:r>
              <a:rPr sz="1800" dirty="0">
                <a:latin typeface="Franklin Gothic Medium"/>
                <a:cs typeface="Franklin Gothic Medium"/>
              </a:rPr>
              <a:t>в моло</a:t>
            </a:r>
            <a:r>
              <a:rPr sz="1800" spc="-10" dirty="0">
                <a:latin typeface="Franklin Gothic Medium"/>
                <a:cs typeface="Franklin Gothic Medium"/>
              </a:rPr>
              <a:t>де</a:t>
            </a:r>
            <a:r>
              <a:rPr sz="1800" dirty="0">
                <a:latin typeface="Franklin Gothic Medium"/>
                <a:cs typeface="Franklin Gothic Medium"/>
              </a:rPr>
              <a:t>жи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на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ба</a:t>
            </a:r>
            <a:r>
              <a:rPr sz="1800" spc="-10" dirty="0">
                <a:latin typeface="Franklin Gothic Medium"/>
                <a:cs typeface="Franklin Gothic Medium"/>
              </a:rPr>
              <a:t>з</a:t>
            </a:r>
            <a:r>
              <a:rPr sz="1800" dirty="0">
                <a:latin typeface="Franklin Gothic Medium"/>
                <a:cs typeface="Franklin Gothic Medium"/>
              </a:rPr>
              <a:t>е</a:t>
            </a:r>
            <a:r>
              <a:rPr sz="1800" spc="25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latin typeface="Franklin Gothic Medium"/>
                <a:cs typeface="Franklin Gothic Medium"/>
              </a:rPr>
              <a:t>а</a:t>
            </a:r>
            <a:r>
              <a:rPr sz="1800" dirty="0">
                <a:latin typeface="Franklin Gothic Medium"/>
                <a:cs typeface="Franklin Gothic Medium"/>
              </a:rPr>
              <a:t>федры </a:t>
            </a:r>
            <a:r>
              <a:rPr sz="1800" spc="10" dirty="0">
                <a:latin typeface="Franklin Gothic Medium"/>
                <a:cs typeface="Franklin Gothic Medium"/>
              </a:rPr>
              <a:t>с</a:t>
            </a:r>
            <a:r>
              <a:rPr sz="1800" dirty="0">
                <a:latin typeface="Franklin Gothic Medium"/>
                <a:cs typeface="Franklin Gothic Medium"/>
              </a:rPr>
              <a:t>о</a:t>
            </a:r>
            <a:r>
              <a:rPr sz="1800" spc="-10" dirty="0">
                <a:latin typeface="Franklin Gothic Medium"/>
                <a:cs typeface="Franklin Gothic Medium"/>
              </a:rPr>
              <a:t>з</a:t>
            </a:r>
            <a:r>
              <a:rPr sz="1800" dirty="0">
                <a:latin typeface="Franklin Gothic Medium"/>
                <a:cs typeface="Franklin Gothic Medium"/>
              </a:rPr>
              <a:t>дали реабили</a:t>
            </a:r>
            <a:r>
              <a:rPr sz="1800" spc="15" dirty="0">
                <a:latin typeface="Franklin Gothic Medium"/>
                <a:cs typeface="Franklin Gothic Medium"/>
              </a:rPr>
              <a:t>т</a:t>
            </a:r>
            <a:r>
              <a:rPr sz="1800" dirty="0">
                <a:latin typeface="Franklin Gothic Medium"/>
                <a:cs typeface="Franklin Gothic Medium"/>
              </a:rPr>
              <a:t>ацио</a:t>
            </a:r>
            <a:r>
              <a:rPr sz="1800" spc="-10" dirty="0">
                <a:latin typeface="Franklin Gothic Medium"/>
                <a:cs typeface="Franklin Gothic Medium"/>
              </a:rPr>
              <a:t>н</a:t>
            </a:r>
            <a:r>
              <a:rPr sz="1800" dirty="0">
                <a:latin typeface="Franklin Gothic Medium"/>
                <a:cs typeface="Franklin Gothic Medium"/>
              </a:rPr>
              <a:t>ный ипподр</a:t>
            </a:r>
            <a:r>
              <a:rPr sz="1800" spc="-10" dirty="0">
                <a:latin typeface="Franklin Gothic Medium"/>
                <a:cs typeface="Franklin Gothic Medium"/>
              </a:rPr>
              <a:t>о</a:t>
            </a:r>
            <a:r>
              <a:rPr sz="1800" dirty="0">
                <a:latin typeface="Franklin Gothic Medium"/>
                <a:cs typeface="Franklin Gothic Medium"/>
              </a:rPr>
              <a:t>м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54864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8843" y="245363"/>
            <a:ext cx="2637408" cy="4451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639" y="3276600"/>
            <a:ext cx="5407914" cy="1338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4002" y="3556629"/>
            <a:ext cx="464502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</a:t>
            </a:r>
            <a:r>
              <a:rPr sz="48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П</a:t>
            </a:r>
            <a:r>
              <a:rPr sz="48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ЫТ</a:t>
            </a:r>
            <a:r>
              <a:rPr sz="4800" spc="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z="4800" spc="-1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К</a:t>
            </a:r>
            <a:r>
              <a:rPr sz="48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</a:t>
            </a:r>
            <a:r>
              <a:rPr sz="4800" spc="-1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М</a:t>
            </a:r>
            <a:r>
              <a:rPr sz="48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АНДЫ</a:t>
            </a:r>
            <a:endParaRPr sz="48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3247" y="4251958"/>
            <a:ext cx="3241548" cy="2601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8BB0757-5E02-0799-D7AC-3C33FB01424C}"/>
              </a:ext>
            </a:extLst>
          </p:cNvPr>
          <p:cNvSpPr txBox="1">
            <a:spLocks/>
          </p:cNvSpPr>
          <p:nvPr/>
        </p:nvSpPr>
        <p:spPr>
          <a:xfrm>
            <a:off x="1066800" y="609600"/>
            <a:ext cx="8086581" cy="4950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2800" b="1" dirty="0">
                <a:solidFill>
                  <a:schemeClr val="tx1"/>
                </a:solidFill>
              </a:rPr>
              <a:t>Приймак Наталья Викторовна</a:t>
            </a:r>
            <a:endParaRPr lang="ru-RU" sz="2800" b="1" spc="-10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281E136-7C64-9D90-77DF-42F5F7EC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66719"/>
            <a:ext cx="3962212" cy="39622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98B40-4460-167A-2265-E87D780EDC71}"/>
              </a:ext>
            </a:extLst>
          </p:cNvPr>
          <p:cNvSpPr txBox="1"/>
          <p:nvPr/>
        </p:nvSpPr>
        <p:spPr>
          <a:xfrm>
            <a:off x="1030705" y="1166719"/>
            <a:ext cx="6208295" cy="459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Член Общественной палаты ЛНР первого и второго созывов, председатель комиссии по социальной политике и благотворительности.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Директор АНО «Ресурсный центр поддержки НКО ЛНР».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Учредитель ЛРОО «ЦИСС ЛНР», ЛРОО «Союз женщин Донбасса», ОП благотворительного фонда «Живи Донбасс».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Выпускница второго международного потока «Женщина Лидер».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Победитель Всероссийской премии женщины лидеры НКО. Член евразийского объединения женщин - региональных лидеров.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Амбассадор Международной Премии #МЫВМЕСТЕ, руководитель регионального Клуба Премии #МЫВМЕСТЕ в ЛНР.</a:t>
            </a:r>
          </a:p>
        </p:txBody>
      </p:sp>
    </p:spTree>
    <p:extLst>
      <p:ext uri="{BB962C8B-B14F-4D97-AF65-F5344CB8AC3E}">
        <p14:creationId xmlns:p14="http://schemas.microsoft.com/office/powerpoint/2010/main" val="287394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5504">
              <a:lnSpc>
                <a:spcPts val="3335"/>
              </a:lnSpc>
            </a:pPr>
            <a:r>
              <a:rPr sz="2800" b="1" spc="-85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К</a:t>
            </a:r>
            <a:r>
              <a:rPr sz="2800" b="1" spc="-15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ОМ</a:t>
            </a:r>
            <a:r>
              <a:rPr sz="2800" b="1" spc="-2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А</a:t>
            </a:r>
            <a:r>
              <a:rPr sz="2800" b="1" spc="-1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Н</a:t>
            </a:r>
            <a:r>
              <a:rPr sz="2800" b="1" spc="-2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ДА </a:t>
            </a:r>
            <a:r>
              <a:rPr sz="2800" b="1" spc="-15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П</a:t>
            </a:r>
            <a:r>
              <a:rPr sz="2800" b="1" spc="-5" dirty="0">
                <a:solidFill>
                  <a:srgbClr val="497B85"/>
                </a:solidFill>
                <a:latin typeface="Franklin Gothic Medium"/>
                <a:cs typeface="Franklin Gothic Medium"/>
              </a:rPr>
              <a:t>Р</a:t>
            </a:r>
            <a:r>
              <a:rPr sz="2800" b="1" spc="-1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О</a:t>
            </a:r>
            <a:r>
              <a:rPr sz="2800" b="1" spc="-2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ЕК</a:t>
            </a:r>
            <a:r>
              <a:rPr sz="2800" b="1" spc="-15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Т</a:t>
            </a:r>
            <a:r>
              <a:rPr sz="2800" b="1" spc="-20" dirty="0">
                <a:solidFill>
                  <a:srgbClr val="497B85"/>
                </a:solidFill>
                <a:latin typeface="Franklin Gothic Medium"/>
                <a:cs typeface="Franklin Gothic Medium"/>
              </a:rPr>
              <a:t>А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8900" y="916954"/>
            <a:ext cx="250888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Ру</a:t>
            </a:r>
            <a:r>
              <a:rPr sz="20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ов</a:t>
            </a:r>
            <a:r>
              <a:rPr sz="20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</a:t>
            </a:r>
            <a:r>
              <a:rPr sz="20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20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ль</a:t>
            </a:r>
            <a:r>
              <a:rPr sz="20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пр</a:t>
            </a:r>
            <a:r>
              <a:rPr sz="20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ек</a:t>
            </a:r>
            <a:r>
              <a:rPr sz="20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20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9457" y="5364717"/>
            <a:ext cx="330263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45" dirty="0"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latin typeface="Franklin Gothic Medium"/>
                <a:cs typeface="Franklin Gothic Medium"/>
              </a:rPr>
              <a:t>ОВ</a:t>
            </a:r>
            <a:r>
              <a:rPr sz="1600" spc="40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Л</a:t>
            </a:r>
            <a:r>
              <a:rPr sz="1600" spc="-15" dirty="0">
                <a:latin typeface="Franklin Gothic Medium"/>
                <a:cs typeface="Franklin Gothic Medium"/>
              </a:rPr>
              <a:t>Е</a:t>
            </a:r>
            <a:r>
              <a:rPr sz="1600" spc="-20" dirty="0">
                <a:latin typeface="Franklin Gothic Medium"/>
                <a:cs typeface="Franklin Gothic Medium"/>
              </a:rPr>
              <a:t>В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spc="2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ИРИНА </a:t>
            </a:r>
            <a:r>
              <a:rPr sz="1600" spc="-5" dirty="0">
                <a:latin typeface="Franklin Gothic Medium"/>
                <a:cs typeface="Franklin Gothic Medium"/>
              </a:rPr>
              <a:t>С</a:t>
            </a:r>
            <a:r>
              <a:rPr sz="1600" spc="-1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spc="-20" dirty="0">
                <a:latin typeface="Franklin Gothic Medium"/>
                <a:cs typeface="Franklin Gothic Medium"/>
              </a:rPr>
              <a:t>Н</a:t>
            </a:r>
            <a:r>
              <a:rPr sz="1600" spc="-15" dirty="0">
                <a:latin typeface="Franklin Gothic Medium"/>
                <a:cs typeface="Franklin Gothic Medium"/>
              </a:rPr>
              <a:t>И</a:t>
            </a:r>
            <a:r>
              <a:rPr sz="1600" spc="-5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ЛАВНА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1600" spc="-20" dirty="0"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latin typeface="Franklin Gothic Medium"/>
                <a:cs typeface="Franklin Gothic Medium"/>
              </a:rPr>
              <a:t>андидат</a:t>
            </a:r>
            <a:r>
              <a:rPr sz="1600" spc="2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медицинских</a:t>
            </a:r>
            <a:r>
              <a:rPr sz="1600" spc="4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н</a:t>
            </a:r>
            <a:r>
              <a:rPr sz="1600" spc="-35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ук,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д</a:t>
            </a:r>
            <a:r>
              <a:rPr sz="1600" spc="-20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цент каф</a:t>
            </a:r>
            <a:r>
              <a:rPr sz="1600" spc="-5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дры,</a:t>
            </a:r>
            <a:r>
              <a:rPr sz="1600" spc="1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в</a:t>
            </a:r>
            <a:r>
              <a:rPr sz="1600" spc="-5" dirty="0">
                <a:latin typeface="Franklin Gothic Medium"/>
                <a:cs typeface="Franklin Gothic Medium"/>
              </a:rPr>
              <a:t>р</a:t>
            </a:r>
            <a:r>
              <a:rPr sz="1600" spc="-50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ч</a:t>
            </a:r>
            <a:r>
              <a:rPr sz="1600" spc="-2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-15" dirty="0">
                <a:latin typeface="Franklin Gothic Medium"/>
                <a:cs typeface="Franklin Gothic Medium"/>
              </a:rPr>
              <a:t>б</a:t>
            </a:r>
            <a:r>
              <a:rPr sz="1600" spc="-10" dirty="0">
                <a:latin typeface="Franklin Gothic Medium"/>
                <a:cs typeface="Franklin Gothic Medium"/>
              </a:rPr>
              <a:t>щей</a:t>
            </a:r>
            <a:r>
              <a:rPr sz="1600" spc="2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практики</a:t>
            </a:r>
            <a:r>
              <a:rPr sz="1600" spc="3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– семейной</a:t>
            </a:r>
            <a:r>
              <a:rPr sz="1600" spc="2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медицины</a:t>
            </a:r>
            <a:r>
              <a:rPr sz="1600" spc="2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1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ка</a:t>
            </a:r>
            <a:r>
              <a:rPr sz="1600" spc="-5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ег</a:t>
            </a:r>
            <a:r>
              <a:rPr sz="1600" spc="-20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рии, в</a:t>
            </a:r>
            <a:r>
              <a:rPr sz="1600" spc="-5" dirty="0">
                <a:latin typeface="Franklin Gothic Medium"/>
                <a:cs typeface="Franklin Gothic Medium"/>
              </a:rPr>
              <a:t>р</a:t>
            </a:r>
            <a:r>
              <a:rPr sz="1600" spc="-50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ч-де</a:t>
            </a:r>
            <a:r>
              <a:rPr sz="1600" spc="-5" dirty="0">
                <a:latin typeface="Franklin Gothic Medium"/>
                <a:cs typeface="Franklin Gothic Medium"/>
              </a:rPr>
              <a:t>р</a:t>
            </a:r>
            <a:r>
              <a:rPr sz="1600" spc="-10" dirty="0">
                <a:latin typeface="Franklin Gothic Medium"/>
                <a:cs typeface="Franklin Gothic Medium"/>
              </a:rPr>
              <a:t>матовен</a:t>
            </a:r>
            <a:r>
              <a:rPr sz="1600" spc="-5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ролог</a:t>
            </a:r>
            <a:r>
              <a:rPr sz="1600" spc="2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2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катег</a:t>
            </a:r>
            <a:r>
              <a:rPr sz="1600" spc="-20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рии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84944" y="5515897"/>
            <a:ext cx="263652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spc="-50" dirty="0">
                <a:latin typeface="Franklin Gothic Medium"/>
                <a:cs typeface="Franklin Gothic Medium"/>
              </a:rPr>
              <a:t>У</a:t>
            </a:r>
            <a:r>
              <a:rPr sz="1600" spc="-10" dirty="0">
                <a:latin typeface="Franklin Gothic Medium"/>
                <a:cs typeface="Franklin Gothic Medium"/>
              </a:rPr>
              <a:t>СОВА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ИН</a:t>
            </a:r>
            <a:r>
              <a:rPr sz="1600" spc="-25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И</a:t>
            </a:r>
            <a:r>
              <a:rPr sz="1600" spc="-20" dirty="0">
                <a:latin typeface="Franklin Gothic Medium"/>
                <a:cs typeface="Franklin Gothic Medium"/>
              </a:rPr>
              <a:t>В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spc="-20" dirty="0">
                <a:latin typeface="Franklin Gothic Medium"/>
                <a:cs typeface="Franklin Gothic Medium"/>
              </a:rPr>
              <a:t>Н</a:t>
            </a:r>
            <a:r>
              <a:rPr sz="1600" spc="-15" dirty="0">
                <a:latin typeface="Franklin Gothic Medium"/>
                <a:cs typeface="Franklin Gothic Medium"/>
              </a:rPr>
              <a:t>О</a:t>
            </a:r>
            <a:r>
              <a:rPr sz="1600" spc="-5" dirty="0">
                <a:latin typeface="Franklin Gothic Medium"/>
                <a:cs typeface="Franklin Gothic Medium"/>
              </a:rPr>
              <a:t>В</a:t>
            </a:r>
            <a:r>
              <a:rPr sz="1600" spc="-10" dirty="0">
                <a:latin typeface="Franklin Gothic Medium"/>
                <a:cs typeface="Franklin Gothic Medium"/>
              </a:rPr>
              <a:t>НА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0" dirty="0">
                <a:latin typeface="Franklin Gothic Medium"/>
                <a:cs typeface="Franklin Gothic Medium"/>
              </a:rPr>
              <a:t>Вр</a:t>
            </a:r>
            <a:r>
              <a:rPr sz="1600" spc="-50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ч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У</a:t>
            </a:r>
            <a:r>
              <a:rPr sz="1600" spc="-20" dirty="0">
                <a:latin typeface="Franklin Gothic Medium"/>
                <a:cs typeface="Franklin Gothic Medium"/>
              </a:rPr>
              <a:t>З</a:t>
            </a:r>
            <a:r>
              <a:rPr sz="1600" spc="-10" dirty="0">
                <a:latin typeface="Franklin Gothic Medium"/>
                <a:cs typeface="Franklin Gothic Medium"/>
              </a:rPr>
              <a:t>И,</a:t>
            </a:r>
            <a:r>
              <a:rPr sz="1600" spc="1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в</a:t>
            </a:r>
            <a:r>
              <a:rPr sz="1600" spc="-5" dirty="0">
                <a:latin typeface="Franklin Gothic Medium"/>
                <a:cs typeface="Franklin Gothic Medium"/>
              </a:rPr>
              <a:t>р</a:t>
            </a:r>
            <a:r>
              <a:rPr sz="1600" spc="-50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ч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м</a:t>
            </a:r>
            <a:r>
              <a:rPr sz="1600" spc="-5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диц</a:t>
            </a:r>
            <a:r>
              <a:rPr sz="1600" spc="-20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нских нео</a:t>
            </a:r>
            <a:r>
              <a:rPr sz="1600" spc="-45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л</a:t>
            </a:r>
            <a:r>
              <a:rPr sz="1600" spc="-30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жн</a:t>
            </a:r>
            <a:r>
              <a:rPr sz="1600" spc="-25" dirty="0">
                <a:latin typeface="Franklin Gothic Medium"/>
                <a:cs typeface="Franklin Gothic Medium"/>
              </a:rPr>
              <a:t>ы</a:t>
            </a:r>
            <a:r>
              <a:rPr sz="1600" spc="-10" dirty="0">
                <a:latin typeface="Franklin Gothic Medium"/>
                <a:cs typeface="Franklin Gothic Medium"/>
              </a:rPr>
              <a:t>х</a:t>
            </a:r>
            <a:r>
              <a:rPr sz="1600" spc="3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0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тоя</a:t>
            </a:r>
            <a:r>
              <a:rPr sz="1600" spc="-15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ий</a:t>
            </a:r>
            <a:r>
              <a:rPr sz="1600" spc="4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1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кат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569" y="5355318"/>
            <a:ext cx="201993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10" dirty="0">
                <a:latin typeface="Franklin Gothic Medium"/>
                <a:cs typeface="Franklin Gothic Medium"/>
              </a:rPr>
              <a:t>РО</a:t>
            </a:r>
            <a:r>
              <a:rPr sz="1600" spc="-15" dirty="0">
                <a:latin typeface="Franklin Gothic Medium"/>
                <a:cs typeface="Franklin Gothic Medium"/>
              </a:rPr>
              <a:t>МА</a:t>
            </a:r>
            <a:r>
              <a:rPr sz="1600" spc="-20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ЧУК</a:t>
            </a:r>
            <a:r>
              <a:rPr sz="1600" spc="1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СВЕ</a:t>
            </a:r>
            <a:r>
              <a:rPr sz="1600" spc="-9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ЛА</a:t>
            </a:r>
            <a:r>
              <a:rPr sz="1600" spc="-20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В</a:t>
            </a:r>
            <a:r>
              <a:rPr sz="1600" spc="-50" dirty="0"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latin typeface="Franklin Gothic Medium"/>
                <a:cs typeface="Franklin Gothic Medium"/>
              </a:rPr>
              <a:t>СИЛЬЕВНА</a:t>
            </a:r>
            <a:endParaRPr sz="16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Franklin Gothic Medium"/>
                <a:cs typeface="Franklin Gothic Medium"/>
              </a:rPr>
              <a:t>медсе</a:t>
            </a:r>
            <a:r>
              <a:rPr sz="1600" spc="15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т</a:t>
            </a:r>
            <a:r>
              <a:rPr sz="1600" spc="-5" dirty="0">
                <a:latin typeface="Franklin Gothic Medium"/>
                <a:cs typeface="Franklin Gothic Medium"/>
              </a:rPr>
              <a:t>р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45379" y="1633727"/>
            <a:ext cx="3009900" cy="3476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3" y="0"/>
            <a:ext cx="562356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60198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27592" y="1633727"/>
            <a:ext cx="2589276" cy="3476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4439" y="1633727"/>
            <a:ext cx="2738627" cy="3480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0" y="0"/>
            <a:ext cx="6659880" cy="6858000"/>
          </a:xfrm>
          <a:custGeom>
            <a:avLst/>
            <a:gdLst/>
            <a:ahLst/>
            <a:cxnLst/>
            <a:rect l="l" t="t" r="r" b="b"/>
            <a:pathLst>
              <a:path w="6659880" h="6858000">
                <a:moveTo>
                  <a:pt x="0" y="6857999"/>
                </a:moveTo>
                <a:lnTo>
                  <a:pt x="6659880" y="6857999"/>
                </a:lnTo>
                <a:lnTo>
                  <a:pt x="665988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BE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03520" cy="6858000"/>
          </a:xfrm>
          <a:custGeom>
            <a:avLst/>
            <a:gdLst/>
            <a:ahLst/>
            <a:cxnLst/>
            <a:rect l="l" t="t" r="r" b="b"/>
            <a:pathLst>
              <a:path w="5303520" h="6858000">
                <a:moveTo>
                  <a:pt x="0" y="6858000"/>
                </a:moveTo>
                <a:lnTo>
                  <a:pt x="5303520" y="6858000"/>
                </a:lnTo>
                <a:lnTo>
                  <a:pt x="53035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69A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2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A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944" y="291338"/>
            <a:ext cx="9222485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4025">
              <a:lnSpc>
                <a:spcPts val="4440"/>
              </a:lnSpc>
            </a:pPr>
            <a:r>
              <a:rPr sz="4400" dirty="0">
                <a:solidFill>
                  <a:srgbClr val="FFFFFF"/>
                </a:solidFill>
              </a:rPr>
              <a:t>ИДЕЯ ПРОЕК</a:t>
            </a:r>
            <a:r>
              <a:rPr sz="4400" spc="-240" dirty="0">
                <a:solidFill>
                  <a:srgbClr val="FFFFFF"/>
                </a:solidFill>
              </a:rPr>
              <a:t>Т</a:t>
            </a:r>
            <a:r>
              <a:rPr sz="4400" dirty="0">
                <a:solidFill>
                  <a:srgbClr val="FFFFFF"/>
                </a:solidFill>
              </a:rPr>
              <a:t>А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5813805" y="288177"/>
            <a:ext cx="613410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4100"/>
              </a:lnSpc>
            </a:pP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к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азан</a:t>
            </a:r>
            <a:r>
              <a:rPr sz="2000" b="1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</a:t>
            </a:r>
            <a:r>
              <a:rPr sz="2000" b="1" spc="-4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р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аб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л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т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ац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он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ой</a:t>
            </a:r>
            <a:r>
              <a:rPr sz="2000" b="1" spc="-4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ме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д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ци</a:t>
            </a:r>
            <a:r>
              <a:rPr sz="2000" b="1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к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ой</a:t>
            </a:r>
            <a:r>
              <a:rPr sz="2000" b="1" spc="-4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п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омо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щ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 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д</a:t>
            </a:r>
            <a:r>
              <a:rPr sz="2000" b="1" spc="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м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б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лиз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ван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ым</a:t>
            </a:r>
            <a:r>
              <a:rPr sz="2000" b="1" spc="-4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2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у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ч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</a:t>
            </a:r>
            <a:r>
              <a:rPr sz="2000" b="1" spc="4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тни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к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ам</a:t>
            </a:r>
            <a:r>
              <a:rPr sz="2000" b="1" spc="-2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В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 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кв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л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ифи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ц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ированными</a:t>
            </a:r>
            <a:r>
              <a:rPr sz="2000" b="1" spc="-4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сп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еци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ли</a:t>
            </a:r>
            <a:r>
              <a:rPr sz="2000" b="1" spc="3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т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ами</a:t>
            </a:r>
            <a:r>
              <a:rPr sz="2000" b="1" spc="-3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2000" b="1" spc="-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в</a:t>
            </a:r>
            <a:r>
              <a:rPr sz="2000" b="1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2000" b="1" spc="-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л</a:t>
            </a:r>
            <a:r>
              <a:rPr sz="2000" b="1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онтерами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128" y="1280949"/>
            <a:ext cx="1378585" cy="27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2385"/>
              </a:lnSpc>
              <a:buClr>
                <a:srgbClr val="1A2D40"/>
              </a:buClr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ок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з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ан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ие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5355" y="1263027"/>
            <a:ext cx="12299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омп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лек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640" y="1613172"/>
            <a:ext cx="2297430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999"/>
              </a:lnSpc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ре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би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ц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ионных демобилизо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анным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1469" y="1613172"/>
            <a:ext cx="2077720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3560">
              <a:lnSpc>
                <a:spcPct val="112999"/>
              </a:lnSpc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м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ро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риятий военнослуж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щи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м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,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640" y="2302401"/>
            <a:ext cx="1374775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999"/>
              </a:lnSpc>
              <a:tabLst>
                <a:tab pos="1179830" algn="l"/>
              </a:tabLst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по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чи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ших тр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вмы,	в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4686" y="2302401"/>
            <a:ext cx="1205230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660">
              <a:lnSpc>
                <a:spcPct val="112999"/>
              </a:lnSpc>
            </a:pP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ан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ния р</a:t>
            </a:r>
            <a:r>
              <a:rPr sz="1600" spc="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-3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з</a:t>
            </a:r>
            <a:r>
              <a:rPr sz="1600" spc="-3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</a:t>
            </a:r>
            <a:r>
              <a:rPr sz="16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</a:t>
            </a:r>
            <a:r>
              <a:rPr sz="1600" spc="-7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ь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2007" y="2302401"/>
            <a:ext cx="1544955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0810">
              <a:lnSpc>
                <a:spcPct val="112999"/>
              </a:lnSpc>
              <a:tabLst>
                <a:tab pos="672465" algn="l"/>
              </a:tabLst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	бо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ые 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ч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го	</a:t>
            </a:r>
            <a:r>
              <a:rPr sz="1600" spc="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возн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128" y="2991249"/>
            <a:ext cx="4787265" cy="277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хронич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ский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боле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ой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синдром</a:t>
            </a:r>
            <a:endParaRPr sz="1600" dirty="0">
              <a:latin typeface="Franklin Gothic Medium"/>
              <a:cs typeface="Franklin Gothic Medium"/>
            </a:endParaRPr>
          </a:p>
          <a:p>
            <a:pPr marL="299085" marR="5080" indent="-286385" algn="just">
              <a:lnSpc>
                <a:spcPct val="112999"/>
              </a:lnSpc>
              <a:spcBef>
                <a:spcPts val="1500"/>
              </a:spcBef>
              <a:buClr>
                <a:srgbClr val="1A2D40"/>
              </a:buClr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пр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       </a:t>
            </a:r>
            <a:r>
              <a:rPr sz="1600" spc="18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       </a:t>
            </a:r>
            <a:r>
              <a:rPr sz="1600" spc="17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кц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й       </a:t>
            </a:r>
            <a:r>
              <a:rPr sz="1600" spc="17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 вол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нтерами </a:t>
            </a:r>
            <a:r>
              <a:rPr sz="1600" spc="-9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 </a:t>
            </a:r>
            <a:r>
              <a:rPr sz="1600" spc="-8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эти</a:t>
            </a:r>
            <a:r>
              <a:rPr sz="16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 </a:t>
            </a:r>
            <a:r>
              <a:rPr sz="1600" spc="-7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 </a:t>
            </a:r>
            <a:r>
              <a:rPr sz="1600" spc="-8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онтол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гии </a:t>
            </a:r>
            <a:r>
              <a:rPr sz="1600" spc="-9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 рабо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 с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вое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нослуж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щими</a:t>
            </a:r>
            <a:endParaRPr sz="16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1A2D40"/>
              </a:buClr>
              <a:buFont typeface="Arial"/>
              <a:buChar char="•"/>
              <a:tabLst>
                <a:tab pos="299720" algn="l"/>
                <a:tab pos="1631314" algn="l"/>
                <a:tab pos="4076065" algn="l"/>
              </a:tabLst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spc="-4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ч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ие	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он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теро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-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меди</a:t>
            </a:r>
            <a:r>
              <a:rPr sz="16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	ра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те</a:t>
            </a:r>
            <a:endParaRPr sz="1600" dirty="0">
              <a:latin typeface="Franklin Gothic Medium"/>
              <a:cs typeface="Franklin Gothic Medium"/>
            </a:endParaRPr>
          </a:p>
          <a:p>
            <a:pPr marL="299085">
              <a:lnSpc>
                <a:spcPct val="100000"/>
              </a:lnSpc>
              <a:spcBef>
                <a:spcPts val="275"/>
              </a:spcBef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физиотерапе</a:t>
            </a:r>
            <a:r>
              <a:rPr sz="1600" spc="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ти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ч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ес</a:t>
            </a:r>
            <a:r>
              <a:rPr sz="16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ого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бине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endParaRPr sz="1600" dirty="0">
              <a:latin typeface="Franklin Gothic Medium"/>
              <a:cs typeface="Franklin Gothic Medium"/>
            </a:endParaRPr>
          </a:p>
          <a:p>
            <a:pPr marL="299085" marR="5080" indent="-286385" algn="just">
              <a:lnSpc>
                <a:spcPct val="113100"/>
              </a:lnSpc>
              <a:spcBef>
                <a:spcPts val="1490"/>
              </a:spcBef>
              <a:buClr>
                <a:srgbClr val="1A2D40"/>
              </a:buClr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spc="-3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уч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ение   </a:t>
            </a:r>
            <a:r>
              <a:rPr sz="1600" spc="2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spc="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spc="5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spc="-4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дентов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-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м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ди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ов   </a:t>
            </a:r>
            <a:r>
              <a:rPr sz="1600" spc="204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раб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те   </a:t>
            </a:r>
            <a:r>
              <a:rPr sz="1600" spc="204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 к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бинете  </a:t>
            </a:r>
            <a:r>
              <a:rPr sz="1600" spc="2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ЛФ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.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 </a:t>
            </a:r>
            <a:r>
              <a:rPr sz="1600" spc="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spc="-3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з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уч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ие  </a:t>
            </a:r>
            <a:r>
              <a:rPr sz="1600" spc="3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омпле</a:t>
            </a:r>
            <a:r>
              <a:rPr sz="1600" spc="-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к</a:t>
            </a:r>
            <a:r>
              <a:rPr sz="1600" spc="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ов ЛФК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94647" y="1299971"/>
            <a:ext cx="2788920" cy="177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4647" y="5084063"/>
            <a:ext cx="2813304" cy="177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94647" y="3115055"/>
            <a:ext cx="2795016" cy="1930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44134" y="2654302"/>
            <a:ext cx="3272790" cy="354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40" marR="5080" indent="-167640" algn="just">
              <a:lnSpc>
                <a:spcPct val="150000"/>
              </a:lnSpc>
              <a:buClr>
                <a:srgbClr val="C00000"/>
              </a:buClr>
              <a:buFont typeface="Franklin Gothic Medium"/>
              <a:buAutoNum type="arabicPlain"/>
              <a:tabLst>
                <a:tab pos="147320" algn="l"/>
              </a:tabLst>
            </a:pP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.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Пла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и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р</a:t>
            </a:r>
            <a:r>
              <a:rPr sz="18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ется  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пр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в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дение 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не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нее  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7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7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6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0  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д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иагно</a:t>
            </a:r>
            <a:r>
              <a:rPr sz="1800" spc="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с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и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ес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и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х процед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р</a:t>
            </a:r>
            <a:endParaRPr sz="1800" dirty="0">
              <a:latin typeface="Franklin Gothic Medium"/>
              <a:cs typeface="Franklin Gothic Medium"/>
            </a:endParaRPr>
          </a:p>
          <a:p>
            <a:pPr marL="180340" marR="76835" indent="-167640">
              <a:lnSpc>
                <a:spcPts val="3240"/>
              </a:lnSpc>
              <a:spcBef>
                <a:spcPts val="285"/>
              </a:spcBef>
              <a:buClr>
                <a:srgbClr val="C00000"/>
              </a:buClr>
              <a:buFont typeface="Franklin Gothic Medium"/>
              <a:buAutoNum type="arabicPlain"/>
              <a:tabLst>
                <a:tab pos="147320" algn="l"/>
              </a:tabLst>
            </a:pP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.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По</a:t>
            </a:r>
            <a:r>
              <a:rPr sz="1800" spc="3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с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овка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на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уч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ет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не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нее 72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б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йцов</a:t>
            </a:r>
            <a:endParaRPr sz="1800" dirty="0">
              <a:latin typeface="Franklin Gothic Medium"/>
              <a:cs typeface="Franklin Gothic Medium"/>
            </a:endParaRPr>
          </a:p>
          <a:p>
            <a:pPr marL="180340" marR="164465" indent="-167640">
              <a:lnSpc>
                <a:spcPts val="3240"/>
              </a:lnSpc>
              <a:buClr>
                <a:srgbClr val="C00000"/>
              </a:buClr>
              <a:buFont typeface="Franklin Gothic Medium"/>
              <a:buAutoNum type="arabicPlain"/>
              <a:tabLst>
                <a:tab pos="147320" algn="l"/>
              </a:tabLst>
            </a:pP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.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П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р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овед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ние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не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нее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1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000 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омпле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к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с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ов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ЛФК и б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лее </a:t>
            </a:r>
            <a:r>
              <a:rPr sz="1800" spc="-1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1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700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физи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терапе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в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ти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еских</a:t>
            </a:r>
            <a:endParaRPr sz="1800" dirty="0">
              <a:latin typeface="Franklin Gothic Medium"/>
              <a:cs typeface="Franklin Gothic Medium"/>
            </a:endParaRPr>
          </a:p>
          <a:p>
            <a:pPr marL="179705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процед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р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87796" y="1272552"/>
            <a:ext cx="2481833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96940" y="1546872"/>
            <a:ext cx="2405634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20129" y="1371595"/>
            <a:ext cx="214503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Franklin Gothic Medium"/>
                <a:cs typeface="Franklin Gothic Medium"/>
              </a:rPr>
              <a:t>В </a:t>
            </a:r>
            <a:r>
              <a:rPr sz="1800" i="1" spc="5" dirty="0">
                <a:latin typeface="Franklin Gothic Medium"/>
                <a:cs typeface="Franklin Gothic Medium"/>
              </a:rPr>
              <a:t>т</a:t>
            </a:r>
            <a:r>
              <a:rPr sz="1800" i="1" spc="-15" dirty="0">
                <a:latin typeface="Franklin Gothic Medium"/>
                <a:cs typeface="Franklin Gothic Medium"/>
              </a:rPr>
              <a:t>е</a:t>
            </a:r>
            <a:r>
              <a:rPr sz="1800" i="1" dirty="0">
                <a:latin typeface="Franklin Gothic Medium"/>
                <a:cs typeface="Franklin Gothic Medium"/>
              </a:rPr>
              <a:t>чение</a:t>
            </a:r>
            <a:r>
              <a:rPr sz="1800" i="1" spc="-10" dirty="0">
                <a:latin typeface="Franklin Gothic Medium"/>
                <a:cs typeface="Franklin Gothic Medium"/>
              </a:rPr>
              <a:t> </a:t>
            </a:r>
            <a:r>
              <a:rPr sz="1800" i="1" dirty="0">
                <a:latin typeface="Franklin Gothic Medium"/>
                <a:cs typeface="Franklin Gothic Medium"/>
              </a:rPr>
              <a:t>8 м</a:t>
            </a:r>
            <a:r>
              <a:rPr sz="1800" i="1" spc="-10" dirty="0">
                <a:latin typeface="Franklin Gothic Medium"/>
                <a:cs typeface="Franklin Gothic Medium"/>
              </a:rPr>
              <a:t>е</a:t>
            </a:r>
            <a:r>
              <a:rPr sz="1800" i="1" dirty="0">
                <a:latin typeface="Franklin Gothic Medium"/>
                <a:cs typeface="Franklin Gothic Medium"/>
              </a:rPr>
              <a:t>с</a:t>
            </a:r>
            <a:r>
              <a:rPr sz="1800" i="1" spc="5" dirty="0">
                <a:latin typeface="Franklin Gothic Medium"/>
                <a:cs typeface="Franklin Gothic Medium"/>
              </a:rPr>
              <a:t>я</a:t>
            </a:r>
            <a:r>
              <a:rPr sz="1800" i="1" dirty="0">
                <a:latin typeface="Franklin Gothic Medium"/>
                <a:cs typeface="Franklin Gothic Medium"/>
              </a:rPr>
              <a:t>ц</a:t>
            </a:r>
            <a:r>
              <a:rPr sz="1800" i="1" spc="-10" dirty="0">
                <a:latin typeface="Franklin Gothic Medium"/>
                <a:cs typeface="Franklin Gothic Medium"/>
              </a:rPr>
              <a:t>е</a:t>
            </a:r>
            <a:r>
              <a:rPr sz="1800" i="1" dirty="0">
                <a:latin typeface="Franklin Gothic Medium"/>
                <a:cs typeface="Franklin Gothic Medium"/>
              </a:rPr>
              <a:t>в</a:t>
            </a:r>
            <a:endParaRPr sz="1800">
              <a:latin typeface="Franklin Gothic Medium"/>
              <a:cs typeface="Franklin Gothic Medium"/>
            </a:endParaRPr>
          </a:p>
          <a:p>
            <a:pPr marL="21590">
              <a:lnSpc>
                <a:spcPct val="100000"/>
              </a:lnSpc>
            </a:pPr>
            <a:r>
              <a:rPr sz="1800" i="1" dirty="0">
                <a:latin typeface="Franklin Gothic Medium"/>
                <a:cs typeface="Franklin Gothic Medium"/>
              </a:rPr>
              <a:t>реализации</a:t>
            </a:r>
            <a:r>
              <a:rPr sz="1800" i="1" spc="-10" dirty="0">
                <a:latin typeface="Franklin Gothic Medium"/>
                <a:cs typeface="Franklin Gothic Medium"/>
              </a:rPr>
              <a:t> п</a:t>
            </a:r>
            <a:r>
              <a:rPr sz="1800" i="1" dirty="0">
                <a:latin typeface="Franklin Gothic Medium"/>
                <a:cs typeface="Franklin Gothic Medium"/>
              </a:rPr>
              <a:t>роек</a:t>
            </a:r>
            <a:r>
              <a:rPr sz="1800" i="1" spc="15" dirty="0">
                <a:latin typeface="Franklin Gothic Medium"/>
                <a:cs typeface="Franklin Gothic Medium"/>
              </a:rPr>
              <a:t>т</a:t>
            </a:r>
            <a:r>
              <a:rPr sz="1800" i="1" dirty="0">
                <a:latin typeface="Franklin Gothic Medium"/>
                <a:cs typeface="Franklin Gothic Medium"/>
              </a:rPr>
              <a:t>а: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">
            <a:extLst>
              <a:ext uri="{FF2B5EF4-FFF2-40B4-BE49-F238E27FC236}">
                <a16:creationId xmlns:a16="http://schemas.microsoft.com/office/drawing/2014/main" id="{04A6E3F4-FC54-BBEE-2BD0-A699938033B7}"/>
              </a:ext>
            </a:extLst>
          </p:cNvPr>
          <p:cNvSpPr txBox="1"/>
          <p:nvPr/>
        </p:nvSpPr>
        <p:spPr>
          <a:xfrm>
            <a:off x="799489" y="914400"/>
            <a:ext cx="5873623" cy="4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42F62"/>
                </a:solidFill>
              </a:rPr>
              <a:t>ИСТОРИЯ СОЗДАНИЯ ПРОЕКТА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242F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/>
            <a:r>
              <a:rPr lang="ru-RU" sz="2400" dirty="0">
                <a:solidFill>
                  <a:srgbClr val="0070C0"/>
                </a:solidFill>
              </a:rPr>
              <a:t>В конце 2022 года проректор по учебной работе ФГБОУ ВО ЛГМУ им. </a:t>
            </a:r>
            <a:r>
              <a:rPr lang="ru-RU" sz="2400" dirty="0" err="1">
                <a:solidFill>
                  <a:srgbClr val="0070C0"/>
                </a:solidFill>
              </a:rPr>
              <a:t>Свт</a:t>
            </a:r>
            <a:r>
              <a:rPr lang="ru-RU" sz="2400" dirty="0">
                <a:solidFill>
                  <a:srgbClr val="0070C0"/>
                </a:solidFill>
              </a:rPr>
              <a:t>. Луки МЗ РФ </a:t>
            </a:r>
            <a:r>
              <a:rPr lang="ru-RU" sz="2400" dirty="0" err="1">
                <a:solidFill>
                  <a:srgbClr val="0070C0"/>
                </a:solidFill>
              </a:rPr>
              <a:t>Бибик</a:t>
            </a:r>
            <a:r>
              <a:rPr lang="ru-RU" sz="2400" dirty="0">
                <a:solidFill>
                  <a:srgbClr val="0070C0"/>
                </a:solidFill>
              </a:rPr>
              <a:t> В.В. и доцент кафедры общей врачебной практики и медицинской реабилитации Ковалева И. С., а также женщины медики выступили с гражданской инициативой о написании проекта, направленного на реабилитацию демобилизованных участников СВО, которую поддержала председатель ЛРОО «Союза женщин Донбасса» </a:t>
            </a:r>
            <a:r>
              <a:rPr lang="ru-RU" sz="2400" dirty="0" err="1">
                <a:solidFill>
                  <a:srgbClr val="0070C0"/>
                </a:solidFill>
              </a:rPr>
              <a:t>Приймак</a:t>
            </a:r>
            <a:r>
              <a:rPr lang="ru-RU" sz="2400" dirty="0">
                <a:solidFill>
                  <a:srgbClr val="0070C0"/>
                </a:solidFill>
              </a:rPr>
              <a:t> Н.В.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FBCF-3897-86FB-297C-2B9DC676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1" r="14243" b="-4639"/>
          <a:stretch/>
        </p:blipFill>
        <p:spPr>
          <a:xfrm>
            <a:off x="7010400" y="3164901"/>
            <a:ext cx="4015354" cy="26874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E30616-8C39-09CF-DD32-5C6043EA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029200"/>
            <a:ext cx="2458866" cy="440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F16203-BB22-DB48-3760-421C45730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05" y="152400"/>
            <a:ext cx="3597144" cy="28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3483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b="1" spc="-30" dirty="0">
                <a:solidFill>
                  <a:srgbClr val="25435E"/>
                </a:solidFill>
                <a:latin typeface="Franklin Gothic Medium"/>
                <a:cs typeface="Franklin Gothic Medium"/>
              </a:rPr>
              <a:t>Це</a:t>
            </a:r>
            <a:r>
              <a:rPr sz="4400" b="1" spc="-10" dirty="0">
                <a:solidFill>
                  <a:srgbClr val="25435E"/>
                </a:solidFill>
                <a:latin typeface="Franklin Gothic Medium"/>
                <a:cs typeface="Franklin Gothic Medium"/>
              </a:rPr>
              <a:t>л</a:t>
            </a:r>
            <a:r>
              <a:rPr sz="4400" b="1" spc="-25" dirty="0">
                <a:solidFill>
                  <a:srgbClr val="25435E"/>
                </a:solidFill>
                <a:latin typeface="Franklin Gothic Medium"/>
                <a:cs typeface="Franklin Gothic Medium"/>
              </a:rPr>
              <a:t>е</a:t>
            </a:r>
            <a:r>
              <a:rPr sz="4400" b="1" spc="-10" dirty="0">
                <a:solidFill>
                  <a:srgbClr val="25435E"/>
                </a:solidFill>
                <a:latin typeface="Franklin Gothic Medium"/>
                <a:cs typeface="Franklin Gothic Medium"/>
              </a:rPr>
              <a:t>в</a:t>
            </a:r>
            <a:r>
              <a:rPr sz="4400" b="1" dirty="0">
                <a:solidFill>
                  <a:srgbClr val="25435E"/>
                </a:solidFill>
                <a:latin typeface="Franklin Gothic Medium"/>
                <a:cs typeface="Franklin Gothic Medium"/>
              </a:rPr>
              <a:t>ая</a:t>
            </a:r>
            <a:r>
              <a:rPr sz="4400" b="1" spc="-45" dirty="0">
                <a:solidFill>
                  <a:srgbClr val="25435E"/>
                </a:solidFill>
                <a:latin typeface="Franklin Gothic Medium"/>
                <a:cs typeface="Franklin Gothic Medium"/>
              </a:rPr>
              <a:t> </a:t>
            </a:r>
            <a:r>
              <a:rPr sz="4400" b="1" spc="-10" dirty="0">
                <a:solidFill>
                  <a:srgbClr val="25435E"/>
                </a:solidFill>
                <a:latin typeface="Franklin Gothic Medium"/>
                <a:cs typeface="Franklin Gothic Medium"/>
              </a:rPr>
              <a:t>г</a:t>
            </a:r>
            <a:r>
              <a:rPr sz="4400" b="1" spc="-45" dirty="0">
                <a:solidFill>
                  <a:srgbClr val="25435E"/>
                </a:solidFill>
                <a:latin typeface="Franklin Gothic Medium"/>
                <a:cs typeface="Franklin Gothic Medium"/>
              </a:rPr>
              <a:t>р</a:t>
            </a:r>
            <a:r>
              <a:rPr sz="4400" b="1" dirty="0">
                <a:solidFill>
                  <a:srgbClr val="25435E"/>
                </a:solidFill>
                <a:latin typeface="Franklin Gothic Medium"/>
                <a:cs typeface="Franklin Gothic Medium"/>
              </a:rPr>
              <a:t>уппа: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1395" y="1012822"/>
            <a:ext cx="4886325" cy="512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94000"/>
              </a:lnSpc>
            </a:pP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Демобили</a:t>
            </a:r>
            <a:r>
              <a:rPr sz="3600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з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ованные 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у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ча</a:t>
            </a:r>
            <a:r>
              <a:rPr sz="3600" spc="5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тники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СВО, пр</a:t>
            </a:r>
            <a:r>
              <a:rPr sz="3600" spc="-3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живающие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в гор</a:t>
            </a:r>
            <a:r>
              <a:rPr sz="3600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де Л</a:t>
            </a:r>
            <a:r>
              <a:rPr sz="3600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у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ганске,</a:t>
            </a:r>
            <a:r>
              <a:rPr sz="3600" spc="-3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пол</a:t>
            </a:r>
            <a:r>
              <a:rPr sz="3600" spc="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у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чившие ра</a:t>
            </a:r>
            <a:r>
              <a:rPr sz="3600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ения</a:t>
            </a:r>
            <a:r>
              <a:rPr sz="3600" spc="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 вое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ные травмы,</a:t>
            </a:r>
            <a:r>
              <a:rPr sz="3600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им</a:t>
            </a:r>
            <a:r>
              <a:rPr sz="3600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ющие хро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н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ический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б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левой синдром, ну</a:t>
            </a:r>
            <a:r>
              <a:rPr sz="3600" spc="1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ж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дающ</a:t>
            </a:r>
            <a:r>
              <a:rPr sz="3600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еся в </a:t>
            </a:r>
            <a:r>
              <a:rPr sz="3600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м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ед</a:t>
            </a:r>
            <a:r>
              <a:rPr sz="3600" spc="-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и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цинс</a:t>
            </a:r>
            <a:r>
              <a:rPr sz="3600" spc="-3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к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ой реабили</a:t>
            </a:r>
            <a:r>
              <a:rPr sz="3600" spc="15" dirty="0">
                <a:solidFill>
                  <a:srgbClr val="38638A"/>
                </a:solidFill>
                <a:latin typeface="Franklin Gothic Medium"/>
                <a:cs typeface="Franklin Gothic Medium"/>
              </a:rPr>
              <a:t>т</a:t>
            </a:r>
            <a:r>
              <a:rPr sz="3600" dirty="0">
                <a:solidFill>
                  <a:srgbClr val="38638A"/>
                </a:solidFill>
                <a:latin typeface="Franklin Gothic Medium"/>
                <a:cs typeface="Franklin Gothic Medium"/>
              </a:rPr>
              <a:t>ации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4627" y="1879092"/>
            <a:ext cx="5061204" cy="3995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15696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933" rIns="0" bIns="0" rtlCol="0">
            <a:spAutoFit/>
          </a:bodyPr>
          <a:lstStyle/>
          <a:p>
            <a:pPr marL="1953895">
              <a:lnSpc>
                <a:spcPct val="100000"/>
              </a:lnSpc>
            </a:pPr>
            <a:r>
              <a:rPr b="1" spc="-15" dirty="0">
                <a:latin typeface="Franklin Gothic Medium"/>
                <a:cs typeface="Franklin Gothic Medium"/>
              </a:rPr>
              <a:t>С</a:t>
            </a:r>
            <a:r>
              <a:rPr b="1" spc="-70" dirty="0">
                <a:latin typeface="Franklin Gothic Medium"/>
                <a:cs typeface="Franklin Gothic Medium"/>
              </a:rPr>
              <a:t>О</a:t>
            </a:r>
            <a:r>
              <a:rPr b="1" spc="-15" dirty="0">
                <a:latin typeface="Franklin Gothic Medium"/>
                <a:cs typeface="Franklin Gothic Medium"/>
              </a:rPr>
              <a:t>Д</a:t>
            </a:r>
            <a:r>
              <a:rPr b="1" spc="-25" dirty="0">
                <a:latin typeface="Franklin Gothic Medium"/>
                <a:cs typeface="Franklin Gothic Medium"/>
              </a:rPr>
              <a:t>Е</a:t>
            </a:r>
            <a:r>
              <a:rPr b="1" spc="-20" dirty="0">
                <a:latin typeface="Franklin Gothic Medium"/>
                <a:cs typeface="Franklin Gothic Medium"/>
              </a:rPr>
              <a:t>Р</a:t>
            </a:r>
            <a:r>
              <a:rPr b="1" spc="-30" dirty="0">
                <a:latin typeface="Franklin Gothic Medium"/>
                <a:cs typeface="Franklin Gothic Medium"/>
              </a:rPr>
              <a:t>ЖА</a:t>
            </a:r>
            <a:r>
              <a:rPr b="1" spc="-15" dirty="0">
                <a:latin typeface="Franklin Gothic Medium"/>
                <a:cs typeface="Franklin Gothic Medium"/>
              </a:rPr>
              <a:t>Н</a:t>
            </a:r>
            <a:r>
              <a:rPr b="1" spc="-25" dirty="0">
                <a:latin typeface="Franklin Gothic Medium"/>
                <a:cs typeface="Franklin Gothic Medium"/>
              </a:rPr>
              <a:t>ИЕ</a:t>
            </a:r>
            <a:r>
              <a:rPr b="1" spc="-35" dirty="0">
                <a:latin typeface="Franklin Gothic Medium"/>
                <a:cs typeface="Franklin Gothic Medium"/>
              </a:rPr>
              <a:t> </a:t>
            </a:r>
            <a:r>
              <a:rPr b="1" spc="-15" dirty="0">
                <a:latin typeface="Franklin Gothic Medium"/>
                <a:cs typeface="Franklin Gothic Medium"/>
              </a:rPr>
              <a:t>П</a:t>
            </a:r>
            <a:r>
              <a:rPr b="1" spc="-10" dirty="0">
                <a:latin typeface="Franklin Gothic Medium"/>
                <a:cs typeface="Franklin Gothic Medium"/>
              </a:rPr>
              <a:t>Р</a:t>
            </a:r>
            <a:r>
              <a:rPr b="1" spc="-30" dirty="0">
                <a:latin typeface="Franklin Gothic Medium"/>
                <a:cs typeface="Franklin Gothic Medium"/>
              </a:rPr>
              <a:t>О</a:t>
            </a:r>
            <a:r>
              <a:rPr b="1" spc="-5" dirty="0">
                <a:latin typeface="Franklin Gothic Medium"/>
                <a:cs typeface="Franklin Gothic Medium"/>
              </a:rPr>
              <a:t>Е</a:t>
            </a:r>
            <a:r>
              <a:rPr b="1" spc="-25" dirty="0">
                <a:latin typeface="Franklin Gothic Medium"/>
                <a:cs typeface="Franklin Gothic Medium"/>
              </a:rPr>
              <a:t>К</a:t>
            </a:r>
            <a:r>
              <a:rPr b="1" spc="-200" dirty="0">
                <a:latin typeface="Franklin Gothic Medium"/>
                <a:cs typeface="Franklin Gothic Medium"/>
              </a:rPr>
              <a:t>Т</a:t>
            </a:r>
            <a:r>
              <a:rPr b="1" spc="-15" dirty="0">
                <a:latin typeface="Franklin Gothic Medium"/>
                <a:cs typeface="Franklin Gothic Medium"/>
              </a:rPr>
              <a:t>А</a:t>
            </a:r>
            <a:r>
              <a:rPr b="1" spc="-10" dirty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333" y="1191585"/>
            <a:ext cx="503364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74100"/>
              </a:lnSpc>
              <a:buClr>
                <a:srgbClr val="00AF50"/>
              </a:buClr>
              <a:buFont typeface="Franklin Gothic Medium"/>
              <a:buChar char="■"/>
              <a:tabLst>
                <a:tab pos="396875" algn="l"/>
                <a:tab pos="722630" algn="l"/>
                <a:tab pos="1339850" algn="l"/>
                <a:tab pos="2245360" algn="l"/>
                <a:tab pos="2662555" algn="l"/>
                <a:tab pos="3621404" algn="l"/>
                <a:tab pos="3929379" algn="l"/>
                <a:tab pos="4243705" algn="l"/>
                <a:tab pos="4892675" algn="l"/>
              </a:tabLst>
            </a:pP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В	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х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оде	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р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</a:t>
            </a:r>
            <a:r>
              <a:rPr sz="1700" spc="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л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з</a:t>
            </a:r>
            <a:r>
              <a:rPr sz="1700" spc="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ции	пр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к</a:t>
            </a:r>
            <a:r>
              <a:rPr sz="1700" spc="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т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	в	т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ч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ен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	8 ме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с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яцев	</a:t>
            </a:r>
            <a:r>
              <a:rPr sz="1700" spc="-18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по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л</a:t>
            </a:r>
            <a:r>
              <a:rPr sz="1700" spc="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у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ч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ат	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р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еаб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</a:t>
            </a:r>
            <a:r>
              <a:rPr sz="1700" spc="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л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</a:t>
            </a:r>
            <a:r>
              <a:rPr sz="1700" spc="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т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ационную	помо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щ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ь</a:t>
            </a:r>
            <a:endParaRPr sz="17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381" y="1575387"/>
            <a:ext cx="222694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5655" algn="l"/>
                <a:tab pos="1960245" algn="l"/>
              </a:tabLst>
            </a:pPr>
            <a:r>
              <a:rPr sz="1700"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н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	м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н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 	</a:t>
            </a:r>
            <a:r>
              <a:rPr sz="1700"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72</a:t>
            </a:r>
            <a:endParaRPr sz="17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0004" y="1575387"/>
            <a:ext cx="189674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75"/>
              </a:lnSpc>
            </a:pP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д</a:t>
            </a:r>
            <a:r>
              <a:rPr sz="1700" spc="-1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моб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лизо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в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анн</a:t>
            </a:r>
            <a:r>
              <a:rPr sz="1700" spc="-1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ы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х</a:t>
            </a:r>
            <a:endParaRPr sz="1700">
              <a:latin typeface="Franklin Gothic Medium"/>
              <a:cs typeface="Franklin Gothic Medium"/>
            </a:endParaRPr>
          </a:p>
          <a:p>
            <a:pPr marL="21590">
              <a:lnSpc>
                <a:spcPts val="1775"/>
              </a:lnSpc>
            </a:pPr>
            <a:r>
              <a:rPr sz="1700" spc="-2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Р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абили</a:t>
            </a:r>
            <a:r>
              <a:rPr sz="1700" spc="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т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ационн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ы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</a:t>
            </a:r>
            <a:endParaRPr sz="1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381" y="1767911"/>
            <a:ext cx="170561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в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енн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слу</a:t>
            </a:r>
            <a:r>
              <a:rPr sz="17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ж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ащ</a:t>
            </a:r>
            <a:r>
              <a:rPr sz="1700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и</a:t>
            </a:r>
            <a:r>
              <a:rPr sz="1700" spc="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х</a:t>
            </a:r>
            <a:r>
              <a:rPr sz="1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.</a:t>
            </a:r>
            <a:endParaRPr sz="1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algn="just">
              <a:lnSpc>
                <a:spcPts val="1770"/>
              </a:lnSpc>
            </a:pPr>
            <a:r>
              <a:rPr dirty="0"/>
              <a:t>ме</a:t>
            </a:r>
            <a:r>
              <a:rPr spc="-15" dirty="0"/>
              <a:t>р</a:t>
            </a:r>
            <a:r>
              <a:rPr dirty="0"/>
              <a:t>оп</a:t>
            </a:r>
            <a:r>
              <a:rPr spc="-10" dirty="0"/>
              <a:t>р</a:t>
            </a:r>
            <a:r>
              <a:rPr dirty="0"/>
              <a:t>ият</a:t>
            </a:r>
            <a:r>
              <a:rPr spc="-10" dirty="0"/>
              <a:t>и</a:t>
            </a:r>
            <a:r>
              <a:rPr dirty="0"/>
              <a:t>я         </a:t>
            </a:r>
            <a:r>
              <a:rPr spc="140" dirty="0"/>
              <a:t> </a:t>
            </a:r>
            <a:r>
              <a:rPr spc="-40" dirty="0"/>
              <a:t>б</a:t>
            </a:r>
            <a:r>
              <a:rPr spc="-35" dirty="0"/>
              <a:t>у</a:t>
            </a:r>
            <a:r>
              <a:rPr dirty="0"/>
              <a:t>д</a:t>
            </a:r>
            <a:r>
              <a:rPr spc="45" dirty="0"/>
              <a:t>у</a:t>
            </a:r>
            <a:r>
              <a:rPr dirty="0"/>
              <a:t>т         </a:t>
            </a:r>
            <a:r>
              <a:rPr spc="140" dirty="0"/>
              <a:t> </a:t>
            </a:r>
            <a:r>
              <a:rPr dirty="0"/>
              <a:t>пр</a:t>
            </a:r>
            <a:r>
              <a:rPr spc="-35" dirty="0"/>
              <a:t>о</a:t>
            </a:r>
            <a:r>
              <a:rPr spc="-20" dirty="0"/>
              <a:t>х</a:t>
            </a:r>
            <a:r>
              <a:rPr dirty="0"/>
              <a:t>од</a:t>
            </a:r>
            <a:r>
              <a:rPr spc="-10" dirty="0"/>
              <a:t>и</a:t>
            </a:r>
            <a:r>
              <a:rPr dirty="0"/>
              <a:t>ть         </a:t>
            </a:r>
            <a:r>
              <a:rPr spc="140" dirty="0"/>
              <a:t> </a:t>
            </a:r>
            <a:r>
              <a:rPr dirty="0"/>
              <a:t>по</a:t>
            </a:r>
          </a:p>
          <a:p>
            <a:pPr marL="396240" marR="8255" algn="just">
              <a:lnSpc>
                <a:spcPct val="74100"/>
              </a:lnSpc>
              <a:spcBef>
                <a:spcPts val="254"/>
              </a:spcBef>
            </a:pPr>
            <a:r>
              <a:rPr dirty="0"/>
              <a:t>«Инд</a:t>
            </a:r>
            <a:r>
              <a:rPr spc="-10" dirty="0"/>
              <a:t>и</a:t>
            </a:r>
            <a:r>
              <a:rPr dirty="0"/>
              <a:t>в</a:t>
            </a:r>
            <a:r>
              <a:rPr spc="-10" dirty="0"/>
              <a:t>и</a:t>
            </a:r>
            <a:r>
              <a:rPr dirty="0"/>
              <a:t>д</a:t>
            </a:r>
            <a:r>
              <a:rPr spc="-30" dirty="0"/>
              <a:t>у</a:t>
            </a:r>
            <a:r>
              <a:rPr dirty="0"/>
              <a:t>а</a:t>
            </a:r>
            <a:r>
              <a:rPr spc="5" dirty="0"/>
              <a:t>л</a:t>
            </a:r>
            <a:r>
              <a:rPr spc="-10" dirty="0"/>
              <a:t>ь</a:t>
            </a:r>
            <a:r>
              <a:rPr dirty="0"/>
              <a:t>ной    </a:t>
            </a:r>
            <a:r>
              <a:rPr spc="-25" dirty="0"/>
              <a:t> </a:t>
            </a:r>
            <a:r>
              <a:rPr dirty="0"/>
              <a:t>пр</a:t>
            </a:r>
            <a:r>
              <a:rPr spc="-10" dirty="0"/>
              <a:t>о</a:t>
            </a:r>
            <a:r>
              <a:rPr dirty="0"/>
              <a:t>грамме    </a:t>
            </a:r>
            <a:r>
              <a:rPr spc="-35" dirty="0"/>
              <a:t> </a:t>
            </a:r>
            <a:r>
              <a:rPr dirty="0"/>
              <a:t>ам</a:t>
            </a:r>
            <a:r>
              <a:rPr spc="-35" dirty="0"/>
              <a:t>б</a:t>
            </a:r>
            <a:r>
              <a:rPr spc="-25" dirty="0"/>
              <a:t>у</a:t>
            </a:r>
            <a:r>
              <a:rPr spc="5" dirty="0"/>
              <a:t>л</a:t>
            </a:r>
            <a:r>
              <a:rPr dirty="0"/>
              <a:t>ато</a:t>
            </a:r>
            <a:r>
              <a:rPr spc="-10" dirty="0"/>
              <a:t>р</a:t>
            </a:r>
            <a:r>
              <a:rPr dirty="0"/>
              <a:t>н</a:t>
            </a:r>
            <a:r>
              <a:rPr spc="-15" dirty="0"/>
              <a:t>о</a:t>
            </a:r>
            <a:r>
              <a:rPr dirty="0"/>
              <a:t>й </a:t>
            </a:r>
            <a:r>
              <a:rPr spc="-10" dirty="0"/>
              <a:t>р</a:t>
            </a:r>
            <a:r>
              <a:rPr dirty="0"/>
              <a:t>еаб</a:t>
            </a:r>
            <a:r>
              <a:rPr spc="-10" dirty="0"/>
              <a:t>и</a:t>
            </a:r>
            <a:r>
              <a:rPr spc="5" dirty="0"/>
              <a:t>л</a:t>
            </a:r>
            <a:r>
              <a:rPr dirty="0"/>
              <a:t>и</a:t>
            </a:r>
            <a:r>
              <a:rPr spc="5" dirty="0"/>
              <a:t>т</a:t>
            </a:r>
            <a:r>
              <a:rPr dirty="0"/>
              <a:t>ации»    </a:t>
            </a:r>
            <a:r>
              <a:rPr spc="-95" dirty="0"/>
              <a:t> </a:t>
            </a:r>
            <a:r>
              <a:rPr dirty="0"/>
              <a:t>при    </a:t>
            </a:r>
            <a:r>
              <a:rPr spc="-120" dirty="0"/>
              <a:t> </a:t>
            </a:r>
            <a:r>
              <a:rPr dirty="0"/>
              <a:t>хрон</a:t>
            </a:r>
            <a:r>
              <a:rPr spc="-10" dirty="0"/>
              <a:t>и</a:t>
            </a:r>
            <a:r>
              <a:rPr spc="-20" dirty="0"/>
              <a:t>ч</a:t>
            </a:r>
            <a:r>
              <a:rPr dirty="0"/>
              <a:t>е</a:t>
            </a:r>
            <a:r>
              <a:rPr spc="-10" dirty="0"/>
              <a:t>с</a:t>
            </a:r>
            <a:r>
              <a:rPr spc="-20" dirty="0"/>
              <a:t>к</a:t>
            </a:r>
            <a:r>
              <a:rPr dirty="0"/>
              <a:t>ом    </a:t>
            </a:r>
            <a:r>
              <a:rPr spc="-100" dirty="0"/>
              <a:t> </a:t>
            </a:r>
            <a:r>
              <a:rPr dirty="0"/>
              <a:t>б</a:t>
            </a:r>
            <a:r>
              <a:rPr spc="-15" dirty="0"/>
              <a:t>о</a:t>
            </a:r>
            <a:r>
              <a:rPr spc="5" dirty="0"/>
              <a:t>л</a:t>
            </a:r>
            <a:r>
              <a:rPr dirty="0"/>
              <a:t>е</a:t>
            </a:r>
            <a:r>
              <a:rPr spc="-15" dirty="0"/>
              <a:t>во</a:t>
            </a:r>
            <a:r>
              <a:rPr dirty="0"/>
              <a:t>м син</a:t>
            </a:r>
            <a:r>
              <a:rPr spc="-10" dirty="0"/>
              <a:t>др</a:t>
            </a:r>
            <a:r>
              <a:rPr dirty="0"/>
              <a:t>ом</a:t>
            </a:r>
            <a:r>
              <a:rPr spc="-5" dirty="0"/>
              <a:t>е</a:t>
            </a:r>
            <a:r>
              <a:rPr dirty="0">
                <a:latin typeface="Franklin Gothic Medium"/>
                <a:cs typeface="Franklin Gothic Medium"/>
              </a:rPr>
              <a:t>.</a:t>
            </a:r>
          </a:p>
          <a:p>
            <a:pPr marL="396240" marR="5080" indent="-383540" algn="just">
              <a:lnSpc>
                <a:spcPct val="74000"/>
              </a:lnSpc>
              <a:spcBef>
                <a:spcPts val="1200"/>
              </a:spcBef>
              <a:buClr>
                <a:srgbClr val="1A2D40"/>
              </a:buClr>
              <a:buFont typeface="Franklin Gothic Medium"/>
              <a:buChar char="■"/>
              <a:tabLst>
                <a:tab pos="396875" algn="l"/>
              </a:tabLst>
            </a:pPr>
            <a:r>
              <a:rPr dirty="0">
                <a:solidFill>
                  <a:srgbClr val="1A2D40"/>
                </a:solidFill>
              </a:rPr>
              <a:t>По</a:t>
            </a:r>
            <a:r>
              <a:rPr spc="20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т</a:t>
            </a:r>
            <a:r>
              <a:rPr spc="-10" dirty="0">
                <a:solidFill>
                  <a:srgbClr val="1A2D40"/>
                </a:solidFill>
              </a:rPr>
              <a:t>р</a:t>
            </a:r>
            <a:r>
              <a:rPr dirty="0">
                <a:solidFill>
                  <a:srgbClr val="1A2D40"/>
                </a:solidFill>
              </a:rPr>
              <a:t>ада</a:t>
            </a:r>
            <a:r>
              <a:rPr spc="-10" dirty="0">
                <a:solidFill>
                  <a:srgbClr val="1A2D40"/>
                </a:solidFill>
              </a:rPr>
              <a:t>в</a:t>
            </a:r>
            <a:r>
              <a:rPr dirty="0">
                <a:solidFill>
                  <a:srgbClr val="1A2D40"/>
                </a:solidFill>
              </a:rPr>
              <a:t>шим    </a:t>
            </a:r>
            <a:r>
              <a:rPr spc="16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в    </a:t>
            </a:r>
            <a:r>
              <a:rPr spc="170" dirty="0">
                <a:solidFill>
                  <a:srgbClr val="1A2D40"/>
                </a:solidFill>
              </a:rPr>
              <a:t> </a:t>
            </a:r>
            <a:r>
              <a:rPr spc="-10" dirty="0">
                <a:solidFill>
                  <a:srgbClr val="1A2D40"/>
                </a:solidFill>
              </a:rPr>
              <a:t>р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35" dirty="0">
                <a:solidFill>
                  <a:srgbClr val="1A2D40"/>
                </a:solidFill>
              </a:rPr>
              <a:t>з</a:t>
            </a:r>
            <a:r>
              <a:rPr spc="-25" dirty="0">
                <a:solidFill>
                  <a:srgbClr val="1A2D40"/>
                </a:solidFill>
              </a:rPr>
              <a:t>у</a:t>
            </a:r>
            <a:r>
              <a:rPr dirty="0">
                <a:solidFill>
                  <a:srgbClr val="1A2D40"/>
                </a:solidFill>
              </a:rPr>
              <a:t>л</a:t>
            </a:r>
            <a:r>
              <a:rPr spc="-70" dirty="0">
                <a:solidFill>
                  <a:srgbClr val="1A2D40"/>
                </a:solidFill>
              </a:rPr>
              <a:t>ь</a:t>
            </a:r>
            <a:r>
              <a:rPr spc="10" dirty="0">
                <a:solidFill>
                  <a:srgbClr val="1A2D40"/>
                </a:solidFill>
              </a:rPr>
              <a:t>т</a:t>
            </a:r>
            <a:r>
              <a:rPr spc="-15" dirty="0">
                <a:solidFill>
                  <a:srgbClr val="1A2D40"/>
                </a:solidFill>
              </a:rPr>
              <a:t>а</a:t>
            </a:r>
            <a:r>
              <a:rPr dirty="0">
                <a:solidFill>
                  <a:srgbClr val="1A2D40"/>
                </a:solidFill>
              </a:rPr>
              <a:t>те    </a:t>
            </a:r>
            <a:r>
              <a:rPr spc="175" dirty="0">
                <a:solidFill>
                  <a:srgbClr val="1A2D40"/>
                </a:solidFill>
              </a:rPr>
              <a:t> </a:t>
            </a:r>
            <a:r>
              <a:rPr spc="-5" dirty="0">
                <a:solidFill>
                  <a:srgbClr val="1A2D40"/>
                </a:solidFill>
              </a:rPr>
              <a:t>СВ</a:t>
            </a:r>
            <a:r>
              <a:rPr dirty="0">
                <a:solidFill>
                  <a:srgbClr val="1A2D40"/>
                </a:solidFill>
              </a:rPr>
              <a:t>О    </a:t>
            </a:r>
            <a:r>
              <a:rPr spc="175" dirty="0">
                <a:solidFill>
                  <a:srgbClr val="1A2D40"/>
                </a:solidFill>
              </a:rPr>
              <a:t> </a:t>
            </a:r>
            <a:r>
              <a:rPr spc="-40" dirty="0">
                <a:solidFill>
                  <a:srgbClr val="1A2D40"/>
                </a:solidFill>
              </a:rPr>
              <a:t>б</a:t>
            </a:r>
            <a:r>
              <a:rPr spc="-35" dirty="0">
                <a:solidFill>
                  <a:srgbClr val="1A2D40"/>
                </a:solidFill>
              </a:rPr>
              <a:t>у</a:t>
            </a:r>
            <a:r>
              <a:rPr spc="5" dirty="0">
                <a:solidFill>
                  <a:srgbClr val="1A2D40"/>
                </a:solidFill>
              </a:rPr>
              <a:t>д</a:t>
            </a:r>
            <a:r>
              <a:rPr spc="45" dirty="0">
                <a:solidFill>
                  <a:srgbClr val="1A2D40"/>
                </a:solidFill>
              </a:rPr>
              <a:t>у</a:t>
            </a:r>
            <a:r>
              <a:rPr dirty="0">
                <a:solidFill>
                  <a:srgbClr val="1A2D40"/>
                </a:solidFill>
              </a:rPr>
              <a:t>т выполне</a:t>
            </a:r>
            <a:r>
              <a:rPr spc="-15" dirty="0">
                <a:solidFill>
                  <a:srgbClr val="1A2D40"/>
                </a:solidFill>
              </a:rPr>
              <a:t>н</a:t>
            </a:r>
            <a:r>
              <a:rPr dirty="0">
                <a:solidFill>
                  <a:srgbClr val="1A2D40"/>
                </a:solidFill>
              </a:rPr>
              <a:t>ы </a:t>
            </a:r>
            <a:r>
              <a:rPr spc="14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ф</a:t>
            </a:r>
            <a:r>
              <a:rPr spc="-10" dirty="0">
                <a:solidFill>
                  <a:srgbClr val="1A2D40"/>
                </a:solidFill>
              </a:rPr>
              <a:t>и</a:t>
            </a:r>
            <a:r>
              <a:rPr spc="5" dirty="0">
                <a:solidFill>
                  <a:srgbClr val="1A2D40"/>
                </a:solidFill>
              </a:rPr>
              <a:t>з</a:t>
            </a:r>
            <a:r>
              <a:rPr dirty="0">
                <a:solidFill>
                  <a:srgbClr val="1A2D40"/>
                </a:solidFill>
              </a:rPr>
              <a:t>иотерапе</a:t>
            </a:r>
            <a:r>
              <a:rPr spc="5" dirty="0">
                <a:solidFill>
                  <a:srgbClr val="1A2D40"/>
                </a:solidFill>
              </a:rPr>
              <a:t>в</a:t>
            </a:r>
            <a:r>
              <a:rPr dirty="0">
                <a:solidFill>
                  <a:srgbClr val="1A2D40"/>
                </a:solidFill>
              </a:rPr>
              <a:t>тические </a:t>
            </a:r>
            <a:r>
              <a:rPr spc="110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проце</a:t>
            </a:r>
            <a:r>
              <a:rPr spc="-20" dirty="0">
                <a:solidFill>
                  <a:srgbClr val="1A2D40"/>
                </a:solidFill>
              </a:rPr>
              <a:t>д</a:t>
            </a:r>
            <a:r>
              <a:rPr dirty="0">
                <a:solidFill>
                  <a:srgbClr val="1A2D40"/>
                </a:solidFill>
              </a:rPr>
              <a:t>у</a:t>
            </a:r>
            <a:r>
              <a:rPr spc="-20" dirty="0">
                <a:solidFill>
                  <a:srgbClr val="1A2D40"/>
                </a:solidFill>
              </a:rPr>
              <a:t>р</a:t>
            </a:r>
            <a:r>
              <a:rPr dirty="0">
                <a:solidFill>
                  <a:srgbClr val="1A2D40"/>
                </a:solidFill>
              </a:rPr>
              <a:t>ы и </a:t>
            </a:r>
            <a:r>
              <a:rPr spc="-50" dirty="0">
                <a:solidFill>
                  <a:srgbClr val="1A2D40"/>
                </a:solidFill>
              </a:rPr>
              <a:t> </a:t>
            </a:r>
            <a:r>
              <a:rPr spc="-20" dirty="0">
                <a:solidFill>
                  <a:srgbClr val="1A2D40"/>
                </a:solidFill>
              </a:rPr>
              <a:t>к</a:t>
            </a:r>
            <a:r>
              <a:rPr dirty="0">
                <a:solidFill>
                  <a:srgbClr val="1A2D40"/>
                </a:solidFill>
              </a:rPr>
              <a:t>омп</a:t>
            </a:r>
            <a:r>
              <a:rPr spc="5" dirty="0">
                <a:solidFill>
                  <a:srgbClr val="1A2D40"/>
                </a:solidFill>
              </a:rPr>
              <a:t>л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25" dirty="0">
                <a:solidFill>
                  <a:srgbClr val="1A2D40"/>
                </a:solidFill>
              </a:rPr>
              <a:t>к</a:t>
            </a:r>
            <a:r>
              <a:rPr spc="-15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ы </a:t>
            </a:r>
            <a:r>
              <a:rPr spc="-40" dirty="0">
                <a:solidFill>
                  <a:srgbClr val="1A2D40"/>
                </a:solidFill>
              </a:rPr>
              <a:t> </a:t>
            </a:r>
            <a:r>
              <a:rPr spc="-20" dirty="0">
                <a:solidFill>
                  <a:srgbClr val="1A2D40"/>
                </a:solidFill>
              </a:rPr>
              <a:t>Л</a:t>
            </a:r>
            <a:r>
              <a:rPr dirty="0">
                <a:solidFill>
                  <a:srgbClr val="1A2D40"/>
                </a:solidFill>
              </a:rPr>
              <a:t>Ф</a:t>
            </a:r>
            <a:r>
              <a:rPr spc="-10" dirty="0">
                <a:solidFill>
                  <a:srgbClr val="1A2D40"/>
                </a:solidFill>
              </a:rPr>
              <a:t>К</a:t>
            </a:r>
            <a:r>
              <a:rPr dirty="0">
                <a:solidFill>
                  <a:srgbClr val="1A2D40"/>
                </a:solidFill>
              </a:rPr>
              <a:t>, </a:t>
            </a:r>
            <a:r>
              <a:rPr spc="-50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пр</a:t>
            </a:r>
            <a:r>
              <a:rPr spc="-10" dirty="0">
                <a:solidFill>
                  <a:srgbClr val="1A2D40"/>
                </a:solidFill>
              </a:rPr>
              <a:t>о</a:t>
            </a:r>
            <a:r>
              <a:rPr dirty="0">
                <a:solidFill>
                  <a:srgbClr val="1A2D40"/>
                </a:solidFill>
              </a:rPr>
              <a:t>в</a:t>
            </a:r>
            <a:r>
              <a:rPr spc="-15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д</a:t>
            </a:r>
            <a:r>
              <a:rPr spc="-10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но </a:t>
            </a:r>
            <a:r>
              <a:rPr spc="-50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не </a:t>
            </a:r>
            <a:r>
              <a:rPr spc="-5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мен</a:t>
            </a:r>
            <a:r>
              <a:rPr spc="-10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е </a:t>
            </a:r>
            <a:r>
              <a:rPr spc="-50" dirty="0">
                <a:solidFill>
                  <a:srgbClr val="1A2D40"/>
                </a:solidFill>
              </a:rPr>
              <a:t> </a:t>
            </a:r>
            <a:r>
              <a:rPr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1</a:t>
            </a:r>
            <a:r>
              <a:rPr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000 </a:t>
            </a:r>
            <a:r>
              <a:rPr dirty="0">
                <a:solidFill>
                  <a:srgbClr val="1A2D40"/>
                </a:solidFill>
              </a:rPr>
              <a:t>д</a:t>
            </a:r>
            <a:r>
              <a:rPr spc="-10" dirty="0">
                <a:solidFill>
                  <a:srgbClr val="1A2D40"/>
                </a:solidFill>
              </a:rPr>
              <a:t>и</a:t>
            </a:r>
            <a:r>
              <a:rPr dirty="0">
                <a:solidFill>
                  <a:srgbClr val="1A2D40"/>
                </a:solidFill>
              </a:rPr>
              <a:t>агно</a:t>
            </a:r>
            <a:r>
              <a:rPr spc="20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ти</a:t>
            </a:r>
            <a:r>
              <a:rPr spc="-10" dirty="0">
                <a:solidFill>
                  <a:srgbClr val="1A2D40"/>
                </a:solidFill>
              </a:rPr>
              <a:t>ч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10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к</a:t>
            </a:r>
            <a:r>
              <a:rPr spc="-10" dirty="0">
                <a:solidFill>
                  <a:srgbClr val="1A2D40"/>
                </a:solidFill>
              </a:rPr>
              <a:t>и</a:t>
            </a:r>
            <a:r>
              <a:rPr dirty="0">
                <a:solidFill>
                  <a:srgbClr val="1A2D40"/>
                </a:solidFill>
              </a:rPr>
              <a:t>х</a:t>
            </a:r>
            <a:r>
              <a:rPr spc="170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ис</a:t>
            </a:r>
            <a:r>
              <a:rPr spc="-20" dirty="0">
                <a:solidFill>
                  <a:srgbClr val="1A2D40"/>
                </a:solidFill>
              </a:rPr>
              <a:t>с</a:t>
            </a:r>
            <a:r>
              <a:rPr spc="5" dirty="0">
                <a:solidFill>
                  <a:srgbClr val="1A2D40"/>
                </a:solidFill>
              </a:rPr>
              <a:t>л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10" dirty="0">
                <a:solidFill>
                  <a:srgbClr val="1A2D40"/>
                </a:solidFill>
              </a:rPr>
              <a:t>д</a:t>
            </a:r>
            <a:r>
              <a:rPr dirty="0">
                <a:solidFill>
                  <a:srgbClr val="1A2D40"/>
                </a:solidFill>
              </a:rPr>
              <a:t>о</a:t>
            </a:r>
            <a:r>
              <a:rPr spc="-10" dirty="0">
                <a:solidFill>
                  <a:srgbClr val="1A2D40"/>
                </a:solidFill>
              </a:rPr>
              <a:t>в</a:t>
            </a:r>
            <a:r>
              <a:rPr dirty="0">
                <a:solidFill>
                  <a:srgbClr val="1A2D40"/>
                </a:solidFill>
              </a:rPr>
              <a:t>аний,</a:t>
            </a:r>
            <a:r>
              <a:rPr spc="15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не</a:t>
            </a:r>
            <a:r>
              <a:rPr spc="15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мен</a:t>
            </a:r>
            <a:r>
              <a:rPr spc="-10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160" dirty="0">
                <a:solidFill>
                  <a:srgbClr val="1A2D40"/>
                </a:solidFill>
              </a:rPr>
              <a:t> </a:t>
            </a:r>
            <a:r>
              <a:rPr spc="-1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1</a:t>
            </a:r>
            <a:r>
              <a:rPr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700 </a:t>
            </a:r>
            <a:r>
              <a:rPr dirty="0">
                <a:solidFill>
                  <a:srgbClr val="1A2D40"/>
                </a:solidFill>
              </a:rPr>
              <a:t>физиот</a:t>
            </a:r>
            <a:r>
              <a:rPr spc="-10" dirty="0">
                <a:solidFill>
                  <a:srgbClr val="1A2D40"/>
                </a:solidFill>
              </a:rPr>
              <a:t>ер</a:t>
            </a:r>
            <a:r>
              <a:rPr dirty="0">
                <a:solidFill>
                  <a:srgbClr val="1A2D40"/>
                </a:solidFill>
              </a:rPr>
              <a:t>апе</a:t>
            </a:r>
            <a:r>
              <a:rPr spc="5" dirty="0">
                <a:solidFill>
                  <a:srgbClr val="1A2D40"/>
                </a:solidFill>
              </a:rPr>
              <a:t>в</a:t>
            </a:r>
            <a:r>
              <a:rPr dirty="0">
                <a:solidFill>
                  <a:srgbClr val="1A2D40"/>
                </a:solidFill>
              </a:rPr>
              <a:t>ти</a:t>
            </a:r>
            <a:r>
              <a:rPr spc="-10" dirty="0">
                <a:solidFill>
                  <a:srgbClr val="1A2D40"/>
                </a:solidFill>
              </a:rPr>
              <a:t>ч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10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к</a:t>
            </a:r>
            <a:r>
              <a:rPr spc="-10" dirty="0">
                <a:solidFill>
                  <a:srgbClr val="1A2D40"/>
                </a:solidFill>
              </a:rPr>
              <a:t>и</a:t>
            </a:r>
            <a:r>
              <a:rPr dirty="0">
                <a:solidFill>
                  <a:srgbClr val="1A2D40"/>
                </a:solidFill>
              </a:rPr>
              <a:t>х  </a:t>
            </a:r>
            <a:r>
              <a:rPr spc="-15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пр</a:t>
            </a:r>
            <a:r>
              <a:rPr spc="-10" dirty="0">
                <a:solidFill>
                  <a:srgbClr val="1A2D40"/>
                </a:solidFill>
              </a:rPr>
              <a:t>о</a:t>
            </a:r>
            <a:r>
              <a:rPr dirty="0">
                <a:solidFill>
                  <a:srgbClr val="1A2D40"/>
                </a:solidFill>
              </a:rPr>
              <a:t>ц</a:t>
            </a:r>
            <a:r>
              <a:rPr spc="-20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ду</a:t>
            </a:r>
            <a:r>
              <a:rPr spc="-10" dirty="0">
                <a:solidFill>
                  <a:srgbClr val="1A2D40"/>
                </a:solidFill>
              </a:rPr>
              <a:t>р</a:t>
            </a:r>
            <a:r>
              <a:rPr dirty="0">
                <a:solidFill>
                  <a:srgbClr val="1A2D40"/>
                </a:solidFill>
              </a:rPr>
              <a:t>,  </a:t>
            </a:r>
            <a:r>
              <a:rPr spc="-16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о</a:t>
            </a:r>
            <a:r>
              <a:rPr spc="-20" dirty="0">
                <a:solidFill>
                  <a:srgbClr val="1A2D40"/>
                </a:solidFill>
              </a:rPr>
              <a:t>к</a:t>
            </a:r>
            <a:r>
              <a:rPr dirty="0">
                <a:solidFill>
                  <a:srgbClr val="1A2D40"/>
                </a:solidFill>
              </a:rPr>
              <a:t>оло  </a:t>
            </a:r>
            <a:r>
              <a:rPr spc="-165" dirty="0">
                <a:solidFill>
                  <a:srgbClr val="1A2D40"/>
                </a:solidFill>
              </a:rPr>
              <a:t> </a:t>
            </a:r>
            <a:r>
              <a:rPr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1</a:t>
            </a:r>
            <a:r>
              <a:rPr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000 </a:t>
            </a:r>
            <a:r>
              <a:rPr spc="-20" dirty="0">
                <a:solidFill>
                  <a:srgbClr val="1A2D40"/>
                </a:solidFill>
              </a:rPr>
              <a:t>к</a:t>
            </a:r>
            <a:r>
              <a:rPr dirty="0">
                <a:solidFill>
                  <a:srgbClr val="1A2D40"/>
                </a:solidFill>
              </a:rPr>
              <a:t>омп</a:t>
            </a:r>
            <a:r>
              <a:rPr spc="5" dirty="0">
                <a:solidFill>
                  <a:srgbClr val="1A2D40"/>
                </a:solidFill>
              </a:rPr>
              <a:t>л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25" dirty="0">
                <a:solidFill>
                  <a:srgbClr val="1A2D40"/>
                </a:solidFill>
              </a:rPr>
              <a:t>к</a:t>
            </a:r>
            <a:r>
              <a:rPr spc="5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ов</a:t>
            </a:r>
            <a:r>
              <a:rPr spc="-20" dirty="0">
                <a:solidFill>
                  <a:srgbClr val="1A2D40"/>
                </a:solidFill>
              </a:rPr>
              <a:t> </a:t>
            </a:r>
            <a:r>
              <a:rPr spc="-5" dirty="0">
                <a:solidFill>
                  <a:srgbClr val="1A2D40"/>
                </a:solidFill>
              </a:rPr>
              <a:t>ЛФК</a:t>
            </a:r>
            <a:r>
              <a:rPr dirty="0">
                <a:solidFill>
                  <a:srgbClr val="1A2D40"/>
                </a:solidFill>
                <a:latin typeface="Franklin Gothic Medium"/>
                <a:cs typeface="Franklin Gothic Medium"/>
              </a:rPr>
              <a:t>. .</a:t>
            </a:r>
          </a:p>
          <a:p>
            <a:pPr marL="396240" marR="6350" indent="-383540" algn="just">
              <a:lnSpc>
                <a:spcPct val="74000"/>
              </a:lnSpc>
              <a:spcBef>
                <a:spcPts val="1190"/>
              </a:spcBef>
              <a:buClr>
                <a:srgbClr val="1A2D40"/>
              </a:buClr>
              <a:buFont typeface="Franklin Gothic Medium"/>
              <a:buChar char="■"/>
              <a:tabLst>
                <a:tab pos="396875" algn="l"/>
                <a:tab pos="1762125" algn="l"/>
                <a:tab pos="2685415" algn="l"/>
                <a:tab pos="3515995" algn="l"/>
                <a:tab pos="4792345" algn="l"/>
              </a:tabLst>
            </a:pPr>
            <a:r>
              <a:rPr spc="-20" dirty="0"/>
              <a:t>К</a:t>
            </a:r>
            <a:r>
              <a:rPr dirty="0"/>
              <a:t>аж</a:t>
            </a:r>
            <a:r>
              <a:rPr spc="-20" dirty="0"/>
              <a:t>д</a:t>
            </a:r>
            <a:r>
              <a:rPr dirty="0"/>
              <a:t>ый  </a:t>
            </a:r>
            <a:r>
              <a:rPr spc="100" dirty="0"/>
              <a:t> </a:t>
            </a:r>
            <a:r>
              <a:rPr spc="-20" dirty="0"/>
              <a:t>и</a:t>
            </a:r>
            <a:r>
              <a:rPr dirty="0"/>
              <a:t>з  </a:t>
            </a:r>
            <a:r>
              <a:rPr spc="95" dirty="0"/>
              <a:t> </a:t>
            </a:r>
            <a:r>
              <a:rPr spc="10" dirty="0"/>
              <a:t>у</a:t>
            </a:r>
            <a:r>
              <a:rPr spc="-20" dirty="0"/>
              <a:t>ч</a:t>
            </a:r>
            <a:r>
              <a:rPr dirty="0"/>
              <a:t>а</a:t>
            </a:r>
            <a:r>
              <a:rPr spc="20" dirty="0"/>
              <a:t>с</a:t>
            </a:r>
            <a:r>
              <a:rPr dirty="0"/>
              <a:t>тн</a:t>
            </a:r>
            <a:r>
              <a:rPr spc="-10" dirty="0"/>
              <a:t>и</a:t>
            </a:r>
            <a:r>
              <a:rPr spc="-20" dirty="0"/>
              <a:t>к</a:t>
            </a:r>
            <a:r>
              <a:rPr dirty="0"/>
              <a:t>ов  </a:t>
            </a:r>
            <a:r>
              <a:rPr spc="95" dirty="0"/>
              <a:t> </a:t>
            </a:r>
            <a:r>
              <a:rPr dirty="0"/>
              <a:t>ц</a:t>
            </a:r>
            <a:r>
              <a:rPr spc="-20" dirty="0"/>
              <a:t>е</a:t>
            </a:r>
            <a:r>
              <a:rPr dirty="0"/>
              <a:t>л</a:t>
            </a:r>
            <a:r>
              <a:rPr spc="-10" dirty="0"/>
              <a:t>ев</a:t>
            </a:r>
            <a:r>
              <a:rPr dirty="0"/>
              <a:t>ой  </a:t>
            </a:r>
            <a:r>
              <a:rPr spc="100" dirty="0"/>
              <a:t> </a:t>
            </a:r>
            <a:r>
              <a:rPr dirty="0"/>
              <a:t>г</a:t>
            </a:r>
            <a:r>
              <a:rPr spc="-35" dirty="0"/>
              <a:t>р</a:t>
            </a:r>
            <a:r>
              <a:rPr dirty="0"/>
              <a:t>уппы  </a:t>
            </a:r>
            <a:r>
              <a:rPr spc="100" dirty="0"/>
              <a:t> </a:t>
            </a:r>
            <a:r>
              <a:rPr spc="-15" dirty="0"/>
              <a:t>по </a:t>
            </a:r>
            <a:r>
              <a:rPr dirty="0"/>
              <a:t>з</a:t>
            </a:r>
            <a:r>
              <a:rPr spc="5" dirty="0"/>
              <a:t>а</a:t>
            </a:r>
            <a:r>
              <a:rPr dirty="0"/>
              <a:t>в</a:t>
            </a:r>
            <a:r>
              <a:rPr spc="-15" dirty="0"/>
              <a:t>е</a:t>
            </a:r>
            <a:r>
              <a:rPr spc="-10" dirty="0"/>
              <a:t>р</a:t>
            </a:r>
            <a:r>
              <a:rPr dirty="0"/>
              <a:t>шению </a:t>
            </a:r>
            <a:r>
              <a:rPr spc="160" dirty="0"/>
              <a:t> </a:t>
            </a:r>
            <a:r>
              <a:rPr spc="-20" dirty="0"/>
              <a:t>р</a:t>
            </a:r>
            <a:r>
              <a:rPr dirty="0"/>
              <a:t>еаб</a:t>
            </a:r>
            <a:r>
              <a:rPr spc="-10" dirty="0"/>
              <a:t>и</a:t>
            </a:r>
            <a:r>
              <a:rPr spc="5" dirty="0"/>
              <a:t>л</a:t>
            </a:r>
            <a:r>
              <a:rPr dirty="0"/>
              <a:t>и</a:t>
            </a:r>
            <a:r>
              <a:rPr spc="5" dirty="0"/>
              <a:t>т</a:t>
            </a:r>
            <a:r>
              <a:rPr dirty="0"/>
              <a:t>ационных </a:t>
            </a:r>
            <a:r>
              <a:rPr spc="165" dirty="0"/>
              <a:t> </a:t>
            </a:r>
            <a:r>
              <a:rPr dirty="0"/>
              <a:t>ме</a:t>
            </a:r>
            <a:r>
              <a:rPr spc="-15" dirty="0"/>
              <a:t>р</a:t>
            </a:r>
            <a:r>
              <a:rPr dirty="0"/>
              <a:t>оп</a:t>
            </a:r>
            <a:r>
              <a:rPr spc="-10" dirty="0"/>
              <a:t>р</a:t>
            </a:r>
            <a:r>
              <a:rPr dirty="0"/>
              <a:t>ият</a:t>
            </a:r>
            <a:r>
              <a:rPr spc="-20" dirty="0"/>
              <a:t>и</a:t>
            </a:r>
            <a:r>
              <a:rPr dirty="0"/>
              <a:t>й по</a:t>
            </a:r>
            <a:r>
              <a:rPr spc="-10" dirty="0"/>
              <a:t>л</a:t>
            </a:r>
            <a:r>
              <a:rPr spc="10" dirty="0"/>
              <a:t>у</a:t>
            </a:r>
            <a:r>
              <a:rPr spc="-10" dirty="0"/>
              <a:t>ч</a:t>
            </a:r>
            <a:r>
              <a:rPr dirty="0"/>
              <a:t>ит	</a:t>
            </a:r>
            <a:r>
              <a:rPr spc="-15" dirty="0"/>
              <a:t>с</a:t>
            </a:r>
            <a:r>
              <a:rPr dirty="0"/>
              <a:t>пециально	</a:t>
            </a:r>
            <a:r>
              <a:rPr spc="-10" dirty="0"/>
              <a:t>р</a:t>
            </a:r>
            <a:r>
              <a:rPr dirty="0"/>
              <a:t>а</a:t>
            </a:r>
            <a:r>
              <a:rPr spc="5" dirty="0"/>
              <a:t>з</a:t>
            </a:r>
            <a:r>
              <a:rPr spc="-10" dirty="0"/>
              <a:t>р</a:t>
            </a:r>
            <a:r>
              <a:rPr dirty="0"/>
              <a:t>аботанн</a:t>
            </a:r>
            <a:r>
              <a:rPr spc="5" dirty="0"/>
              <a:t>ы</a:t>
            </a:r>
            <a:r>
              <a:rPr dirty="0"/>
              <a:t>е ин</a:t>
            </a:r>
            <a:r>
              <a:rPr spc="-10" dirty="0"/>
              <a:t>д</a:t>
            </a:r>
            <a:r>
              <a:rPr dirty="0"/>
              <a:t>и</a:t>
            </a:r>
            <a:r>
              <a:rPr spc="-10" dirty="0"/>
              <a:t>в</a:t>
            </a:r>
            <a:r>
              <a:rPr dirty="0"/>
              <a:t>и</a:t>
            </a:r>
            <a:r>
              <a:rPr spc="-10" dirty="0"/>
              <a:t>д</a:t>
            </a:r>
            <a:r>
              <a:rPr spc="-25" dirty="0"/>
              <a:t>у</a:t>
            </a:r>
            <a:r>
              <a:rPr dirty="0"/>
              <a:t>а</a:t>
            </a:r>
            <a:r>
              <a:rPr spc="5" dirty="0"/>
              <a:t>л</a:t>
            </a:r>
            <a:r>
              <a:rPr spc="-10" dirty="0"/>
              <a:t>ь</a:t>
            </a:r>
            <a:r>
              <a:rPr dirty="0"/>
              <a:t>н</a:t>
            </a:r>
            <a:r>
              <a:rPr spc="-10" dirty="0"/>
              <a:t>ы</a:t>
            </a:r>
            <a:r>
              <a:rPr dirty="0"/>
              <a:t>е	</a:t>
            </a:r>
            <a:r>
              <a:rPr spc="-10" dirty="0"/>
              <a:t>р</a:t>
            </a:r>
            <a:r>
              <a:rPr dirty="0"/>
              <a:t>е</a:t>
            </a:r>
            <a:r>
              <a:rPr spc="-25" dirty="0"/>
              <a:t>к</a:t>
            </a:r>
            <a:r>
              <a:rPr dirty="0"/>
              <a:t>ом</a:t>
            </a:r>
            <a:r>
              <a:rPr spc="-20" dirty="0"/>
              <a:t>е</a:t>
            </a:r>
            <a:r>
              <a:rPr dirty="0"/>
              <a:t>ндации	</a:t>
            </a:r>
            <a:r>
              <a:rPr spc="-10" dirty="0"/>
              <a:t>по </a:t>
            </a:r>
            <a:r>
              <a:rPr dirty="0"/>
              <a:t>пра</a:t>
            </a:r>
            <a:r>
              <a:rPr spc="-10" dirty="0"/>
              <a:t>в</a:t>
            </a:r>
            <a:r>
              <a:rPr dirty="0"/>
              <a:t>ильному</a:t>
            </a:r>
            <a:r>
              <a:rPr spc="200" dirty="0"/>
              <a:t> </a:t>
            </a:r>
            <a:r>
              <a:rPr dirty="0"/>
              <a:t>пи</a:t>
            </a:r>
            <a:r>
              <a:rPr spc="10" dirty="0"/>
              <a:t>т</a:t>
            </a:r>
            <a:r>
              <a:rPr dirty="0"/>
              <a:t>анию,</a:t>
            </a:r>
            <a:r>
              <a:rPr spc="200" dirty="0"/>
              <a:t> </a:t>
            </a:r>
            <a:r>
              <a:rPr spc="-10" dirty="0"/>
              <a:t>р</a:t>
            </a:r>
            <a:r>
              <a:rPr spc="-20" dirty="0"/>
              <a:t>е</a:t>
            </a:r>
            <a:r>
              <a:rPr dirty="0"/>
              <a:t>жи</a:t>
            </a:r>
            <a:r>
              <a:rPr spc="-20" dirty="0"/>
              <a:t>м</a:t>
            </a:r>
            <a:r>
              <a:rPr dirty="0"/>
              <a:t>у</a:t>
            </a:r>
            <a:r>
              <a:rPr spc="200" dirty="0"/>
              <a:t> </a:t>
            </a:r>
            <a:r>
              <a:rPr dirty="0"/>
              <a:t>т</a:t>
            </a:r>
            <a:r>
              <a:rPr spc="-35" dirty="0"/>
              <a:t>ру</a:t>
            </a:r>
            <a:r>
              <a:rPr dirty="0"/>
              <a:t>да</a:t>
            </a:r>
            <a:r>
              <a:rPr spc="185" dirty="0"/>
              <a:t> </a:t>
            </a:r>
            <a:r>
              <a:rPr dirty="0"/>
              <a:t>и</a:t>
            </a:r>
            <a:r>
              <a:rPr spc="195" dirty="0"/>
              <a:t> </a:t>
            </a:r>
            <a:r>
              <a:rPr spc="-15" dirty="0"/>
              <a:t>о</a:t>
            </a:r>
            <a:r>
              <a:rPr spc="-40" dirty="0"/>
              <a:t>т</a:t>
            </a:r>
            <a:r>
              <a:rPr spc="-20" dirty="0"/>
              <a:t>д</a:t>
            </a:r>
            <a:r>
              <a:rPr dirty="0"/>
              <a:t>ы</a:t>
            </a:r>
            <a:r>
              <a:rPr spc="-20" dirty="0"/>
              <a:t>х</a:t>
            </a:r>
            <a:r>
              <a:rPr dirty="0"/>
              <a:t>а, ме</a:t>
            </a:r>
            <a:r>
              <a:rPr spc="-10" dirty="0"/>
              <a:t>д</a:t>
            </a:r>
            <a:r>
              <a:rPr dirty="0"/>
              <a:t>и</a:t>
            </a:r>
            <a:r>
              <a:rPr spc="-10" dirty="0"/>
              <a:t>к</a:t>
            </a:r>
            <a:r>
              <a:rPr dirty="0"/>
              <a:t>аментозному   </a:t>
            </a:r>
            <a:r>
              <a:rPr spc="105" dirty="0"/>
              <a:t> </a:t>
            </a:r>
            <a:r>
              <a:rPr dirty="0"/>
              <a:t>и   </a:t>
            </a:r>
            <a:r>
              <a:rPr spc="70" dirty="0"/>
              <a:t> </a:t>
            </a:r>
            <a:r>
              <a:rPr spc="5" dirty="0"/>
              <a:t>с</a:t>
            </a:r>
            <a:r>
              <a:rPr dirty="0"/>
              <a:t>анато</a:t>
            </a:r>
            <a:r>
              <a:rPr spc="-10" dirty="0"/>
              <a:t>р</a:t>
            </a:r>
            <a:r>
              <a:rPr dirty="0"/>
              <a:t>но</a:t>
            </a:r>
            <a:r>
              <a:rPr spc="-5" dirty="0">
                <a:latin typeface="Franklin Gothic Medium"/>
                <a:cs typeface="Franklin Gothic Medium"/>
              </a:rPr>
              <a:t>-</a:t>
            </a:r>
            <a:r>
              <a:rPr dirty="0"/>
              <a:t>ку</a:t>
            </a:r>
            <a:r>
              <a:rPr spc="-10" dirty="0"/>
              <a:t>р</a:t>
            </a:r>
            <a:r>
              <a:rPr dirty="0"/>
              <a:t>о</a:t>
            </a:r>
            <a:r>
              <a:rPr spc="-10" dirty="0"/>
              <a:t>р</a:t>
            </a:r>
            <a:r>
              <a:rPr dirty="0"/>
              <a:t>тному </a:t>
            </a:r>
            <a:r>
              <a:rPr spc="5" dirty="0"/>
              <a:t>л</a:t>
            </a:r>
            <a:r>
              <a:rPr spc="-20" dirty="0"/>
              <a:t>е</a:t>
            </a:r>
            <a:r>
              <a:rPr spc="-10" dirty="0"/>
              <a:t>ч</a:t>
            </a:r>
            <a:r>
              <a:rPr dirty="0"/>
              <a:t>ен</a:t>
            </a:r>
            <a:r>
              <a:rPr spc="-10" dirty="0"/>
              <a:t>и</a:t>
            </a:r>
            <a:r>
              <a:rPr spc="5" dirty="0"/>
              <a:t>ю</a:t>
            </a:r>
            <a:r>
              <a:rPr dirty="0">
                <a:latin typeface="Franklin Gothic Medium"/>
                <a:cs typeface="Franklin Gothic Medium"/>
              </a:rPr>
              <a:t>.</a:t>
            </a:r>
          </a:p>
          <a:p>
            <a:pPr marL="396240" marR="6985" indent="-383540" algn="just">
              <a:lnSpc>
                <a:spcPct val="74100"/>
              </a:lnSpc>
              <a:spcBef>
                <a:spcPts val="1200"/>
              </a:spcBef>
              <a:buClr>
                <a:srgbClr val="1A2D40"/>
              </a:buClr>
              <a:buFont typeface="Franklin Gothic Medium"/>
              <a:buChar char="■"/>
              <a:tabLst>
                <a:tab pos="396875" algn="l"/>
              </a:tabLst>
            </a:pPr>
            <a:r>
              <a:rPr dirty="0">
                <a:solidFill>
                  <a:srgbClr val="1A2D40"/>
                </a:solidFill>
              </a:rPr>
              <a:t>Пр</a:t>
            </a:r>
            <a:r>
              <a:rPr spc="-10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д</a:t>
            </a:r>
            <a:r>
              <a:rPr spc="-40" dirty="0">
                <a:solidFill>
                  <a:srgbClr val="1A2D40"/>
                </a:solidFill>
              </a:rPr>
              <a:t>у</a:t>
            </a:r>
            <a:r>
              <a:rPr dirty="0">
                <a:solidFill>
                  <a:srgbClr val="1A2D40"/>
                </a:solidFill>
              </a:rPr>
              <a:t>смат</a:t>
            </a:r>
            <a:r>
              <a:rPr spc="-10" dirty="0">
                <a:solidFill>
                  <a:srgbClr val="1A2D40"/>
                </a:solidFill>
              </a:rPr>
              <a:t>р</a:t>
            </a:r>
            <a:r>
              <a:rPr dirty="0">
                <a:solidFill>
                  <a:srgbClr val="1A2D40"/>
                </a:solidFill>
              </a:rPr>
              <a:t>и</a:t>
            </a:r>
            <a:r>
              <a:rPr spc="-10" dirty="0">
                <a:solidFill>
                  <a:srgbClr val="1A2D40"/>
                </a:solidFill>
              </a:rPr>
              <a:t>в</a:t>
            </a:r>
            <a:r>
              <a:rPr dirty="0">
                <a:solidFill>
                  <a:srgbClr val="1A2D40"/>
                </a:solidFill>
              </a:rPr>
              <a:t>ается </a:t>
            </a:r>
            <a:r>
              <a:rPr spc="175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пр</a:t>
            </a:r>
            <a:r>
              <a:rPr spc="-10" dirty="0">
                <a:solidFill>
                  <a:srgbClr val="1A2D40"/>
                </a:solidFill>
              </a:rPr>
              <a:t>о</a:t>
            </a:r>
            <a:r>
              <a:rPr dirty="0">
                <a:solidFill>
                  <a:srgbClr val="1A2D40"/>
                </a:solidFill>
              </a:rPr>
              <a:t>в</a:t>
            </a:r>
            <a:r>
              <a:rPr spc="-15" dirty="0">
                <a:solidFill>
                  <a:srgbClr val="1A2D40"/>
                </a:solidFill>
              </a:rPr>
              <a:t>е</a:t>
            </a:r>
            <a:r>
              <a:rPr dirty="0">
                <a:solidFill>
                  <a:srgbClr val="1A2D40"/>
                </a:solidFill>
              </a:rPr>
              <a:t>д</a:t>
            </a:r>
            <a:r>
              <a:rPr spc="-10" dirty="0">
                <a:solidFill>
                  <a:srgbClr val="1A2D40"/>
                </a:solidFill>
              </a:rPr>
              <a:t>е</a:t>
            </a:r>
            <a:r>
              <a:rPr spc="-15" dirty="0">
                <a:solidFill>
                  <a:srgbClr val="1A2D40"/>
                </a:solidFill>
              </a:rPr>
              <a:t>н</a:t>
            </a:r>
            <a:r>
              <a:rPr dirty="0">
                <a:solidFill>
                  <a:srgbClr val="1A2D40"/>
                </a:solidFill>
              </a:rPr>
              <a:t>ие </a:t>
            </a:r>
            <a:r>
              <a:rPr spc="170" dirty="0">
                <a:solidFill>
                  <a:srgbClr val="1A2D40"/>
                </a:solidFill>
              </a:rPr>
              <a:t> </a:t>
            </a:r>
            <a:r>
              <a:rPr dirty="0">
                <a:solidFill>
                  <a:srgbClr val="1A2D40"/>
                </a:solidFill>
              </a:rPr>
              <a:t>ку</a:t>
            </a:r>
            <a:r>
              <a:rPr spc="-20" dirty="0">
                <a:solidFill>
                  <a:srgbClr val="1A2D40"/>
                </a:solidFill>
              </a:rPr>
              <a:t>р</a:t>
            </a:r>
            <a:r>
              <a:rPr spc="5" dirty="0">
                <a:solidFill>
                  <a:srgbClr val="1A2D40"/>
                </a:solidFill>
              </a:rPr>
              <a:t>с</a:t>
            </a:r>
            <a:r>
              <a:rPr dirty="0">
                <a:solidFill>
                  <a:srgbClr val="1A2D40"/>
                </a:solidFill>
              </a:rPr>
              <a:t>а </a:t>
            </a:r>
            <a:r>
              <a:rPr spc="175" dirty="0">
                <a:solidFill>
                  <a:srgbClr val="1A2D40"/>
                </a:solidFill>
              </a:rPr>
              <a:t> </a:t>
            </a:r>
            <a:r>
              <a:rPr spc="5" dirty="0">
                <a:solidFill>
                  <a:srgbClr val="1A2D40"/>
                </a:solidFill>
              </a:rPr>
              <a:t>л</a:t>
            </a:r>
            <a:r>
              <a:rPr dirty="0">
                <a:solidFill>
                  <a:srgbClr val="1A2D40"/>
                </a:solidFill>
              </a:rPr>
              <a:t>е</a:t>
            </a:r>
            <a:r>
              <a:rPr spc="-10" dirty="0">
                <a:solidFill>
                  <a:srgbClr val="1A2D40"/>
                </a:solidFill>
              </a:rPr>
              <a:t>к</a:t>
            </a:r>
            <a:r>
              <a:rPr spc="-15" dirty="0">
                <a:solidFill>
                  <a:srgbClr val="1A2D40"/>
                </a:solidFill>
              </a:rPr>
              <a:t>ц</a:t>
            </a:r>
            <a:r>
              <a:rPr dirty="0">
                <a:solidFill>
                  <a:srgbClr val="1A2D40"/>
                </a:solidFill>
              </a:rPr>
              <a:t>ий в</a:t>
            </a:r>
            <a:r>
              <a:rPr spc="-10" dirty="0">
                <a:solidFill>
                  <a:srgbClr val="1A2D40"/>
                </a:solidFill>
              </a:rPr>
              <a:t>о</a:t>
            </a:r>
            <a:r>
              <a:rPr spc="5" dirty="0">
                <a:solidFill>
                  <a:srgbClr val="1A2D40"/>
                </a:solidFill>
              </a:rPr>
              <a:t>л</a:t>
            </a:r>
            <a:r>
              <a:rPr dirty="0">
                <a:solidFill>
                  <a:srgbClr val="1A2D40"/>
                </a:solidFill>
              </a:rPr>
              <a:t>онт</a:t>
            </a:r>
            <a:r>
              <a:rPr spc="-10" dirty="0">
                <a:solidFill>
                  <a:srgbClr val="1A2D40"/>
                </a:solidFill>
              </a:rPr>
              <a:t>ер</a:t>
            </a:r>
            <a:r>
              <a:rPr dirty="0">
                <a:solidFill>
                  <a:srgbClr val="1A2D40"/>
                </a:solidFill>
              </a:rPr>
              <a:t>ам</a:t>
            </a:r>
            <a:r>
              <a:rPr dirty="0">
                <a:solidFill>
                  <a:srgbClr val="1A2D40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67653" y="1195052"/>
            <a:ext cx="28022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Clr>
                <a:srgbClr val="1A2D40"/>
              </a:buClr>
              <a:buFont typeface="Franklin Gothic Medium"/>
              <a:buChar char="■"/>
              <a:tabLst>
                <a:tab pos="396875" algn="l"/>
                <a:tab pos="1271270" algn="l"/>
                <a:tab pos="1992630" algn="l"/>
              </a:tabLst>
            </a:pP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Проект	</a:t>
            </a:r>
            <a:r>
              <a:rPr sz="1600" spc="-4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б</a:t>
            </a:r>
            <a:r>
              <a:rPr sz="1600" spc="-4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дет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	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освещен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1650" y="1195052"/>
            <a:ext cx="1272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935" algn="l"/>
              </a:tabLst>
            </a:pP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	ср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д</a:t>
            </a:r>
            <a:r>
              <a:rPr sz="1600" spc="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х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86947" y="1195052"/>
            <a:ext cx="9080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мас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в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й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1701" y="1374884"/>
            <a:ext cx="32588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90370" algn="l"/>
              </a:tabLst>
            </a:pP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информа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ц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:</a:t>
            </a: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	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spc="-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убликанские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47781" y="1374884"/>
            <a:ext cx="4889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СМИ,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74628" y="1374884"/>
            <a:ext cx="418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айт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algn="just">
              <a:lnSpc>
                <a:spcPct val="74000"/>
              </a:lnSpc>
            </a:pPr>
            <a:r>
              <a:rPr spc="-15" dirty="0"/>
              <a:t>о</a:t>
            </a:r>
            <a:r>
              <a:rPr spc="-10" dirty="0"/>
              <a:t>б</a:t>
            </a:r>
            <a:r>
              <a:rPr spc="-20" dirty="0"/>
              <a:t>щ</a:t>
            </a:r>
            <a:r>
              <a:rPr dirty="0"/>
              <a:t>е</a:t>
            </a:r>
            <a:r>
              <a:rPr spc="5" dirty="0"/>
              <a:t>с</a:t>
            </a:r>
            <a:r>
              <a:rPr spc="-10" dirty="0"/>
              <a:t>твенной</a:t>
            </a:r>
            <a:r>
              <a:rPr spc="55" dirty="0"/>
              <a:t> </a:t>
            </a:r>
            <a:r>
              <a:rPr spc="-5" dirty="0"/>
              <a:t>п</a:t>
            </a:r>
            <a:r>
              <a:rPr spc="-10" dirty="0"/>
              <a:t>алат</a:t>
            </a:r>
            <a:r>
              <a:rPr spc="-20" dirty="0"/>
              <a:t>ы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5" dirty="0"/>
              <a:t>с</a:t>
            </a:r>
            <a:r>
              <a:rPr spc="-15" dirty="0"/>
              <a:t>о</a:t>
            </a:r>
            <a:r>
              <a:rPr spc="-5" dirty="0"/>
              <a:t>ц</a:t>
            </a:r>
            <a:r>
              <a:rPr spc="-10" dirty="0"/>
              <a:t>и</a:t>
            </a:r>
            <a:r>
              <a:rPr spc="-15" dirty="0"/>
              <a:t>а</a:t>
            </a:r>
            <a:r>
              <a:rPr spc="-10" dirty="0"/>
              <a:t>льные</a:t>
            </a:r>
            <a:r>
              <a:rPr spc="55" dirty="0"/>
              <a:t> </a:t>
            </a:r>
            <a:r>
              <a:rPr spc="-10" dirty="0"/>
              <a:t>се</a:t>
            </a:r>
            <a:r>
              <a:rPr spc="0" dirty="0"/>
              <a:t>т</a:t>
            </a:r>
            <a:r>
              <a:rPr spc="-10" dirty="0"/>
              <a:t>и,</a:t>
            </a:r>
            <a:r>
              <a:rPr spc="50" dirty="0"/>
              <a:t> </a:t>
            </a:r>
            <a:r>
              <a:rPr spc="-10" dirty="0"/>
              <a:t>мессе</a:t>
            </a:r>
            <a:r>
              <a:rPr spc="-5" dirty="0"/>
              <a:t>н</a:t>
            </a:r>
            <a:r>
              <a:rPr spc="-10" dirty="0"/>
              <a:t>д</a:t>
            </a:r>
            <a:r>
              <a:rPr spc="-35" dirty="0"/>
              <a:t>ж</a:t>
            </a:r>
            <a:r>
              <a:rPr spc="-10" dirty="0"/>
              <a:t>е</a:t>
            </a:r>
            <a:r>
              <a:rPr spc="15" dirty="0"/>
              <a:t>р</a:t>
            </a:r>
            <a:r>
              <a:rPr spc="-15" dirty="0"/>
              <a:t>ы</a:t>
            </a:r>
            <a:r>
              <a:rPr spc="-10" dirty="0"/>
              <a:t> чер</a:t>
            </a:r>
            <a:r>
              <a:rPr spc="0" dirty="0"/>
              <a:t>е</a:t>
            </a:r>
            <a:r>
              <a:rPr spc="-10" dirty="0"/>
              <a:t>з</a:t>
            </a:r>
            <a:r>
              <a:rPr dirty="0"/>
              <a:t>      </a:t>
            </a:r>
            <a:r>
              <a:rPr spc="-70" dirty="0"/>
              <a:t> </a:t>
            </a:r>
            <a:r>
              <a:rPr spc="-20" dirty="0"/>
              <a:t>к</a:t>
            </a:r>
            <a:r>
              <a:rPr spc="-10" dirty="0"/>
              <a:t>оторые</a:t>
            </a:r>
            <a:r>
              <a:rPr dirty="0"/>
              <a:t>      </a:t>
            </a:r>
            <a:r>
              <a:rPr spc="-55" dirty="0"/>
              <a:t> </a:t>
            </a:r>
            <a:r>
              <a:rPr spc="-10" dirty="0"/>
              <a:t>жит</a:t>
            </a:r>
            <a:r>
              <a:rPr spc="-20" dirty="0"/>
              <a:t>е</a:t>
            </a:r>
            <a:r>
              <a:rPr spc="-10" dirty="0"/>
              <a:t>ли</a:t>
            </a:r>
            <a:r>
              <a:rPr dirty="0"/>
              <a:t>      </a:t>
            </a:r>
            <a:r>
              <a:rPr spc="-55" dirty="0"/>
              <a:t> </a:t>
            </a:r>
            <a:r>
              <a:rPr spc="-20" dirty="0"/>
              <a:t>Р</a:t>
            </a:r>
            <a:r>
              <a:rPr spc="-10" dirty="0"/>
              <a:t>еспуб</a:t>
            </a:r>
            <a:r>
              <a:rPr dirty="0"/>
              <a:t>л</a:t>
            </a:r>
            <a:r>
              <a:rPr spc="-10" dirty="0"/>
              <a:t>ики</a:t>
            </a:r>
            <a:r>
              <a:rPr dirty="0"/>
              <a:t>      </a:t>
            </a:r>
            <a:r>
              <a:rPr spc="-55" dirty="0"/>
              <a:t> </a:t>
            </a:r>
            <a:r>
              <a:rPr spc="-5" dirty="0"/>
              <a:t>по</a:t>
            </a:r>
            <a:r>
              <a:rPr spc="-10" dirty="0"/>
              <a:t>л</a:t>
            </a:r>
            <a:r>
              <a:rPr dirty="0"/>
              <a:t>у</a:t>
            </a:r>
            <a:r>
              <a:rPr spc="-10" dirty="0"/>
              <a:t>чат информа</a:t>
            </a:r>
            <a:r>
              <a:rPr dirty="0"/>
              <a:t>ц</a:t>
            </a:r>
            <a:r>
              <a:rPr spc="-15" dirty="0"/>
              <a:t>ию</a:t>
            </a:r>
            <a:r>
              <a:rPr dirty="0"/>
              <a:t> </a:t>
            </a:r>
            <a:r>
              <a:rPr spc="105" dirty="0"/>
              <a:t> </a:t>
            </a:r>
            <a:r>
              <a:rPr spc="-10" dirty="0"/>
              <a:t>о</a:t>
            </a:r>
            <a:r>
              <a:rPr dirty="0"/>
              <a:t> </a:t>
            </a:r>
            <a:r>
              <a:rPr spc="95" dirty="0"/>
              <a:t> </a:t>
            </a:r>
            <a:r>
              <a:rPr spc="-10" dirty="0"/>
              <a:t>реа</a:t>
            </a:r>
            <a:r>
              <a:rPr spc="-5" dirty="0"/>
              <a:t>л</a:t>
            </a:r>
            <a:r>
              <a:rPr spc="-10" dirty="0"/>
              <a:t>и</a:t>
            </a:r>
            <a:r>
              <a:rPr spc="-30" dirty="0"/>
              <a:t>зу</a:t>
            </a:r>
            <a:r>
              <a:rPr spc="-10" dirty="0"/>
              <a:t>емом</a:t>
            </a:r>
            <a:r>
              <a:rPr dirty="0"/>
              <a:t> </a:t>
            </a:r>
            <a:r>
              <a:rPr spc="90" dirty="0"/>
              <a:t> </a:t>
            </a:r>
            <a:r>
              <a:rPr spc="-10" dirty="0"/>
              <a:t>проекте</a:t>
            </a:r>
            <a:r>
              <a:rPr dirty="0"/>
              <a:t> </a:t>
            </a:r>
            <a:r>
              <a:rPr spc="95" dirty="0"/>
              <a:t> </a:t>
            </a:r>
            <a:r>
              <a:rPr spc="-10" dirty="0"/>
              <a:t>и</a:t>
            </a:r>
            <a:r>
              <a:rPr dirty="0"/>
              <a:t> </a:t>
            </a:r>
            <a:r>
              <a:rPr spc="95" dirty="0"/>
              <a:t> </a:t>
            </a:r>
            <a:r>
              <a:rPr dirty="0"/>
              <a:t>д</a:t>
            </a:r>
            <a:r>
              <a:rPr spc="-5" dirty="0"/>
              <a:t>о</a:t>
            </a:r>
            <a:r>
              <a:rPr spc="15" dirty="0"/>
              <a:t>с</a:t>
            </a:r>
            <a:r>
              <a:rPr dirty="0"/>
              <a:t>т</a:t>
            </a:r>
            <a:r>
              <a:rPr spc="-5" dirty="0"/>
              <a:t>и</a:t>
            </a:r>
            <a:r>
              <a:rPr spc="-20" dirty="0"/>
              <a:t>г</a:t>
            </a:r>
            <a:r>
              <a:rPr spc="-10" dirty="0"/>
              <a:t>н</a:t>
            </a:r>
            <a:r>
              <a:rPr spc="40" dirty="0"/>
              <a:t>у</a:t>
            </a:r>
            <a:r>
              <a:rPr spc="-10" dirty="0"/>
              <a:t>т</a:t>
            </a:r>
            <a:r>
              <a:rPr spc="10" dirty="0"/>
              <a:t>ы</a:t>
            </a:r>
            <a:r>
              <a:rPr spc="-10" dirty="0"/>
              <a:t>х р</a:t>
            </a:r>
            <a:r>
              <a:rPr spc="0" dirty="0"/>
              <a:t>е</a:t>
            </a:r>
            <a:r>
              <a:rPr spc="-30" dirty="0"/>
              <a:t>з</a:t>
            </a:r>
            <a:r>
              <a:rPr spc="-35" dirty="0"/>
              <a:t>у</a:t>
            </a:r>
            <a:r>
              <a:rPr spc="-10" dirty="0"/>
              <a:t>л</a:t>
            </a:r>
            <a:r>
              <a:rPr spc="-75" dirty="0"/>
              <a:t>ь</a:t>
            </a:r>
            <a:r>
              <a:rPr dirty="0"/>
              <a:t>т</a:t>
            </a:r>
            <a:r>
              <a:rPr spc="-10" dirty="0"/>
              <a:t>а</a:t>
            </a:r>
            <a:r>
              <a:rPr spc="0" dirty="0"/>
              <a:t>т</a:t>
            </a:r>
            <a:r>
              <a:rPr spc="-10" dirty="0"/>
              <a:t>ах</a:t>
            </a:r>
          </a:p>
          <a:p>
            <a:pPr marL="396240" marR="5715" indent="-383540" algn="just">
              <a:lnSpc>
                <a:spcPct val="74100"/>
              </a:lnSpc>
              <a:spcBef>
                <a:spcPts val="1190"/>
              </a:spcBef>
              <a:buClr>
                <a:srgbClr val="00AF50"/>
              </a:buClr>
              <a:buFont typeface="Franklin Gothic Medium"/>
              <a:buChar char="■"/>
              <a:tabLst>
                <a:tab pos="396875" algn="l"/>
              </a:tabLst>
            </a:pPr>
            <a:r>
              <a:rPr spc="-10" dirty="0">
                <a:solidFill>
                  <a:srgbClr val="00AF50"/>
                </a:solidFill>
              </a:rPr>
              <a:t>В</a:t>
            </a:r>
            <a:r>
              <a:rPr dirty="0">
                <a:solidFill>
                  <a:srgbClr val="00AF50"/>
                </a:solidFill>
              </a:rPr>
              <a:t>      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р</a:t>
            </a:r>
            <a:r>
              <a:rPr spc="0" dirty="0">
                <a:solidFill>
                  <a:srgbClr val="00AF50"/>
                </a:solidFill>
              </a:rPr>
              <a:t>е</a:t>
            </a:r>
            <a:r>
              <a:rPr spc="-30" dirty="0">
                <a:solidFill>
                  <a:srgbClr val="00AF50"/>
                </a:solidFill>
              </a:rPr>
              <a:t>з</a:t>
            </a:r>
            <a:r>
              <a:rPr spc="-35"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л</a:t>
            </a:r>
            <a:r>
              <a:rPr spc="-75" dirty="0">
                <a:solidFill>
                  <a:srgbClr val="00AF50"/>
                </a:solidFill>
              </a:rPr>
              <a:t>ь</a:t>
            </a:r>
            <a:r>
              <a:rPr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ате</a:t>
            </a:r>
            <a:r>
              <a:rPr dirty="0">
                <a:solidFill>
                  <a:srgbClr val="00AF50"/>
                </a:solidFill>
              </a:rPr>
              <a:t>      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п</a:t>
            </a:r>
            <a:r>
              <a:rPr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овед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н</a:t>
            </a:r>
            <a:r>
              <a:rPr spc="-5" dirty="0">
                <a:solidFill>
                  <a:srgbClr val="00AF50"/>
                </a:solidFill>
              </a:rPr>
              <a:t>н</a:t>
            </a:r>
            <a:r>
              <a:rPr spc="-10" dirty="0">
                <a:solidFill>
                  <a:srgbClr val="00AF50"/>
                </a:solidFill>
              </a:rPr>
              <a:t>ых</a:t>
            </a:r>
            <a:r>
              <a:rPr dirty="0">
                <a:solidFill>
                  <a:srgbClr val="00AF50"/>
                </a:solidFill>
              </a:rPr>
              <a:t>      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ме</a:t>
            </a:r>
            <a:r>
              <a:rPr spc="-5" dirty="0">
                <a:solidFill>
                  <a:srgbClr val="00AF50"/>
                </a:solidFill>
              </a:rPr>
              <a:t>ро</a:t>
            </a:r>
            <a:r>
              <a:rPr spc="-10" dirty="0">
                <a:solidFill>
                  <a:srgbClr val="00AF50"/>
                </a:solidFill>
              </a:rPr>
              <a:t>п</a:t>
            </a:r>
            <a:r>
              <a:rPr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spc="-20" dirty="0">
                <a:solidFill>
                  <a:srgbClr val="00AF50"/>
                </a:solidFill>
              </a:rPr>
              <a:t>я</a:t>
            </a:r>
            <a:r>
              <a:rPr dirty="0">
                <a:solidFill>
                  <a:srgbClr val="00AF50"/>
                </a:solidFill>
              </a:rPr>
              <a:t>т</a:t>
            </a:r>
            <a:r>
              <a:rPr spc="-5" dirty="0">
                <a:solidFill>
                  <a:srgbClr val="00AF50"/>
                </a:solidFill>
              </a:rPr>
              <a:t>и</a:t>
            </a:r>
            <a:r>
              <a:rPr spc="-10" dirty="0">
                <a:solidFill>
                  <a:srgbClr val="00AF50"/>
                </a:solidFill>
              </a:rPr>
              <a:t>й</a:t>
            </a:r>
            <a:r>
              <a:rPr dirty="0">
                <a:solidFill>
                  <a:srgbClr val="00AF50"/>
                </a:solidFill>
              </a:rPr>
              <a:t>      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в меди</a:t>
            </a:r>
            <a:r>
              <a:rPr dirty="0">
                <a:solidFill>
                  <a:srgbClr val="00AF50"/>
                </a:solidFill>
              </a:rPr>
              <a:t>ц</a:t>
            </a:r>
            <a:r>
              <a:rPr spc="-10" dirty="0">
                <a:solidFill>
                  <a:srgbClr val="00AF50"/>
                </a:solidFill>
              </a:rPr>
              <a:t>инск</a:t>
            </a:r>
            <a:r>
              <a:rPr spc="-15" dirty="0">
                <a:solidFill>
                  <a:srgbClr val="00AF50"/>
                </a:solidFill>
              </a:rPr>
              <a:t>ом</a:t>
            </a:r>
            <a:r>
              <a:rPr dirty="0">
                <a:solidFill>
                  <a:srgbClr val="00AF50"/>
                </a:solidFill>
              </a:rPr>
              <a:t>  </a:t>
            </a:r>
            <a:r>
              <a:rPr spc="15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а</a:t>
            </a:r>
            <a:r>
              <a:rPr spc="-10" dirty="0">
                <a:solidFill>
                  <a:srgbClr val="00AF50"/>
                </a:solidFill>
              </a:rPr>
              <a:t>сп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кте</a:t>
            </a:r>
            <a:r>
              <a:rPr dirty="0">
                <a:solidFill>
                  <a:srgbClr val="00AF50"/>
                </a:solidFill>
              </a:rPr>
              <a:t>  </a:t>
            </a:r>
            <a:r>
              <a:rPr spc="14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пре</a:t>
            </a:r>
            <a:r>
              <a:rPr dirty="0">
                <a:solidFill>
                  <a:srgbClr val="00AF50"/>
                </a:solidFill>
              </a:rPr>
              <a:t>д</a:t>
            </a:r>
            <a:r>
              <a:rPr spc="-5" dirty="0">
                <a:solidFill>
                  <a:srgbClr val="00AF50"/>
                </a:solidFill>
              </a:rPr>
              <a:t>п</a:t>
            </a:r>
            <a:r>
              <a:rPr spc="-10" dirty="0">
                <a:solidFill>
                  <a:srgbClr val="00AF50"/>
                </a:solidFill>
              </a:rPr>
              <a:t>олагает</a:t>
            </a:r>
            <a:r>
              <a:rPr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я</a:t>
            </a:r>
            <a:r>
              <a:rPr dirty="0">
                <a:solidFill>
                  <a:srgbClr val="00AF50"/>
                </a:solidFill>
              </a:rPr>
              <a:t>  </a:t>
            </a:r>
            <a:r>
              <a:rPr spc="14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умен</a:t>
            </a:r>
            <a:r>
              <a:rPr dirty="0">
                <a:solidFill>
                  <a:srgbClr val="00AF50"/>
                </a:solidFill>
              </a:rPr>
              <a:t>ь</a:t>
            </a:r>
            <a:r>
              <a:rPr spc="-15" dirty="0">
                <a:solidFill>
                  <a:srgbClr val="00AF50"/>
                </a:solidFill>
              </a:rPr>
              <a:t>ш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ние б</a:t>
            </a:r>
            <a:r>
              <a:rPr spc="-1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ле</a:t>
            </a:r>
            <a:r>
              <a:rPr spc="-5" dirty="0">
                <a:solidFill>
                  <a:srgbClr val="00AF50"/>
                </a:solidFill>
              </a:rPr>
              <a:t>в</a:t>
            </a:r>
            <a:r>
              <a:rPr spc="-10" dirty="0">
                <a:solidFill>
                  <a:srgbClr val="00AF50"/>
                </a:solidFill>
              </a:rPr>
              <a:t>ого</a:t>
            </a:r>
            <a:r>
              <a:rPr spc="10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spc="-5" dirty="0">
                <a:solidFill>
                  <a:srgbClr val="00AF50"/>
                </a:solidFill>
              </a:rPr>
              <a:t>н</a:t>
            </a:r>
            <a:r>
              <a:rPr spc="-10" dirty="0">
                <a:solidFill>
                  <a:srgbClr val="00AF50"/>
                </a:solidFill>
              </a:rPr>
              <a:t>д</a:t>
            </a:r>
            <a:r>
              <a:rPr dirty="0">
                <a:solidFill>
                  <a:srgbClr val="00AF50"/>
                </a:solidFill>
              </a:rPr>
              <a:t>р</a:t>
            </a:r>
            <a:r>
              <a:rPr spc="-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ма,</a:t>
            </a:r>
            <a:r>
              <a:rPr spc="100" dirty="0">
                <a:solidFill>
                  <a:srgbClr val="00AF50"/>
                </a:solidFill>
              </a:rPr>
              <a:t> </a:t>
            </a:r>
            <a:r>
              <a:rPr spc="-35"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л</a:t>
            </a:r>
            <a:r>
              <a:rPr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чшение</a:t>
            </a:r>
            <a:r>
              <a:rPr spc="9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м</a:t>
            </a:r>
            <a:r>
              <a:rPr spc="-10" dirty="0">
                <a:solidFill>
                  <a:srgbClr val="00AF50"/>
                </a:solidFill>
              </a:rPr>
              <a:t>е</a:t>
            </a:r>
            <a:r>
              <a:rPr spc="0"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аболи</a:t>
            </a:r>
            <a:r>
              <a:rPr spc="-20" dirty="0">
                <a:solidFill>
                  <a:srgbClr val="00AF50"/>
                </a:solidFill>
              </a:rPr>
              <a:t>з</a:t>
            </a:r>
            <a:r>
              <a:rPr spc="-10" dirty="0">
                <a:solidFill>
                  <a:srgbClr val="00AF50"/>
                </a:solidFill>
              </a:rPr>
              <a:t>ма</a:t>
            </a:r>
            <a:r>
              <a:rPr spc="11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с</a:t>
            </a:r>
            <a:r>
              <a:rPr spc="-35" dirty="0">
                <a:solidFill>
                  <a:srgbClr val="00AF50"/>
                </a:solidFill>
              </a:rPr>
              <a:t>у</a:t>
            </a:r>
            <a:r>
              <a:rPr spc="5" dirty="0">
                <a:solidFill>
                  <a:srgbClr val="00AF50"/>
                </a:solidFill>
              </a:rPr>
              <a:t>с</a:t>
            </a:r>
            <a:r>
              <a:rPr spc="15"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авов, ц</a:t>
            </a:r>
            <a:r>
              <a:rPr spc="-15" dirty="0">
                <a:solidFill>
                  <a:srgbClr val="00AF50"/>
                </a:solidFill>
              </a:rPr>
              <a:t>и</a:t>
            </a:r>
            <a:r>
              <a:rPr spc="-10" dirty="0">
                <a:solidFill>
                  <a:srgbClr val="00AF50"/>
                </a:solidFill>
              </a:rPr>
              <a:t>рк</a:t>
            </a:r>
            <a:r>
              <a:rPr spc="-30"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ляции</a:t>
            </a:r>
            <a:r>
              <a:rPr dirty="0">
                <a:solidFill>
                  <a:srgbClr val="00AF50"/>
                </a:solidFill>
              </a:rPr>
              <a:t>    </a:t>
            </a:r>
            <a:r>
              <a:rPr spc="13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л</a:t>
            </a:r>
            <a:r>
              <a:rPr spc="-5" dirty="0">
                <a:solidFill>
                  <a:srgbClr val="00AF50"/>
                </a:solidFill>
              </a:rPr>
              <a:t>и</a:t>
            </a:r>
            <a:r>
              <a:rPr spc="-15" dirty="0">
                <a:solidFill>
                  <a:srgbClr val="00AF50"/>
                </a:solidFill>
              </a:rPr>
              <a:t>мфы</a:t>
            </a:r>
            <a:r>
              <a:rPr dirty="0">
                <a:solidFill>
                  <a:srgbClr val="00AF50"/>
                </a:solidFill>
              </a:rPr>
              <a:t>    </a:t>
            </a:r>
            <a:r>
              <a:rPr spc="15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dirty="0">
                <a:solidFill>
                  <a:srgbClr val="00AF50"/>
                </a:solidFill>
              </a:rPr>
              <a:t>    </a:t>
            </a:r>
            <a:r>
              <a:rPr spc="13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кро</a:t>
            </a:r>
            <a:r>
              <a:rPr dirty="0">
                <a:solidFill>
                  <a:srgbClr val="00AF50"/>
                </a:solidFill>
              </a:rPr>
              <a:t>в</a:t>
            </a:r>
            <a:r>
              <a:rPr spc="-10" dirty="0">
                <a:solidFill>
                  <a:srgbClr val="00AF50"/>
                </a:solidFill>
              </a:rPr>
              <a:t>и,</a:t>
            </a:r>
            <a:r>
              <a:rPr dirty="0">
                <a:solidFill>
                  <a:srgbClr val="00AF50"/>
                </a:solidFill>
              </a:rPr>
              <a:t>    </a:t>
            </a:r>
            <a:r>
              <a:rPr spc="13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р</a:t>
            </a:r>
            <a:r>
              <a:rPr spc="0" dirty="0">
                <a:solidFill>
                  <a:srgbClr val="00AF50"/>
                </a:solidFill>
              </a:rPr>
              <a:t>е</a:t>
            </a:r>
            <a:r>
              <a:rPr spc="-20" dirty="0">
                <a:solidFill>
                  <a:srgbClr val="00AF50"/>
                </a:solidFill>
              </a:rPr>
              <a:t>г</a:t>
            </a:r>
            <a:r>
              <a:rPr spc="-10" dirty="0">
                <a:solidFill>
                  <a:srgbClr val="00AF50"/>
                </a:solidFill>
              </a:rPr>
              <a:t>енерации</a:t>
            </a:r>
            <a:r>
              <a:rPr dirty="0">
                <a:solidFill>
                  <a:srgbClr val="00AF50"/>
                </a:solidFill>
              </a:rPr>
              <a:t>    </a:t>
            </a:r>
            <a:r>
              <a:rPr spc="14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5" dirty="0">
                <a:solidFill>
                  <a:srgbClr val="00AF50"/>
                </a:solidFill>
              </a:rPr>
              <a:t>з</a:t>
            </a:r>
            <a:r>
              <a:rPr spc="-10" dirty="0">
                <a:solidFill>
                  <a:srgbClr val="00AF50"/>
                </a:solidFill>
              </a:rPr>
              <a:t>аживления</a:t>
            </a:r>
            <a:r>
              <a:rPr spc="10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х</a:t>
            </a:r>
            <a:r>
              <a:rPr spc="-5"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яща</a:t>
            </a:r>
            <a:r>
              <a:rPr spc="9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spc="10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п</a:t>
            </a:r>
            <a:r>
              <a:rPr spc="-10" dirty="0">
                <a:solidFill>
                  <a:srgbClr val="00AF50"/>
                </a:solidFill>
              </a:rPr>
              <a:t>овре</a:t>
            </a:r>
            <a:r>
              <a:rPr spc="-25" dirty="0">
                <a:solidFill>
                  <a:srgbClr val="00AF50"/>
                </a:solidFill>
              </a:rPr>
              <a:t>ж</a:t>
            </a:r>
            <a:r>
              <a:rPr spc="-10" dirty="0">
                <a:solidFill>
                  <a:srgbClr val="00AF50"/>
                </a:solidFill>
              </a:rPr>
              <a:t>де</a:t>
            </a:r>
            <a:r>
              <a:rPr dirty="0">
                <a:solidFill>
                  <a:srgbClr val="00AF50"/>
                </a:solidFill>
              </a:rPr>
              <a:t>н</a:t>
            </a:r>
            <a:r>
              <a:rPr spc="-10" dirty="0">
                <a:solidFill>
                  <a:srgbClr val="00AF50"/>
                </a:solidFill>
              </a:rPr>
              <a:t>ных</a:t>
            </a:r>
            <a:r>
              <a:rPr spc="10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связок,</a:t>
            </a:r>
            <a:r>
              <a:rPr spc="95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с</a:t>
            </a:r>
            <a:r>
              <a:rPr spc="-20" dirty="0">
                <a:solidFill>
                  <a:srgbClr val="00AF50"/>
                </a:solidFill>
              </a:rPr>
              <a:t>к</a:t>
            </a:r>
            <a:r>
              <a:rPr spc="-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р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ние р</a:t>
            </a:r>
            <a:r>
              <a:rPr spc="0" dirty="0">
                <a:solidFill>
                  <a:srgbClr val="00AF50"/>
                </a:solidFill>
              </a:rPr>
              <a:t>е</a:t>
            </a:r>
            <a:r>
              <a:rPr spc="-15" dirty="0">
                <a:solidFill>
                  <a:srgbClr val="00AF50"/>
                </a:solidFill>
              </a:rPr>
              <a:t>з</a:t>
            </a:r>
            <a:r>
              <a:rPr spc="-10" dirty="0">
                <a:solidFill>
                  <a:srgbClr val="00AF50"/>
                </a:solidFill>
              </a:rPr>
              <a:t>орбц</a:t>
            </a:r>
            <a:r>
              <a:rPr spc="-5" dirty="0">
                <a:solidFill>
                  <a:srgbClr val="00AF50"/>
                </a:solidFill>
              </a:rPr>
              <a:t>и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dirty="0">
                <a:solidFill>
                  <a:srgbClr val="00AF50"/>
                </a:solidFill>
              </a:rPr>
              <a:t>        </a:t>
            </a:r>
            <a:r>
              <a:rPr spc="-14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гема</a:t>
            </a:r>
            <a:r>
              <a:rPr spc="-5"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омы/</a:t>
            </a:r>
            <a:r>
              <a:rPr spc="-5" dirty="0">
                <a:solidFill>
                  <a:srgbClr val="00AF50"/>
                </a:solidFill>
              </a:rPr>
              <a:t>жи</a:t>
            </a:r>
            <a:r>
              <a:rPr spc="-10" dirty="0">
                <a:solidFill>
                  <a:srgbClr val="00AF50"/>
                </a:solidFill>
              </a:rPr>
              <a:t>дко</a:t>
            </a:r>
            <a:r>
              <a:rPr spc="15" dirty="0">
                <a:solidFill>
                  <a:srgbClr val="00AF50"/>
                </a:solidFill>
              </a:rPr>
              <a:t>с</a:t>
            </a:r>
            <a:r>
              <a:rPr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и,</a:t>
            </a:r>
            <a:r>
              <a:rPr dirty="0">
                <a:solidFill>
                  <a:srgbClr val="00AF50"/>
                </a:solidFill>
              </a:rPr>
              <a:t>        </a:t>
            </a:r>
            <a:r>
              <a:rPr spc="-17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п</a:t>
            </a:r>
            <a:r>
              <a:rPr dirty="0">
                <a:solidFill>
                  <a:srgbClr val="00AF50"/>
                </a:solidFill>
              </a:rPr>
              <a:t>р</a:t>
            </a:r>
            <a:r>
              <a:rPr spc="-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фил</a:t>
            </a:r>
            <a:r>
              <a:rPr dirty="0">
                <a:solidFill>
                  <a:srgbClr val="00AF50"/>
                </a:solidFill>
              </a:rPr>
              <a:t>а</a:t>
            </a:r>
            <a:r>
              <a:rPr spc="-10" dirty="0">
                <a:solidFill>
                  <a:srgbClr val="00AF50"/>
                </a:solidFill>
              </a:rPr>
              <a:t>к</a:t>
            </a:r>
            <a:r>
              <a:rPr spc="-5"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ика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40"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уг</a:t>
            </a:r>
            <a:r>
              <a:rPr spc="-20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п</a:t>
            </a:r>
            <a:r>
              <a:rPr spc="-1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дв</a:t>
            </a:r>
            <a:r>
              <a:rPr spc="-5" dirty="0">
                <a:solidFill>
                  <a:srgbClr val="00AF50"/>
                </a:solidFill>
              </a:rPr>
              <a:t>и</a:t>
            </a:r>
            <a:r>
              <a:rPr spc="-15" dirty="0">
                <a:solidFill>
                  <a:srgbClr val="00AF50"/>
                </a:solidFill>
              </a:rPr>
              <a:t>ж</a:t>
            </a:r>
            <a:r>
              <a:rPr spc="-5" dirty="0">
                <a:solidFill>
                  <a:srgbClr val="00AF50"/>
                </a:solidFill>
              </a:rPr>
              <a:t>н</a:t>
            </a:r>
            <a:r>
              <a:rPr spc="-10" dirty="0">
                <a:solidFill>
                  <a:srgbClr val="00AF50"/>
                </a:solidFill>
              </a:rPr>
              <a:t>о</a:t>
            </a:r>
            <a:r>
              <a:rPr spc="0" dirty="0">
                <a:solidFill>
                  <a:srgbClr val="00AF50"/>
                </a:solidFill>
              </a:rPr>
              <a:t>с</a:t>
            </a:r>
            <a:r>
              <a:rPr dirty="0">
                <a:solidFill>
                  <a:srgbClr val="00AF50"/>
                </a:solidFill>
              </a:rPr>
              <a:t>т</a:t>
            </a:r>
            <a:r>
              <a:rPr spc="0" dirty="0">
                <a:solidFill>
                  <a:srgbClr val="00AF50"/>
                </a:solidFill>
              </a:rPr>
              <a:t>и</a:t>
            </a:r>
            <a:r>
              <a:rPr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,</a:t>
            </a:r>
            <a:r>
              <a:rPr spc="5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pc="-10" dirty="0">
                <a:solidFill>
                  <a:srgbClr val="00AF50"/>
                </a:solidFill>
              </a:rPr>
              <a:t>т</a:t>
            </a:r>
            <a:r>
              <a:rPr spc="-5"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омбо</a:t>
            </a:r>
            <a:r>
              <a:rPr spc="-20" dirty="0">
                <a:solidFill>
                  <a:srgbClr val="00AF50"/>
                </a:solidFill>
              </a:rPr>
              <a:t>з</a:t>
            </a:r>
            <a:r>
              <a:rPr spc="-10" dirty="0">
                <a:solidFill>
                  <a:srgbClr val="00AF50"/>
                </a:solidFill>
              </a:rPr>
              <a:t>а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и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эмболи</a:t>
            </a:r>
            <a:r>
              <a:rPr spc="-15" dirty="0">
                <a:solidFill>
                  <a:srgbClr val="00AF50"/>
                </a:solidFill>
              </a:rPr>
              <a:t>и</a:t>
            </a:r>
            <a:r>
              <a:rPr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.</a:t>
            </a:r>
          </a:p>
          <a:p>
            <a:pPr marL="396240" marR="6985" indent="-383540" algn="just">
              <a:lnSpc>
                <a:spcPct val="74100"/>
              </a:lnSpc>
              <a:spcBef>
                <a:spcPts val="1190"/>
              </a:spcBef>
              <a:buClr>
                <a:srgbClr val="00AF50"/>
              </a:buClr>
              <a:buFont typeface="Franklin Gothic Medium"/>
              <a:buChar char="■"/>
              <a:tabLst>
                <a:tab pos="396875" algn="l"/>
              </a:tabLst>
            </a:pPr>
            <a:r>
              <a:rPr spc="-10" dirty="0">
                <a:solidFill>
                  <a:srgbClr val="000000"/>
                </a:solidFill>
              </a:rPr>
              <a:t>В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ц</a:t>
            </a:r>
            <a:r>
              <a:rPr spc="-20" dirty="0">
                <a:solidFill>
                  <a:srgbClr val="000000"/>
                </a:solidFill>
              </a:rPr>
              <a:t>е</a:t>
            </a:r>
            <a:r>
              <a:rPr spc="-10" dirty="0">
                <a:solidFill>
                  <a:srgbClr val="000000"/>
                </a:solidFill>
              </a:rPr>
              <a:t>лом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р</a:t>
            </a:r>
            <a:r>
              <a:rPr spc="-5" dirty="0">
                <a:solidFill>
                  <a:srgbClr val="000000"/>
                </a:solidFill>
              </a:rPr>
              <a:t>е</a:t>
            </a:r>
            <a:r>
              <a:rPr spc="-10" dirty="0">
                <a:solidFill>
                  <a:srgbClr val="000000"/>
                </a:solidFill>
              </a:rPr>
              <a:t>али</a:t>
            </a:r>
            <a:r>
              <a:rPr spc="-20" dirty="0">
                <a:solidFill>
                  <a:srgbClr val="000000"/>
                </a:solidFill>
              </a:rPr>
              <a:t>з</a:t>
            </a:r>
            <a:r>
              <a:rPr spc="-10" dirty="0">
                <a:solidFill>
                  <a:srgbClr val="000000"/>
                </a:solidFill>
              </a:rPr>
              <a:t>а</a:t>
            </a:r>
            <a:r>
              <a:rPr dirty="0">
                <a:solidFill>
                  <a:srgbClr val="000000"/>
                </a:solidFill>
              </a:rPr>
              <a:t>ц</a:t>
            </a:r>
            <a:r>
              <a:rPr spc="-5" dirty="0">
                <a:solidFill>
                  <a:srgbClr val="000000"/>
                </a:solidFill>
              </a:rPr>
              <a:t>и</a:t>
            </a:r>
            <a:r>
              <a:rPr spc="-10" dirty="0">
                <a:solidFill>
                  <a:srgbClr val="000000"/>
                </a:solidFill>
              </a:rPr>
              <a:t>я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</a:t>
            </a:r>
            <a:r>
              <a:rPr dirty="0">
                <a:solidFill>
                  <a:srgbClr val="000000"/>
                </a:solidFill>
              </a:rPr>
              <a:t>р</a:t>
            </a:r>
            <a:r>
              <a:rPr spc="-10" dirty="0">
                <a:solidFill>
                  <a:srgbClr val="000000"/>
                </a:solidFill>
              </a:rPr>
              <a:t>оек</a:t>
            </a:r>
            <a:r>
              <a:rPr spc="0"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а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р</a:t>
            </a:r>
            <a:r>
              <a:rPr spc="-5" dirty="0">
                <a:solidFill>
                  <a:srgbClr val="000000"/>
                </a:solidFill>
              </a:rPr>
              <a:t>е</a:t>
            </a:r>
            <a:r>
              <a:rPr spc="-10" dirty="0">
                <a:solidFill>
                  <a:srgbClr val="000000"/>
                </a:solidFill>
              </a:rPr>
              <a:t>шает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не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оль</a:t>
            </a:r>
            <a:r>
              <a:rPr spc="-20" dirty="0">
                <a:solidFill>
                  <a:srgbClr val="000000"/>
                </a:solidFill>
              </a:rPr>
              <a:t>к</a:t>
            </a:r>
            <a:r>
              <a:rPr spc="-10" dirty="0">
                <a:solidFill>
                  <a:srgbClr val="000000"/>
                </a:solidFill>
              </a:rPr>
              <a:t>о меди</a:t>
            </a:r>
            <a:r>
              <a:rPr dirty="0">
                <a:solidFill>
                  <a:srgbClr val="000000"/>
                </a:solidFill>
              </a:rPr>
              <a:t>ц</a:t>
            </a:r>
            <a:r>
              <a:rPr spc="-10" dirty="0">
                <a:solidFill>
                  <a:srgbClr val="000000"/>
                </a:solidFill>
              </a:rPr>
              <a:t>инс</a:t>
            </a:r>
            <a:r>
              <a:rPr spc="-5" dirty="0">
                <a:solidFill>
                  <a:srgbClr val="000000"/>
                </a:solidFill>
              </a:rPr>
              <a:t>ки</a:t>
            </a:r>
            <a:r>
              <a:rPr spc="-10" dirty="0">
                <a:solidFill>
                  <a:srgbClr val="000000"/>
                </a:solidFill>
              </a:rPr>
              <a:t>й</a:t>
            </a:r>
            <a:r>
              <a:rPr spc="1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ас</a:t>
            </a:r>
            <a:r>
              <a:rPr spc="-10" dirty="0">
                <a:solidFill>
                  <a:srgbClr val="000000"/>
                </a:solidFill>
              </a:rPr>
              <a:t>пект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р</a:t>
            </a:r>
            <a:r>
              <a:rPr spc="-5" dirty="0">
                <a:solidFill>
                  <a:srgbClr val="000000"/>
                </a:solidFill>
              </a:rPr>
              <a:t>е</a:t>
            </a:r>
            <a:r>
              <a:rPr spc="-10" dirty="0">
                <a:solidFill>
                  <a:srgbClr val="000000"/>
                </a:solidFill>
              </a:rPr>
              <a:t>абили</a:t>
            </a:r>
            <a:r>
              <a:rPr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а</a:t>
            </a:r>
            <a:r>
              <a:rPr dirty="0">
                <a:solidFill>
                  <a:srgbClr val="000000"/>
                </a:solidFill>
              </a:rPr>
              <a:t>ц</a:t>
            </a:r>
            <a:r>
              <a:rPr spc="-5" dirty="0">
                <a:solidFill>
                  <a:srgbClr val="000000"/>
                </a:solidFill>
              </a:rPr>
              <a:t>и</a:t>
            </a:r>
            <a:r>
              <a:rPr spc="-10" dirty="0">
                <a:solidFill>
                  <a:srgbClr val="000000"/>
                </a:solidFill>
              </a:rPr>
              <a:t>и,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н</a:t>
            </a:r>
            <a:r>
              <a:rPr spc="-10" dirty="0">
                <a:solidFill>
                  <a:srgbClr val="000000"/>
                </a:solidFill>
              </a:rPr>
              <a:t>о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и</a:t>
            </a:r>
            <a:r>
              <a:rPr spc="1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</a:t>
            </a:r>
            <a:r>
              <a:rPr spc="-5" dirty="0">
                <a:solidFill>
                  <a:srgbClr val="000000"/>
                </a:solidFill>
              </a:rPr>
              <a:t>п</a:t>
            </a:r>
            <a:r>
              <a:rPr spc="-10" dirty="0">
                <a:solidFill>
                  <a:srgbClr val="000000"/>
                </a:solidFill>
              </a:rPr>
              <a:t>о</a:t>
            </a:r>
            <a:r>
              <a:rPr spc="0" dirty="0">
                <a:solidFill>
                  <a:srgbClr val="000000"/>
                </a:solidFill>
              </a:rPr>
              <a:t>с</a:t>
            </a:r>
            <a:r>
              <a:rPr spc="-10" dirty="0">
                <a:solidFill>
                  <a:srgbClr val="000000"/>
                </a:solidFill>
              </a:rPr>
              <a:t>об</a:t>
            </a:r>
            <a:r>
              <a:rPr spc="25" dirty="0">
                <a:solidFill>
                  <a:srgbClr val="000000"/>
                </a:solidFill>
              </a:rPr>
              <a:t>с</a:t>
            </a:r>
            <a:r>
              <a:rPr spc="-10" dirty="0">
                <a:solidFill>
                  <a:srgbClr val="000000"/>
                </a:solidFill>
              </a:rPr>
              <a:t>т</a:t>
            </a:r>
            <a:r>
              <a:rPr spc="-25" dirty="0">
                <a:solidFill>
                  <a:srgbClr val="000000"/>
                </a:solidFill>
              </a:rPr>
              <a:t>в</a:t>
            </a:r>
            <a:r>
              <a:rPr spc="-35" dirty="0">
                <a:solidFill>
                  <a:srgbClr val="000000"/>
                </a:solidFill>
              </a:rPr>
              <a:t>у</a:t>
            </a:r>
            <a:r>
              <a:rPr spc="-10" dirty="0">
                <a:solidFill>
                  <a:srgbClr val="000000"/>
                </a:solidFill>
              </a:rPr>
              <a:t>ет во</a:t>
            </a:r>
            <a:r>
              <a:rPr spc="-5" dirty="0">
                <a:solidFill>
                  <a:srgbClr val="000000"/>
                </a:solidFill>
              </a:rPr>
              <a:t>с</a:t>
            </a:r>
            <a:r>
              <a:rPr spc="5" dirty="0">
                <a:solidFill>
                  <a:srgbClr val="000000"/>
                </a:solidFill>
              </a:rPr>
              <a:t>с</a:t>
            </a:r>
            <a:r>
              <a:rPr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ан</a:t>
            </a:r>
            <a:r>
              <a:rPr spc="-20" dirty="0">
                <a:solidFill>
                  <a:srgbClr val="000000"/>
                </a:solidFill>
              </a:rPr>
              <a:t>о</a:t>
            </a:r>
            <a:r>
              <a:rPr spc="-10" dirty="0">
                <a:solidFill>
                  <a:srgbClr val="000000"/>
                </a:solidFill>
              </a:rPr>
              <a:t>влению</a:t>
            </a:r>
            <a:r>
              <a:rPr dirty="0">
                <a:solidFill>
                  <a:srgbClr val="000000"/>
                </a:solidFill>
              </a:rPr>
              <a:t>     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с</a:t>
            </a:r>
            <a:r>
              <a:rPr spc="-15" dirty="0">
                <a:solidFill>
                  <a:srgbClr val="000000"/>
                </a:solidFill>
              </a:rPr>
              <a:t>о</a:t>
            </a:r>
            <a:r>
              <a:rPr spc="-10" dirty="0">
                <a:solidFill>
                  <a:srgbClr val="000000"/>
                </a:solidFill>
              </a:rPr>
              <a:t>ц</a:t>
            </a:r>
            <a:r>
              <a:rPr spc="-15" dirty="0">
                <a:solidFill>
                  <a:srgbClr val="000000"/>
                </a:solidFill>
              </a:rPr>
              <a:t>и</a:t>
            </a:r>
            <a:r>
              <a:rPr spc="-10" dirty="0">
                <a:solidFill>
                  <a:srgbClr val="000000"/>
                </a:solidFill>
              </a:rPr>
              <a:t>аль</a:t>
            </a:r>
            <a:r>
              <a:rPr dirty="0">
                <a:solidFill>
                  <a:srgbClr val="000000"/>
                </a:solidFill>
              </a:rPr>
              <a:t>н</a:t>
            </a:r>
            <a:r>
              <a:rPr spc="-10" dirty="0">
                <a:solidFill>
                  <a:srgbClr val="000000"/>
                </a:solidFill>
              </a:rPr>
              <a:t>ого</a:t>
            </a:r>
            <a:r>
              <a:rPr dirty="0">
                <a:solidFill>
                  <a:srgbClr val="000000"/>
                </a:solidFill>
              </a:rPr>
              <a:t>     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с</a:t>
            </a:r>
            <a:r>
              <a:rPr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а</a:t>
            </a:r>
            <a:r>
              <a:rPr spc="30" dirty="0">
                <a:solidFill>
                  <a:srgbClr val="000000"/>
                </a:solidFill>
              </a:rPr>
              <a:t>т</a:t>
            </a:r>
            <a:r>
              <a:rPr spc="-35" dirty="0">
                <a:solidFill>
                  <a:srgbClr val="000000"/>
                </a:solidFill>
              </a:rPr>
              <a:t>у</a:t>
            </a:r>
            <a:r>
              <a:rPr spc="-5" dirty="0">
                <a:solidFill>
                  <a:srgbClr val="000000"/>
                </a:solidFill>
              </a:rPr>
              <a:t>с</a:t>
            </a:r>
            <a:r>
              <a:rPr spc="-10" dirty="0">
                <a:solidFill>
                  <a:srgbClr val="000000"/>
                </a:solidFill>
              </a:rPr>
              <a:t>а</a:t>
            </a:r>
            <a:r>
              <a:rPr dirty="0">
                <a:solidFill>
                  <a:srgbClr val="000000"/>
                </a:solidFill>
              </a:rPr>
              <a:t>     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ли</a:t>
            </a:r>
            <a:r>
              <a:rPr spc="-5" dirty="0">
                <a:solidFill>
                  <a:srgbClr val="000000"/>
                </a:solidFill>
              </a:rPr>
              <a:t>ч</a:t>
            </a:r>
            <a:r>
              <a:rPr spc="-10" dirty="0">
                <a:solidFill>
                  <a:srgbClr val="000000"/>
                </a:solidFill>
              </a:rPr>
              <a:t>но</a:t>
            </a:r>
            <a:r>
              <a:rPr spc="5" dirty="0">
                <a:solidFill>
                  <a:srgbClr val="000000"/>
                </a:solidFill>
              </a:rPr>
              <a:t>с</a:t>
            </a:r>
            <a:r>
              <a:rPr spc="-10" dirty="0">
                <a:solidFill>
                  <a:srgbClr val="000000"/>
                </a:solidFill>
              </a:rPr>
              <a:t>т</a:t>
            </a:r>
            <a:r>
              <a:rPr spc="-5" dirty="0">
                <a:solidFill>
                  <a:srgbClr val="000000"/>
                </a:solidFill>
              </a:rPr>
              <a:t>и,</a:t>
            </a:r>
            <a:r>
              <a:rPr spc="-10" dirty="0">
                <a:solidFill>
                  <a:srgbClr val="000000"/>
                </a:solidFill>
              </a:rPr>
              <a:t> с</a:t>
            </a:r>
            <a:r>
              <a:rPr spc="-5" dirty="0">
                <a:solidFill>
                  <a:srgbClr val="000000"/>
                </a:solidFill>
              </a:rPr>
              <a:t>п</a:t>
            </a:r>
            <a:r>
              <a:rPr spc="-10" dirty="0">
                <a:solidFill>
                  <a:srgbClr val="000000"/>
                </a:solidFill>
              </a:rPr>
              <a:t>о</a:t>
            </a:r>
            <a:r>
              <a:rPr spc="0" dirty="0">
                <a:solidFill>
                  <a:srgbClr val="000000"/>
                </a:solidFill>
              </a:rPr>
              <a:t>с</a:t>
            </a:r>
            <a:r>
              <a:rPr spc="-10" dirty="0">
                <a:solidFill>
                  <a:srgbClr val="000000"/>
                </a:solidFill>
              </a:rPr>
              <a:t>о</a:t>
            </a:r>
            <a:r>
              <a:rPr spc="-15" dirty="0">
                <a:solidFill>
                  <a:srgbClr val="000000"/>
                </a:solidFill>
              </a:rPr>
              <a:t>б</a:t>
            </a:r>
            <a:r>
              <a:rPr spc="-5" dirty="0">
                <a:solidFill>
                  <a:srgbClr val="000000"/>
                </a:solidFill>
              </a:rPr>
              <a:t>н</a:t>
            </a:r>
            <a:r>
              <a:rPr spc="-10" dirty="0">
                <a:solidFill>
                  <a:srgbClr val="000000"/>
                </a:solidFill>
              </a:rPr>
              <a:t>о</a:t>
            </a:r>
            <a:r>
              <a:rPr spc="0" dirty="0">
                <a:solidFill>
                  <a:srgbClr val="000000"/>
                </a:solidFill>
              </a:rPr>
              <a:t>с</a:t>
            </a:r>
            <a:r>
              <a:rPr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и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1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а</a:t>
            </a:r>
            <a:r>
              <a:rPr dirty="0">
                <a:solidFill>
                  <a:srgbClr val="000000"/>
                </a:solidFill>
              </a:rPr>
              <a:t>д</a:t>
            </a:r>
            <a:r>
              <a:rPr spc="-10" dirty="0">
                <a:solidFill>
                  <a:srgbClr val="000000"/>
                </a:solidFill>
              </a:rPr>
              <a:t>ап</a:t>
            </a:r>
            <a:r>
              <a:rPr dirty="0">
                <a:solidFill>
                  <a:srgbClr val="000000"/>
                </a:solidFill>
              </a:rPr>
              <a:t>т</a:t>
            </a:r>
            <a:r>
              <a:rPr spc="-10" dirty="0">
                <a:solidFill>
                  <a:srgbClr val="000000"/>
                </a:solidFill>
              </a:rPr>
              <a:t>ац</a:t>
            </a:r>
            <a:r>
              <a:rPr spc="-5" dirty="0">
                <a:solidFill>
                  <a:srgbClr val="000000"/>
                </a:solidFill>
              </a:rPr>
              <a:t>и</a:t>
            </a:r>
            <a:r>
              <a:rPr spc="-10" dirty="0">
                <a:solidFill>
                  <a:srgbClr val="000000"/>
                </a:solidFill>
              </a:rPr>
              <a:t>и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1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к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1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б</a:t>
            </a:r>
            <a:r>
              <a:rPr spc="-10" dirty="0">
                <a:solidFill>
                  <a:srgbClr val="000000"/>
                </a:solidFill>
              </a:rPr>
              <a:t>ытов</a:t>
            </a:r>
            <a:r>
              <a:rPr spc="-5" dirty="0">
                <a:solidFill>
                  <a:srgbClr val="000000"/>
                </a:solidFill>
              </a:rPr>
              <a:t>ой,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1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тр</a:t>
            </a:r>
            <a:r>
              <a:rPr spc="-40" dirty="0">
                <a:solidFill>
                  <a:srgbClr val="000000"/>
                </a:solidFill>
              </a:rPr>
              <a:t>у</a:t>
            </a:r>
            <a:r>
              <a:rPr spc="-10" dirty="0">
                <a:solidFill>
                  <a:srgbClr val="000000"/>
                </a:solidFill>
              </a:rPr>
              <a:t>до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5" dirty="0">
                <a:solidFill>
                  <a:srgbClr val="000000"/>
                </a:solidFill>
              </a:rPr>
              <a:t>о</a:t>
            </a:r>
            <a:r>
              <a:rPr spc="-10" dirty="0">
                <a:solidFill>
                  <a:srgbClr val="000000"/>
                </a:solidFill>
              </a:rPr>
              <a:t>й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pc="1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и профессиональн</a:t>
            </a:r>
            <a:r>
              <a:rPr spc="-5" dirty="0">
                <a:solidFill>
                  <a:srgbClr val="000000"/>
                </a:solidFill>
              </a:rPr>
              <a:t>о</a:t>
            </a:r>
            <a:r>
              <a:rPr spc="-10" dirty="0">
                <a:solidFill>
                  <a:srgbClr val="000000"/>
                </a:solidFill>
              </a:rPr>
              <a:t>й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деятельно</a:t>
            </a:r>
            <a:r>
              <a:rPr spc="0" dirty="0">
                <a:solidFill>
                  <a:srgbClr val="000000"/>
                </a:solidFill>
              </a:rPr>
              <a:t>с</a:t>
            </a:r>
            <a:r>
              <a:rPr spc="-10" dirty="0">
                <a:solidFill>
                  <a:srgbClr val="000000"/>
                </a:solidFill>
              </a:rPr>
              <a:t>ти</a:t>
            </a:r>
            <a:r>
              <a:rPr spc="-5" dirty="0">
                <a:latin typeface="Franklin Gothic Medium"/>
                <a:cs typeface="Franklin Gothic Medium"/>
              </a:rPr>
              <a:t>.</a:t>
            </a:r>
          </a:p>
          <a:p>
            <a:pPr marL="396240" marR="5080" indent="-383540" algn="just">
              <a:lnSpc>
                <a:spcPct val="74200"/>
              </a:lnSpc>
              <a:spcBef>
                <a:spcPts val="1190"/>
              </a:spcBef>
              <a:buClr>
                <a:srgbClr val="00AF50"/>
              </a:buClr>
              <a:buFont typeface="Franklin Gothic Medium"/>
              <a:buChar char="■"/>
              <a:tabLst>
                <a:tab pos="396875" algn="l"/>
              </a:tabLst>
            </a:pPr>
            <a:r>
              <a:rPr spc="-10" dirty="0">
                <a:solidFill>
                  <a:srgbClr val="00AF50"/>
                </a:solidFill>
              </a:rPr>
              <a:t>По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13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ит</a:t>
            </a:r>
            <a:r>
              <a:rPr spc="-5" dirty="0">
                <a:solidFill>
                  <a:srgbClr val="00AF50"/>
                </a:solidFill>
              </a:rPr>
              <a:t>о</a:t>
            </a:r>
            <a:r>
              <a:rPr spc="-20" dirty="0">
                <a:solidFill>
                  <a:srgbClr val="00AF50"/>
                </a:solidFill>
              </a:rPr>
              <a:t>г</a:t>
            </a:r>
            <a:r>
              <a:rPr spc="-10" dirty="0">
                <a:solidFill>
                  <a:srgbClr val="00AF50"/>
                </a:solidFill>
              </a:rPr>
              <a:t>ам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13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п</a:t>
            </a:r>
            <a:r>
              <a:rPr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о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к</a:t>
            </a:r>
            <a:r>
              <a:rPr spc="0"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а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12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в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114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апр</a:t>
            </a:r>
            <a:r>
              <a:rPr spc="-1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ле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114" dirty="0">
                <a:solidFill>
                  <a:srgbClr val="00AF50"/>
                </a:solidFill>
              </a:rPr>
              <a:t> </a:t>
            </a:r>
            <a:r>
              <a:rPr spc="-1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20</a:t>
            </a:r>
            <a:r>
              <a:rPr spc="-6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2</a:t>
            </a:r>
            <a:r>
              <a:rPr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4</a:t>
            </a:r>
            <a:r>
              <a:rPr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pc="-10" dirty="0">
                <a:solidFill>
                  <a:srgbClr val="00AF50"/>
                </a:solidFill>
              </a:rPr>
              <a:t>года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13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п</a:t>
            </a:r>
            <a:r>
              <a:rPr spc="-5"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ов</a:t>
            </a:r>
            <a:r>
              <a:rPr spc="0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д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т</a:t>
            </a:r>
            <a:r>
              <a:rPr spc="0"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я к</a:t>
            </a:r>
            <a:r>
              <a:rPr spc="-30" dirty="0">
                <a:solidFill>
                  <a:srgbClr val="00AF50"/>
                </a:solidFill>
              </a:rPr>
              <a:t>р</a:t>
            </a:r>
            <a:r>
              <a:rPr spc="-10" dirty="0">
                <a:solidFill>
                  <a:srgbClr val="00AF50"/>
                </a:solidFill>
              </a:rPr>
              <a:t>у</a:t>
            </a:r>
            <a:r>
              <a:rPr spc="-50" dirty="0">
                <a:solidFill>
                  <a:srgbClr val="00AF50"/>
                </a:solidFill>
              </a:rPr>
              <a:t>г</a:t>
            </a:r>
            <a:r>
              <a:rPr spc="-10" dirty="0">
                <a:solidFill>
                  <a:srgbClr val="00AF50"/>
                </a:solidFill>
              </a:rPr>
              <a:t>лый</a:t>
            </a:r>
            <a:r>
              <a:rPr spc="165" dirty="0">
                <a:solidFill>
                  <a:srgbClr val="00AF50"/>
                </a:solidFill>
              </a:rPr>
              <a:t> </a:t>
            </a:r>
            <a:r>
              <a:rPr spc="5" dirty="0">
                <a:solidFill>
                  <a:srgbClr val="00AF50"/>
                </a:solidFill>
              </a:rPr>
              <a:t>с</a:t>
            </a:r>
            <a:r>
              <a:rPr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ол</a:t>
            </a:r>
            <a:r>
              <a:rPr spc="15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с</a:t>
            </a:r>
            <a:r>
              <a:rPr spc="150" dirty="0">
                <a:solidFill>
                  <a:srgbClr val="00AF50"/>
                </a:solidFill>
              </a:rPr>
              <a:t> </a:t>
            </a:r>
            <a:r>
              <a:rPr spc="15"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ча</a:t>
            </a:r>
            <a:r>
              <a:rPr spc="15"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ти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5" dirty="0">
                <a:solidFill>
                  <a:srgbClr val="00AF50"/>
                </a:solidFill>
              </a:rPr>
              <a:t>м</a:t>
            </a:r>
            <a:r>
              <a:rPr spc="15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н</a:t>
            </a:r>
            <a:r>
              <a:rPr spc="-35" dirty="0">
                <a:solidFill>
                  <a:srgbClr val="00AF50"/>
                </a:solidFill>
              </a:rPr>
              <a:t>а</a:t>
            </a:r>
            <a:r>
              <a:rPr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чн</a:t>
            </a:r>
            <a:r>
              <a:rPr spc="-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го</a:t>
            </a:r>
            <a:r>
              <a:rPr spc="150" dirty="0">
                <a:solidFill>
                  <a:srgbClr val="00AF50"/>
                </a:solidFill>
              </a:rPr>
              <a:t> </a:t>
            </a:r>
            <a:r>
              <a:rPr spc="5" dirty="0">
                <a:solidFill>
                  <a:srgbClr val="00AF50"/>
                </a:solidFill>
              </a:rPr>
              <a:t>с</a:t>
            </a:r>
            <a:r>
              <a:rPr spc="-5" dirty="0">
                <a:solidFill>
                  <a:srgbClr val="00AF50"/>
                </a:solidFill>
              </a:rPr>
              <a:t>о</a:t>
            </a:r>
            <a:r>
              <a:rPr spc="-10" dirty="0">
                <a:solidFill>
                  <a:srgbClr val="00AF50"/>
                </a:solidFill>
              </a:rPr>
              <a:t>о</a:t>
            </a:r>
            <a:r>
              <a:rPr spc="-15" dirty="0">
                <a:solidFill>
                  <a:srgbClr val="00AF50"/>
                </a:solidFill>
              </a:rPr>
              <a:t>бщ</a:t>
            </a:r>
            <a:r>
              <a:rPr dirty="0">
                <a:solidFill>
                  <a:srgbClr val="00AF50"/>
                </a:solidFill>
              </a:rPr>
              <a:t>е</a:t>
            </a:r>
            <a:r>
              <a:rPr spc="5"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т</a:t>
            </a:r>
            <a:r>
              <a:rPr spc="-5" dirty="0">
                <a:solidFill>
                  <a:srgbClr val="00AF50"/>
                </a:solidFill>
              </a:rPr>
              <a:t>в</a:t>
            </a:r>
            <a:r>
              <a:rPr spc="-10" dirty="0">
                <a:solidFill>
                  <a:srgbClr val="00AF50"/>
                </a:solidFill>
              </a:rPr>
              <a:t>а,</a:t>
            </a:r>
            <a:r>
              <a:rPr spc="16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ч</a:t>
            </a:r>
            <a:r>
              <a:rPr spc="-10" dirty="0">
                <a:solidFill>
                  <a:srgbClr val="00AF50"/>
                </a:solidFill>
              </a:rPr>
              <a:t>ленов Обще</a:t>
            </a:r>
            <a:r>
              <a:rPr spc="5"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т</a:t>
            </a:r>
            <a:r>
              <a:rPr spc="-5" dirty="0">
                <a:solidFill>
                  <a:srgbClr val="00AF50"/>
                </a:solidFill>
              </a:rPr>
              <a:t>в</a:t>
            </a:r>
            <a:r>
              <a:rPr spc="-10" dirty="0">
                <a:solidFill>
                  <a:srgbClr val="00AF50"/>
                </a:solidFill>
              </a:rPr>
              <a:t>енной</a:t>
            </a:r>
            <a:r>
              <a:rPr dirty="0">
                <a:solidFill>
                  <a:srgbClr val="00AF50"/>
                </a:solidFill>
              </a:rPr>
              <a:t>     </a:t>
            </a:r>
            <a:r>
              <a:rPr spc="8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палаты</a:t>
            </a:r>
            <a:r>
              <a:rPr dirty="0">
                <a:solidFill>
                  <a:srgbClr val="00AF50"/>
                </a:solidFill>
              </a:rPr>
              <a:t>     </a:t>
            </a:r>
            <a:r>
              <a:rPr spc="60" dirty="0">
                <a:solidFill>
                  <a:srgbClr val="00AF50"/>
                </a:solidFill>
              </a:rPr>
              <a:t> </a:t>
            </a:r>
            <a:r>
              <a:rPr spc="0" dirty="0">
                <a:solidFill>
                  <a:srgbClr val="00AF50"/>
                </a:solidFill>
              </a:rPr>
              <a:t>Л</a:t>
            </a:r>
            <a:r>
              <a:rPr spc="-10" dirty="0">
                <a:solidFill>
                  <a:srgbClr val="00AF50"/>
                </a:solidFill>
              </a:rPr>
              <a:t>Н</a:t>
            </a:r>
            <a:r>
              <a:rPr spc="-155" dirty="0">
                <a:solidFill>
                  <a:srgbClr val="00AF50"/>
                </a:solidFill>
              </a:rPr>
              <a:t>Р</a:t>
            </a:r>
            <a:r>
              <a:rPr spc="-5" dirty="0">
                <a:solidFill>
                  <a:srgbClr val="00AF50"/>
                </a:solidFill>
              </a:rPr>
              <a:t>,</a:t>
            </a:r>
            <a:r>
              <a:rPr dirty="0">
                <a:solidFill>
                  <a:srgbClr val="00AF50"/>
                </a:solidFill>
              </a:rPr>
              <a:t>     </a:t>
            </a:r>
            <a:r>
              <a:rPr spc="6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у</a:t>
            </a:r>
            <a:r>
              <a:rPr spc="-10" dirty="0">
                <a:solidFill>
                  <a:srgbClr val="00AF50"/>
                </a:solidFill>
              </a:rPr>
              <a:t>ч</a:t>
            </a:r>
            <a:r>
              <a:rPr dirty="0">
                <a:solidFill>
                  <a:srgbClr val="00AF50"/>
                </a:solidFill>
              </a:rPr>
              <a:t>а</a:t>
            </a:r>
            <a:r>
              <a:rPr spc="5" dirty="0">
                <a:solidFill>
                  <a:srgbClr val="00AF50"/>
                </a:solidFill>
              </a:rPr>
              <a:t>с</a:t>
            </a:r>
            <a:r>
              <a:rPr spc="-10" dirty="0">
                <a:solidFill>
                  <a:srgbClr val="00AF50"/>
                </a:solidFill>
              </a:rPr>
              <a:t>тников</a:t>
            </a:r>
            <a:r>
              <a:rPr dirty="0">
                <a:solidFill>
                  <a:srgbClr val="00AF50"/>
                </a:solidFill>
              </a:rPr>
              <a:t>     </a:t>
            </a:r>
            <a:r>
              <a:rPr spc="8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СВО прошедших</a:t>
            </a:r>
            <a:r>
              <a:rPr spc="4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р</a:t>
            </a:r>
            <a:r>
              <a:rPr spc="-5" dirty="0">
                <a:solidFill>
                  <a:srgbClr val="00AF50"/>
                </a:solidFill>
              </a:rPr>
              <a:t>е</a:t>
            </a:r>
            <a:r>
              <a:rPr spc="-10" dirty="0">
                <a:solidFill>
                  <a:srgbClr val="00AF50"/>
                </a:solidFill>
              </a:rPr>
              <a:t>абили</a:t>
            </a:r>
            <a:r>
              <a:rPr dirty="0">
                <a:solidFill>
                  <a:srgbClr val="00AF50"/>
                </a:solidFill>
              </a:rPr>
              <a:t>т</a:t>
            </a:r>
            <a:r>
              <a:rPr spc="-10" dirty="0">
                <a:solidFill>
                  <a:srgbClr val="00AF50"/>
                </a:solidFill>
              </a:rPr>
              <a:t>ацию</a:t>
            </a:r>
            <a:r>
              <a:rPr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18288" y="0"/>
            <a:ext cx="507492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" y="0"/>
            <a:ext cx="615696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5885" y="48522"/>
            <a:ext cx="810387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План</a:t>
            </a:r>
            <a:r>
              <a:rPr sz="4400" spc="-4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44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реаб</a:t>
            </a:r>
            <a:r>
              <a:rPr sz="44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и</a:t>
            </a:r>
            <a:r>
              <a:rPr sz="44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ли</a:t>
            </a:r>
            <a:r>
              <a:rPr sz="4400" spc="1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т</a:t>
            </a:r>
            <a:r>
              <a:rPr sz="44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ацио</a:t>
            </a:r>
            <a:r>
              <a:rPr sz="4400" spc="-2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</a:t>
            </a:r>
            <a:r>
              <a:rPr sz="44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ного</a:t>
            </a:r>
            <a:r>
              <a:rPr sz="4400" spc="-45" dirty="0">
                <a:solidFill>
                  <a:srgbClr val="1A2D40"/>
                </a:solidFill>
                <a:latin typeface="Franklin Gothic Medium"/>
                <a:cs typeface="Franklin Gothic Medium"/>
              </a:rPr>
              <a:t> </a:t>
            </a:r>
            <a:r>
              <a:rPr sz="4400" dirty="0">
                <a:solidFill>
                  <a:srgbClr val="1A2D40"/>
                </a:solidFill>
                <a:latin typeface="Franklin Gothic Medium"/>
                <a:cs typeface="Franklin Gothic Medium"/>
              </a:rPr>
              <a:t>центра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8947" y="582168"/>
            <a:ext cx="9398508" cy="3483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5696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6487" y="4137400"/>
            <a:ext cx="1072642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625">
              <a:lnSpc>
                <a:spcPct val="100000"/>
              </a:lnSpc>
            </a:pPr>
            <a:r>
              <a:rPr sz="18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еабил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и</a:t>
            </a:r>
            <a:r>
              <a:rPr sz="18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ацио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ный</a:t>
            </a:r>
            <a:r>
              <a:rPr sz="18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центр</a:t>
            </a:r>
            <a:r>
              <a:rPr sz="1800" spc="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предп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лагается</a:t>
            </a:r>
            <a:r>
              <a:rPr sz="18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распол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жить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на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 э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ж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Центра</a:t>
            </a:r>
            <a:r>
              <a:rPr sz="1800" spc="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сем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йной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дицины</a:t>
            </a:r>
            <a:r>
              <a:rPr sz="18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федры о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б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щ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й вр</a:t>
            </a:r>
            <a:r>
              <a:rPr sz="18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ебн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й практики и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дицинс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ой</a:t>
            </a:r>
            <a:r>
              <a:rPr sz="18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абили</a:t>
            </a:r>
            <a:r>
              <a:rPr sz="18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ации. Под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проект 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в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ыдел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я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ются поме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щ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ения 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бщей площад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ь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ю 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5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0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м2.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Из них:</a:t>
            </a:r>
            <a:endParaRPr sz="1800">
              <a:latin typeface="Franklin Gothic Medium"/>
              <a:cs typeface="Franklin Gothic Medium"/>
            </a:endParaRPr>
          </a:p>
          <a:p>
            <a:pPr marL="927100" indent="-914400">
              <a:lnSpc>
                <a:spcPct val="100000"/>
              </a:lnSpc>
              <a:buClr>
                <a:srgbClr val="001F5F"/>
              </a:buClr>
              <a:buFont typeface="Franklin Gothic Medium"/>
              <a:buChar char="•"/>
              <a:tabLst>
                <a:tab pos="927735" algn="l"/>
              </a:tabLst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3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би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 вр</a:t>
            </a:r>
            <a:r>
              <a:rPr sz="1800" spc="-4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ча (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 пла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ия №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20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,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4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spc="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,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),</a:t>
            </a:r>
            <a:r>
              <a:rPr sz="18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ащен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ые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ж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дый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шет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й, 2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с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лами,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3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-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5 </a:t>
            </a:r>
            <a:r>
              <a:rPr sz="1800" spc="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с</a:t>
            </a:r>
            <a:r>
              <a:rPr sz="1800" spc="5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ль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я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и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,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 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ш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фами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(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-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для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жды,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-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для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у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м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ации),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 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омп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ь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ют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ром;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6487" y="5783600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•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0938" y="5783600"/>
            <a:ext cx="95370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 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омн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ты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пред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з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4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ч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ены</a:t>
            </a:r>
            <a:r>
              <a:rPr sz="1800" spc="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для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проведения п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ц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едур</a:t>
            </a:r>
            <a:r>
              <a:rPr sz="1800" spc="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(на пла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ия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№ 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5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4,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25):</a:t>
            </a:r>
            <a:r>
              <a:rPr sz="18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5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4 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-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для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6487" y="6057920"/>
            <a:ext cx="57651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физиопро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ц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едур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,</a:t>
            </a:r>
            <a:r>
              <a:rPr sz="18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1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5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–</a:t>
            </a:r>
            <a:r>
              <a:rPr sz="18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для про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ве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д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ния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омпл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с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ов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ЛФК.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6487" y="6332240"/>
            <a:ext cx="17843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•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•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0938" y="6332240"/>
            <a:ext cx="257365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ец</a:t>
            </a:r>
            <a:r>
              <a:rPr sz="18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е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пшн и 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з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ал </a:t>
            </a:r>
            <a:r>
              <a:rPr sz="18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жида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н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ия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о</a:t>
            </a:r>
            <a:r>
              <a:rPr sz="18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ридор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668" y="166098"/>
            <a:ext cx="1046416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52645" algn="just">
              <a:lnSpc>
                <a:spcPct val="100000"/>
              </a:lnSpc>
            </a:pPr>
            <a:r>
              <a:rPr sz="1600" spc="-10" dirty="0">
                <a:latin typeface="Franklin Gothic Medium"/>
                <a:cs typeface="Franklin Gothic Medium"/>
              </a:rPr>
              <a:t>Сот</a:t>
            </a:r>
            <a:r>
              <a:rPr sz="1600" spc="-20" dirty="0">
                <a:latin typeface="Franklin Gothic Medium"/>
                <a:cs typeface="Franklin Gothic Medium"/>
              </a:rPr>
              <a:t>р</a:t>
            </a:r>
            <a:r>
              <a:rPr sz="1600" spc="-45" dirty="0">
                <a:latin typeface="Franklin Gothic Medium"/>
                <a:cs typeface="Franklin Gothic Medium"/>
              </a:rPr>
              <a:t>у</a:t>
            </a:r>
            <a:r>
              <a:rPr sz="1600" spc="-10" dirty="0">
                <a:latin typeface="Franklin Gothic Medium"/>
                <a:cs typeface="Franklin Gothic Medium"/>
              </a:rPr>
              <a:t>д</a:t>
            </a:r>
            <a:r>
              <a:rPr sz="1600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-5" dirty="0"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19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ка</a:t>
            </a:r>
            <a:r>
              <a:rPr sz="1600" spc="-5" dirty="0">
                <a:latin typeface="Franklin Gothic Medium"/>
                <a:cs typeface="Franklin Gothic Medium"/>
              </a:rPr>
              <a:t>ф</a:t>
            </a:r>
            <a:r>
              <a:rPr sz="1600" spc="-10" dirty="0">
                <a:latin typeface="Franklin Gothic Medium"/>
                <a:cs typeface="Franklin Gothic Medium"/>
              </a:rPr>
              <a:t>ед</a:t>
            </a:r>
            <a:r>
              <a:rPr sz="1600" spc="-5" dirty="0">
                <a:latin typeface="Franklin Gothic Medium"/>
                <a:cs typeface="Franklin Gothic Medium"/>
              </a:rPr>
              <a:t>р</a:t>
            </a:r>
            <a:r>
              <a:rPr sz="1600" spc="-15" dirty="0">
                <a:latin typeface="Franklin Gothic Medium"/>
                <a:cs typeface="Franklin Gothic Medium"/>
              </a:rPr>
              <a:t>ы</a:t>
            </a:r>
            <a:r>
              <a:rPr sz="1600" spc="20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в</a:t>
            </a:r>
            <a:r>
              <a:rPr sz="1600" spc="-5" dirty="0">
                <a:latin typeface="Franklin Gothic Medium"/>
                <a:cs typeface="Franklin Gothic Medium"/>
              </a:rPr>
              <a:t>ып</a:t>
            </a:r>
            <a:r>
              <a:rPr sz="1600" spc="-10" dirty="0">
                <a:latin typeface="Franklin Gothic Medium"/>
                <a:cs typeface="Franklin Gothic Medium"/>
              </a:rPr>
              <a:t>олняют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7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каф</a:t>
            </a:r>
            <a:r>
              <a:rPr sz="1600" spc="-5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дра</a:t>
            </a:r>
            <a:r>
              <a:rPr sz="1600" spc="-5" dirty="0">
                <a:latin typeface="Franklin Gothic Medium"/>
                <a:cs typeface="Franklin Gothic Medium"/>
              </a:rPr>
              <a:t>л</a:t>
            </a:r>
            <a:r>
              <a:rPr sz="1600" spc="-10" dirty="0">
                <a:latin typeface="Franklin Gothic Medium"/>
                <a:cs typeface="Franklin Gothic Medium"/>
              </a:rPr>
              <a:t>ьную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8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НИ</a:t>
            </a:r>
            <a:r>
              <a:rPr sz="1600" spc="-20" dirty="0">
                <a:latin typeface="Franklin Gothic Medium"/>
                <a:cs typeface="Franklin Gothic Medium"/>
              </a:rPr>
              <a:t>Р</a:t>
            </a:r>
            <a:r>
              <a:rPr sz="1600" spc="-5" dirty="0">
                <a:latin typeface="Franklin Gothic Medium"/>
                <a:cs typeface="Franklin Gothic Medium"/>
              </a:rPr>
              <a:t>: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К</a:t>
            </a:r>
            <a:r>
              <a:rPr sz="1600" spc="0" dirty="0">
                <a:latin typeface="Franklin Gothic Medium"/>
                <a:cs typeface="Franklin Gothic Medium"/>
              </a:rPr>
              <a:t>л</a:t>
            </a:r>
            <a:r>
              <a:rPr sz="1600" spc="-10" dirty="0">
                <a:latin typeface="Franklin Gothic Medium"/>
                <a:cs typeface="Franklin Gothic Medium"/>
              </a:rPr>
              <a:t>ин</a:t>
            </a:r>
            <a:r>
              <a:rPr sz="1600" spc="-20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к</a:t>
            </a:r>
            <a:r>
              <a:rPr sz="1600" spc="-15" dirty="0">
                <a:latin typeface="Franklin Gothic Medium"/>
                <a:cs typeface="Franklin Gothic Medium"/>
              </a:rPr>
              <a:t>о</a:t>
            </a:r>
            <a:r>
              <a:rPr sz="1600" spc="-5" dirty="0">
                <a:latin typeface="Franklin Gothic Medium"/>
                <a:cs typeface="Franklin Gothic Medium"/>
              </a:rPr>
              <a:t>- </a:t>
            </a:r>
            <a:r>
              <a:rPr sz="1600" spc="-10" dirty="0">
                <a:latin typeface="Franklin Gothic Medium"/>
                <a:cs typeface="Franklin Gothic Medium"/>
              </a:rPr>
              <a:t>па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5" dirty="0">
                <a:latin typeface="Franklin Gothic Medium"/>
                <a:cs typeface="Franklin Gothic Medium"/>
              </a:rPr>
              <a:t>о</a:t>
            </a:r>
            <a:r>
              <a:rPr sz="1600" spc="-20" dirty="0">
                <a:latin typeface="Franklin Gothic Medium"/>
                <a:cs typeface="Franklin Gothic Medium"/>
              </a:rPr>
              <a:t>г</a:t>
            </a:r>
            <a:r>
              <a:rPr sz="1600" spc="-10" dirty="0">
                <a:latin typeface="Franklin Gothic Medium"/>
                <a:cs typeface="Franklin Gothic Medium"/>
              </a:rPr>
              <a:t>ен</a:t>
            </a:r>
            <a:r>
              <a:rPr sz="1600" spc="-5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тичес</a:t>
            </a:r>
            <a:r>
              <a:rPr sz="1600" dirty="0">
                <a:latin typeface="Franklin Gothic Medium"/>
                <a:cs typeface="Franklin Gothic Medium"/>
              </a:rPr>
              <a:t>к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е</a:t>
            </a:r>
            <a:r>
              <a:rPr sz="1600" dirty="0">
                <a:latin typeface="Franklin Gothic Medium"/>
                <a:cs typeface="Franklin Gothic Medium"/>
              </a:rPr>
              <a:t>      </a:t>
            </a:r>
            <a:r>
              <a:rPr sz="1600" spc="2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0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-15" dirty="0">
                <a:latin typeface="Franklin Gothic Medium"/>
                <a:cs typeface="Franklin Gothic Medium"/>
              </a:rPr>
              <a:t>б</a:t>
            </a:r>
            <a:r>
              <a:rPr sz="1600" spc="-10" dirty="0">
                <a:latin typeface="Franklin Gothic Medium"/>
                <a:cs typeface="Franklin Gothic Medium"/>
              </a:rPr>
              <a:t>енн</a:t>
            </a:r>
            <a:r>
              <a:rPr sz="1600" spc="-5" dirty="0">
                <a:latin typeface="Franklin Gothic Medium"/>
                <a:cs typeface="Franklin Gothic Medium"/>
              </a:rPr>
              <a:t>о</a:t>
            </a:r>
            <a:r>
              <a:rPr sz="1600" spc="5" dirty="0">
                <a:latin typeface="Franklin Gothic Medium"/>
                <a:cs typeface="Franklin Gothic Medium"/>
              </a:rPr>
              <a:t>с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dirty="0">
                <a:latin typeface="Franklin Gothic Medium"/>
                <a:cs typeface="Franklin Gothic Medium"/>
              </a:rPr>
              <a:t>      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течен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я</a:t>
            </a:r>
            <a:r>
              <a:rPr sz="1600" dirty="0">
                <a:latin typeface="Franklin Gothic Medium"/>
                <a:cs typeface="Franklin Gothic Medium"/>
              </a:rPr>
              <a:t>      </a:t>
            </a:r>
            <a:r>
              <a:rPr sz="1600" spc="1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latin typeface="Franklin Gothic Medium"/>
                <a:cs typeface="Franklin Gothic Medium"/>
              </a:rPr>
              <a:t>омор</a:t>
            </a:r>
            <a:r>
              <a:rPr sz="1600" dirty="0">
                <a:latin typeface="Franklin Gothic Medium"/>
                <a:cs typeface="Franklin Gothic Medium"/>
              </a:rPr>
              <a:t>б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дных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з</a:t>
            </a:r>
            <a:r>
              <a:rPr sz="1600" spc="-10" dirty="0">
                <a:latin typeface="Franklin Gothic Medium"/>
                <a:cs typeface="Franklin Gothic Medium"/>
              </a:rPr>
              <a:t>аб</a:t>
            </a:r>
            <a:r>
              <a:rPr sz="1600" spc="-20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леван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й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-18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с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-17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налич</a:t>
            </a:r>
            <a:r>
              <a:rPr sz="1600" spc="-20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ем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-170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-20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д</a:t>
            </a:r>
            <a:r>
              <a:rPr sz="1600" dirty="0">
                <a:latin typeface="Franklin Gothic Medium"/>
                <a:cs typeface="Franklin Gothic Medium"/>
              </a:rPr>
              <a:t>р</a:t>
            </a:r>
            <a:r>
              <a:rPr sz="1600" spc="-15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ма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-17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в</a:t>
            </a:r>
            <a:r>
              <a:rPr sz="1600" spc="-20" dirty="0">
                <a:latin typeface="Franklin Gothic Medium"/>
                <a:cs typeface="Franklin Gothic Medium"/>
              </a:rPr>
              <a:t>з</a:t>
            </a:r>
            <a:r>
              <a:rPr sz="1600" spc="-5" dirty="0">
                <a:latin typeface="Franklin Gothic Medium"/>
                <a:cs typeface="Franklin Gothic Medium"/>
              </a:rPr>
              <a:t>а</a:t>
            </a:r>
            <a:r>
              <a:rPr sz="1600" spc="-15" dirty="0">
                <a:latin typeface="Franklin Gothic Medium"/>
                <a:cs typeface="Franklin Gothic Medium"/>
              </a:rPr>
              <a:t>им</a:t>
            </a:r>
            <a:r>
              <a:rPr sz="1600" spc="-5" dirty="0">
                <a:latin typeface="Franklin Gothic Medium"/>
                <a:cs typeface="Franklin Gothic Medium"/>
              </a:rPr>
              <a:t>н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-20" dirty="0">
                <a:latin typeface="Franklin Gothic Medium"/>
                <a:cs typeface="Franklin Gothic Medium"/>
              </a:rPr>
              <a:t>г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-17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о</a:t>
            </a:r>
            <a:r>
              <a:rPr sz="1600" spc="15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яг</a:t>
            </a:r>
            <a:r>
              <a:rPr sz="1600" spc="-15" dirty="0">
                <a:latin typeface="Franklin Gothic Medium"/>
                <a:cs typeface="Franklin Gothic Medium"/>
              </a:rPr>
              <a:t>още</a:t>
            </a:r>
            <a:r>
              <a:rPr sz="1600" spc="-5" dirty="0">
                <a:latin typeface="Franklin Gothic Medium"/>
                <a:cs typeface="Franklin Gothic Medium"/>
              </a:rPr>
              <a:t>ни</a:t>
            </a:r>
            <a:r>
              <a:rPr sz="1600" spc="-10" dirty="0">
                <a:latin typeface="Franklin Gothic Medium"/>
                <a:cs typeface="Franklin Gothic Medium"/>
              </a:rPr>
              <a:t>я, п</a:t>
            </a:r>
            <a:r>
              <a:rPr sz="1600" spc="30" dirty="0">
                <a:latin typeface="Franklin Gothic Medium"/>
                <a:cs typeface="Franklin Gothic Medium"/>
              </a:rPr>
              <a:t>у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165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п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-5" dirty="0">
                <a:latin typeface="Franklin Gothic Medium"/>
                <a:cs typeface="Franklin Gothic Medium"/>
              </a:rPr>
              <a:t>м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-20" dirty="0">
                <a:latin typeface="Franklin Gothic Medium"/>
                <a:cs typeface="Franklin Gothic Medium"/>
              </a:rPr>
              <a:t>з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dirty="0">
                <a:latin typeface="Franklin Gothic Medium"/>
                <a:cs typeface="Franklin Gothic Medium"/>
              </a:rPr>
              <a:t>ц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17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д</a:t>
            </a:r>
            <a:r>
              <a:rPr sz="1600" spc="-10" dirty="0">
                <a:latin typeface="Franklin Gothic Medium"/>
                <a:cs typeface="Franklin Gothic Medium"/>
              </a:rPr>
              <a:t>иа</a:t>
            </a:r>
            <a:r>
              <a:rPr sz="1600" spc="-20" dirty="0">
                <a:latin typeface="Franklin Gothic Medium"/>
                <a:cs typeface="Franklin Gothic Medium"/>
              </a:rPr>
              <a:t>г</a:t>
            </a:r>
            <a:r>
              <a:rPr sz="1600" spc="-5" dirty="0">
                <a:latin typeface="Franklin Gothic Medium"/>
                <a:cs typeface="Franklin Gothic Medium"/>
              </a:rPr>
              <a:t>но</a:t>
            </a:r>
            <a:r>
              <a:rPr sz="1600" spc="5" dirty="0">
                <a:latin typeface="Franklin Gothic Medium"/>
                <a:cs typeface="Franklin Gothic Medium"/>
              </a:rPr>
              <a:t>с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-5" dirty="0">
                <a:latin typeface="Franklin Gothic Medium"/>
                <a:cs typeface="Franklin Gothic Medium"/>
              </a:rPr>
              <a:t>ки,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17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л</a:t>
            </a:r>
            <a:r>
              <a:rPr sz="1600" spc="-20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чени</a:t>
            </a:r>
            <a:r>
              <a:rPr sz="1600" spc="-20" dirty="0">
                <a:latin typeface="Franklin Gothic Medium"/>
                <a:cs typeface="Franklin Gothic Medium"/>
              </a:rPr>
              <a:t>я</a:t>
            </a:r>
            <a:r>
              <a:rPr sz="1600" spc="-5" dirty="0">
                <a:latin typeface="Franklin Gothic Medium"/>
                <a:cs typeface="Franklin Gothic Medium"/>
              </a:rPr>
              <a:t>,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16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пр</a:t>
            </a:r>
            <a:r>
              <a:rPr sz="1600" spc="-5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филакти</a:t>
            </a:r>
            <a:r>
              <a:rPr sz="1600" dirty="0"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dirty="0">
                <a:latin typeface="Franklin Gothic Medium"/>
                <a:cs typeface="Franklin Gothic Medium"/>
              </a:rPr>
              <a:t>  </a:t>
            </a:r>
            <a:r>
              <a:rPr sz="1600" spc="17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и меди</a:t>
            </a:r>
            <a:r>
              <a:rPr sz="1600" dirty="0">
                <a:latin typeface="Franklin Gothic Medium"/>
                <a:cs typeface="Franklin Gothic Medium"/>
              </a:rPr>
              <a:t>ц</a:t>
            </a:r>
            <a:r>
              <a:rPr sz="1600" spc="-10" dirty="0">
                <a:latin typeface="Franklin Gothic Medium"/>
                <a:cs typeface="Franklin Gothic Medium"/>
              </a:rPr>
              <a:t>инск</a:t>
            </a:r>
            <a:r>
              <a:rPr sz="1600" spc="-5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й</a:t>
            </a:r>
            <a:r>
              <a:rPr sz="1600" spc="12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р</a:t>
            </a:r>
            <a:r>
              <a:rPr sz="1600" spc="0" dirty="0">
                <a:latin typeface="Franklin Gothic Medium"/>
                <a:cs typeface="Franklin Gothic Medium"/>
              </a:rPr>
              <a:t>е</a:t>
            </a:r>
            <a:r>
              <a:rPr sz="1600" spc="-10" dirty="0">
                <a:latin typeface="Franklin Gothic Medium"/>
                <a:cs typeface="Franklin Gothic Medium"/>
              </a:rPr>
              <a:t>абили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ац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0" dirty="0">
                <a:latin typeface="Franklin Gothic Medium"/>
                <a:cs typeface="Franklin Gothic Medium"/>
              </a:rPr>
              <a:t>и</a:t>
            </a:r>
            <a:r>
              <a:rPr sz="1600" spc="14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в</a:t>
            </a:r>
            <a:r>
              <a:rPr sz="1600" spc="140" dirty="0">
                <a:latin typeface="Franklin Gothic Medium"/>
                <a:cs typeface="Franklin Gothic Medium"/>
              </a:rPr>
              <a:t> </a:t>
            </a:r>
            <a:r>
              <a:rPr sz="1600" spc="-35" dirty="0">
                <a:latin typeface="Franklin Gothic Medium"/>
                <a:cs typeface="Franklin Gothic Medium"/>
              </a:rPr>
              <a:t>у</a:t>
            </a:r>
            <a:r>
              <a:rPr sz="1600" dirty="0">
                <a:latin typeface="Franklin Gothic Medium"/>
                <a:cs typeface="Franklin Gothic Medium"/>
              </a:rPr>
              <a:t>с</a:t>
            </a:r>
            <a:r>
              <a:rPr sz="1600" spc="-10" dirty="0">
                <a:latin typeface="Franklin Gothic Medium"/>
                <a:cs typeface="Franklin Gothic Medium"/>
              </a:rPr>
              <a:t>лов</a:t>
            </a:r>
            <a:r>
              <a:rPr sz="1600" spc="-5" dirty="0">
                <a:latin typeface="Franklin Gothic Medium"/>
                <a:cs typeface="Franklin Gothic Medium"/>
              </a:rPr>
              <a:t>и</a:t>
            </a:r>
            <a:r>
              <a:rPr sz="1600" spc="-15" dirty="0">
                <a:latin typeface="Franklin Gothic Medium"/>
                <a:cs typeface="Franklin Gothic Medium"/>
              </a:rPr>
              <a:t>я</a:t>
            </a:r>
            <a:r>
              <a:rPr sz="1600" spc="-10" dirty="0">
                <a:latin typeface="Franklin Gothic Medium"/>
                <a:cs typeface="Franklin Gothic Medium"/>
              </a:rPr>
              <a:t>х</a:t>
            </a:r>
            <a:r>
              <a:rPr sz="1600" spc="13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в</a:t>
            </a:r>
            <a:r>
              <a:rPr sz="1600" spc="-10" dirty="0">
                <a:latin typeface="Franklin Gothic Medium"/>
                <a:cs typeface="Franklin Gothic Medium"/>
              </a:rPr>
              <a:t>оен</a:t>
            </a:r>
            <a:r>
              <a:rPr sz="1600" spc="-5" dirty="0">
                <a:latin typeface="Franklin Gothic Medium"/>
                <a:cs typeface="Franklin Gothic Medium"/>
              </a:rPr>
              <a:t>но</a:t>
            </a:r>
            <a:r>
              <a:rPr sz="1600" spc="-20" dirty="0">
                <a:latin typeface="Franklin Gothic Medium"/>
                <a:cs typeface="Franklin Gothic Medium"/>
              </a:rPr>
              <a:t>г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14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к</a:t>
            </a:r>
            <a:r>
              <a:rPr sz="1600" spc="-10" dirty="0">
                <a:latin typeface="Franklin Gothic Medium"/>
                <a:cs typeface="Franklin Gothic Medium"/>
              </a:rPr>
              <a:t>о</a:t>
            </a:r>
            <a:r>
              <a:rPr sz="1600" spc="-5" dirty="0">
                <a:latin typeface="Franklin Gothic Medium"/>
                <a:cs typeface="Franklin Gothic Medium"/>
              </a:rPr>
              <a:t>н</a:t>
            </a:r>
            <a:r>
              <a:rPr sz="1600" spc="-30" dirty="0">
                <a:latin typeface="Franklin Gothic Medium"/>
                <a:cs typeface="Franklin Gothic Medium"/>
              </a:rPr>
              <a:t>ф</a:t>
            </a:r>
            <a:r>
              <a:rPr sz="1600" spc="-10" dirty="0">
                <a:latin typeface="Franklin Gothic Medium"/>
                <a:cs typeface="Franklin Gothic Medium"/>
              </a:rPr>
              <a:t>лик</a:t>
            </a:r>
            <a:r>
              <a:rPr sz="1600" dirty="0">
                <a:latin typeface="Franklin Gothic Medium"/>
                <a:cs typeface="Franklin Gothic Medium"/>
              </a:rPr>
              <a:t>т</a:t>
            </a:r>
            <a:r>
              <a:rPr sz="1600" spc="-10" dirty="0">
                <a:latin typeface="Franklin Gothic Medium"/>
                <a:cs typeface="Franklin Gothic Medium"/>
              </a:rPr>
              <a:t>а</a:t>
            </a:r>
            <a:r>
              <a:rPr sz="1600" spc="13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на</a:t>
            </a:r>
            <a:r>
              <a:rPr sz="1600" spc="-10" dirty="0">
                <a:latin typeface="Franklin Gothic Medium"/>
                <a:cs typeface="Franklin Gothic Medium"/>
              </a:rPr>
              <a:t> Д</a:t>
            </a:r>
            <a:r>
              <a:rPr sz="1600" spc="-20" dirty="0">
                <a:latin typeface="Franklin Gothic Medium"/>
                <a:cs typeface="Franklin Gothic Medium"/>
              </a:rPr>
              <a:t>о</a:t>
            </a:r>
            <a:r>
              <a:rPr sz="1600" spc="-10" dirty="0">
                <a:latin typeface="Franklin Gothic Medium"/>
                <a:cs typeface="Franklin Gothic Medium"/>
              </a:rPr>
              <a:t>нбассе</a:t>
            </a:r>
            <a:endParaRPr sz="160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</a:pPr>
            <a:r>
              <a:rPr sz="1600" spc="-15" dirty="0">
                <a:latin typeface="Franklin Gothic Medium"/>
                <a:cs typeface="Franklin Gothic Medium"/>
              </a:rPr>
              <a:t>04.20</a:t>
            </a:r>
            <a:r>
              <a:rPr sz="1600" spc="-45" dirty="0">
                <a:latin typeface="Franklin Gothic Medium"/>
                <a:cs typeface="Franklin Gothic Medium"/>
              </a:rPr>
              <a:t>2</a:t>
            </a:r>
            <a:r>
              <a:rPr sz="1600" spc="-10" dirty="0">
                <a:latin typeface="Franklin Gothic Medium"/>
                <a:cs typeface="Franklin Gothic Medium"/>
              </a:rPr>
              <a:t>1-</a:t>
            </a:r>
            <a:r>
              <a:rPr sz="1600" spc="5" dirty="0">
                <a:latin typeface="Franklin Gothic Medium"/>
                <a:cs typeface="Franklin Gothic Medium"/>
              </a:rPr>
              <a:t>1</a:t>
            </a:r>
            <a:r>
              <a:rPr sz="1600" spc="-10" dirty="0">
                <a:latin typeface="Franklin Gothic Medium"/>
                <a:cs typeface="Franklin Gothic Medium"/>
              </a:rPr>
              <a:t>2.2026</a:t>
            </a:r>
            <a:r>
              <a:rPr sz="1600" spc="2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г</a:t>
            </a:r>
            <a:r>
              <a:rPr sz="1600" spc="-114" dirty="0">
                <a:latin typeface="Franklin Gothic Medium"/>
                <a:cs typeface="Franklin Gothic Medium"/>
              </a:rPr>
              <a:t>г</a:t>
            </a:r>
            <a:r>
              <a:rPr sz="1600" spc="-5" dirty="0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741170">
              <a:lnSpc>
                <a:spcPct val="100000"/>
              </a:lnSpc>
            </a:pPr>
            <a:r>
              <a:rPr sz="4800" b="1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ОП</a:t>
            </a:r>
            <a:r>
              <a:rPr sz="4800" b="1" spc="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Ы</a:t>
            </a:r>
            <a:r>
              <a:rPr sz="4800" b="1" spc="-2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Т</a:t>
            </a:r>
            <a:r>
              <a:rPr sz="4800" b="1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z="4800" b="1" spc="-10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К</a:t>
            </a:r>
            <a:r>
              <a:rPr sz="4800" b="1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ОМ</a:t>
            </a:r>
            <a:r>
              <a:rPr sz="4800" b="1" spc="1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А</a:t>
            </a:r>
            <a:r>
              <a:rPr sz="4800" b="1" spc="-3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Н</a:t>
            </a:r>
            <a:r>
              <a:rPr sz="4800" b="1" spc="-2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Д</a:t>
            </a:r>
            <a:r>
              <a:rPr sz="4800" b="1" dirty="0">
                <a:solidFill>
                  <a:srgbClr val="00AF50"/>
                </a:solidFill>
                <a:latin typeface="Franklin Gothic Medium"/>
                <a:cs typeface="Franklin Gothic Medium"/>
              </a:rPr>
              <a:t>Ы</a:t>
            </a:r>
            <a:endParaRPr sz="480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515"/>
              </a:spcBef>
            </a:pP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ое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учас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«</a:t>
            </a:r>
            <a:r>
              <a:rPr sz="1400" b="1" spc="-10" dirty="0">
                <a:latin typeface="Times New Roman"/>
                <a:cs typeface="Times New Roman"/>
              </a:rPr>
              <a:t>Я</a:t>
            </a: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10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ар</a:t>
            </a:r>
            <a:r>
              <a:rPr sz="1400" b="1" spc="-45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-70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ки</a:t>
            </a:r>
            <a:r>
              <a:rPr sz="1400" b="1" dirty="0">
                <a:latin typeface="Times New Roman"/>
                <a:cs typeface="Times New Roman"/>
              </a:rPr>
              <a:t>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793" y="6157142"/>
            <a:ext cx="345312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Оп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spc="5" dirty="0">
                <a:latin typeface="Times New Roman"/>
                <a:cs typeface="Times New Roman"/>
              </a:rPr>
              <a:t>л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но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бо</a:t>
            </a:r>
            <a:r>
              <a:rPr sz="1400" b="1" dirty="0">
                <a:latin typeface="Times New Roman"/>
                <a:cs typeface="Times New Roman"/>
              </a:rPr>
              <a:t>лее 20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35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30" dirty="0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ны</a:t>
            </a:r>
            <a:r>
              <a:rPr sz="1400" b="1" dirty="0">
                <a:latin typeface="Times New Roman"/>
                <a:cs typeface="Times New Roman"/>
              </a:rPr>
              <a:t>х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</a:t>
            </a:r>
            <a:r>
              <a:rPr sz="1400" b="1" spc="-20" dirty="0">
                <a:latin typeface="Times New Roman"/>
                <a:cs typeface="Times New Roman"/>
              </a:rPr>
              <a:t>бо</a:t>
            </a:r>
            <a:r>
              <a:rPr sz="1400" b="1" dirty="0">
                <a:latin typeface="Times New Roman"/>
                <a:cs typeface="Times New Roman"/>
              </a:rPr>
              <a:t>т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 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ра</a:t>
            </a:r>
            <a:r>
              <a:rPr sz="1400" b="1" spc="-3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ю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-20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-5" dirty="0">
                <a:latin typeface="Times New Roman"/>
                <a:cs typeface="Times New Roman"/>
              </a:rPr>
              <a:t>цин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ой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реаб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546" y="5883796"/>
            <a:ext cx="630174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тель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роек</a:t>
            </a:r>
            <a:r>
              <a:rPr sz="1400" b="1" spc="1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 с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2010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30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дет </a:t>
            </a:r>
            <a:r>
              <a:rPr sz="1400" b="1" spc="-1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ли</a:t>
            </a:r>
            <a:r>
              <a:rPr sz="1400" b="1" spc="-10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5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ую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</a:t>
            </a:r>
            <a:r>
              <a:rPr sz="1400" b="1" spc="-20" dirty="0">
                <a:latin typeface="Times New Roman"/>
                <a:cs typeface="Times New Roman"/>
              </a:rPr>
              <a:t>бот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базе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«</a:t>
            </a:r>
            <a:r>
              <a:rPr sz="1400" b="1" spc="-40" dirty="0">
                <a:latin typeface="Times New Roman"/>
                <a:cs typeface="Times New Roman"/>
              </a:rPr>
              <a:t>Л</a:t>
            </a:r>
            <a:r>
              <a:rPr sz="1400" b="1" dirty="0">
                <a:latin typeface="Times New Roman"/>
                <a:cs typeface="Times New Roman"/>
              </a:rPr>
              <a:t>уга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ск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й р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сп</a:t>
            </a:r>
            <a:r>
              <a:rPr sz="1400" b="1" spc="-25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ск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й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dirty="0">
                <a:latin typeface="Times New Roman"/>
                <a:cs typeface="Times New Roman"/>
              </a:rPr>
              <a:t>осп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15" dirty="0">
                <a:latin typeface="Times New Roman"/>
                <a:cs typeface="Times New Roman"/>
              </a:rPr>
              <a:t>та</a:t>
            </a:r>
            <a:r>
              <a:rPr sz="1400" b="1" dirty="0">
                <a:latin typeface="Times New Roman"/>
                <a:cs typeface="Times New Roman"/>
              </a:rPr>
              <a:t>ль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ветера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йн</a:t>
            </a:r>
            <a:r>
              <a:rPr sz="1400" b="1" dirty="0">
                <a:latin typeface="Times New Roman"/>
                <a:cs typeface="Times New Roman"/>
              </a:rPr>
              <a:t>ы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и </a:t>
            </a:r>
            <a:r>
              <a:rPr sz="1400" b="1" spc="-10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ар</a:t>
            </a:r>
            <a:r>
              <a:rPr sz="1400" b="1" spc="-10" dirty="0">
                <a:latin typeface="Times New Roman"/>
                <a:cs typeface="Times New Roman"/>
              </a:rPr>
              <a:t>ш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. И.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Еремен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о»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Л</a:t>
            </a:r>
            <a:r>
              <a:rPr sz="1400" b="1" dirty="0">
                <a:latin typeface="Times New Roman"/>
                <a:cs typeface="Times New Roman"/>
              </a:rPr>
              <a:t>уга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ой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Нар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ой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сп</a:t>
            </a:r>
            <a:r>
              <a:rPr sz="1400" b="1" spc="-25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ик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834</Words>
  <Application>Microsoft Office PowerPoint</Application>
  <PresentationFormat>Широкоэкранный</PresentationFormat>
  <Paragraphs>95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Medium</vt:lpstr>
      <vt:lpstr>Times New Roman</vt:lpstr>
      <vt:lpstr>Office Theme</vt:lpstr>
      <vt:lpstr>Презентация PowerPoint</vt:lpstr>
      <vt:lpstr>Презентация PowerPoint</vt:lpstr>
      <vt:lpstr>КОМАНДА ПРОЕКТА</vt:lpstr>
      <vt:lpstr>ИДЕЯ ПРОЕКТА</vt:lpstr>
      <vt:lpstr>Презентация PowerPoint</vt:lpstr>
      <vt:lpstr>Целевая группа:</vt:lpstr>
      <vt:lpstr>СОДЕРЖАНИЕ ПРОЕКТА: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Глазкова Екатерина Владимировна</cp:lastModifiedBy>
  <cp:revision>1</cp:revision>
  <dcterms:created xsi:type="dcterms:W3CDTF">2024-08-02T10:35:53Z</dcterms:created>
  <dcterms:modified xsi:type="dcterms:W3CDTF">2024-08-02T07:49:04Z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2023-03-12T00:00:00Z</vt:filetime>
  </property>
  <property fmtid="{D5CDD505-2E9C-101B-9397-08002B2CF9AE}" pid="3" name="LastSaved">
    <vt:filetime>2024-08-02T00:00:00Z</vt:filetime>
  </property>
</Properties>
</file>