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4630400" cy="8229600"/>
  <p:notesSz cx="8229600" cy="14630400"/>
  <p:embeddedFontLst>
    <p:embeddedFont>
      <p:font typeface="Lora"/>
      <p:regular r:id="rId12"/>
    </p:embeddedFont>
    <p:embeddedFont>
      <p:font typeface="Lora"/>
      <p:regular r:id="rId13"/>
    </p:embeddedFont>
    <p:embeddedFont>
      <p:font typeface="Lora"/>
      <p:regular r:id="rId14"/>
    </p:embeddedFont>
    <p:embeddedFont>
      <p:font typeface="Lora"/>
      <p:regular r:id="rId1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2" Type="http://schemas.openxmlformats.org/officeDocument/2006/relationships/font" Target="fonts/font1.fntdata"/><Relationship Id="rId13" Type="http://schemas.openxmlformats.org/officeDocument/2006/relationships/font" Target="fonts/font2.fntdata"/><Relationship Id="rId14" Type="http://schemas.openxmlformats.org/officeDocument/2006/relationships/font" Target="fonts/font3.fntdata"/><Relationship Id="rId1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3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5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694968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Программа проекта: Здоровое поколение. Амбассадоры здоровья.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3165991"/>
            <a:ext cx="746855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Добро пожаловать в нашу программу здоровья для студентов! Мы разработали комплексный план еженедельных занятий, который поможет вам лучше понять свой организм и научиться заботиться о своем здоровье.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6324124" y="4967288"/>
            <a:ext cx="746855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Наша программа включает диагностику, лекции по здоровому образу жизни, эндокринным заболеваниям и другим важным аспектам здоровья. Занятия будут проходить один раз в неделю, что позволит вам легко интегрировать их в свое расписание.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6324124" y="6768584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Давайте рассмотрим подробный план наших еженедельных встреч и узнаем, что вас ожидает на каждом занятии.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6038" y="540901"/>
            <a:ext cx="7771924" cy="11530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36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Неделя 1: Диагностика и Основы ЗОЖ</a:t>
            </a:r>
            <a:endParaRPr lang="en-US" sz="36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38" y="1987868"/>
            <a:ext cx="980122" cy="142517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60126" y="2183844"/>
            <a:ext cx="4193857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Комплексная диагностика организма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1960126" y="2589609"/>
            <a:ext cx="6497836" cy="627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Измерение основных показателей здоровья: давление, пульс, уровень кислорода в крови, индекс массы тела</a:t>
            </a:r>
            <a:endParaRPr lang="en-US" sz="15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38" y="3413046"/>
            <a:ext cx="980122" cy="142517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60126" y="3609023"/>
            <a:ext cx="2306360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Анализ результатов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1960126" y="4014788"/>
            <a:ext cx="6497836" cy="627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Индивидуальная консультация по результатам диагностики с рекомендациями</a:t>
            </a:r>
            <a:endParaRPr lang="en-US" sz="15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38" y="4838224"/>
            <a:ext cx="980122" cy="142517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60126" y="5034201"/>
            <a:ext cx="2765941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Лекция по основам ЗОЖ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1960126" y="5439966"/>
            <a:ext cx="6497836" cy="627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Принципы здорового питания, режим дня, физическая активность и их влияние на организм</a:t>
            </a:r>
            <a:endParaRPr lang="en-US" sz="15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38" y="6263402"/>
            <a:ext cx="980122" cy="142517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960126" y="6459379"/>
            <a:ext cx="3286839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Практические рекомендации</a:t>
            </a:r>
            <a:endParaRPr lang="en-US" sz="1800" dirty="0"/>
          </a:p>
        </p:txBody>
      </p:sp>
      <p:sp>
        <p:nvSpPr>
          <p:cNvPr id="15" name="Text 8"/>
          <p:cNvSpPr/>
          <p:nvPr/>
        </p:nvSpPr>
        <p:spPr>
          <a:xfrm>
            <a:off x="1960126" y="6865144"/>
            <a:ext cx="6497836" cy="627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Составление индивидуального плана по внедрению принципов ЗОЖ в повседневную жизнь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26956" y="772835"/>
            <a:ext cx="7814548" cy="538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00"/>
              </a:lnSpc>
              <a:buNone/>
            </a:pPr>
            <a:r>
              <a:rPr lang="en-US" sz="335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Неделя 2: Эндокринные Заболевания</a:t>
            </a:r>
            <a:endParaRPr lang="en-US" sz="3350" dirty="0"/>
          </a:p>
        </p:txBody>
      </p:sp>
      <p:sp>
        <p:nvSpPr>
          <p:cNvPr id="4" name="Shape 1"/>
          <p:cNvSpPr/>
          <p:nvPr/>
        </p:nvSpPr>
        <p:spPr>
          <a:xfrm>
            <a:off x="6126956" y="1585555"/>
            <a:ext cx="7862888" cy="1330523"/>
          </a:xfrm>
          <a:prstGeom prst="roundRect">
            <a:avLst>
              <a:gd name="adj" fmla="val 2063"/>
            </a:avLst>
          </a:prstGeom>
          <a:solidFill>
            <a:srgbClr val="444752"/>
          </a:solidFill>
          <a:ln/>
        </p:spPr>
      </p:sp>
      <p:sp>
        <p:nvSpPr>
          <p:cNvPr id="5" name="Text 2"/>
          <p:cNvSpPr/>
          <p:nvPr/>
        </p:nvSpPr>
        <p:spPr>
          <a:xfrm>
            <a:off x="6309955" y="1768554"/>
            <a:ext cx="2630805" cy="269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Основы эндокринологии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6309955" y="2147530"/>
            <a:ext cx="7496889" cy="585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Обзор эндокринной системы и ее роли в организме. Ключевые гормоны и их функции в поддержании здоровья.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6126956" y="3099078"/>
            <a:ext cx="7862888" cy="1330523"/>
          </a:xfrm>
          <a:prstGeom prst="roundRect">
            <a:avLst>
              <a:gd name="adj" fmla="val 2063"/>
            </a:avLst>
          </a:prstGeom>
          <a:solidFill>
            <a:srgbClr val="444752"/>
          </a:solidFill>
          <a:ln/>
        </p:spPr>
      </p:sp>
      <p:sp>
        <p:nvSpPr>
          <p:cNvPr id="8" name="Text 5"/>
          <p:cNvSpPr/>
          <p:nvPr/>
        </p:nvSpPr>
        <p:spPr>
          <a:xfrm>
            <a:off x="6309955" y="3282077"/>
            <a:ext cx="4842629" cy="269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Распространенные эндокринные заболевания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6309955" y="3661053"/>
            <a:ext cx="7496889" cy="585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Диабет, заболевания щитовидной железы, нарушения обмена веществ: симптомы, причины и факторы риска.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126956" y="4612600"/>
            <a:ext cx="7862888" cy="1330523"/>
          </a:xfrm>
          <a:prstGeom prst="roundRect">
            <a:avLst>
              <a:gd name="adj" fmla="val 2063"/>
            </a:avLst>
          </a:prstGeom>
          <a:solidFill>
            <a:srgbClr val="444752"/>
          </a:solidFill>
          <a:ln/>
        </p:spPr>
      </p:sp>
      <p:sp>
        <p:nvSpPr>
          <p:cNvPr id="11" name="Text 8"/>
          <p:cNvSpPr/>
          <p:nvPr/>
        </p:nvSpPr>
        <p:spPr>
          <a:xfrm>
            <a:off x="6309955" y="4795599"/>
            <a:ext cx="3899773" cy="269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Профилактика и ранняя диагностика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6309955" y="5174575"/>
            <a:ext cx="7496889" cy="585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Методы профилактики эндокринных заболеваний. Важность регулярных обследований и анализов для своевременного выявления проблем.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6126956" y="6126123"/>
            <a:ext cx="7862888" cy="1330523"/>
          </a:xfrm>
          <a:prstGeom prst="roundRect">
            <a:avLst>
              <a:gd name="adj" fmla="val 2063"/>
            </a:avLst>
          </a:prstGeom>
          <a:solidFill>
            <a:srgbClr val="444752"/>
          </a:solidFill>
          <a:ln/>
        </p:spPr>
      </p:sp>
      <p:sp>
        <p:nvSpPr>
          <p:cNvPr id="14" name="Text 11"/>
          <p:cNvSpPr/>
          <p:nvPr/>
        </p:nvSpPr>
        <p:spPr>
          <a:xfrm>
            <a:off x="6309955" y="6309122"/>
            <a:ext cx="3228618" cy="269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Современные методы лечения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6309955" y="6688098"/>
            <a:ext cx="7496889" cy="585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Обзор современных подходов к лечению эндокринных заболеваний. Роль образа жизни в управлении состоянием здоровья.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1152798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Неделя 3: Сердечно-сосудистое Здоровье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2676049"/>
            <a:ext cx="4210407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Анатомия и физиология сердца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523536"/>
            <a:ext cx="421040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Строение сердечно-сосудистой системы и принципы ее работы</a:t>
            </a:r>
            <a:endParaRPr lang="en-US" sz="18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266" y="3670221"/>
            <a:ext cx="336590" cy="42076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82269" y="266057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Факторы риска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82269" y="3156109"/>
            <a:ext cx="421040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Основные факторы, влияющие на развитие сердечно-сосудистых заболеваний</a:t>
            </a:r>
            <a:endParaRPr lang="en-US" sz="18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306" y="3670221"/>
            <a:ext cx="336590" cy="42076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582269" y="529863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Профилактика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582269" y="5794177"/>
            <a:ext cx="421040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Физическая активность, питание и другие аспекты профилактики</a:t>
            </a:r>
            <a:endParaRPr lang="en-US" sz="18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2306" y="5321260"/>
            <a:ext cx="336590" cy="4207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2231946" y="510706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Первая помощь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837724" y="5602605"/>
            <a:ext cx="421040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Базовые навыки оказания первой помощи при сердечно-сосудистых проблемах</a:t>
            </a:r>
            <a:endParaRPr lang="en-US" sz="18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1266" y="5321260"/>
            <a:ext cx="336590" cy="4207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960834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Неделя 4 и 5: Питание и Психическое Здоровье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2967157"/>
            <a:ext cx="424005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Неделя 4: Правильное питание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558421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Основы сбалансированного рациона и его влияние на здоровье. Макро- и микронутриенты, их роль в организме.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922877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Практическое занятие по составлению индивидуального плана питания с учетом особенностей организма и образа жизни.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6287333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Разбор популярных мифов о питании и научно обоснованные рекомендации диетологов.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7614761" y="2967157"/>
            <a:ext cx="446936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Неделя 5: Психическое здоровье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14761" y="3558421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Взаимосвязь психического и физического здоровья. Стресс и его влияние на организм.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7614761" y="4539853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Методики управления стрессом и техники релаксации. Практические упражнения для поддержания психического равновесия.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7614761" y="5904309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Важность здорового сна и рекомендации по улучшению его качества. Признаки эмоционального выгорания и способы его предотвращения.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2025-05-27T02:13:24Z</dcterms:created>
  <dcterms:modified xsi:type="dcterms:W3CDTF">2025-05-27T02:13:24Z</dcterms:modified>
</cp:coreProperties>
</file>