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9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8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28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6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7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6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1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7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8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0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0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0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2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3842-FE36-413C-9307-D0099A4339C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9088B9-A95B-4A0C-B41B-C18FFB27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2100"/>
            <a:ext cx="8596668" cy="1638300"/>
          </a:xfrm>
        </p:spPr>
        <p:txBody>
          <a:bodyPr/>
          <a:lstStyle/>
          <a:p>
            <a:pPr algn="ctr"/>
            <a:r>
              <a:rPr lang="ru-RU" dirty="0" smtClean="0"/>
              <a:t>Семейная творческая мастерская    «Родник»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690688"/>
            <a:ext cx="387350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90688"/>
            <a:ext cx="3886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1300"/>
            <a:ext cx="8596668" cy="16891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Семейная АРТ-мастерская «</a:t>
            </a:r>
            <a:r>
              <a:rPr lang="ru-RU" sz="2000" dirty="0" err="1">
                <a:solidFill>
                  <a:schemeClr val="tx1"/>
                </a:solidFill>
              </a:rPr>
              <a:t>РОДник</a:t>
            </a:r>
            <a:r>
              <a:rPr lang="ru-RU" sz="2000" dirty="0">
                <a:solidFill>
                  <a:schemeClr val="tx1"/>
                </a:solidFill>
              </a:rPr>
              <a:t>»-это творческая выездная мастерская для семей с детьми проживающих в сельской местности города Севастополя, которая включают в себя разные виды творческой деятельности с популяризацией русского фольклора и декоративно-прикладного искусства.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60588"/>
            <a:ext cx="6769100" cy="4316412"/>
          </a:xfrm>
        </p:spPr>
      </p:pic>
    </p:spTree>
    <p:extLst>
      <p:ext uri="{BB962C8B-B14F-4D97-AF65-F5344CB8AC3E}">
        <p14:creationId xmlns:p14="http://schemas.microsoft.com/office/powerpoint/2010/main" val="18003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Создание интерактивного творческого пространства для семейного творчества детей и родителей от 5 до 35 лет проживающих в сельской местности города Севастополя.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32000"/>
            <a:ext cx="6515100" cy="4470400"/>
          </a:xfrm>
        </p:spPr>
      </p:pic>
    </p:spTree>
    <p:extLst>
      <p:ext uri="{BB962C8B-B14F-4D97-AF65-F5344CB8AC3E}">
        <p14:creationId xmlns:p14="http://schemas.microsoft.com/office/powerpoint/2010/main" val="289799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1651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Идея </a:t>
            </a:r>
            <a:r>
              <a:rPr lang="ru-RU" sz="2400" dirty="0" smtClean="0">
                <a:solidFill>
                  <a:schemeClr val="tx1"/>
                </a:solidFill>
              </a:rPr>
              <a:t>проекта </a:t>
            </a:r>
            <a:r>
              <a:rPr lang="ru-RU" sz="2400" dirty="0">
                <a:solidFill>
                  <a:schemeClr val="tx1"/>
                </a:solidFill>
              </a:rPr>
              <a:t>заключается в том, чтобы с помощью творческих мастер-классов создать привлекательную и увлекательную атмосферу </a:t>
            </a:r>
            <a:r>
              <a:rPr lang="ru-RU" sz="2400" dirty="0" smtClean="0">
                <a:solidFill>
                  <a:schemeClr val="tx1"/>
                </a:solidFill>
              </a:rPr>
              <a:t>детей и родителей.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65300"/>
            <a:ext cx="7023100" cy="4495800"/>
          </a:xfrm>
        </p:spPr>
      </p:pic>
    </p:spTree>
    <p:extLst>
      <p:ext uri="{BB962C8B-B14F-4D97-AF65-F5344CB8AC3E}">
        <p14:creationId xmlns:p14="http://schemas.microsoft.com/office/powerpoint/2010/main" val="388313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19812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Проблема: В сельской местности проживает очень много многодетных и малообеспеченных семей, чьи родители не имеют финансовой возможности всесторонне развивать своих детей.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Удаленность малых сёл приводит к тому, что подрастающие таланты остаются не востребованными и нереализованными, хотя по природе каждый человек индивидуален и без сомнения в чём-то талантлив.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60588"/>
            <a:ext cx="6756400" cy="4367212"/>
          </a:xfrm>
        </p:spPr>
      </p:pic>
    </p:spTree>
    <p:extLst>
      <p:ext uri="{BB962C8B-B14F-4D97-AF65-F5344CB8AC3E}">
        <p14:creationId xmlns:p14="http://schemas.microsoft.com/office/powerpoint/2010/main" val="233896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5900"/>
            <a:ext cx="8596668" cy="1397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каждом селе проживают более 50 семей с детьми, и зачастую им нечем разнообразить свой досуг. Сельское подрастающее поколение не имеют возможности получить то развитие, которое получают городские подростки.  В потоке проблем и задач взрослые порой забывают, как необходимы внимание и поддержка их детям. Не получая нужного общения, ребенок начинает замыкаться в себе, отдаляться, капризничать, грубить. Решить возникшие сложности во взаимоотношениях будет предложено методом совместных семейных мастер-классов.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096680"/>
            <a:ext cx="6845300" cy="4139019"/>
          </a:xfrm>
        </p:spPr>
      </p:pic>
    </p:spTree>
    <p:extLst>
      <p:ext uri="{BB962C8B-B14F-4D97-AF65-F5344CB8AC3E}">
        <p14:creationId xmlns:p14="http://schemas.microsoft.com/office/powerpoint/2010/main" val="350375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18034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Автор проекта: Лагода Дарья </a:t>
            </a:r>
            <a:r>
              <a:rPr lang="ru-RU" sz="2400" dirty="0" err="1" smtClean="0">
                <a:solidFill>
                  <a:schemeClr val="tx1"/>
                </a:solidFill>
              </a:rPr>
              <a:t>Сергеевна,место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работы ГБУК г. Севастополя «Региональная информационная библиотечная система» библиотека-филиал № 24, библиотекарь 2ой категории.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160588"/>
            <a:ext cx="7442200" cy="4100512"/>
          </a:xfrm>
        </p:spPr>
      </p:pic>
    </p:spTree>
    <p:extLst>
      <p:ext uri="{BB962C8B-B14F-4D97-AF65-F5344CB8AC3E}">
        <p14:creationId xmlns:p14="http://schemas.microsoft.com/office/powerpoint/2010/main" val="37221460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212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Семейная творческая мастерская    «Родник»</vt:lpstr>
      <vt:lpstr>Семейная АРТ-мастерская «РОДник»-это творческая выездная мастерская для семей с детьми проживающих в сельской местности города Севастополя, которая включают в себя разные виды творческой деятельности с популяризацией русского фольклора и декоративно-прикладного искусства. </vt:lpstr>
      <vt:lpstr>Создание интерактивного творческого пространства для семейного творчества детей и родителей от 5 до 35 лет проживающих в сельской местности города Севастополя.</vt:lpstr>
      <vt:lpstr>Идея проекта заключается в том, чтобы с помощью творческих мастер-классов создать привлекательную и увлекательную атмосферу детей и родителей.</vt:lpstr>
      <vt:lpstr>Проблема: В сельской местности проживает очень много многодетных и малообеспеченных семей, чьи родители не имеют финансовой возможности всесторонне развивать своих детей. Удаленность малых сёл приводит к тому, что подрастающие таланты остаются не востребованными и нереализованными, хотя по природе каждый человек индивидуален и без сомнения в чём-то талантлив. </vt:lpstr>
      <vt:lpstr>В каждом селе проживают более 50 семей с детьми, и зачастую им нечем разнообразить свой досуг. Сельское подрастающее поколение не имеют возможности получить то развитие, которое получают городские подростки.  В потоке проблем и задач взрослые порой забывают, как необходимы внимание и поддержка их детям. Не получая нужного общения, ребенок начинает замыкаться в себе, отдаляться, капризничать, грубить. Решить возникшие сложности во взаимоотношениях будет предложено методом совместных семейных мастер-классов. </vt:lpstr>
      <vt:lpstr>Автор проекта: Лагода Дарья Сергеевна,место работы ГБУК г. Севастополя «Региональная информационная библиотечная система» библиотека-филиал № 24, библиотекарь 2ой категории.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творческая мастерская    «Родник»</dc:title>
  <dc:creator>Lenovo G50-40 80G0</dc:creator>
  <cp:lastModifiedBy>Lenovo G50-40 80G0</cp:lastModifiedBy>
  <cp:revision>3</cp:revision>
  <dcterms:created xsi:type="dcterms:W3CDTF">2024-04-26T06:24:33Z</dcterms:created>
  <dcterms:modified xsi:type="dcterms:W3CDTF">2024-07-18T11:00:37Z</dcterms:modified>
</cp:coreProperties>
</file>