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8" r:id="rId4"/>
    <p:sldId id="258" r:id="rId5"/>
    <p:sldId id="275" r:id="rId6"/>
    <p:sldId id="273" r:id="rId7"/>
    <p:sldId id="260" r:id="rId8"/>
    <p:sldId id="262" r:id="rId9"/>
    <p:sldId id="261" r:id="rId10"/>
    <p:sldId id="272" r:id="rId11"/>
    <p:sldId id="267" r:id="rId12"/>
    <p:sldId id="274" r:id="rId13"/>
    <p:sldId id="266" r:id="rId14"/>
    <p:sldId id="269" r:id="rId15"/>
    <p:sldId id="277" r:id="rId16"/>
    <p:sldId id="276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299" autoAdjust="0"/>
  </p:normalViewPr>
  <p:slideViewPr>
    <p:cSldViewPr>
      <p:cViewPr varScale="1">
        <p:scale>
          <a:sx n="95" d="100"/>
          <a:sy n="95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F1E6F-CED9-4BC9-BC30-60A9591DA41C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032B1-3967-47FD-B102-C837D85B0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032B1-3967-47FD-B102-C837D85B0AB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5DD0C69-DC80-4DC4-9E4F-6C153DB4569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8F967D-584D-4542-81FC-8BE07E725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Творим чудеса своими руками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043890" cy="210083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Проект «Женщины за здоровое общество»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Автор: </a:t>
            </a:r>
            <a:r>
              <a:rPr lang="ru-RU" dirty="0" err="1" smtClean="0"/>
              <a:t>Албуткина</a:t>
            </a:r>
            <a:r>
              <a:rPr lang="ru-RU" dirty="0" smtClean="0"/>
              <a:t> Ольга Ивановна –педагог-организатор</a:t>
            </a:r>
          </a:p>
          <a:p>
            <a:pPr algn="ctr"/>
            <a:r>
              <a:rPr lang="ru-RU" dirty="0" smtClean="0"/>
              <a:t>ГБУ «УПНИ» Сахалинская область</a:t>
            </a:r>
          </a:p>
          <a:p>
            <a:pPr algn="ctr"/>
            <a:r>
              <a:rPr lang="ru-RU" dirty="0" smtClean="0"/>
              <a:t>2023г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esktop\P111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30" y="642918"/>
            <a:ext cx="7728780" cy="57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esktop\Рукодельники\P1110637.JPG"/>
          <p:cNvPicPr>
            <a:picLocks noChangeAspect="1" noChangeArrowheads="1"/>
          </p:cNvPicPr>
          <p:nvPr/>
        </p:nvPicPr>
        <p:blipFill>
          <a:blip r:embed="rId2" cstate="print"/>
          <a:srcRect l="49117" t="8859" r="13675" b="22147"/>
          <a:stretch>
            <a:fillRect/>
          </a:stretch>
        </p:blipFill>
        <p:spPr bwMode="auto">
          <a:xfrm>
            <a:off x="1857356" y="714356"/>
            <a:ext cx="521497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esktop\P111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01" y="1071546"/>
            <a:ext cx="7295785" cy="54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esktop\Рукодельники\рукодельницы.jpg"/>
          <p:cNvPicPr>
            <a:picLocks noChangeAspect="1" noChangeArrowheads="1"/>
          </p:cNvPicPr>
          <p:nvPr/>
        </p:nvPicPr>
        <p:blipFill>
          <a:blip r:embed="rId2" cstate="print"/>
          <a:srcRect l="13018" t="10702" r="39249"/>
          <a:stretch>
            <a:fillRect/>
          </a:stretch>
        </p:blipFill>
        <p:spPr bwMode="auto">
          <a:xfrm rot="5400000">
            <a:off x="1188668" y="906085"/>
            <a:ext cx="5789637" cy="526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ictures\АИ тренировки\20220826_095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30811" y="-23933705"/>
            <a:ext cx="8643998" cy="5076000"/>
          </a:xfrm>
          <a:prstGeom prst="rect">
            <a:avLst/>
          </a:prstGeom>
          <a:noFill/>
        </p:spPr>
      </p:pic>
      <p:pic>
        <p:nvPicPr>
          <p:cNvPr id="2052" name="Picture 4" descr="C:\Pictures\АИ тренировки\20220826_095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5751" y="1535893"/>
            <a:ext cx="5643601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1142984"/>
            <a:ext cx="3770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Победительница</a:t>
            </a:r>
          </a:p>
          <a:p>
            <a:r>
              <a:rPr lang="ru-RU" sz="2400" dirty="0" smtClean="0"/>
              <a:t> Регионального </a:t>
            </a:r>
          </a:p>
          <a:p>
            <a:r>
              <a:rPr lang="ru-RU" sz="2400" dirty="0" smtClean="0"/>
              <a:t>конкурса «</a:t>
            </a:r>
            <a:r>
              <a:rPr lang="ru-RU" sz="2400" dirty="0" err="1" smtClean="0"/>
              <a:t>Абилимпикс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 по вязанию спицами.</a:t>
            </a:r>
          </a:p>
          <a:p>
            <a:r>
              <a:rPr lang="ru-RU" sz="2400" dirty="0" smtClean="0"/>
              <a:t> 1 место.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esktop\DSC_0023.JPG"/>
          <p:cNvPicPr>
            <a:picLocks noChangeAspect="1" noChangeArrowheads="1"/>
          </p:cNvPicPr>
          <p:nvPr/>
        </p:nvPicPr>
        <p:blipFill>
          <a:blip r:embed="rId2" cstate="print"/>
          <a:srcRect l="15557" r="5277"/>
          <a:stretch>
            <a:fillRect/>
          </a:stretch>
        </p:blipFill>
        <p:spPr bwMode="auto">
          <a:xfrm rot="5400000">
            <a:off x="1571604" y="-71462"/>
            <a:ext cx="6215106" cy="721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CIM\100D3200\С Днем рожденья!\DSC_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608896" cy="57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71546"/>
            <a:ext cx="83503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*Социальная реабилитация людей пожилого возраста</a:t>
            </a:r>
          </a:p>
          <a:p>
            <a:r>
              <a:rPr lang="ru-RU" sz="2400" dirty="0" smtClean="0"/>
              <a:t> и инвалидов и интеграция их в общество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Предоставление возможности общения, обмена </a:t>
            </a:r>
          </a:p>
          <a:p>
            <a:r>
              <a:rPr lang="ru-RU" sz="2400" dirty="0" smtClean="0"/>
              <a:t>информацией в различных областях культуры, истории,</a:t>
            </a:r>
          </a:p>
          <a:p>
            <a:r>
              <a:rPr lang="ru-RU" sz="2400" dirty="0" smtClean="0"/>
              <a:t> образования и т.д.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Содействие развитию творческих способностей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 и инициатив</a:t>
            </a:r>
          </a:p>
          <a:p>
            <a:pPr>
              <a:buFont typeface="Arial" charset="0"/>
              <a:buChar char="•"/>
            </a:pPr>
            <a:endParaRPr lang="ru-RU" sz="2400" dirty="0" smtClean="0"/>
          </a:p>
          <a:p>
            <a:pPr>
              <a:buFont typeface="Arial" charset="0"/>
              <a:buChar char="•"/>
            </a:pPr>
            <a:endParaRPr lang="ru-RU" sz="2400" dirty="0" smtClean="0"/>
          </a:p>
          <a:p>
            <a:pPr>
              <a:buFont typeface="Arial" charset="0"/>
              <a:buChar char="•"/>
            </a:pPr>
            <a:endParaRPr lang="ru-RU" sz="2400" dirty="0" smtClean="0"/>
          </a:p>
          <a:p>
            <a:pPr>
              <a:buFont typeface="Arial" charset="0"/>
              <a:buChar char="•"/>
            </a:pPr>
            <a:r>
              <a:rPr lang="ru-RU" sz="2400" dirty="0" smtClean="0"/>
              <a:t>Источником финансирования  проекта являются </a:t>
            </a:r>
          </a:p>
          <a:p>
            <a:r>
              <a:rPr lang="ru-RU" sz="2400" dirty="0" smtClean="0"/>
              <a:t>сметные ассигнования учреждения, целевые</a:t>
            </a:r>
          </a:p>
          <a:p>
            <a:r>
              <a:rPr lang="ru-RU" sz="2400" dirty="0" smtClean="0"/>
              <a:t> благотворительные средства</a:t>
            </a:r>
          </a:p>
          <a:p>
            <a:r>
              <a:rPr lang="ru-RU" sz="2400" dirty="0" smtClean="0"/>
              <a:t> и добровольные пожертвования спонсоров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42886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До  новых встреч!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Наши руки - не для скуки!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Важную роль в оздоровлении получателей социальных услуг играют занятия декоративно-прикладным искусством:</a:t>
            </a:r>
          </a:p>
          <a:p>
            <a:pPr>
              <a:buNone/>
            </a:pPr>
            <a:r>
              <a:rPr lang="ru-RU" dirty="0" smtClean="0"/>
              <a:t> * Вязание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Вышивание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Ковроткачество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Алмазная мозаика 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Лепка из пластилина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Изделия из природного материала и т.д.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000108"/>
            <a:ext cx="6715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Цели и задачи проекта: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Дать возможность получателям социальных услуг обрести уверенность в себе, проявить свои творческие способности.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Сохранить народные традиции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Создать благоприятные условия для разностороннего общения о организации досуга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Объединить людей имеющих общие интересы и увлечения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Использовать творческий потенциал всех участников проекта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Развивать тактильные ощущения, для стабилизации состояния инвалидов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esktop\Рукодельники\P111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071546"/>
            <a:ext cx="7382697" cy="54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рупа№4\Desktop\Мастер=класс\DSC_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230320" cy="57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CIM\100D3200\DSC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78674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:\DCIM\111_PANA\карантин рукодельники\P111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94315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:\DCIM\111_PANA\карантин рукодельники\P111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7560000" cy="5670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D:\DCIM\111_PANA\карантин рукодельники\P111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815919" cy="5862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225</TotalTime>
  <Words>192</Words>
  <Application>Microsoft Office PowerPoint</Application>
  <PresentationFormat>Экран (4:3)</PresentationFormat>
  <Paragraphs>44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Творим чудеса своими руками</vt:lpstr>
      <vt:lpstr>Наши руки - не для скуки!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Творим чудеса своими руками</dc:title>
  <dc:creator>Група№4</dc:creator>
  <cp:lastModifiedBy>Група№4</cp:lastModifiedBy>
  <cp:revision>29</cp:revision>
  <dcterms:created xsi:type="dcterms:W3CDTF">2023-02-20T01:28:03Z</dcterms:created>
  <dcterms:modified xsi:type="dcterms:W3CDTF">2023-03-09T03:07:13Z</dcterms:modified>
</cp:coreProperties>
</file>