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5" r:id="rId3"/>
    <p:sldId id="262" r:id="rId4"/>
    <p:sldId id="288" r:id="rId5"/>
    <p:sldId id="259" r:id="rId6"/>
    <p:sldId id="297" r:id="rId7"/>
    <p:sldId id="267" r:id="rId8"/>
    <p:sldId id="296" r:id="rId9"/>
    <p:sldId id="300" r:id="rId10"/>
    <p:sldId id="290" r:id="rId11"/>
    <p:sldId id="291" r:id="rId12"/>
    <p:sldId id="293" r:id="rId13"/>
    <p:sldId id="301" r:id="rId14"/>
    <p:sldId id="302" r:id="rId15"/>
    <p:sldId id="299" r:id="rId16"/>
    <p:sldId id="303" r:id="rId17"/>
    <p:sldId id="268" r:id="rId18"/>
    <p:sldId id="294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несовершеннолетних, охваченных мероприятиями программы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01 марта 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122</c:v>
                </c:pt>
                <c:pt idx="2">
                  <c:v>116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90515328"/>
        <c:axId val="-1690525664"/>
        <c:axId val="0"/>
      </c:bar3DChart>
      <c:catAx>
        <c:axId val="-169051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690525664"/>
        <c:crosses val="autoZero"/>
        <c:auto val="1"/>
        <c:lblAlgn val="ctr"/>
        <c:lblOffset val="100"/>
        <c:noMultiLvlLbl val="0"/>
      </c:catAx>
      <c:valAx>
        <c:axId val="-169052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690515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Повышение уровня компетентности родителей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0.77</c:v>
                </c:pt>
                <c:pt idx="1">
                  <c:v>0.85</c:v>
                </c:pt>
                <c:pt idx="2">
                  <c:v>0.97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690513152"/>
        <c:axId val="-1690516960"/>
        <c:axId val="0"/>
      </c:bar3DChart>
      <c:catAx>
        <c:axId val="-16905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690516960"/>
        <c:crosses val="autoZero"/>
        <c:auto val="1"/>
        <c:lblAlgn val="ctr"/>
        <c:lblOffset val="100"/>
        <c:noMultiLvlLbl val="0"/>
      </c:catAx>
      <c:valAx>
        <c:axId val="-16905169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690513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Качественные результаты реализации мероприятий программы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Познавательные и когнитивные процессы</c:v>
                </c:pt>
                <c:pt idx="1">
                  <c:v>Улучшение речи</c:v>
                </c:pt>
                <c:pt idx="2">
                  <c:v>Мелкая и крупная моторика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0.93</c:v>
                </c:pt>
                <c:pt idx="2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47625"/>
            <a:ext cx="925252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Ханты-Мансийский автономный округ – Югра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Бюджетное учреждение</a:t>
            </a:r>
            <a:b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Мегионский комплексный центр социального обслуживания населения»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1" y="332656"/>
            <a:ext cx="1033543" cy="100811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68100"/>
              </p:ext>
            </p:extLst>
          </p:nvPr>
        </p:nvGraphicFramePr>
        <p:xfrm>
          <a:off x="3851920" y="1397000"/>
          <a:ext cx="3768080" cy="44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8080"/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15456"/>
              </p:ext>
            </p:extLst>
          </p:nvPr>
        </p:nvGraphicFramePr>
        <p:xfrm>
          <a:off x="1619672" y="1772816"/>
          <a:ext cx="6120680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680"/>
              </a:tblGrid>
              <a:tr h="1825396">
                <a:tc>
                  <a:txBody>
                    <a:bodyPr/>
                    <a:lstStyle/>
                    <a:p>
                      <a:pPr algn="ctr"/>
                      <a:endParaRPr lang="ru-RU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комплексной   помощи семьям, воспитывающим детей раннего возраста с проблемами развития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«Первые шаги к успеху»</a:t>
                      </a:r>
                    </a:p>
                    <a:p>
                      <a:pPr algn="l"/>
                      <a:endParaRPr lang="ru-RU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28" y="332656"/>
            <a:ext cx="10137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9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424936" cy="4824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Материально-технические ресурсы:</a:t>
            </a:r>
          </a:p>
          <a:p>
            <a:pPr marL="0" indent="0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Оборудование «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ЛЕКОТЕКА»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(более 100 единиц современного реабилитационного </a:t>
            </a:r>
          </a:p>
          <a:p>
            <a:pPr marL="0" indent="0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борудования):</a:t>
            </a:r>
          </a:p>
          <a:p>
            <a:pPr marL="0" indent="0"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Живой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Радуга;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Интерактивный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пол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Olodim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Интерактивный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сенсорный стол «Экватор 42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Программно-дидактический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комплекс «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Логомер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оворящее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логопедическое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Зеркало;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Многофункцинальный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игровой детский комплекс «Творческая мастерская» (театр теней, стол для песочной терапии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Доска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светодиодная под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фломастер;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игр Чемоданчик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логопеда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0" y="1124744"/>
            <a:ext cx="2880183" cy="1920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84" y="4005064"/>
            <a:ext cx="2581361" cy="1720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06" y="117210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1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365" y="540493"/>
            <a:ext cx="6702003" cy="50487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Методические пособия и рекомендации, разработанные специалистами отделения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(Методические рекомендации «Волшебный мир МАРБЛС», Методический материал «Су-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терапия в работе с детьми раннего возраста», Методические рекомендации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Фрутокрышки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Проект развития мелкой моторики у детей-инвалидов, детей с ОВ, обучение  родителей отделения реабилитации детей и подростков с ограниченными возможностями в условиях полустационарного обслуживания «Мир на кончиках пальцев», «Методические рекомендации для проведения занятий на развитие мелкой моторики при помощи нестандартного материала»).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Памятки, буклеты для родителей/законных представителей, разработанные специалистами отделения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(буклет для родителей «Развитие мелкой моторики у детей 2-3 лет», консультация для родителей № 1, 2 на тему «Развитие мелкой моторики у детей», буклет «Игры и игрушки для развития мелкой моторики», буклет для родителей «Речь ребенка от 1 года до 3 лет», буклет для родителей «Особенности развития речи детей раннего возраста», буклет «Равные возможности - разные дети», буклет для родителей «Кризис трех лет: Что делать родителям?», буклет «Если у вас особенный ребенок: Где искать помощь?», буклет «Развитие интеллектуальных навыков детей в возрасте от 1 года до 2 лет», буклет «Что такое интеллектуальные навыки?», брошюра «Советы родителям детей раннего возраста»,  буклет «Служба ранней помощи», методические рекомендации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Фрутокрышки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«Рекомендации для родителей по развитию речи ребенка 2-3 лет»).</a:t>
            </a:r>
          </a:p>
          <a:p>
            <a:pPr marL="0" indent="0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8" y="113456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08912" cy="5688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по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программе: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Создана и реализуется эффективная модель межведомственного взаимодействия, направленная на раннее выявление ребенка с особенностями развития, информирование родителей о возможности получения услуг ранней помощи;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Реализован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комплекс мероприятий, направленных на диагностику и реабилитацию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156 детей раннего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возраста от 0 до 3-х лет, с особенностями развития в полном объеме;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реализуется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156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индивидуальных программ ранней помощи, что составляет 100 % от заявленных участников программы.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Организовано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эффективное психолого-педагогическое сопровождение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137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семей, имеющих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156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детейраннего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возраста с особенностями развития;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уровень компетенции у 100 % родителей, осуществляющих развивающий уход за детьми раннего возраста с проблемами развития в домашних условиях;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Коэффициент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эффективности реализации мероприятий программы составляет 96 %</a:t>
            </a:r>
            <a:endParaRPr lang="ru-RU" sz="165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5464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0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1" y="260648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37137" y="10527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0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1" y="260648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682998" y="98072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867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08912" cy="56886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по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программе: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Результаты реализации носят положительный социальный эффект: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улучшены познавательные и когнитивные процессы (внимание, память, мышление, речь, воображение) -  100 % участников программы;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сформированы базовые умения и навыки в соответствии с возрастом - 100 % участников программы;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улучшилось произношение отдельных звуков и слов - 100 % участников программы;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улучшилась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импрессивная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и экспрессивная  речь - 93 % участников программы;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улучшились показатели мелкой и крупной моторики - 97 % участников программы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представители):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активно включены в коррекционно-развивающий процесс - 100% участников программы;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улучшение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-эмоционального состояния - 100 % участников программы;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удовлетворены ролью родителя, воспитывающего ребенка с особенностями развития - 100 % участников программы;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применяют полученные рекомендации 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постреабилитационный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период - 100 % участников программы.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Сформировано единое партнёрское сообщество «Семья-Ребёнок-Специалист» в 100% случаев участников программы.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5464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6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1" y="260648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453905" y="11354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97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352928" cy="49685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рименяемые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методы и технологии данной программы обеспечивают комплексную систему мероприятий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эффективной социально-психологической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социально-педагогической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реабилитации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раннего возраста, повышения компетентности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родителей в вопросах развития и воспитания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5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14722"/>
            <a:ext cx="8208912" cy="411447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организации комплексной   помощи семьям, воспитывающим детей раннего возраста с проблемами развития «Первые шаги к успеху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неоднократно становилась участником федеральных и окружных конкурсов, была презентована 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Всероссийском форуме фонда поддержки детей, находящихся в трудной жизненной ситуации «Вместе – ради детей!» (2020 г.), на Межрегиональной конференции «Десятилетие детства». «Счастливая семья – счастливые дети» (2021 г.)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«Проектно-аналитической сессии ориентированной на выявление и сопровождение наиболее эффективных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просемейных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социальных практик и инициатив» проект-центра Уполномоченного по при Президенте РФ по правам ребёнка (2020 г.)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1" y="260648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47625"/>
            <a:ext cx="925252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1" y="332656"/>
            <a:ext cx="1033543" cy="100811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16111"/>
              </p:ext>
            </p:extLst>
          </p:nvPr>
        </p:nvGraphicFramePr>
        <p:xfrm>
          <a:off x="3851920" y="1397000"/>
          <a:ext cx="3768080" cy="44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8080"/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42727"/>
              </p:ext>
            </p:extLst>
          </p:nvPr>
        </p:nvGraphicFramePr>
        <p:xfrm>
          <a:off x="611560" y="476672"/>
          <a:ext cx="7488832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8832"/>
              </a:tblGrid>
              <a:tr h="2280672">
                <a:tc>
                  <a:txBody>
                    <a:bodyPr/>
                    <a:lstStyle/>
                    <a:p>
                      <a:pPr algn="ctr"/>
                      <a:endParaRPr lang="ru-RU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аудитория: </a:t>
                      </a:r>
                    </a:p>
                    <a:p>
                      <a:pPr algn="ctr"/>
                      <a:endParaRPr lang="ru-RU" sz="24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Получатели социальных услуг отделения социальной реабилитации и абилитации детей с ограниченными возможностями в возрасте от 0 до 3 лет  (дети-инвалиды, дети с ограниченными возможностями здоровья, дети раннего возраста, родители которых обеспокоены развитием и поведением ребенка);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Родители/законные представители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28" y="332656"/>
            <a:ext cx="10137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1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48" y="-47626"/>
            <a:ext cx="9197047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88487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116632"/>
            <a:ext cx="6552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Территория реализации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Бюджетное учреждение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«Мегионский комплексный центр социального обслуживания населения»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 Мегион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Ханты-Мансийский автономный округ – Югра</a:t>
            </a:r>
          </a:p>
        </p:txBody>
      </p:sp>
    </p:spTree>
    <p:extLst>
      <p:ext uri="{BB962C8B-B14F-4D97-AF65-F5344CB8AC3E}">
        <p14:creationId xmlns:p14="http://schemas.microsoft.com/office/powerpoint/2010/main" val="21998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387424"/>
            <a:ext cx="8568952" cy="496855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buNone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lnSpc>
                <a:spcPct val="134000"/>
              </a:lnSpc>
              <a:spcBef>
                <a:spcPts val="0"/>
              </a:spcBef>
              <a:buNone/>
            </a:pPr>
            <a:endParaRPr lang="ru-RU" sz="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1" indent="0" algn="just">
              <a:lnSpc>
                <a:spcPct val="134000"/>
              </a:lnSpc>
              <a:spcBef>
                <a:spcPts val="0"/>
              </a:spcBef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lnSpc>
                <a:spcPct val="134000"/>
              </a:lnSpc>
              <a:spcBef>
                <a:spcPts val="0"/>
              </a:spcBef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содействие оптимальному развитию и формированию психического здоровья и благополучия детей младенческого и раннего возраста с ограничениями жизнедеятельности и риском появления таких ограничений, нормализации жизни семьи, повышению компетентности родителей (законных представителей), включению ребенка в среду сверстников и жизнь сообщества.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610"/>
            <a:ext cx="864096" cy="84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S:\01-01. КАЧУР Н.В\от Шафиковой\Эмблема Р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38610"/>
            <a:ext cx="1008112" cy="10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0" y="3433978"/>
            <a:ext cx="2746658" cy="1986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86" y="2852936"/>
            <a:ext cx="2593497" cy="1945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1991072" cy="2706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352928" cy="50405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Организация межведомственного взаимодействия с целью наиболее раннего и своевременного выявления детей раннего возраста с отставанием в двигательном, когнитивном, коммуникативном и социально-эмоциональном развитии, а также детей, входящих в группы социального и биологического риска возникновения перечисленных нарушений.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 Осуществление комплексной оценки основных областей развития ребенка (познавательной, социально-эмоциональной, двигательной, речевой, области самообслуживания), определение состояния психического и физического здоровья ребенка, качественных особенностей его отношений с родителями и другими членами семьи, выявление основных потребностей ребенка и семьи;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3. Разработка и реализация совместно с семьей индивидуальной программы предоставления реабилитационных услуг (далее – программа).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4. Долгосрочное ведение ребенка и его семьи в соответствии с разработанной программой;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5. Систематическая оценка в динамике уровня психофизического развития ребенка, отслеживание эффективности ранней помощи и, в случае необходимости, внесение дополнений и изменений в разработанную программу;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Реализовывать программные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мероприятия в полном объёме с использованием оборудования «ЛЕКОТЕКА», иных инновационных методов и форм работы.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1" y="18864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2290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6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6408712" cy="3600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рамках реализации практики организована работа Службы Ранней помощи, кабинеты укомплектованы современным инновационным реабилитационным оборудованием, все специалисты Службы ранней помощи прошли профессиональную подготовку и повышение квалификации по Ранней помощи.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1" y="18864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2290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2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424936" cy="52565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реализации программы: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Организационный этап – создание условий для эффективной реализации комплекса мероприятий программы, всестороннее клинико-психолого-педагогическое изучение проблем семьи, воспитывающей ребенка раннего возраста с проблемами развития.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Практический этап (основной) – реализация мероприятий программы с применением технологий, направленных на содействие функционирования и развития ребенка в естественных жизненных ситуациях,  на социальную адаптацию всех членов семьи ребенка раннего возраста; промежуточная и итоговая оценка эффективности реабилитационных мероприятий.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Аналитический этап (обобщающий) – анализ качества реализации мероприятий программы, проведение мониторинга эффективности проведенных мероприятий, размещение информации о реализации мероприятий программы на официальных аккаунтах и сайтах. 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424936" cy="52565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Кадровые ресурсы: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Заведующий отделением (руководитель программы)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Специалист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реабилитации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8208912" cy="52565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Кадровые ресурсы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отделением (руководитель программы)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(осуществляет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координацию деятельности исполнителей программы и контроль за ходом её реализации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Специалист по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социальнойреабилитации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(формирует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группы участников, вносит корректировки в план мероприятий по необходимости, проводит анализ эффективности реализации индивидуального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плана).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(проводит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реабилитационные мероприятия по социально-психологическому направлению согласно индивидуальному плану. Ведет онлайн-консультирование родителей (законных представителей). Является модератором работы с семьей.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Логопед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(проводит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реабилитационные мероприятия по социально-педагогическому направлению согласно индивидуальному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плану).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Инструктор по адаптивной физической культуре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(проводит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реабилитационные мероприятия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социально-медицинскому направлению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согласно индивидуальному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плану)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1941</TotalTime>
  <Words>1282</Words>
  <Application>Microsoft Office PowerPoint</Application>
  <PresentationFormat>Экран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     Ханты-Мансийский автономный округ – Югра  Бюджетное учреждение  Ханты-Мансийского автономного округа – Югры    «Мегионский комплексный центр социального обслуживания населения»                                                        </vt:lpstr>
      <vt:lpstr>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Ханты-Мансийского автономного  округа – Югры «Мегионский комплексный центр  социального обслуживания населения»</dc:title>
  <dc:creator>admin</dc:creator>
  <cp:lastModifiedBy>Бурцева</cp:lastModifiedBy>
  <cp:revision>159</cp:revision>
  <cp:lastPrinted>2020-10-08T05:47:52Z</cp:lastPrinted>
  <dcterms:created xsi:type="dcterms:W3CDTF">2019-11-07T10:39:37Z</dcterms:created>
  <dcterms:modified xsi:type="dcterms:W3CDTF">2026-02-25T09:15:10Z</dcterms:modified>
</cp:coreProperties>
</file>