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06" r:id="rId2"/>
    <p:sldId id="307" r:id="rId3"/>
    <p:sldId id="308" r:id="rId4"/>
    <p:sldId id="310" r:id="rId5"/>
    <p:sldId id="309" r:id="rId6"/>
    <p:sldId id="299" r:id="rId7"/>
    <p:sldId id="311" r:id="rId8"/>
    <p:sldId id="312" r:id="rId9"/>
    <p:sldId id="301" r:id="rId10"/>
    <p:sldId id="313" r:id="rId11"/>
    <p:sldId id="31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1026" userDrawn="1">
          <p15:clr>
            <a:srgbClr val="A4A3A4"/>
          </p15:clr>
        </p15:guide>
        <p15:guide id="5" pos="272" userDrawn="1">
          <p15:clr>
            <a:srgbClr val="A4A3A4"/>
          </p15:clr>
        </p15:guide>
        <p15:guide id="6" orient="horz" pos="482" userDrawn="1">
          <p15:clr>
            <a:srgbClr val="A4A3A4"/>
          </p15:clr>
        </p15:guide>
        <p15:guide id="7" pos="7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88814" autoAdjust="0"/>
  </p:normalViewPr>
  <p:slideViewPr>
    <p:cSldViewPr>
      <p:cViewPr varScale="1">
        <p:scale>
          <a:sx n="115" d="100"/>
          <a:sy n="115" d="100"/>
        </p:scale>
        <p:origin x="258" y="114"/>
      </p:cViewPr>
      <p:guideLst>
        <p:guide pos="3840"/>
        <p:guide orient="horz" pos="1026"/>
        <p:guide pos="272"/>
        <p:guide orient="horz" pos="482"/>
        <p:guide pos="74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94A927-F423-45A8-9415-F567EC535D82}" type="doc">
      <dgm:prSet loTypeId="urn:microsoft.com/office/officeart/2005/8/layout/chevron2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8EC733-A0FE-4DF0-A792-96D4B5A026B4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2AB9FEF0-E225-4D5F-AAC3-C76F40493601}" type="parTrans" cxnId="{11A8F2BD-BD5D-4779-B68B-BEAA10FF317B}">
      <dgm:prSet/>
      <dgm:spPr/>
      <dgm:t>
        <a:bodyPr/>
        <a:lstStyle/>
        <a:p>
          <a:endParaRPr lang="ru-RU"/>
        </a:p>
      </dgm:t>
    </dgm:pt>
    <dgm:pt modelId="{6E99AB45-7970-4ECD-AAD0-A1FA71BD88BD}" type="sibTrans" cxnId="{11A8F2BD-BD5D-4779-B68B-BEAA10FF317B}">
      <dgm:prSet/>
      <dgm:spPr/>
      <dgm:t>
        <a:bodyPr/>
        <a:lstStyle/>
        <a:p>
          <a:endParaRPr lang="ru-RU"/>
        </a:p>
      </dgm:t>
    </dgm:pt>
    <dgm:pt modelId="{6ADC5428-E4A4-4987-ADC3-2A7795FD808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Годовой план мероприятий Информационно-коммуникационной кампании 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Центра (ИКК)</a:t>
          </a:r>
          <a:endParaRPr lang="ru-RU" sz="2000" b="1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44FCF0-72A8-4CFA-A7BB-326628CD6CDA}" type="parTrans" cxnId="{22D5D5F8-255C-4D0E-904D-E70EC1359D36}">
      <dgm:prSet/>
      <dgm:spPr/>
      <dgm:t>
        <a:bodyPr/>
        <a:lstStyle/>
        <a:p>
          <a:endParaRPr lang="ru-RU"/>
        </a:p>
      </dgm:t>
    </dgm:pt>
    <dgm:pt modelId="{D207E84A-9CA0-49B6-97AB-6E6E5021B52F}" type="sibTrans" cxnId="{22D5D5F8-255C-4D0E-904D-E70EC1359D36}">
      <dgm:prSet/>
      <dgm:spPr/>
      <dgm:t>
        <a:bodyPr/>
        <a:lstStyle/>
        <a:p>
          <a:endParaRPr lang="ru-RU"/>
        </a:p>
      </dgm:t>
    </dgm:pt>
    <dgm:pt modelId="{2F11405C-627F-4FE6-8DEF-A91E3541244C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50D8C991-8B8A-439E-A7CC-7382C7E3D00D}" type="parTrans" cxnId="{1DDC7924-DC96-4CD8-A2A8-571A146E3854}">
      <dgm:prSet/>
      <dgm:spPr/>
      <dgm:t>
        <a:bodyPr/>
        <a:lstStyle/>
        <a:p>
          <a:endParaRPr lang="ru-RU"/>
        </a:p>
      </dgm:t>
    </dgm:pt>
    <dgm:pt modelId="{F1B83098-F391-4DDB-B364-14ABA00388AF}" type="sibTrans" cxnId="{1DDC7924-DC96-4CD8-A2A8-571A146E3854}">
      <dgm:prSet/>
      <dgm:spPr/>
      <dgm:t>
        <a:bodyPr/>
        <a:lstStyle/>
        <a:p>
          <a:endParaRPr lang="ru-RU"/>
        </a:p>
      </dgm:t>
    </dgm:pt>
    <dgm:pt modelId="{23E1E24F-93F2-43CF-A46F-D834875E0AA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График эфиров на месяц согласно годовому 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плану ИКК</a:t>
          </a:r>
          <a:endParaRPr lang="ru-RU" sz="2000" b="1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FAD880-739B-4BE2-A846-7F9225191B0A}" type="parTrans" cxnId="{E720848B-E8EE-459E-9451-E71BA24614C8}">
      <dgm:prSet/>
      <dgm:spPr/>
      <dgm:t>
        <a:bodyPr/>
        <a:lstStyle/>
        <a:p>
          <a:endParaRPr lang="ru-RU"/>
        </a:p>
      </dgm:t>
    </dgm:pt>
    <dgm:pt modelId="{D9D9D702-3BD2-4A7D-BF7F-646E3564EEEA}" type="sibTrans" cxnId="{E720848B-E8EE-459E-9451-E71BA24614C8}">
      <dgm:prSet/>
      <dgm:spPr/>
      <dgm:t>
        <a:bodyPr/>
        <a:lstStyle/>
        <a:p>
          <a:endParaRPr lang="ru-RU"/>
        </a:p>
      </dgm:t>
    </dgm:pt>
    <dgm:pt modelId="{852C41B1-9C95-47C9-B7F8-DFCFC4FFD0FD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CDA02357-A267-4AAC-8D62-2048D54E34F8}" type="parTrans" cxnId="{41D182AB-D120-4C4F-AE54-45834A6C3EA7}">
      <dgm:prSet/>
      <dgm:spPr/>
      <dgm:t>
        <a:bodyPr/>
        <a:lstStyle/>
        <a:p>
          <a:endParaRPr lang="ru-RU"/>
        </a:p>
      </dgm:t>
    </dgm:pt>
    <dgm:pt modelId="{6DEE2EF9-11CB-42F8-8F1F-E4629E8C1AB5}" type="sibTrans" cxnId="{41D182AB-D120-4C4F-AE54-45834A6C3EA7}">
      <dgm:prSet/>
      <dgm:spPr/>
      <dgm:t>
        <a:bodyPr/>
        <a:lstStyle/>
        <a:p>
          <a:endParaRPr lang="ru-RU"/>
        </a:p>
      </dgm:t>
    </dgm:pt>
    <dgm:pt modelId="{008FFE3E-0CD9-4D50-B6AA-433B121A8C21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вопросов к эфиру и согласование со спикером 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183475-BA41-45CE-916D-5892D1B1237F}" type="parTrans" cxnId="{A416E7C1-FF4C-4C36-AD15-BB173B080009}">
      <dgm:prSet/>
      <dgm:spPr/>
      <dgm:t>
        <a:bodyPr/>
        <a:lstStyle/>
        <a:p>
          <a:endParaRPr lang="ru-RU"/>
        </a:p>
      </dgm:t>
    </dgm:pt>
    <dgm:pt modelId="{77009E8A-09A5-48FF-86A6-8B6BC518F492}" type="sibTrans" cxnId="{A416E7C1-FF4C-4C36-AD15-BB173B080009}">
      <dgm:prSet/>
      <dgm:spPr/>
      <dgm:t>
        <a:bodyPr/>
        <a:lstStyle/>
        <a:p>
          <a:endParaRPr lang="ru-RU"/>
        </a:p>
      </dgm:t>
    </dgm:pt>
    <dgm:pt modelId="{D845B19F-CE94-4C8B-B6FE-20DFA800B7D7}" type="pres">
      <dgm:prSet presAssocID="{9994A927-F423-45A8-9415-F567EC535D8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EFA736-F4CC-481D-B3A2-A8275A3BAD86}" type="pres">
      <dgm:prSet presAssocID="{888EC733-A0FE-4DF0-A792-96D4B5A026B4}" presName="composite" presStyleCnt="0"/>
      <dgm:spPr/>
    </dgm:pt>
    <dgm:pt modelId="{F626CD19-E233-4434-90A6-CD2827005BD6}" type="pres">
      <dgm:prSet presAssocID="{888EC733-A0FE-4DF0-A792-96D4B5A026B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BCB4F2-45A5-492D-A397-208C9D67D52F}" type="pres">
      <dgm:prSet presAssocID="{888EC733-A0FE-4DF0-A792-96D4B5A026B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AB016-1B34-4B90-BBE4-A303FFCC91B4}" type="pres">
      <dgm:prSet presAssocID="{6E99AB45-7970-4ECD-AAD0-A1FA71BD88BD}" presName="sp" presStyleCnt="0"/>
      <dgm:spPr/>
    </dgm:pt>
    <dgm:pt modelId="{B0BDB5F4-DDB2-44A5-B559-7C48EFB1E313}" type="pres">
      <dgm:prSet presAssocID="{2F11405C-627F-4FE6-8DEF-A91E3541244C}" presName="composite" presStyleCnt="0"/>
      <dgm:spPr/>
    </dgm:pt>
    <dgm:pt modelId="{F354880A-FC2C-480B-B2D1-B37688D23F3C}" type="pres">
      <dgm:prSet presAssocID="{2F11405C-627F-4FE6-8DEF-A91E3541244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F8F35-1535-4662-93BB-657EEA5B2915}" type="pres">
      <dgm:prSet presAssocID="{2F11405C-627F-4FE6-8DEF-A91E3541244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F1B4D-AACE-4692-A82C-55C53917A6FD}" type="pres">
      <dgm:prSet presAssocID="{F1B83098-F391-4DDB-B364-14ABA00388AF}" presName="sp" presStyleCnt="0"/>
      <dgm:spPr/>
    </dgm:pt>
    <dgm:pt modelId="{A2DDF481-F14E-4F63-B784-7BCDB3AB6EEE}" type="pres">
      <dgm:prSet presAssocID="{852C41B1-9C95-47C9-B7F8-DFCFC4FFD0FD}" presName="composite" presStyleCnt="0"/>
      <dgm:spPr/>
    </dgm:pt>
    <dgm:pt modelId="{8D021DB1-D1B5-445C-98E1-CCA834BF7920}" type="pres">
      <dgm:prSet presAssocID="{852C41B1-9C95-47C9-B7F8-DFCFC4FFD0F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92217-39D4-4D71-A35A-5D34DB9AA1E4}" type="pres">
      <dgm:prSet presAssocID="{852C41B1-9C95-47C9-B7F8-DFCFC4FFD0F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20848B-E8EE-459E-9451-E71BA24614C8}" srcId="{2F11405C-627F-4FE6-8DEF-A91E3541244C}" destId="{23E1E24F-93F2-43CF-A46F-D834875E0AA2}" srcOrd="0" destOrd="0" parTransId="{7AFAD880-739B-4BE2-A846-7F9225191B0A}" sibTransId="{D9D9D702-3BD2-4A7D-BF7F-646E3564EEEA}"/>
    <dgm:cxn modelId="{1DDC7924-DC96-4CD8-A2A8-571A146E3854}" srcId="{9994A927-F423-45A8-9415-F567EC535D82}" destId="{2F11405C-627F-4FE6-8DEF-A91E3541244C}" srcOrd="1" destOrd="0" parTransId="{50D8C991-8B8A-439E-A7CC-7382C7E3D00D}" sibTransId="{F1B83098-F391-4DDB-B364-14ABA00388AF}"/>
    <dgm:cxn modelId="{A416E7C1-FF4C-4C36-AD15-BB173B080009}" srcId="{852C41B1-9C95-47C9-B7F8-DFCFC4FFD0FD}" destId="{008FFE3E-0CD9-4D50-B6AA-433B121A8C21}" srcOrd="0" destOrd="0" parTransId="{2D183475-BA41-45CE-916D-5892D1B1237F}" sibTransId="{77009E8A-09A5-48FF-86A6-8B6BC518F492}"/>
    <dgm:cxn modelId="{41D182AB-D120-4C4F-AE54-45834A6C3EA7}" srcId="{9994A927-F423-45A8-9415-F567EC535D82}" destId="{852C41B1-9C95-47C9-B7F8-DFCFC4FFD0FD}" srcOrd="2" destOrd="0" parTransId="{CDA02357-A267-4AAC-8D62-2048D54E34F8}" sibTransId="{6DEE2EF9-11CB-42F8-8F1F-E4629E8C1AB5}"/>
    <dgm:cxn modelId="{22D5D5F8-255C-4D0E-904D-E70EC1359D36}" srcId="{888EC733-A0FE-4DF0-A792-96D4B5A026B4}" destId="{6ADC5428-E4A4-4987-ADC3-2A7795FD8084}" srcOrd="0" destOrd="0" parTransId="{BD44FCF0-72A8-4CFA-A7BB-326628CD6CDA}" sibTransId="{D207E84A-9CA0-49B6-97AB-6E6E5021B52F}"/>
    <dgm:cxn modelId="{75FDC44C-D4AC-4C8B-943A-66CE28D307FF}" type="presOf" srcId="{2F11405C-627F-4FE6-8DEF-A91E3541244C}" destId="{F354880A-FC2C-480B-B2D1-B37688D23F3C}" srcOrd="0" destOrd="0" presId="urn:microsoft.com/office/officeart/2005/8/layout/chevron2"/>
    <dgm:cxn modelId="{1252384C-A02B-4A45-8B8C-13554A579777}" type="presOf" srcId="{852C41B1-9C95-47C9-B7F8-DFCFC4FFD0FD}" destId="{8D021DB1-D1B5-445C-98E1-CCA834BF7920}" srcOrd="0" destOrd="0" presId="urn:microsoft.com/office/officeart/2005/8/layout/chevron2"/>
    <dgm:cxn modelId="{457FA8B9-245B-4DCD-B333-881978504AA4}" type="presOf" srcId="{6ADC5428-E4A4-4987-ADC3-2A7795FD8084}" destId="{CCBCB4F2-45A5-492D-A397-208C9D67D52F}" srcOrd="0" destOrd="0" presId="urn:microsoft.com/office/officeart/2005/8/layout/chevron2"/>
    <dgm:cxn modelId="{F64C9D6A-04E4-4AFC-B120-8936211145B0}" type="presOf" srcId="{9994A927-F423-45A8-9415-F567EC535D82}" destId="{D845B19F-CE94-4C8B-B6FE-20DFA800B7D7}" srcOrd="0" destOrd="0" presId="urn:microsoft.com/office/officeart/2005/8/layout/chevron2"/>
    <dgm:cxn modelId="{66A032AC-276A-412B-B5FC-2FFE77A0D547}" type="presOf" srcId="{008FFE3E-0CD9-4D50-B6AA-433B121A8C21}" destId="{C5192217-39D4-4D71-A35A-5D34DB9AA1E4}" srcOrd="0" destOrd="0" presId="urn:microsoft.com/office/officeart/2005/8/layout/chevron2"/>
    <dgm:cxn modelId="{11A8F2BD-BD5D-4779-B68B-BEAA10FF317B}" srcId="{9994A927-F423-45A8-9415-F567EC535D82}" destId="{888EC733-A0FE-4DF0-A792-96D4B5A026B4}" srcOrd="0" destOrd="0" parTransId="{2AB9FEF0-E225-4D5F-AAC3-C76F40493601}" sibTransId="{6E99AB45-7970-4ECD-AAD0-A1FA71BD88BD}"/>
    <dgm:cxn modelId="{A5872D82-DB6D-4CDE-99A2-CFC10458624F}" type="presOf" srcId="{23E1E24F-93F2-43CF-A46F-D834875E0AA2}" destId="{CC7F8F35-1535-4662-93BB-657EEA5B2915}" srcOrd="0" destOrd="0" presId="urn:microsoft.com/office/officeart/2005/8/layout/chevron2"/>
    <dgm:cxn modelId="{96468238-4F28-4C5A-9E8B-B81AF648096C}" type="presOf" srcId="{888EC733-A0FE-4DF0-A792-96D4B5A026B4}" destId="{F626CD19-E233-4434-90A6-CD2827005BD6}" srcOrd="0" destOrd="0" presId="urn:microsoft.com/office/officeart/2005/8/layout/chevron2"/>
    <dgm:cxn modelId="{506C898F-6CB2-4956-9545-E16BCEE7FB99}" type="presParOf" srcId="{D845B19F-CE94-4C8B-B6FE-20DFA800B7D7}" destId="{7DEFA736-F4CC-481D-B3A2-A8275A3BAD86}" srcOrd="0" destOrd="0" presId="urn:microsoft.com/office/officeart/2005/8/layout/chevron2"/>
    <dgm:cxn modelId="{27280089-705E-4925-B459-2C9E9A4F63B3}" type="presParOf" srcId="{7DEFA736-F4CC-481D-B3A2-A8275A3BAD86}" destId="{F626CD19-E233-4434-90A6-CD2827005BD6}" srcOrd="0" destOrd="0" presId="urn:microsoft.com/office/officeart/2005/8/layout/chevron2"/>
    <dgm:cxn modelId="{34C05DC2-D465-42A6-8F61-6E86C93B67AE}" type="presParOf" srcId="{7DEFA736-F4CC-481D-B3A2-A8275A3BAD86}" destId="{CCBCB4F2-45A5-492D-A397-208C9D67D52F}" srcOrd="1" destOrd="0" presId="urn:microsoft.com/office/officeart/2005/8/layout/chevron2"/>
    <dgm:cxn modelId="{F8F6C54D-73CA-4A7B-8608-76F05EC7393F}" type="presParOf" srcId="{D845B19F-CE94-4C8B-B6FE-20DFA800B7D7}" destId="{AACAB016-1B34-4B90-BBE4-A303FFCC91B4}" srcOrd="1" destOrd="0" presId="urn:microsoft.com/office/officeart/2005/8/layout/chevron2"/>
    <dgm:cxn modelId="{FF0AF743-0AD8-4F68-A6F1-A108CBAAEC84}" type="presParOf" srcId="{D845B19F-CE94-4C8B-B6FE-20DFA800B7D7}" destId="{B0BDB5F4-DDB2-44A5-B559-7C48EFB1E313}" srcOrd="2" destOrd="0" presId="urn:microsoft.com/office/officeart/2005/8/layout/chevron2"/>
    <dgm:cxn modelId="{485AC61F-B9AC-4230-AD7D-A962E5E6FBAC}" type="presParOf" srcId="{B0BDB5F4-DDB2-44A5-B559-7C48EFB1E313}" destId="{F354880A-FC2C-480B-B2D1-B37688D23F3C}" srcOrd="0" destOrd="0" presId="urn:microsoft.com/office/officeart/2005/8/layout/chevron2"/>
    <dgm:cxn modelId="{6C073DEF-BAC5-40CE-9226-7904E4C5BC7E}" type="presParOf" srcId="{B0BDB5F4-DDB2-44A5-B559-7C48EFB1E313}" destId="{CC7F8F35-1535-4662-93BB-657EEA5B2915}" srcOrd="1" destOrd="0" presId="urn:microsoft.com/office/officeart/2005/8/layout/chevron2"/>
    <dgm:cxn modelId="{6DC0B08C-4A0C-458C-989A-0EFD105CD931}" type="presParOf" srcId="{D845B19F-CE94-4C8B-B6FE-20DFA800B7D7}" destId="{AD7F1B4D-AACE-4692-A82C-55C53917A6FD}" srcOrd="3" destOrd="0" presId="urn:microsoft.com/office/officeart/2005/8/layout/chevron2"/>
    <dgm:cxn modelId="{7AD43B1A-C90E-4CCD-AD4C-26492E9054F8}" type="presParOf" srcId="{D845B19F-CE94-4C8B-B6FE-20DFA800B7D7}" destId="{A2DDF481-F14E-4F63-B784-7BCDB3AB6EEE}" srcOrd="4" destOrd="0" presId="urn:microsoft.com/office/officeart/2005/8/layout/chevron2"/>
    <dgm:cxn modelId="{2D49940E-987A-4EFC-BDFA-46644DA77C51}" type="presParOf" srcId="{A2DDF481-F14E-4F63-B784-7BCDB3AB6EEE}" destId="{8D021DB1-D1B5-445C-98E1-CCA834BF7920}" srcOrd="0" destOrd="0" presId="urn:microsoft.com/office/officeart/2005/8/layout/chevron2"/>
    <dgm:cxn modelId="{47C94669-1348-4D88-A4DD-98609B355F15}" type="presParOf" srcId="{A2DDF481-F14E-4F63-B784-7BCDB3AB6EEE}" destId="{C5192217-39D4-4D71-A35A-5D34DB9AA1E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A57056-32AC-42E2-BA7A-96242161930E}" type="doc">
      <dgm:prSet loTypeId="urn:microsoft.com/office/officeart/2005/8/layout/chevron2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BE52A9-9CEC-404A-9C75-561B97BCA451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15E849E6-BAE4-4DE1-92A5-0C5FEC798497}" type="parTrans" cxnId="{6B2C4799-1CC6-4F8D-A915-EEA9C885D34F}">
      <dgm:prSet/>
      <dgm:spPr/>
      <dgm:t>
        <a:bodyPr/>
        <a:lstStyle/>
        <a:p>
          <a:endParaRPr lang="ru-RU"/>
        </a:p>
      </dgm:t>
    </dgm:pt>
    <dgm:pt modelId="{8951B4FD-C71F-420F-80FC-59779EAC597D}" type="sibTrans" cxnId="{6B2C4799-1CC6-4F8D-A915-EEA9C885D34F}">
      <dgm:prSet/>
      <dgm:spPr/>
      <dgm:t>
        <a:bodyPr/>
        <a:lstStyle/>
        <a:p>
          <a:endParaRPr lang="ru-RU"/>
        </a:p>
      </dgm:t>
    </dgm:pt>
    <dgm:pt modelId="{52BAB22D-0C24-4904-AF09-548D0E7438E5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афиши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B99CB6-A046-4F43-9394-00941985246B}" type="parTrans" cxnId="{1BA52FE8-8AC0-47E9-B667-03EA254267B8}">
      <dgm:prSet/>
      <dgm:spPr/>
      <dgm:t>
        <a:bodyPr/>
        <a:lstStyle/>
        <a:p>
          <a:endParaRPr lang="ru-RU"/>
        </a:p>
      </dgm:t>
    </dgm:pt>
    <dgm:pt modelId="{BA31110A-153B-42A2-BC6A-DC827CCAE8FB}" type="sibTrans" cxnId="{1BA52FE8-8AC0-47E9-B667-03EA254267B8}">
      <dgm:prSet/>
      <dgm:spPr/>
      <dgm:t>
        <a:bodyPr/>
        <a:lstStyle/>
        <a:p>
          <a:endParaRPr lang="ru-RU"/>
        </a:p>
      </dgm:t>
    </dgm:pt>
    <dgm:pt modelId="{DCEBDF1E-EEE3-4A6A-8912-BC28C127E713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2212C0ED-88C9-4BB6-95D2-131D65650251}" type="parTrans" cxnId="{36615FBF-CA70-4130-9440-BB59696D97F3}">
      <dgm:prSet/>
      <dgm:spPr/>
      <dgm:t>
        <a:bodyPr/>
        <a:lstStyle/>
        <a:p>
          <a:endParaRPr lang="ru-RU"/>
        </a:p>
      </dgm:t>
    </dgm:pt>
    <dgm:pt modelId="{EBF89F4D-3F47-4AA1-8674-2659EB20EDDC}" type="sibTrans" cxnId="{36615FBF-CA70-4130-9440-BB59696D97F3}">
      <dgm:prSet/>
      <dgm:spPr/>
      <dgm:t>
        <a:bodyPr/>
        <a:lstStyle/>
        <a:p>
          <a:endParaRPr lang="ru-RU"/>
        </a:p>
      </dgm:t>
    </dgm:pt>
    <dgm:pt modelId="{534E4BA2-AA15-4C1D-B239-3C88323CCF90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Запись эфира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4E8642-9F3F-4D63-9011-6D6DC828B9DC}" type="parTrans" cxnId="{CF8C2EC6-FDD8-41DE-9EE9-27198F2D9871}">
      <dgm:prSet/>
      <dgm:spPr/>
      <dgm:t>
        <a:bodyPr/>
        <a:lstStyle/>
        <a:p>
          <a:endParaRPr lang="ru-RU"/>
        </a:p>
      </dgm:t>
    </dgm:pt>
    <dgm:pt modelId="{FF1D4646-33A3-4D2E-A4B1-4761763BEEB4}" type="sibTrans" cxnId="{CF8C2EC6-FDD8-41DE-9EE9-27198F2D9871}">
      <dgm:prSet/>
      <dgm:spPr/>
      <dgm:t>
        <a:bodyPr/>
        <a:lstStyle/>
        <a:p>
          <a:endParaRPr lang="ru-RU"/>
        </a:p>
      </dgm:t>
    </dgm:pt>
    <dgm:pt modelId="{71142D55-34EE-4F94-B89C-798E6D5F8DDC}" type="pres">
      <dgm:prSet presAssocID="{44A57056-32AC-42E2-BA7A-96242161930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6FACC7-C3E9-4175-8E6D-C831685C17F8}" type="pres">
      <dgm:prSet presAssocID="{3DBE52A9-9CEC-404A-9C75-561B97BCA451}" presName="composite" presStyleCnt="0"/>
      <dgm:spPr/>
    </dgm:pt>
    <dgm:pt modelId="{E86D193F-2CDF-40C2-89FA-75841D37D644}" type="pres">
      <dgm:prSet presAssocID="{3DBE52A9-9CEC-404A-9C75-561B97BCA451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2AF5A-D373-47E3-8F37-A1BCE719CD09}" type="pres">
      <dgm:prSet presAssocID="{3DBE52A9-9CEC-404A-9C75-561B97BCA451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A35A5-9FA5-4191-BD20-12E478D98199}" type="pres">
      <dgm:prSet presAssocID="{8951B4FD-C71F-420F-80FC-59779EAC597D}" presName="sp" presStyleCnt="0"/>
      <dgm:spPr/>
    </dgm:pt>
    <dgm:pt modelId="{216A6060-E872-4D0C-8A8F-F3E57EE36450}" type="pres">
      <dgm:prSet presAssocID="{DCEBDF1E-EEE3-4A6A-8912-BC28C127E713}" presName="composite" presStyleCnt="0"/>
      <dgm:spPr/>
    </dgm:pt>
    <dgm:pt modelId="{96822927-209D-4CF2-80B4-94CF53AF0FD3}" type="pres">
      <dgm:prSet presAssocID="{DCEBDF1E-EEE3-4A6A-8912-BC28C127E713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E7919-7D47-4204-9FD2-ABFD773D4823}" type="pres">
      <dgm:prSet presAssocID="{DCEBDF1E-EEE3-4A6A-8912-BC28C127E713}" presName="descendantText" presStyleLbl="alignAcc1" presStyleIdx="1" presStyleCnt="2" custLinFactNeighborX="319" custLinFactNeighborY="-3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615FBF-CA70-4130-9440-BB59696D97F3}" srcId="{44A57056-32AC-42E2-BA7A-96242161930E}" destId="{DCEBDF1E-EEE3-4A6A-8912-BC28C127E713}" srcOrd="1" destOrd="0" parTransId="{2212C0ED-88C9-4BB6-95D2-131D65650251}" sibTransId="{EBF89F4D-3F47-4AA1-8674-2659EB20EDDC}"/>
    <dgm:cxn modelId="{25AD6D05-7AD7-4D6C-A438-4BD5C21D62B8}" type="presOf" srcId="{52BAB22D-0C24-4904-AF09-548D0E7438E5}" destId="{90D2AF5A-D373-47E3-8F37-A1BCE719CD09}" srcOrd="0" destOrd="0" presId="urn:microsoft.com/office/officeart/2005/8/layout/chevron2"/>
    <dgm:cxn modelId="{45375023-3BD8-47F5-A2D6-924CD84577B1}" type="presOf" srcId="{534E4BA2-AA15-4C1D-B239-3C88323CCF90}" destId="{812E7919-7D47-4204-9FD2-ABFD773D4823}" srcOrd="0" destOrd="0" presId="urn:microsoft.com/office/officeart/2005/8/layout/chevron2"/>
    <dgm:cxn modelId="{6B2C4799-1CC6-4F8D-A915-EEA9C885D34F}" srcId="{44A57056-32AC-42E2-BA7A-96242161930E}" destId="{3DBE52A9-9CEC-404A-9C75-561B97BCA451}" srcOrd="0" destOrd="0" parTransId="{15E849E6-BAE4-4DE1-92A5-0C5FEC798497}" sibTransId="{8951B4FD-C71F-420F-80FC-59779EAC597D}"/>
    <dgm:cxn modelId="{76CC2181-5912-4DF0-91F9-7E7A32FB5704}" type="presOf" srcId="{3DBE52A9-9CEC-404A-9C75-561B97BCA451}" destId="{E86D193F-2CDF-40C2-89FA-75841D37D644}" srcOrd="0" destOrd="0" presId="urn:microsoft.com/office/officeart/2005/8/layout/chevron2"/>
    <dgm:cxn modelId="{1BA52FE8-8AC0-47E9-B667-03EA254267B8}" srcId="{3DBE52A9-9CEC-404A-9C75-561B97BCA451}" destId="{52BAB22D-0C24-4904-AF09-548D0E7438E5}" srcOrd="0" destOrd="0" parTransId="{8EB99CB6-A046-4F43-9394-00941985246B}" sibTransId="{BA31110A-153B-42A2-BC6A-DC827CCAE8FB}"/>
    <dgm:cxn modelId="{6DD2856B-0375-4BB9-B8A8-5399D4FD5B22}" type="presOf" srcId="{44A57056-32AC-42E2-BA7A-96242161930E}" destId="{71142D55-34EE-4F94-B89C-798E6D5F8DDC}" srcOrd="0" destOrd="0" presId="urn:microsoft.com/office/officeart/2005/8/layout/chevron2"/>
    <dgm:cxn modelId="{B832F552-D9E6-475A-8BAD-BD8DC79E8E38}" type="presOf" srcId="{DCEBDF1E-EEE3-4A6A-8912-BC28C127E713}" destId="{96822927-209D-4CF2-80B4-94CF53AF0FD3}" srcOrd="0" destOrd="0" presId="urn:microsoft.com/office/officeart/2005/8/layout/chevron2"/>
    <dgm:cxn modelId="{CF8C2EC6-FDD8-41DE-9EE9-27198F2D9871}" srcId="{DCEBDF1E-EEE3-4A6A-8912-BC28C127E713}" destId="{534E4BA2-AA15-4C1D-B239-3C88323CCF90}" srcOrd="0" destOrd="0" parTransId="{944E8642-9F3F-4D63-9011-6D6DC828B9DC}" sibTransId="{FF1D4646-33A3-4D2E-A4B1-4761763BEEB4}"/>
    <dgm:cxn modelId="{A7A7F538-469C-46B8-B5AF-8FE40FDC9C45}" type="presParOf" srcId="{71142D55-34EE-4F94-B89C-798E6D5F8DDC}" destId="{1A6FACC7-C3E9-4175-8E6D-C831685C17F8}" srcOrd="0" destOrd="0" presId="urn:microsoft.com/office/officeart/2005/8/layout/chevron2"/>
    <dgm:cxn modelId="{D86E17F6-318E-455B-96A5-4CDF1429B8CE}" type="presParOf" srcId="{1A6FACC7-C3E9-4175-8E6D-C831685C17F8}" destId="{E86D193F-2CDF-40C2-89FA-75841D37D644}" srcOrd="0" destOrd="0" presId="urn:microsoft.com/office/officeart/2005/8/layout/chevron2"/>
    <dgm:cxn modelId="{B4B111B8-869A-4E3F-8095-F76C166F1374}" type="presParOf" srcId="{1A6FACC7-C3E9-4175-8E6D-C831685C17F8}" destId="{90D2AF5A-D373-47E3-8F37-A1BCE719CD09}" srcOrd="1" destOrd="0" presId="urn:microsoft.com/office/officeart/2005/8/layout/chevron2"/>
    <dgm:cxn modelId="{61383163-B726-4FB9-86EA-DFC5C01D5377}" type="presParOf" srcId="{71142D55-34EE-4F94-B89C-798E6D5F8DDC}" destId="{08FA35A5-9FA5-4191-BD20-12E478D98199}" srcOrd="1" destOrd="0" presId="urn:microsoft.com/office/officeart/2005/8/layout/chevron2"/>
    <dgm:cxn modelId="{9BBA7437-2498-4BA9-908C-346E539DD618}" type="presParOf" srcId="{71142D55-34EE-4F94-B89C-798E6D5F8DDC}" destId="{216A6060-E872-4D0C-8A8F-F3E57EE36450}" srcOrd="2" destOrd="0" presId="urn:microsoft.com/office/officeart/2005/8/layout/chevron2"/>
    <dgm:cxn modelId="{CAE64DD3-6616-4065-95E4-A03558D9528A}" type="presParOf" srcId="{216A6060-E872-4D0C-8A8F-F3E57EE36450}" destId="{96822927-209D-4CF2-80B4-94CF53AF0FD3}" srcOrd="0" destOrd="0" presId="urn:microsoft.com/office/officeart/2005/8/layout/chevron2"/>
    <dgm:cxn modelId="{37716120-A3CB-42F3-B897-DEFBDAB6F3D0}" type="presParOf" srcId="{216A6060-E872-4D0C-8A8F-F3E57EE36450}" destId="{812E7919-7D47-4204-9FD2-ABFD773D48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6CD19-E233-4434-90A6-CD2827005BD6}">
      <dsp:nvSpPr>
        <dsp:cNvPr id="0" name=""/>
        <dsp:cNvSpPr/>
      </dsp:nvSpPr>
      <dsp:spPr>
        <a:xfrm rot="5400000">
          <a:off x="-153619" y="155484"/>
          <a:ext cx="1024128" cy="716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</a:t>
          </a:r>
          <a:endParaRPr lang="ru-RU" sz="2000" kern="1200" dirty="0"/>
        </a:p>
      </dsp:txBody>
      <dsp:txXfrm rot="-5400000">
        <a:off x="1" y="360310"/>
        <a:ext cx="716889" cy="307239"/>
      </dsp:txXfrm>
    </dsp:sp>
    <dsp:sp modelId="{CCBCB4F2-45A5-492D-A397-208C9D67D52F}">
      <dsp:nvSpPr>
        <dsp:cNvPr id="0" name=""/>
        <dsp:cNvSpPr/>
      </dsp:nvSpPr>
      <dsp:spPr>
        <a:xfrm rot="5400000">
          <a:off x="4562107" y="-3843351"/>
          <a:ext cx="665683" cy="83561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Годовой план мероприятий Информационно-коммуникационной кампании 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Центра (ИКК)</a:t>
          </a:r>
          <a:endParaRPr lang="ru-RU" sz="2000" b="1" kern="1200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6890" y="34362"/>
        <a:ext cx="8323622" cy="600691"/>
      </dsp:txXfrm>
    </dsp:sp>
    <dsp:sp modelId="{F354880A-FC2C-480B-B2D1-B37688D23F3C}">
      <dsp:nvSpPr>
        <dsp:cNvPr id="0" name=""/>
        <dsp:cNvSpPr/>
      </dsp:nvSpPr>
      <dsp:spPr>
        <a:xfrm rot="5400000">
          <a:off x="-153619" y="973703"/>
          <a:ext cx="1024128" cy="716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</a:t>
          </a:r>
          <a:endParaRPr lang="ru-RU" sz="2000" kern="1200" dirty="0"/>
        </a:p>
      </dsp:txBody>
      <dsp:txXfrm rot="-5400000">
        <a:off x="1" y="1178529"/>
        <a:ext cx="716889" cy="307239"/>
      </dsp:txXfrm>
    </dsp:sp>
    <dsp:sp modelId="{CC7F8F35-1535-4662-93BB-657EEA5B2915}">
      <dsp:nvSpPr>
        <dsp:cNvPr id="0" name=""/>
        <dsp:cNvSpPr/>
      </dsp:nvSpPr>
      <dsp:spPr>
        <a:xfrm rot="5400000">
          <a:off x="4562107" y="-3025133"/>
          <a:ext cx="665683" cy="83561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График эфиров на месяц согласно годовому 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плану ИКК</a:t>
          </a:r>
          <a:endParaRPr lang="ru-RU" sz="2000" b="1" kern="1200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6890" y="852580"/>
        <a:ext cx="8323622" cy="600691"/>
      </dsp:txXfrm>
    </dsp:sp>
    <dsp:sp modelId="{8D021DB1-D1B5-445C-98E1-CCA834BF7920}">
      <dsp:nvSpPr>
        <dsp:cNvPr id="0" name=""/>
        <dsp:cNvSpPr/>
      </dsp:nvSpPr>
      <dsp:spPr>
        <a:xfrm rot="5400000">
          <a:off x="-153619" y="1791921"/>
          <a:ext cx="1024128" cy="716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</a:t>
          </a:r>
          <a:endParaRPr lang="ru-RU" sz="2000" kern="1200" dirty="0"/>
        </a:p>
      </dsp:txBody>
      <dsp:txXfrm rot="-5400000">
        <a:off x="1" y="1996747"/>
        <a:ext cx="716889" cy="307239"/>
      </dsp:txXfrm>
    </dsp:sp>
    <dsp:sp modelId="{C5192217-39D4-4D71-A35A-5D34DB9AA1E4}">
      <dsp:nvSpPr>
        <dsp:cNvPr id="0" name=""/>
        <dsp:cNvSpPr/>
      </dsp:nvSpPr>
      <dsp:spPr>
        <a:xfrm rot="5400000">
          <a:off x="4562107" y="-2206915"/>
          <a:ext cx="665683" cy="83561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вопросов к эфиру и согласование со спикером 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16890" y="1670798"/>
        <a:ext cx="8323622" cy="6006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D193F-2CDF-40C2-89FA-75841D37D644}">
      <dsp:nvSpPr>
        <dsp:cNvPr id="0" name=""/>
        <dsp:cNvSpPr/>
      </dsp:nvSpPr>
      <dsp:spPr>
        <a:xfrm rot="5400000">
          <a:off x="-150837" y="150942"/>
          <a:ext cx="1005580" cy="7039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</a:t>
          </a:r>
          <a:endParaRPr lang="ru-RU" sz="1900" kern="1200" dirty="0"/>
        </a:p>
      </dsp:txBody>
      <dsp:txXfrm rot="-5400000">
        <a:off x="0" y="352058"/>
        <a:ext cx="703906" cy="301674"/>
      </dsp:txXfrm>
    </dsp:sp>
    <dsp:sp modelId="{90D2AF5A-D373-47E3-8F37-A1BCE719CD09}">
      <dsp:nvSpPr>
        <dsp:cNvPr id="0" name=""/>
        <dsp:cNvSpPr/>
      </dsp:nvSpPr>
      <dsp:spPr>
        <a:xfrm rot="5400000">
          <a:off x="4548337" y="-3844325"/>
          <a:ext cx="653627" cy="83424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афиши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03907" y="32012"/>
        <a:ext cx="8310582" cy="589813"/>
      </dsp:txXfrm>
    </dsp:sp>
    <dsp:sp modelId="{96822927-209D-4CF2-80B4-94CF53AF0FD3}">
      <dsp:nvSpPr>
        <dsp:cNvPr id="0" name=""/>
        <dsp:cNvSpPr/>
      </dsp:nvSpPr>
      <dsp:spPr>
        <a:xfrm rot="5400000">
          <a:off x="-150837" y="945351"/>
          <a:ext cx="1005580" cy="7039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 </a:t>
          </a:r>
          <a:endParaRPr lang="ru-RU" sz="1900" kern="1200" dirty="0"/>
        </a:p>
      </dsp:txBody>
      <dsp:txXfrm rot="-5400000">
        <a:off x="0" y="1146467"/>
        <a:ext cx="703906" cy="301674"/>
      </dsp:txXfrm>
    </dsp:sp>
    <dsp:sp modelId="{812E7919-7D47-4204-9FD2-ABFD773D4823}">
      <dsp:nvSpPr>
        <dsp:cNvPr id="0" name=""/>
        <dsp:cNvSpPr/>
      </dsp:nvSpPr>
      <dsp:spPr>
        <a:xfrm rot="5400000">
          <a:off x="4548337" y="-3052342"/>
          <a:ext cx="653627" cy="83424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Запись эфира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03907" y="823995"/>
        <a:ext cx="8310582" cy="589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5F5A6-3073-4E09-9038-8B508278C39E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4AF4B-9A9A-4863-8C16-43614880BE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908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Прямоугольник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Прямоугольник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k.ru/video/c3735547" TargetMode="External"/><Relationship Id="rId2" Type="http://schemas.openxmlformats.org/officeDocument/2006/relationships/hyperlink" Target="https://vkvideo.ru/@profilaktikats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tube.ru/channel/25088694/videos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16632"/>
            <a:ext cx="11953328" cy="58326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5400" y="2348880"/>
            <a:ext cx="10657184" cy="2736304"/>
          </a:xfrm>
        </p:spPr>
        <p:txBody>
          <a:bodyPr anchor="t"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5400" b="1" dirty="0"/>
              <a:t>Новые возможности для здравоохранения: прямые эфиры с экспертами</a:t>
            </a:r>
            <a:br>
              <a:rPr lang="ru-RU" sz="5400" b="1" dirty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cap="non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cap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9048329" y="6093296"/>
            <a:ext cx="3240360" cy="504056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/>
              <a:t>ОГБУЗ «</a:t>
            </a:r>
            <a:r>
              <a:rPr lang="ru-RU" sz="2400" b="1" dirty="0" err="1"/>
              <a:t>ЦОЗиМП</a:t>
            </a:r>
            <a:r>
              <a:rPr lang="ru-RU" sz="2400" b="1" dirty="0"/>
              <a:t>»</a:t>
            </a:r>
          </a:p>
        </p:txBody>
      </p:sp>
      <p:pic>
        <p:nvPicPr>
          <p:cNvPr id="2052" name="Picture 4" descr="S:\Media\логотипы\2022\ОГБУЗ-ЦОЗиМП\logo-cozim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831" y="218530"/>
            <a:ext cx="6510338" cy="133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24680" y="6021288"/>
            <a:ext cx="144016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072664" y="5949280"/>
            <a:ext cx="216024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18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>
            <a:extLst>
              <a:ext uri="{FF2B5EF4-FFF2-40B4-BE49-F238E27FC236}">
                <a16:creationId xmlns:a16="http://schemas.microsoft.com/office/drawing/2014/main" id="{ED36CF4D-71C6-9C23-9331-92D13D7392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125538"/>
          </a:xfrm>
        </p:spPr>
        <p:txBody>
          <a:bodyPr anchor="ctr">
            <a:noAutofit/>
          </a:bodyPr>
          <a:lstStyle/>
          <a:p>
            <a:pPr algn="ctr"/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здоровы!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C51384-FF29-86F1-9D76-16C40DA6E883}"/>
              </a:ext>
            </a:extLst>
          </p:cNvPr>
          <p:cNvSpPr txBox="1"/>
          <p:nvPr/>
        </p:nvSpPr>
        <p:spPr>
          <a:xfrm>
            <a:off x="695325" y="1813497"/>
            <a:ext cx="1080135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Подписывайтесь на группу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«Будь здоров! Центр общественного здоровья, Томск»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социальных сетях ВКонтакте и Одноклассники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 мессенджерах Телеграм и МАХ</a:t>
            </a:r>
            <a: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52228" name="Рисунок 3">
            <a:extLst>
              <a:ext uri="{FF2B5EF4-FFF2-40B4-BE49-F238E27FC236}">
                <a16:creationId xmlns:a16="http://schemas.microsoft.com/office/drawing/2014/main" id="{C0CC3BE4-39D8-8195-A0CC-D0E746F19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1" y="3578163"/>
            <a:ext cx="8613775" cy="238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174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>
            <a:extLst>
              <a:ext uri="{FF2B5EF4-FFF2-40B4-BE49-F238E27FC236}">
                <a16:creationId xmlns:a16="http://schemas.microsoft.com/office/drawing/2014/main" id="{E9A2917B-B40E-B2A5-A9F6-D806FC5F7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083471"/>
          </a:xfrm>
        </p:spPr>
        <p:txBody>
          <a:bodyPr>
            <a:normAutofit/>
          </a:bodyPr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</p:txBody>
      </p:sp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DD688045-6608-CD8B-04BE-B45BBD3EE32E}"/>
              </a:ext>
            </a:extLst>
          </p:cNvPr>
          <p:cNvSpPr txBox="1">
            <a:spLocks/>
          </p:cNvSpPr>
          <p:nvPr/>
        </p:nvSpPr>
        <p:spPr>
          <a:xfrm>
            <a:off x="1405383" y="5163185"/>
            <a:ext cx="3935413" cy="861220"/>
          </a:xfrm>
          <a:prstGeom prst="rect">
            <a:avLst/>
          </a:prstGeom>
        </p:spPr>
        <p:txBody>
          <a:bodyPr lIns="174550" tIns="87275" rIns="87275" bIns="43638"/>
          <a:lstStyle/>
          <a:p>
            <a:pPr>
              <a:spcBef>
                <a:spcPts val="954"/>
              </a:spcBef>
              <a:buClr>
                <a:schemeClr val="accent1"/>
              </a:buClr>
              <a:buSzPct val="80000"/>
              <a:defRPr/>
            </a:pP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г. Томск, ул. Никитина, 43</a:t>
            </a:r>
          </a:p>
          <a:p>
            <a:pPr>
              <a:spcBef>
                <a:spcPts val="954"/>
              </a:spcBef>
              <a:buClr>
                <a:schemeClr val="accent1"/>
              </a:buClr>
              <a:buSzPct val="80000"/>
              <a:defRPr/>
            </a:pP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+7 (3822) 44-35-60 </a:t>
            </a:r>
          </a:p>
        </p:txBody>
      </p:sp>
      <p:pic>
        <p:nvPicPr>
          <p:cNvPr id="53253" name="Picture 4" descr="C:\Users\adm\Downloads\800x800.png">
            <a:extLst>
              <a:ext uri="{FF2B5EF4-FFF2-40B4-BE49-F238E27FC236}">
                <a16:creationId xmlns:a16="http://schemas.microsoft.com/office/drawing/2014/main" id="{41E9CED8-7888-0B31-B23A-CDE233F44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958"/>
          <a:stretch>
            <a:fillRect/>
          </a:stretch>
        </p:blipFill>
        <p:spPr bwMode="auto">
          <a:xfrm>
            <a:off x="7583679" y="5653882"/>
            <a:ext cx="2825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4" name="Picture 4" descr="C:\Users\adm\Downloads\800x800.png">
            <a:extLst>
              <a:ext uri="{FF2B5EF4-FFF2-40B4-BE49-F238E27FC236}">
                <a16:creationId xmlns:a16="http://schemas.microsoft.com/office/drawing/2014/main" id="{624491D1-AF30-6BB4-9893-DC35A5358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05" b="26852"/>
          <a:stretch>
            <a:fillRect/>
          </a:stretch>
        </p:blipFill>
        <p:spPr bwMode="auto">
          <a:xfrm>
            <a:off x="7583679" y="5264944"/>
            <a:ext cx="28257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4" descr="C:\Users\adm\Downloads\800x800.png">
            <a:extLst>
              <a:ext uri="{FF2B5EF4-FFF2-40B4-BE49-F238E27FC236}">
                <a16:creationId xmlns:a16="http://schemas.microsoft.com/office/drawing/2014/main" id="{750F3E88-D93F-364F-9ED6-9CE11C9F1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58" b="50000"/>
          <a:stretch>
            <a:fillRect/>
          </a:stretch>
        </p:blipFill>
        <p:spPr bwMode="auto">
          <a:xfrm>
            <a:off x="1192658" y="5707952"/>
            <a:ext cx="28257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4" descr="C:\Users\adm\Downloads\800x800.png">
            <a:extLst>
              <a:ext uri="{FF2B5EF4-FFF2-40B4-BE49-F238E27FC236}">
                <a16:creationId xmlns:a16="http://schemas.microsoft.com/office/drawing/2014/main" id="{3342E834-08F0-7B00-C148-B45F3BF9B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58"/>
          <a:stretch>
            <a:fillRect/>
          </a:stretch>
        </p:blipFill>
        <p:spPr bwMode="auto">
          <a:xfrm>
            <a:off x="1199008" y="5282375"/>
            <a:ext cx="282575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7" name="Рисунок 11">
            <a:extLst>
              <a:ext uri="{FF2B5EF4-FFF2-40B4-BE49-F238E27FC236}">
                <a16:creationId xmlns:a16="http://schemas.microsoft.com/office/drawing/2014/main" id="{E654ADF7-29A8-6077-8FEF-9858783DD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088" y="1946276"/>
            <a:ext cx="2971800" cy="297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379CC6-5343-2231-AF7E-F7E5268F5645}"/>
              </a:ext>
            </a:extLst>
          </p:cNvPr>
          <p:cNvSpPr txBox="1"/>
          <p:nvPr/>
        </p:nvSpPr>
        <p:spPr>
          <a:xfrm>
            <a:off x="7894385" y="5196374"/>
            <a:ext cx="3935413" cy="836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54"/>
              </a:spcBef>
              <a:buClr>
                <a:schemeClr val="accent1"/>
              </a:buClr>
              <a:buSzPct val="80000"/>
              <a:defRPr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profilaktika@tomsk.gov70.ru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954"/>
              </a:spcBef>
              <a:buClr>
                <a:schemeClr val="accent1"/>
              </a:buClr>
              <a:buSzPct val="80000"/>
              <a:defRPr/>
            </a:pP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profilaktika.tomsk.ru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92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с экспертами. Идея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6864" y="1916832"/>
            <a:ext cx="10871200" cy="48245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мы помним, что в начале 2020 года общество претерпевало большую трансформацию – случилась пандемия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Covid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-19. Массовые очные мероприятия проводить было запрещено, и мы стали искать выход, как же можно доносить информацию из первых уст (от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врачей и медицинских психологов)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нашей аудитории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что если минимизировать число звеньев в цепочке и дать возможность подписчикам в режиме реального времени слушать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задавать вопросы и получать ответы прямо здесь и сейчас?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63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экспертами. Идея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6864" y="1844824"/>
            <a:ext cx="10871200" cy="4824536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мозгового штурма родилась идея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прямые эфиры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врачами и другими специалистами Центра,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апреля 2020 года 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реализуем. </a:t>
            </a: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в эфирах участвовали только врачи и психологи нашего Центра, а с 2021 года мы стали привлекать главных внештатных специалистов Департамента Здравоохранения Томской области и других ведущих медиков Томской области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Места проведения - Департамент здравоохранения, Центр общественного здоровья и медицинской профилактики.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8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с экспертами. Процесс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6864" y="1844824"/>
            <a:ext cx="5927208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проведено более 520 эфиров, приуроченных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Всемирным датам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 охраны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здоровья, Плану проведения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тематических мероприятий по профилактике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поддержке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здорового образа жизни, с учетом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 потребностей.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4072" y="1628800"/>
            <a:ext cx="4798076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9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с экспертами. Процесс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67408" y="1916832"/>
            <a:ext cx="11305256" cy="46805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прямых эфиров затрагивают важные аспекты формирования у населения мотивации к ведению здорового образа жизни: </a:t>
            </a:r>
            <a:endParaRPr lang="ru-RU" sz="4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репродуктивного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и укрепление детского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употребления </a:t>
            </a:r>
            <a:r>
              <a:rPr lang="ru-RU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мотивации к регулярным занятиям физической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активностью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ответственного отношения к состоянию своего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режима труда и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здорового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культурно-гигиенических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стрессовых </a:t>
            </a: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состояний</a:t>
            </a:r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14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679736" cy="99060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эфиры с экспертами.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89819442"/>
              </p:ext>
            </p:extLst>
          </p:nvPr>
        </p:nvGraphicFramePr>
        <p:xfrm>
          <a:off x="1199456" y="1988840"/>
          <a:ext cx="9073008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40495621"/>
              </p:ext>
            </p:extLst>
          </p:nvPr>
        </p:nvGraphicFramePr>
        <p:xfrm>
          <a:off x="1211422" y="4437112"/>
          <a:ext cx="9046396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265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с экспертами. Процесс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83791" y="1772816"/>
            <a:ext cx="10871200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Центра осуществляют полную организационно-методическую подготовку проведения прямого эфира на всех его этапах: заблаговременно договариваются со спикерами о дате и времени проведения эфира, подготавливают актуальные ключевые вопросы для спикеров, помогающие наиболее полно раскрыть заявленную тему эфира, при помощи специального оборудования проводят запись прямого эфира, сохраняют запись эфира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«Будь здоров! Центр общественного здоровья, Томск»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https://vkvideo.ru/@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profilaktikatsk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Одноклассники (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https://ok.ru/video/c3735547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на платформе </a:t>
            </a:r>
            <a:r>
              <a:rPr lang="en-US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Rutube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://rutube.ru/channel/25088694/videos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06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с экспертами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943872" y="1844824"/>
            <a:ext cx="6912768" cy="476701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эфиры являются значимой методической базой, содержащей достоверную, научно-обоснованную авторскую информацию, которую население берет для личного пользования, а специалисты медицинских, образовательных и иных учреждений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для: </a:t>
            </a:r>
            <a:b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санитарно-просветительской работы среди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информационного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наполнения сайта и групп в социальных сетях, мессенджерах своего учреждения.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464" y="1603063"/>
            <a:ext cx="3046888" cy="506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300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679736" cy="9906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эфиров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356" y="2780928"/>
            <a:ext cx="3096344" cy="3096344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8" t="34704" r="16861" b="32155"/>
          <a:stretch/>
        </p:blipFill>
        <p:spPr>
          <a:xfrm>
            <a:off x="2334402" y="1988840"/>
            <a:ext cx="2268252" cy="64807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916" y="2792649"/>
            <a:ext cx="3096344" cy="309634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144" y="2103350"/>
            <a:ext cx="2240982" cy="38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92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1411</TotalTime>
  <Words>478</Words>
  <Application>Microsoft Office PowerPoint</Application>
  <PresentationFormat>Широкоэкранный</PresentationFormat>
  <Paragraphs>52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Calibri</vt:lpstr>
      <vt:lpstr>Cambria</vt:lpstr>
      <vt:lpstr>Times New Roman</vt:lpstr>
      <vt:lpstr>Tw Cen MT</vt:lpstr>
      <vt:lpstr>Wingdings</vt:lpstr>
      <vt:lpstr>Wingdings 2</vt:lpstr>
      <vt:lpstr>Обычная</vt:lpstr>
      <vt:lpstr>Новые возможности для здравоохранения: прямые эфиры с экспертами   </vt:lpstr>
      <vt:lpstr>Прямые эфиры с экспертами. Идея</vt:lpstr>
      <vt:lpstr>Прямые эфиры с экспертами. Идея</vt:lpstr>
      <vt:lpstr>Прямые эфиры с экспертами. Процесс</vt:lpstr>
      <vt:lpstr>Прямые эфиры с экспертами. Процесс</vt:lpstr>
      <vt:lpstr>Прямые эфиры с экспертами. Процесс</vt:lpstr>
      <vt:lpstr>Прямые эфиры с экспертами. Процесс</vt:lpstr>
      <vt:lpstr>Прямые эфиры с экспертами</vt:lpstr>
      <vt:lpstr>Записи эфиров</vt:lpstr>
      <vt:lpstr>Будьте здоровы! 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Р. Шегай</dc:creator>
  <cp:lastModifiedBy>Юлия В. Бардина</cp:lastModifiedBy>
  <cp:revision>199</cp:revision>
  <dcterms:created xsi:type="dcterms:W3CDTF">2022-06-21T04:25:49Z</dcterms:created>
  <dcterms:modified xsi:type="dcterms:W3CDTF">2026-02-11T04:42:16Z</dcterms:modified>
</cp:coreProperties>
</file>