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1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8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9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2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9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83C9-1E68-437D-A6E9-A4C4CCCE6FF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A5B6-4B79-47A4-8DB4-9AFDDB13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1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685808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7200" b="1" i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игра</a:t>
            </a: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«ЗДОРОВОМУ БЫТЬ ЗДОРОВО»</a:t>
            </a:r>
            <a:endParaRPr lang="ru-RU" sz="66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3822" y="4263816"/>
            <a:ext cx="4386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Базалина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  <a:p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</a:p>
          <a:p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Фещенко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Ю.О.</a:t>
            </a:r>
          </a:p>
          <a:p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Ляховец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М.М.</a:t>
            </a:r>
          </a:p>
          <a:p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Надирова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Б.Э 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Руденко Ю.А.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Масловская О.Л.</a:t>
            </a:r>
          </a:p>
          <a:p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439" y="518180"/>
            <a:ext cx="7977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 ЛНР «ЛОУСОШ №17 ИМЕНИ В.БРУМЕЛЯ»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3" y="2697332"/>
            <a:ext cx="3321037" cy="249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endParaRPr lang="en-US" sz="4800" b="1" i="1" spc="600" dirty="0" smtClean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48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0598" y="1617069"/>
            <a:ext cx="710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Подвижные игры, эстафеты на участке, ролевые игры, режиссерские игры, игры-драматизации, театрализованные сценки, игры-фантазии, проблемные и игровые ситуации.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29" y="3259132"/>
            <a:ext cx="3147463" cy="2360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2" y="4563375"/>
            <a:ext cx="2816942" cy="2112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7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069" y="274831"/>
            <a:ext cx="81558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(в разработке).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Тематическая выставка детских рисунков «Здоровым быть - в радости жить!»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Спортивно – развлекательная прогулка в Парк «Лога»,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Каменск-Шахтинский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области, с целью подведения итогов по завершению проекта.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0283" y="4981754"/>
            <a:ext cx="6903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600" dirty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ВСЁ ЗДОРОВО!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1" y="2294450"/>
            <a:ext cx="2904449" cy="226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90" y="2724974"/>
            <a:ext cx="3762528" cy="2445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36" y="2513295"/>
            <a:ext cx="3522223" cy="2325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6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807" y="191729"/>
            <a:ext cx="4076086" cy="1325563"/>
          </a:xfrm>
        </p:spPr>
        <p:txBody>
          <a:bodyPr/>
          <a:lstStyle/>
          <a:p>
            <a:pPr algn="ctr"/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br>
              <a:rPr lang="ru-RU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-игры: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63317"/>
            <a:ext cx="91440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i="1" dirty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ln w="31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устойчивой мотивации к сохранению, укреплению здоровья и ведению здорового образа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8888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n w="31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ln w="31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показать значимость соблюдения здорового образа жизни;</a:t>
            </a:r>
          </a:p>
          <a:p>
            <a:pPr algn="just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устойчивое представление о позитивных факторах, влияющих на здоровье;</a:t>
            </a:r>
          </a:p>
          <a:p>
            <a:pPr algn="just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позиции признания ценностей здоровья,  чувства ответственности за сохранение и укрепление своего здоровья;</a:t>
            </a:r>
          </a:p>
          <a:p>
            <a:pPr algn="just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привитие интереса к активным видам отдыха.</a:t>
            </a:r>
          </a:p>
        </p:txBody>
      </p:sp>
    </p:spTree>
    <p:extLst>
      <p:ext uri="{BB962C8B-B14F-4D97-AF65-F5344CB8AC3E}">
        <p14:creationId xmlns:p14="http://schemas.microsoft.com/office/powerpoint/2010/main" val="30232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0801" y="413899"/>
            <a:ext cx="9211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>
                <a:ln w="3175"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Учащиеся 1-4 классов ГУ ЛНР «ЛОУСОШ№17 ИМЕНИ В. БРУМЕЛЯ», обучающиеся по методике В. Базарного «Обучение в режиме сенсорной свободы и </a:t>
            </a:r>
            <a:endParaRPr lang="ru-RU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психомоторного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раскрепощения»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35" y="2746297"/>
            <a:ext cx="9127065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i="1" dirty="0" smtClean="0">
                <a:ln w="3175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интереса детей к здоровому образу жизни;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 здоровья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родителей в работу по сохранению и укреплению здоровья детей.</a:t>
            </a:r>
          </a:p>
          <a:p>
            <a:pPr indent="226695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Основная идея: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носит просветительский, творческий характер. Создан с целью изменения существующего отношения к своему здоровью среди учащихся начальных классов школы, через пропаганду здорового образа жизни, возможность практически повлиять на осознанный выбор в пользу здорового образа жизни, жизненные установки и ценностные ориентиры.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6065" y="4013775"/>
            <a:ext cx="705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КВЕСТ-ИГРА…?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5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целей обучающиеся на протяжении продолжительного времени получают знания в разных направлениях деятельности, переходя от одного задания к другому, в виде </a:t>
            </a:r>
            <a:r>
              <a:rPr lang="ru-RU" sz="2400" b="1" i="1" dirty="0" err="1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400" b="1" i="1" dirty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4243" y="2093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600" dirty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endParaRPr lang="en-US" sz="4400" b="1" i="1" spc="600" dirty="0" smtClean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44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7923" y="1660512"/>
            <a:ext cx="4415001" cy="186638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92000">
                <a:schemeClr val="accent1">
                  <a:lumMod val="45000"/>
                  <a:lumOff val="55000"/>
                </a:schemeClr>
              </a:gs>
              <a:gs pos="45000">
                <a:srgbClr val="E1C9DC"/>
              </a:gs>
              <a:gs pos="100000">
                <a:srgbClr val="E1C9D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-</a:t>
            </a:r>
          </a:p>
          <a:p>
            <a:pPr algn="ctr"/>
            <a:r>
              <a:rPr lang="ru-RU" sz="2800" b="1" i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СБЕРЕГАЮЩЕЕ</a:t>
            </a:r>
            <a:endParaRPr lang="ru-RU" sz="2800" b="1" i="1" dirty="0">
              <a:ln w="317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866413"/>
            <a:ext cx="4255751" cy="1983658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92000">
                <a:schemeClr val="accent1">
                  <a:lumMod val="45000"/>
                  <a:lumOff val="55000"/>
                </a:schemeClr>
              </a:gs>
              <a:gs pos="45000">
                <a:srgbClr val="E1C9DC"/>
              </a:gs>
              <a:gs pos="100000">
                <a:srgbClr val="E1C9D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ОБУЧАЮЩЕЕ</a:t>
            </a:r>
            <a:endParaRPr lang="ru-RU" sz="3200" b="1" i="1" dirty="0">
              <a:ln w="317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44298" y="4523977"/>
            <a:ext cx="4813596" cy="206683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92000">
                <a:schemeClr val="accent1">
                  <a:lumMod val="45000"/>
                  <a:lumOff val="55000"/>
                </a:schemeClr>
              </a:gs>
              <a:gs pos="45000">
                <a:srgbClr val="E1C9DC"/>
              </a:gs>
              <a:gs pos="100000">
                <a:srgbClr val="E1C9D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</a:t>
            </a:r>
            <a:endParaRPr lang="ru-RU" sz="2800" b="1" i="1" dirty="0">
              <a:ln w="317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27071" y="2650200"/>
            <a:ext cx="3448050" cy="1753393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92000">
                <a:schemeClr val="accent1">
                  <a:lumMod val="45000"/>
                  <a:lumOff val="55000"/>
                </a:schemeClr>
              </a:gs>
              <a:gs pos="45000">
                <a:srgbClr val="E1C9DC"/>
              </a:gs>
              <a:gs pos="100000">
                <a:srgbClr val="E1C9D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</a:t>
            </a:r>
            <a:endParaRPr lang="ru-RU" sz="3200" b="1" i="1" dirty="0">
              <a:ln w="3175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281605"/>
            <a:ext cx="9177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ЗДОРОВЬЕСБЕРЕГАЩЕЕ </a:t>
            </a:r>
          </a:p>
          <a:p>
            <a:pPr algn="ctr"/>
            <a:r>
              <a:rPr lang="ru-RU" sz="48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48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35" y="2103899"/>
            <a:ext cx="4572000" cy="3926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этап. Подготовительный.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проблемы, определение цели и задач работы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интереса обучающихся к здоровью человека и своему собственному.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литературы, дидактических игр, иллюстрированного материала по данной проблеме.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по реализации проекта квест-игры.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0793" y="2136338"/>
            <a:ext cx="3337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этап. Основной.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 в работе с детьми (перечислить)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разработанных мероприятий в работе с детьми.</a:t>
            </a:r>
          </a:p>
          <a:p>
            <a:pPr marL="342900" indent="-342900">
              <a:buAutoNum type="arabicPeriod"/>
            </a:pP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E44BF6-FB78-0D95-5EAC-BEE8E6693532}"/>
              </a:ext>
            </a:extLst>
          </p:cNvPr>
          <p:cNvSpPr/>
          <p:nvPr/>
        </p:nvSpPr>
        <p:spPr>
          <a:xfrm>
            <a:off x="962332" y="438538"/>
            <a:ext cx="72193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оздоровительные мероприятия: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за здоровый образ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жизни; «Весёлые старты»;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– путешествие «Если хочешь быть здоров»;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раздник «День здоровья»;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кция «Молодежь за здоровый образ жизни».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A9CF0-6A31-152A-BBBD-87E19EC6E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477" y="3793303"/>
            <a:ext cx="4047488" cy="269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0" y="3429000"/>
            <a:ext cx="3262048" cy="2225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42" y="4586761"/>
            <a:ext cx="4037758" cy="2271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6196" y="24885"/>
            <a:ext cx="9185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ОБУЧАЮЩЕЕ </a:t>
            </a:r>
            <a:endParaRPr lang="en-US" sz="4800" b="1" i="1" spc="600" dirty="0" smtClean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48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0689" y="1432657"/>
            <a:ext cx="75515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детьми: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«Мое здоровье»;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людям спорт?»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нужны витамины?».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описательных рассказов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вид спорта».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«Моё здоровье – моя ответственность»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заучивание пословиц и поговорок о спорте и здоровом образе.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16" y="5098271"/>
            <a:ext cx="2704347" cy="2028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8643"/>
            <a:ext cx="3054216" cy="2290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2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1" y="3865481"/>
            <a:ext cx="2928141" cy="2196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1207" y="-30500"/>
            <a:ext cx="91864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endParaRPr lang="en-US" sz="4400" b="1" i="1" spc="600" dirty="0" smtClean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spc="600" dirty="0" smtClean="0">
                <a:gradFill flip="none" rotWithShape="1">
                  <a:gsLst>
                    <a:gs pos="34000">
                      <a:srgbClr val="FFC000"/>
                    </a:gs>
                    <a:gs pos="3000">
                      <a:srgbClr val="FF0000"/>
                    </a:gs>
                    <a:gs pos="72000">
                      <a:srgbClr val="00B050"/>
                    </a:gs>
                    <a:gs pos="56000">
                      <a:srgbClr val="92D050"/>
                    </a:gs>
                    <a:gs pos="83000">
                      <a:srgbClr val="0070C0"/>
                    </a:gs>
                    <a:gs pos="100000">
                      <a:srgbClr val="00206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4400" b="1" i="1" spc="600" dirty="0">
              <a:gradFill flip="none" rotWithShape="1">
                <a:gsLst>
                  <a:gs pos="34000">
                    <a:srgbClr val="FFC000"/>
                  </a:gs>
                  <a:gs pos="3000">
                    <a:srgbClr val="FF0000"/>
                  </a:gs>
                  <a:gs pos="72000">
                    <a:srgbClr val="00B050"/>
                  </a:gs>
                  <a:gs pos="56000">
                    <a:srgbClr val="92D050"/>
                  </a:gs>
                  <a:gs pos="83000">
                    <a:srgbClr val="0070C0"/>
                  </a:gs>
                  <a:gs pos="100000">
                    <a:srgbClr val="00206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8720" y="2673765"/>
            <a:ext cx="6686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Наблюдение, опытно – экспериментальные проекты, экологические городские, республиканские и международные акции по укреплению здоровья и в поддержку экологии, решение проблемных ситуаций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6609" y="1407437"/>
            <a:ext cx="6450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направление развивается на занятиях внеурочной деятельности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«Эко-школа для малышей»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94" y="3865481"/>
            <a:ext cx="3394894" cy="2851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83" y="5129136"/>
            <a:ext cx="4253127" cy="1854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9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127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Квест - игра «ЗДОРОВОМУ БЫТЬ ЗДОРОВО»</vt:lpstr>
      <vt:lpstr>Цель и задачи  квест-игры: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Здоровому быть здорово</dc:title>
  <dc:creator>asus</dc:creator>
  <cp:lastModifiedBy>asus</cp:lastModifiedBy>
  <cp:revision>44</cp:revision>
  <dcterms:created xsi:type="dcterms:W3CDTF">2023-03-29T14:14:24Z</dcterms:created>
  <dcterms:modified xsi:type="dcterms:W3CDTF">2023-04-24T14:20:31Z</dcterms:modified>
</cp:coreProperties>
</file>