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76" r:id="rId2"/>
    <p:sldId id="262" r:id="rId3"/>
    <p:sldId id="259" r:id="rId4"/>
    <p:sldId id="261" r:id="rId5"/>
    <p:sldId id="669" r:id="rId6"/>
    <p:sldId id="668" r:id="rId7"/>
    <p:sldId id="678" r:id="rId8"/>
    <p:sldId id="670" r:id="rId9"/>
    <p:sldId id="671" r:id="rId10"/>
    <p:sldId id="673" r:id="rId11"/>
    <p:sldId id="674" r:id="rId12"/>
    <p:sldId id="6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3BC65-93EC-47C0-9CB8-2BB1D4D5669C}" v="176" dt="2024-07-09T09:28:07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Lysenko" userId="4a2cd065118a63dc" providerId="LiveId" clId="{6703BC65-93EC-47C0-9CB8-2BB1D4D5669C}"/>
    <pc:docChg chg="undo custSel addSld delSld modSld sldOrd">
      <pc:chgData name="Andrey Lysenko" userId="4a2cd065118a63dc" providerId="LiveId" clId="{6703BC65-93EC-47C0-9CB8-2BB1D4D5669C}" dt="2024-07-09T09:29:07.013" v="4747" actId="14100"/>
      <pc:docMkLst>
        <pc:docMk/>
      </pc:docMkLst>
      <pc:sldChg chg="addSp delSp modSp del mod setBg addAnim delAnim setClrOvrMap">
        <pc:chgData name="Andrey Lysenko" userId="4a2cd065118a63dc" providerId="LiveId" clId="{6703BC65-93EC-47C0-9CB8-2BB1D4D5669C}" dt="2024-06-17T17:19:36.553" v="2577" actId="47"/>
        <pc:sldMkLst>
          <pc:docMk/>
          <pc:sldMk cId="2292274236" sldId="256"/>
        </pc:sldMkLst>
        <pc:spChg chg="mod ord">
          <ac:chgData name="Andrey Lysenko" userId="4a2cd065118a63dc" providerId="LiveId" clId="{6703BC65-93EC-47C0-9CB8-2BB1D4D5669C}" dt="2024-06-17T17:18:15.077" v="2538" actId="21"/>
          <ac:spMkLst>
            <pc:docMk/>
            <pc:sldMk cId="2292274236" sldId="256"/>
            <ac:spMk id="2" creationId="{5F98C0AC-B8F4-2877-FDD6-20498A704BC9}"/>
          </ac:spMkLst>
        </pc:spChg>
        <pc:spChg chg="mod">
          <ac:chgData name="Andrey Lysenko" userId="4a2cd065118a63dc" providerId="LiveId" clId="{6703BC65-93EC-47C0-9CB8-2BB1D4D5669C}" dt="2024-06-17T12:13:01.660" v="11" actId="26606"/>
          <ac:spMkLst>
            <pc:docMk/>
            <pc:sldMk cId="2292274236" sldId="256"/>
            <ac:spMk id="3" creationId="{5FFD054D-9034-900A-242E-2D65D859C1A0}"/>
          </ac:spMkLst>
        </pc:spChg>
        <pc:spChg chg="add del">
          <ac:chgData name="Andrey Lysenko" userId="4a2cd065118a63dc" providerId="LiveId" clId="{6703BC65-93EC-47C0-9CB8-2BB1D4D5669C}" dt="2024-06-17T12:12:34.264" v="5" actId="26606"/>
          <ac:spMkLst>
            <pc:docMk/>
            <pc:sldMk cId="2292274236" sldId="256"/>
            <ac:spMk id="9" creationId="{E91DC736-0EF8-4F87-9146-EBF1D2EE4D3D}"/>
          </ac:spMkLst>
        </pc:spChg>
        <pc:spChg chg="add del">
          <ac:chgData name="Andrey Lysenko" userId="4a2cd065118a63dc" providerId="LiveId" clId="{6703BC65-93EC-47C0-9CB8-2BB1D4D5669C}" dt="2024-06-17T12:12:34.264" v="5" actId="26606"/>
          <ac:spMkLst>
            <pc:docMk/>
            <pc:sldMk cId="2292274236" sldId="256"/>
            <ac:spMk id="11" creationId="{097CD68E-23E3-4007-8847-CD0944C4F7BE}"/>
          </ac:spMkLst>
        </pc:spChg>
        <pc:spChg chg="add del">
          <ac:chgData name="Andrey Lysenko" userId="4a2cd065118a63dc" providerId="LiveId" clId="{6703BC65-93EC-47C0-9CB8-2BB1D4D5669C}" dt="2024-06-17T12:12:34.264" v="5" actId="26606"/>
          <ac:spMkLst>
            <pc:docMk/>
            <pc:sldMk cId="2292274236" sldId="256"/>
            <ac:spMk id="13" creationId="{AF2F604E-43BE-4DC3-B983-E071523364F8}"/>
          </ac:spMkLst>
        </pc:spChg>
        <pc:spChg chg="add del">
          <ac:chgData name="Andrey Lysenko" userId="4a2cd065118a63dc" providerId="LiveId" clId="{6703BC65-93EC-47C0-9CB8-2BB1D4D5669C}" dt="2024-06-17T12:12:34.264" v="5" actId="26606"/>
          <ac:spMkLst>
            <pc:docMk/>
            <pc:sldMk cId="2292274236" sldId="256"/>
            <ac:spMk id="15" creationId="{08C9B587-E65E-4B52-B37C-ABEBB6E87928}"/>
          </ac:spMkLst>
        </pc:spChg>
        <pc:spChg chg="add del">
          <ac:chgData name="Andrey Lysenko" userId="4a2cd065118a63dc" providerId="LiveId" clId="{6703BC65-93EC-47C0-9CB8-2BB1D4D5669C}" dt="2024-06-17T12:13:01.660" v="11" actId="26606"/>
          <ac:spMkLst>
            <pc:docMk/>
            <pc:sldMk cId="2292274236" sldId="256"/>
            <ac:spMk id="17" creationId="{6F828D28-8E09-41CC-8229-3070B5467A96}"/>
          </ac:spMkLst>
        </pc:spChg>
        <pc:spChg chg="add del">
          <ac:chgData name="Andrey Lysenko" userId="4a2cd065118a63dc" providerId="LiveId" clId="{6703BC65-93EC-47C0-9CB8-2BB1D4D5669C}" dt="2024-06-17T12:13:01.660" v="11" actId="26606"/>
          <ac:spMkLst>
            <pc:docMk/>
            <pc:sldMk cId="2292274236" sldId="256"/>
            <ac:spMk id="18" creationId="{D5B012D8-7F27-4758-9AC6-C889B154BD73}"/>
          </ac:spMkLst>
        </pc:spChg>
        <pc:spChg chg="add del">
          <ac:chgData name="Andrey Lysenko" userId="4a2cd065118a63dc" providerId="LiveId" clId="{6703BC65-93EC-47C0-9CB8-2BB1D4D5669C}" dt="2024-06-17T12:13:01.660" v="11" actId="26606"/>
          <ac:spMkLst>
            <pc:docMk/>
            <pc:sldMk cId="2292274236" sldId="256"/>
            <ac:spMk id="19" creationId="{4063B759-00FC-46D1-9898-8E8625268FAF}"/>
          </ac:spMkLst>
        </pc:spChg>
        <pc:spChg chg="add del">
          <ac:chgData name="Andrey Lysenko" userId="4a2cd065118a63dc" providerId="LiveId" clId="{6703BC65-93EC-47C0-9CB8-2BB1D4D5669C}" dt="2024-06-17T12:13:01.503" v="10" actId="26606"/>
          <ac:spMkLst>
            <pc:docMk/>
            <pc:sldMk cId="2292274236" sldId="256"/>
            <ac:spMk id="24" creationId="{ECC07320-C2CA-4E29-8481-9D9E143C7788}"/>
          </ac:spMkLst>
        </pc:spChg>
        <pc:spChg chg="add del">
          <ac:chgData name="Andrey Lysenko" userId="4a2cd065118a63dc" providerId="LiveId" clId="{6703BC65-93EC-47C0-9CB8-2BB1D4D5669C}" dt="2024-06-17T12:13:01.503" v="10" actId="26606"/>
          <ac:spMkLst>
            <pc:docMk/>
            <pc:sldMk cId="2292274236" sldId="256"/>
            <ac:spMk id="26" creationId="{178FB36B-5BFE-42CA-BC60-1115E0D95EEC}"/>
          </ac:spMkLst>
        </pc:spChg>
        <pc:spChg chg="add">
          <ac:chgData name="Andrey Lysenko" userId="4a2cd065118a63dc" providerId="LiveId" clId="{6703BC65-93EC-47C0-9CB8-2BB1D4D5669C}" dt="2024-06-17T12:13:01.660" v="11" actId="26606"/>
          <ac:spMkLst>
            <pc:docMk/>
            <pc:sldMk cId="2292274236" sldId="256"/>
            <ac:spMk id="28" creationId="{71B2258F-86CA-4D4D-8270-BC05FCDEBFB3}"/>
          </ac:spMkLst>
        </pc:spChg>
        <pc:picChg chg="add del mod">
          <ac:chgData name="Andrey Lysenko" userId="4a2cd065118a63dc" providerId="LiveId" clId="{6703BC65-93EC-47C0-9CB8-2BB1D4D5669C}" dt="2024-06-17T17:16:31.701" v="2520" actId="478"/>
          <ac:picMkLst>
            <pc:docMk/>
            <pc:sldMk cId="2292274236" sldId="256"/>
            <ac:picMk id="4" creationId="{72B79748-CFA7-1050-579A-E40D39872BB5}"/>
          </ac:picMkLst>
        </pc:picChg>
        <pc:picChg chg="add mod">
          <ac:chgData name="Andrey Lysenko" userId="4a2cd065118a63dc" providerId="LiveId" clId="{6703BC65-93EC-47C0-9CB8-2BB1D4D5669C}" dt="2024-06-17T12:14:49.382" v="20" actId="1076"/>
          <ac:picMkLst>
            <pc:docMk/>
            <pc:sldMk cId="2292274236" sldId="256"/>
            <ac:picMk id="5" creationId="{C9346504-6A6E-264F-02DA-66B7639463F1}"/>
          </ac:picMkLst>
        </pc:picChg>
        <pc:picChg chg="add del ord">
          <ac:chgData name="Andrey Lysenko" userId="4a2cd065118a63dc" providerId="LiveId" clId="{6703BC65-93EC-47C0-9CB8-2BB1D4D5669C}" dt="2024-06-17T17:16:46.479" v="2523" actId="478"/>
          <ac:picMkLst>
            <pc:docMk/>
            <pc:sldMk cId="2292274236" sldId="256"/>
            <ac:picMk id="6" creationId="{D3127303-D3D9-A8B7-21B8-3A720DD5C006}"/>
          </ac:picMkLst>
        </pc:picChg>
      </pc:sldChg>
      <pc:sldChg chg="addSp delSp modSp del mod">
        <pc:chgData name="Andrey Lysenko" userId="4a2cd065118a63dc" providerId="LiveId" clId="{6703BC65-93EC-47C0-9CB8-2BB1D4D5669C}" dt="2024-06-17T15:51:39.151" v="1074" actId="47"/>
        <pc:sldMkLst>
          <pc:docMk/>
          <pc:sldMk cId="3319321213" sldId="257"/>
        </pc:sldMkLst>
        <pc:spChg chg="del">
          <ac:chgData name="Andrey Lysenko" userId="4a2cd065118a63dc" providerId="LiveId" clId="{6703BC65-93EC-47C0-9CB8-2BB1D4D5669C}" dt="2024-06-17T12:12:48.977" v="7" actId="26606"/>
          <ac:spMkLst>
            <pc:docMk/>
            <pc:sldMk cId="3319321213" sldId="257"/>
            <ac:spMk id="1031" creationId="{42A4FC2C-047E-45A5-965D-8E1E3BF09BC6}"/>
          </ac:spMkLst>
        </pc:spChg>
        <pc:spChg chg="add">
          <ac:chgData name="Andrey Lysenko" userId="4a2cd065118a63dc" providerId="LiveId" clId="{6703BC65-93EC-47C0-9CB8-2BB1D4D5669C}" dt="2024-06-17T12:12:48.977" v="7" actId="26606"/>
          <ac:spMkLst>
            <pc:docMk/>
            <pc:sldMk cId="3319321213" sldId="257"/>
            <ac:spMk id="1036" creationId="{E2BA2BD9-7B54-4190-8F06-3EF3658A0020}"/>
          </ac:spMkLst>
        </pc:spChg>
        <pc:picChg chg="mod">
          <ac:chgData name="Andrey Lysenko" userId="4a2cd065118a63dc" providerId="LiveId" clId="{6703BC65-93EC-47C0-9CB8-2BB1D4D5669C}" dt="2024-06-17T12:12:48.977" v="7" actId="26606"/>
          <ac:picMkLst>
            <pc:docMk/>
            <pc:sldMk cId="3319321213" sldId="257"/>
            <ac:picMk id="1026" creationId="{C7D9A97F-E8A1-163A-D816-0E4F858DC993}"/>
          </ac:picMkLst>
        </pc:picChg>
      </pc:sldChg>
      <pc:sldChg chg="addSp delSp modSp new del mod">
        <pc:chgData name="Andrey Lysenko" userId="4a2cd065118a63dc" providerId="LiveId" clId="{6703BC65-93EC-47C0-9CB8-2BB1D4D5669C}" dt="2024-06-17T17:17:20.691" v="2532" actId="47"/>
        <pc:sldMkLst>
          <pc:docMk/>
          <pc:sldMk cId="98621150" sldId="258"/>
        </pc:sldMkLst>
        <pc:spChg chg="del">
          <ac:chgData name="Andrey Lysenko" userId="4a2cd065118a63dc" providerId="LiveId" clId="{6703BC65-93EC-47C0-9CB8-2BB1D4D5669C}" dt="2024-06-17T12:14:10.898" v="13"/>
          <ac:spMkLst>
            <pc:docMk/>
            <pc:sldMk cId="98621150" sldId="258"/>
            <ac:spMk id="3" creationId="{6C26F4D2-F9F1-050E-6ACF-E0B968BB647C}"/>
          </ac:spMkLst>
        </pc:spChg>
        <pc:picChg chg="add mod">
          <ac:chgData name="Andrey Lysenko" userId="4a2cd065118a63dc" providerId="LiveId" clId="{6703BC65-93EC-47C0-9CB8-2BB1D4D5669C}" dt="2024-06-17T12:14:13.990" v="14" actId="27614"/>
          <ac:picMkLst>
            <pc:docMk/>
            <pc:sldMk cId="98621150" sldId="258"/>
            <ac:picMk id="5" creationId="{8F792771-C6AA-143C-B503-EAFB744BCAFE}"/>
          </ac:picMkLst>
        </pc:picChg>
      </pc:sldChg>
      <pc:sldChg chg="addSp delSp modSp new mod modAnim">
        <pc:chgData name="Andrey Lysenko" userId="4a2cd065118a63dc" providerId="LiveId" clId="{6703BC65-93EC-47C0-9CB8-2BB1D4D5669C}" dt="2024-07-09T09:29:07.013" v="4747" actId="14100"/>
        <pc:sldMkLst>
          <pc:docMk/>
          <pc:sldMk cId="2704672202" sldId="259"/>
        </pc:sldMkLst>
        <pc:spChg chg="mod">
          <ac:chgData name="Andrey Lysenko" userId="4a2cd065118a63dc" providerId="LiveId" clId="{6703BC65-93EC-47C0-9CB8-2BB1D4D5669C}" dt="2024-06-25T08:05:52.090" v="3812" actId="1076"/>
          <ac:spMkLst>
            <pc:docMk/>
            <pc:sldMk cId="2704672202" sldId="259"/>
            <ac:spMk id="2" creationId="{1EDFB280-9D1F-63CC-65BB-B0B559331031}"/>
          </ac:spMkLst>
        </pc:spChg>
        <pc:spChg chg="add mod">
          <ac:chgData name="Andrey Lysenko" userId="4a2cd065118a63dc" providerId="LiveId" clId="{6703BC65-93EC-47C0-9CB8-2BB1D4D5669C}" dt="2024-07-07T20:55:56.965" v="4524" actId="1076"/>
          <ac:spMkLst>
            <pc:docMk/>
            <pc:sldMk cId="2704672202" sldId="259"/>
            <ac:spMk id="3" creationId="{937FF655-33AF-A081-5414-BD11A70E2F22}"/>
          </ac:spMkLst>
        </pc:spChg>
        <pc:spChg chg="del">
          <ac:chgData name="Andrey Lysenko" userId="4a2cd065118a63dc" providerId="LiveId" clId="{6703BC65-93EC-47C0-9CB8-2BB1D4D5669C}" dt="2024-06-17T12:14:29.768" v="16"/>
          <ac:spMkLst>
            <pc:docMk/>
            <pc:sldMk cId="2704672202" sldId="259"/>
            <ac:spMk id="3" creationId="{C752A06B-1CCC-6906-B9FC-E556F18BD3C8}"/>
          </ac:spMkLst>
        </pc:spChg>
        <pc:spChg chg="add mod">
          <ac:chgData name="Andrey Lysenko" userId="4a2cd065118a63dc" providerId="LiveId" clId="{6703BC65-93EC-47C0-9CB8-2BB1D4D5669C}" dt="2024-06-25T08:05:06.637" v="3808" actId="1076"/>
          <ac:spMkLst>
            <pc:docMk/>
            <pc:sldMk cId="2704672202" sldId="259"/>
            <ac:spMk id="4" creationId="{79EB0BFC-10E0-82F1-33C8-4C3C24AAE9EC}"/>
          </ac:spMkLst>
        </pc:spChg>
        <pc:spChg chg="add mod">
          <ac:chgData name="Andrey Lysenko" userId="4a2cd065118a63dc" providerId="LiveId" clId="{6703BC65-93EC-47C0-9CB8-2BB1D4D5669C}" dt="2024-07-09T09:29:07.013" v="4747" actId="14100"/>
          <ac:spMkLst>
            <pc:docMk/>
            <pc:sldMk cId="2704672202" sldId="259"/>
            <ac:spMk id="6" creationId="{FC5D7DBF-A0D4-F795-7FE0-80407AB9C52B}"/>
          </ac:spMkLst>
        </pc:spChg>
        <pc:picChg chg="add mod modCrop">
          <ac:chgData name="Andrey Lysenko" userId="4a2cd065118a63dc" providerId="LiveId" clId="{6703BC65-93EC-47C0-9CB8-2BB1D4D5669C}" dt="2024-06-17T15:35:06.770" v="277" actId="1076"/>
          <ac:picMkLst>
            <pc:docMk/>
            <pc:sldMk cId="2704672202" sldId="259"/>
            <ac:picMk id="5" creationId="{2D93DAFF-6AE7-7092-3B3D-2FF018433791}"/>
          </ac:picMkLst>
        </pc:picChg>
        <pc:picChg chg="add mod ord modCrop">
          <ac:chgData name="Andrey Lysenko" userId="4a2cd065118a63dc" providerId="LiveId" clId="{6703BC65-93EC-47C0-9CB8-2BB1D4D5669C}" dt="2024-07-09T09:28:24.802" v="4740" actId="166"/>
          <ac:picMkLst>
            <pc:docMk/>
            <pc:sldMk cId="2704672202" sldId="259"/>
            <ac:picMk id="7" creationId="{FB084367-0E75-E26B-2DFF-6E659D85CBEF}"/>
          </ac:picMkLst>
        </pc:picChg>
        <pc:picChg chg="add mod ord">
          <ac:chgData name="Andrey Lysenko" userId="4a2cd065118a63dc" providerId="LiveId" clId="{6703BC65-93EC-47C0-9CB8-2BB1D4D5669C}" dt="2024-07-07T20:55:59.314" v="4525" actId="1076"/>
          <ac:picMkLst>
            <pc:docMk/>
            <pc:sldMk cId="2704672202" sldId="259"/>
            <ac:picMk id="9" creationId="{68D84929-1DBE-3157-03B2-641EAA4ABE33}"/>
          </ac:picMkLst>
        </pc:picChg>
        <pc:picChg chg="add mod ord">
          <ac:chgData name="Andrey Lysenko" userId="4a2cd065118a63dc" providerId="LiveId" clId="{6703BC65-93EC-47C0-9CB8-2BB1D4D5669C}" dt="2024-07-07T20:56:01.028" v="4526" actId="1076"/>
          <ac:picMkLst>
            <pc:docMk/>
            <pc:sldMk cId="2704672202" sldId="259"/>
            <ac:picMk id="10" creationId="{FD6A6003-9036-28CF-B31B-33B5D18A3B05}"/>
          </ac:picMkLst>
        </pc:picChg>
        <pc:picChg chg="add mod modCrop">
          <ac:chgData name="Andrey Lysenko" userId="4a2cd065118a63dc" providerId="LiveId" clId="{6703BC65-93EC-47C0-9CB8-2BB1D4D5669C}" dt="2024-07-09T09:28:54.267" v="4746" actId="1076"/>
          <ac:picMkLst>
            <pc:docMk/>
            <pc:sldMk cId="2704672202" sldId="259"/>
            <ac:picMk id="11" creationId="{722E7C6F-E423-1E4C-6C05-C0A2FD1F0A6E}"/>
          </ac:picMkLst>
        </pc:picChg>
      </pc:sldChg>
      <pc:sldChg chg="addSp delSp modSp new del mod">
        <pc:chgData name="Andrey Lysenko" userId="4a2cd065118a63dc" providerId="LiveId" clId="{6703BC65-93EC-47C0-9CB8-2BB1D4D5669C}" dt="2024-06-17T15:35:20.445" v="278" actId="47"/>
        <pc:sldMkLst>
          <pc:docMk/>
          <pc:sldMk cId="1296773491" sldId="260"/>
        </pc:sldMkLst>
        <pc:spChg chg="del">
          <ac:chgData name="Andrey Lysenko" userId="4a2cd065118a63dc" providerId="LiveId" clId="{6703BC65-93EC-47C0-9CB8-2BB1D4D5669C}" dt="2024-06-17T12:16:23.273" v="21"/>
          <ac:spMkLst>
            <pc:docMk/>
            <pc:sldMk cId="1296773491" sldId="260"/>
            <ac:spMk id="3" creationId="{A5711A0A-1CC3-A366-95FA-D25089C9874C}"/>
          </ac:spMkLst>
        </pc:spChg>
        <pc:picChg chg="add mod">
          <ac:chgData name="Andrey Lysenko" userId="4a2cd065118a63dc" providerId="LiveId" clId="{6703BC65-93EC-47C0-9CB8-2BB1D4D5669C}" dt="2024-06-17T12:16:24.900" v="23" actId="962"/>
          <ac:picMkLst>
            <pc:docMk/>
            <pc:sldMk cId="1296773491" sldId="260"/>
            <ac:picMk id="5" creationId="{2F53B601-CB4C-37A7-FB38-E410C1F0365A}"/>
          </ac:picMkLst>
        </pc:picChg>
      </pc:sldChg>
      <pc:sldChg chg="addSp delSp modSp new mod setBg modAnim">
        <pc:chgData name="Andrey Lysenko" userId="4a2cd065118a63dc" providerId="LiveId" clId="{6703BC65-93EC-47C0-9CB8-2BB1D4D5669C}" dt="2024-06-17T15:23:26.229" v="265"/>
        <pc:sldMkLst>
          <pc:docMk/>
          <pc:sldMk cId="2638497202" sldId="261"/>
        </pc:sldMkLst>
        <pc:spChg chg="mod">
          <ac:chgData name="Andrey Lysenko" userId="4a2cd065118a63dc" providerId="LiveId" clId="{6703BC65-93EC-47C0-9CB8-2BB1D4D5669C}" dt="2024-06-17T15:21:06.264" v="246" actId="20577"/>
          <ac:spMkLst>
            <pc:docMk/>
            <pc:sldMk cId="2638497202" sldId="261"/>
            <ac:spMk id="2" creationId="{1215665E-7A97-A0A7-CC95-C7170780A2DD}"/>
          </ac:spMkLst>
        </pc:spChg>
        <pc:spChg chg="del">
          <ac:chgData name="Andrey Lysenko" userId="4a2cd065118a63dc" providerId="LiveId" clId="{6703BC65-93EC-47C0-9CB8-2BB1D4D5669C}" dt="2024-06-17T12:17:31.519" v="25"/>
          <ac:spMkLst>
            <pc:docMk/>
            <pc:sldMk cId="2638497202" sldId="261"/>
            <ac:spMk id="3" creationId="{775F7B51-6393-E287-B148-C9B7EB1214DC}"/>
          </ac:spMkLst>
        </pc:spChg>
        <pc:spChg chg="add mod">
          <ac:chgData name="Andrey Lysenko" userId="4a2cd065118a63dc" providerId="LiveId" clId="{6703BC65-93EC-47C0-9CB8-2BB1D4D5669C}" dt="2024-06-17T15:21:55.688" v="263" actId="403"/>
          <ac:spMkLst>
            <pc:docMk/>
            <pc:sldMk cId="2638497202" sldId="261"/>
            <ac:spMk id="3" creationId="{9D4912E7-E260-5552-A0A4-74BF11680D35}"/>
          </ac:spMkLst>
        </pc:spChg>
        <pc:spChg chg="add mod">
          <ac:chgData name="Andrey Lysenko" userId="4a2cd065118a63dc" providerId="LiveId" clId="{6703BC65-93EC-47C0-9CB8-2BB1D4D5669C}" dt="2024-06-17T15:20:53.553" v="240" actId="5793"/>
          <ac:spMkLst>
            <pc:docMk/>
            <pc:sldMk cId="2638497202" sldId="261"/>
            <ac:spMk id="9" creationId="{C3337C5B-AD25-11EA-9DA4-A7A1EF9C05ED}"/>
          </ac:spMkLst>
        </pc:spChg>
        <pc:spChg chg="add">
          <ac:chgData name="Andrey Lysenko" userId="4a2cd065118a63dc" providerId="LiveId" clId="{6703BC65-93EC-47C0-9CB8-2BB1D4D5669C}" dt="2024-06-17T12:17:35.123" v="28" actId="26606"/>
          <ac:spMkLst>
            <pc:docMk/>
            <pc:sldMk cId="2638497202" sldId="261"/>
            <ac:spMk id="12" creationId="{F13C74B1-5B17-4795-BED0-7140497B445A}"/>
          </ac:spMkLst>
        </pc:spChg>
        <pc:spChg chg="add">
          <ac:chgData name="Andrey Lysenko" userId="4a2cd065118a63dc" providerId="LiveId" clId="{6703BC65-93EC-47C0-9CB8-2BB1D4D5669C}" dt="2024-06-17T12:17:35.123" v="28" actId="26606"/>
          <ac:spMkLst>
            <pc:docMk/>
            <pc:sldMk cId="2638497202" sldId="261"/>
            <ac:spMk id="14" creationId="{D4974D33-8DC5-464E-8C6D-BE58F0669C17}"/>
          </ac:spMkLst>
        </pc:spChg>
        <pc:picChg chg="add mod">
          <ac:chgData name="Andrey Lysenko" userId="4a2cd065118a63dc" providerId="LiveId" clId="{6703BC65-93EC-47C0-9CB8-2BB1D4D5669C}" dt="2024-06-17T12:17:35.123" v="28" actId="26606"/>
          <ac:picMkLst>
            <pc:docMk/>
            <pc:sldMk cId="2638497202" sldId="261"/>
            <ac:picMk id="5" creationId="{D95174D2-B8E9-1576-743E-4816FF7A36B2}"/>
          </ac:picMkLst>
        </pc:picChg>
      </pc:sldChg>
      <pc:sldChg chg="addSp delSp modSp new mod ord setBg modAnim">
        <pc:chgData name="Andrey Lysenko" userId="4a2cd065118a63dc" providerId="LiveId" clId="{6703BC65-93EC-47C0-9CB8-2BB1D4D5669C}" dt="2024-07-07T20:53:08.506" v="4504"/>
        <pc:sldMkLst>
          <pc:docMk/>
          <pc:sldMk cId="2566454482" sldId="262"/>
        </pc:sldMkLst>
        <pc:spChg chg="mod ord">
          <ac:chgData name="Andrey Lysenko" userId="4a2cd065118a63dc" providerId="LiveId" clId="{6703BC65-93EC-47C0-9CB8-2BB1D4D5669C}" dt="2024-06-17T15:38:56.054" v="385" actId="20577"/>
          <ac:spMkLst>
            <pc:docMk/>
            <pc:sldMk cId="2566454482" sldId="262"/>
            <ac:spMk id="2" creationId="{30A08253-A579-20AB-19D1-9F29939F00D9}"/>
          </ac:spMkLst>
        </pc:spChg>
        <pc:spChg chg="add del">
          <ac:chgData name="Andrey Lysenko" userId="4a2cd065118a63dc" providerId="LiveId" clId="{6703BC65-93EC-47C0-9CB8-2BB1D4D5669C}" dt="2024-06-17T12:28:08.148" v="84" actId="26606"/>
          <ac:spMkLst>
            <pc:docMk/>
            <pc:sldMk cId="2566454482" sldId="262"/>
            <ac:spMk id="3" creationId="{7C96F7E0-7E50-FBC6-DA32-0DDA4FC8B1AF}"/>
          </ac:spMkLst>
        </pc:spChg>
        <pc:spChg chg="add mod">
          <ac:chgData name="Andrey Lysenko" userId="4a2cd065118a63dc" providerId="LiveId" clId="{6703BC65-93EC-47C0-9CB8-2BB1D4D5669C}" dt="2024-06-17T15:43:18.121" v="453" actId="1076"/>
          <ac:spMkLst>
            <pc:docMk/>
            <pc:sldMk cId="2566454482" sldId="262"/>
            <ac:spMk id="3" creationId="{DF6C45AC-E65F-9FBB-4F41-5051DE977773}"/>
          </ac:spMkLst>
        </pc:spChg>
        <pc:spChg chg="add mod">
          <ac:chgData name="Andrey Lysenko" userId="4a2cd065118a63dc" providerId="LiveId" clId="{6703BC65-93EC-47C0-9CB8-2BB1D4D5669C}" dt="2024-06-17T12:29:47.185" v="158" actId="26606"/>
          <ac:spMkLst>
            <pc:docMk/>
            <pc:sldMk cId="2566454482" sldId="262"/>
            <ac:spMk id="6" creationId="{B23CEDAB-4B89-63BC-45A1-6AEBF1A2605D}"/>
          </ac:spMkLst>
        </pc:spChg>
        <pc:spChg chg="add del">
          <ac:chgData name="Andrey Lysenko" userId="4a2cd065118a63dc" providerId="LiveId" clId="{6703BC65-93EC-47C0-9CB8-2BB1D4D5669C}" dt="2024-06-17T12:27:54.257" v="79" actId="26606"/>
          <ac:spMkLst>
            <pc:docMk/>
            <pc:sldMk cId="2566454482" sldId="262"/>
            <ac:spMk id="10" creationId="{6753252F-4873-4F63-801D-CC719279A7D5}"/>
          </ac:spMkLst>
        </pc:spChg>
        <pc:spChg chg="add del">
          <ac:chgData name="Andrey Lysenko" userId="4a2cd065118a63dc" providerId="LiveId" clId="{6703BC65-93EC-47C0-9CB8-2BB1D4D5669C}" dt="2024-06-17T12:27:54.257" v="79" actId="26606"/>
          <ac:spMkLst>
            <pc:docMk/>
            <pc:sldMk cId="2566454482" sldId="262"/>
            <ac:spMk id="12" creationId="{047C8CCB-F95D-4249-92DD-651249D3535A}"/>
          </ac:spMkLst>
        </pc:spChg>
        <pc:spChg chg="add del">
          <ac:chgData name="Andrey Lysenko" userId="4a2cd065118a63dc" providerId="LiveId" clId="{6703BC65-93EC-47C0-9CB8-2BB1D4D5669C}" dt="2024-06-17T12:27:57.165" v="81" actId="26606"/>
          <ac:spMkLst>
            <pc:docMk/>
            <pc:sldMk cId="2566454482" sldId="262"/>
            <ac:spMk id="15" creationId="{37C89E4B-3C9F-44B9-8B86-D9E3D112D8EC}"/>
          </ac:spMkLst>
        </pc:spChg>
        <pc:spChg chg="add del">
          <ac:chgData name="Andrey Lysenko" userId="4a2cd065118a63dc" providerId="LiveId" clId="{6703BC65-93EC-47C0-9CB8-2BB1D4D5669C}" dt="2024-06-17T12:28:08.140" v="83" actId="26606"/>
          <ac:spMkLst>
            <pc:docMk/>
            <pc:sldMk cId="2566454482" sldId="262"/>
            <ac:spMk id="18" creationId="{04812C46-200A-4DEB-A05E-3ED6C68C2387}"/>
          </ac:spMkLst>
        </pc:spChg>
        <pc:spChg chg="add del">
          <ac:chgData name="Andrey Lysenko" userId="4a2cd065118a63dc" providerId="LiveId" clId="{6703BC65-93EC-47C0-9CB8-2BB1D4D5669C}" dt="2024-06-17T12:28:08.140" v="83" actId="26606"/>
          <ac:spMkLst>
            <pc:docMk/>
            <pc:sldMk cId="2566454482" sldId="262"/>
            <ac:spMk id="19" creationId="{D1EA859B-E555-4109-94F3-6700E046E008}"/>
          </ac:spMkLst>
        </pc:spChg>
        <pc:spChg chg="add del">
          <ac:chgData name="Andrey Lysenko" userId="4a2cd065118a63dc" providerId="LiveId" clId="{6703BC65-93EC-47C0-9CB8-2BB1D4D5669C}" dt="2024-06-17T12:28:08.140" v="83" actId="26606"/>
          <ac:spMkLst>
            <pc:docMk/>
            <pc:sldMk cId="2566454482" sldId="262"/>
            <ac:spMk id="20" creationId="{7C96F7E0-7E50-FBC6-DA32-0DDA4FC8B1AF}"/>
          </ac:spMkLst>
        </pc:spChg>
        <pc:spChg chg="add mod">
          <ac:chgData name="Andrey Lysenko" userId="4a2cd065118a63dc" providerId="LiveId" clId="{6703BC65-93EC-47C0-9CB8-2BB1D4D5669C}" dt="2024-06-17T15:52:40.657" v="1076" actId="20577"/>
          <ac:spMkLst>
            <pc:docMk/>
            <pc:sldMk cId="2566454482" sldId="262"/>
            <ac:spMk id="22" creationId="{7C96F7E0-7E50-FBC6-DA32-0DDA4FC8B1AF}"/>
          </ac:spMkLst>
        </pc:spChg>
        <pc:spChg chg="add">
          <ac:chgData name="Andrey Lysenko" userId="4a2cd065118a63dc" providerId="LiveId" clId="{6703BC65-93EC-47C0-9CB8-2BB1D4D5669C}" dt="2024-06-17T12:29:47.185" v="158" actId="26606"/>
          <ac:spMkLst>
            <pc:docMk/>
            <pc:sldMk cId="2566454482" sldId="262"/>
            <ac:spMk id="29" creationId="{04812C46-200A-4DEB-A05E-3ED6C68C2387}"/>
          </ac:spMkLst>
        </pc:spChg>
        <pc:spChg chg="add">
          <ac:chgData name="Andrey Lysenko" userId="4a2cd065118a63dc" providerId="LiveId" clId="{6703BC65-93EC-47C0-9CB8-2BB1D4D5669C}" dt="2024-06-17T12:29:47.185" v="158" actId="26606"/>
          <ac:spMkLst>
            <pc:docMk/>
            <pc:sldMk cId="2566454482" sldId="262"/>
            <ac:spMk id="31" creationId="{D1EA859B-E555-4109-94F3-6700E046E008}"/>
          </ac:spMkLst>
        </pc:spChg>
        <pc:grpChg chg="add del">
          <ac:chgData name="Andrey Lysenko" userId="4a2cd065118a63dc" providerId="LiveId" clId="{6703BC65-93EC-47C0-9CB8-2BB1D4D5669C}" dt="2024-06-17T12:29:47.185" v="158" actId="26606"/>
          <ac:grpSpMkLst>
            <pc:docMk/>
            <pc:sldMk cId="2566454482" sldId="262"/>
            <ac:grpSpMk id="23" creationId="{6258F736-B256-8039-9DC6-F4E49A5C5AD5}"/>
          </ac:grpSpMkLst>
        </pc:grpChg>
        <pc:picChg chg="add mod ord">
          <ac:chgData name="Andrey Lysenko" userId="4a2cd065118a63dc" providerId="LiveId" clId="{6703BC65-93EC-47C0-9CB8-2BB1D4D5669C}" dt="2024-06-17T12:29:47.185" v="158" actId="26606"/>
          <ac:picMkLst>
            <pc:docMk/>
            <pc:sldMk cId="2566454482" sldId="262"/>
            <ac:picMk id="5" creationId="{0DA1A25D-6430-5F09-8C25-C636FC33F405}"/>
          </ac:picMkLst>
        </pc:picChg>
        <pc:cxnChg chg="add del">
          <ac:chgData name="Andrey Lysenko" userId="4a2cd065118a63dc" providerId="LiveId" clId="{6703BC65-93EC-47C0-9CB8-2BB1D4D5669C}" dt="2024-06-17T12:27:57.165" v="81" actId="26606"/>
          <ac:cxnSpMkLst>
            <pc:docMk/>
            <pc:sldMk cId="2566454482" sldId="262"/>
            <ac:cxnSpMk id="14" creationId="{D891E407-403B-4764-86C9-33A56D3BCAA3}"/>
          </ac:cxnSpMkLst>
        </pc:cxnChg>
        <pc:cxnChg chg="add del">
          <ac:chgData name="Andrey Lysenko" userId="4a2cd065118a63dc" providerId="LiveId" clId="{6703BC65-93EC-47C0-9CB8-2BB1D4D5669C}" dt="2024-06-17T12:27:57.165" v="81" actId="26606"/>
          <ac:cxnSpMkLst>
            <pc:docMk/>
            <pc:sldMk cId="2566454482" sldId="262"/>
            <ac:cxnSpMk id="16" creationId="{AA2EAA10-076F-46BD-8F0F-B9A2FB77A85C}"/>
          </ac:cxnSpMkLst>
        </pc:cxnChg>
      </pc:sldChg>
      <pc:sldChg chg="modSp new del mod">
        <pc:chgData name="Andrey Lysenko" userId="4a2cd065118a63dc" providerId="LiveId" clId="{6703BC65-93EC-47C0-9CB8-2BB1D4D5669C}" dt="2024-06-17T15:43:31.170" v="454" actId="47"/>
        <pc:sldMkLst>
          <pc:docMk/>
          <pc:sldMk cId="2991230277" sldId="263"/>
        </pc:sldMkLst>
        <pc:spChg chg="mod">
          <ac:chgData name="Andrey Lysenko" userId="4a2cd065118a63dc" providerId="LiveId" clId="{6703BC65-93EC-47C0-9CB8-2BB1D4D5669C}" dt="2024-06-17T12:37:46.403" v="173"/>
          <ac:spMkLst>
            <pc:docMk/>
            <pc:sldMk cId="2991230277" sldId="263"/>
            <ac:spMk id="3" creationId="{A44A8690-8A4F-AF12-1977-14C9AF93BC2D}"/>
          </ac:spMkLst>
        </pc:spChg>
      </pc:sldChg>
      <pc:sldChg chg="addSp delSp new del mod">
        <pc:chgData name="Andrey Lysenko" userId="4a2cd065118a63dc" providerId="LiveId" clId="{6703BC65-93EC-47C0-9CB8-2BB1D4D5669C}" dt="2024-06-17T17:27:52.804" v="2801" actId="47"/>
        <pc:sldMkLst>
          <pc:docMk/>
          <pc:sldMk cId="2926083713" sldId="264"/>
        </pc:sldMkLst>
        <pc:spChg chg="add">
          <ac:chgData name="Andrey Lysenko" userId="4a2cd065118a63dc" providerId="LiveId" clId="{6703BC65-93EC-47C0-9CB8-2BB1D4D5669C}" dt="2024-06-17T13:18:00.851" v="177" actId="22"/>
          <ac:spMkLst>
            <pc:docMk/>
            <pc:sldMk cId="2926083713" sldId="264"/>
            <ac:spMk id="5" creationId="{30667EC9-9D63-DCBE-50E0-3A629C4A4DC6}"/>
          </ac:spMkLst>
        </pc:spChg>
        <pc:spChg chg="add del">
          <ac:chgData name="Andrey Lysenko" userId="4a2cd065118a63dc" providerId="LiveId" clId="{6703BC65-93EC-47C0-9CB8-2BB1D4D5669C}" dt="2024-06-17T13:22:54.557" v="179" actId="22"/>
          <ac:spMkLst>
            <pc:docMk/>
            <pc:sldMk cId="2926083713" sldId="264"/>
            <ac:spMk id="7" creationId="{068475A3-0A4F-1269-57D1-488DD07B7722}"/>
          </ac:spMkLst>
        </pc:spChg>
      </pc:sldChg>
      <pc:sldChg chg="modSp add del">
        <pc:chgData name="Andrey Lysenko" userId="4a2cd065118a63dc" providerId="LiveId" clId="{6703BC65-93EC-47C0-9CB8-2BB1D4D5669C}" dt="2024-06-17T15:46:01.427" v="507" actId="47"/>
        <pc:sldMkLst>
          <pc:docMk/>
          <pc:sldMk cId="3943276677" sldId="265"/>
        </pc:sldMkLst>
        <pc:graphicFrameChg chg="mod">
          <ac:chgData name="Andrey Lysenko" userId="4a2cd065118a63dc" providerId="LiveId" clId="{6703BC65-93EC-47C0-9CB8-2BB1D4D5669C}" dt="2024-06-17T15:44:01.915" v="459" actId="478"/>
          <ac:graphicFrameMkLst>
            <pc:docMk/>
            <pc:sldMk cId="3943276677" sldId="265"/>
            <ac:graphicFrameMk id="7" creationId="{586B23EB-86C2-4248-81D9-F33516A0F0D1}"/>
          </ac:graphicFrameMkLst>
        </pc:graphicFrameChg>
      </pc:sldChg>
      <pc:sldChg chg="add del">
        <pc:chgData name="Andrey Lysenko" userId="4a2cd065118a63dc" providerId="LiveId" clId="{6703BC65-93EC-47C0-9CB8-2BB1D4D5669C}" dt="2024-06-17T17:27:46.066" v="2798" actId="47"/>
        <pc:sldMkLst>
          <pc:docMk/>
          <pc:sldMk cId="1287622463" sldId="266"/>
        </pc:sldMkLst>
      </pc:sldChg>
      <pc:sldChg chg="add del">
        <pc:chgData name="Andrey Lysenko" userId="4a2cd065118a63dc" providerId="LiveId" clId="{6703BC65-93EC-47C0-9CB8-2BB1D4D5669C}" dt="2024-06-17T17:27:48.395" v="2799" actId="47"/>
        <pc:sldMkLst>
          <pc:docMk/>
          <pc:sldMk cId="2229507214" sldId="267"/>
        </pc:sldMkLst>
      </pc:sldChg>
      <pc:sldChg chg="addSp delSp modSp add del mod">
        <pc:chgData name="Andrey Lysenko" userId="4a2cd065118a63dc" providerId="LiveId" clId="{6703BC65-93EC-47C0-9CB8-2BB1D4D5669C}" dt="2024-06-25T05:46:00.379" v="3676" actId="47"/>
        <pc:sldMkLst>
          <pc:docMk/>
          <pc:sldMk cId="900578094" sldId="283"/>
        </pc:sldMkLst>
        <pc:spChg chg="del mod">
          <ac:chgData name="Andrey Lysenko" userId="4a2cd065118a63dc" providerId="LiveId" clId="{6703BC65-93EC-47C0-9CB8-2BB1D4D5669C}" dt="2024-06-25T05:45:48.564" v="3672"/>
          <ac:spMkLst>
            <pc:docMk/>
            <pc:sldMk cId="900578094" sldId="283"/>
            <ac:spMk id="9" creationId="{60475407-8560-0FA5-4AF9-1145276CD800}"/>
          </ac:spMkLst>
        </pc:spChg>
        <pc:picChg chg="add mod">
          <ac:chgData name="Andrey Lysenko" userId="4a2cd065118a63dc" providerId="LiveId" clId="{6703BC65-93EC-47C0-9CB8-2BB1D4D5669C}" dt="2024-06-17T17:33:48.613" v="2817" actId="1076"/>
          <ac:picMkLst>
            <pc:docMk/>
            <pc:sldMk cId="900578094" sldId="283"/>
            <ac:picMk id="2" creationId="{153C27ED-07A6-C20E-1E87-C3543F57A8AF}"/>
          </ac:picMkLst>
        </pc:picChg>
      </pc:sldChg>
      <pc:sldChg chg="add del">
        <pc:chgData name="Andrey Lysenko" userId="4a2cd065118a63dc" providerId="LiveId" clId="{6703BC65-93EC-47C0-9CB8-2BB1D4D5669C}" dt="2024-06-17T17:27:50.297" v="2800" actId="47"/>
        <pc:sldMkLst>
          <pc:docMk/>
          <pc:sldMk cId="2865287000" sldId="661"/>
        </pc:sldMkLst>
      </pc:sldChg>
      <pc:sldChg chg="addSp modSp new del mod">
        <pc:chgData name="Andrey Lysenko" userId="4a2cd065118a63dc" providerId="LiveId" clId="{6703BC65-93EC-47C0-9CB8-2BB1D4D5669C}" dt="2024-06-17T17:29:15.212" v="2806" actId="47"/>
        <pc:sldMkLst>
          <pc:docMk/>
          <pc:sldMk cId="3337553082" sldId="662"/>
        </pc:sldMkLst>
        <pc:spChg chg="mod">
          <ac:chgData name="Andrey Lysenko" userId="4a2cd065118a63dc" providerId="LiveId" clId="{6703BC65-93EC-47C0-9CB8-2BB1D4D5669C}" dt="2024-06-17T13:23:54.354" v="193" actId="27636"/>
          <ac:spMkLst>
            <pc:docMk/>
            <pc:sldMk cId="3337553082" sldId="662"/>
            <ac:spMk id="3" creationId="{2F8DA63E-F2E7-9F44-16DA-C8385D399147}"/>
          </ac:spMkLst>
        </pc:spChg>
        <pc:spChg chg="add">
          <ac:chgData name="Andrey Lysenko" userId="4a2cd065118a63dc" providerId="LiveId" clId="{6703BC65-93EC-47C0-9CB8-2BB1D4D5669C}" dt="2024-06-17T13:23:45.355" v="190"/>
          <ac:spMkLst>
            <pc:docMk/>
            <pc:sldMk cId="3337553082" sldId="662"/>
            <ac:spMk id="4" creationId="{A1773D65-35F0-9657-6E61-B753FA5ED230}"/>
          </ac:spMkLst>
        </pc:spChg>
        <pc:picChg chg="add mod">
          <ac:chgData name="Andrey Lysenko" userId="4a2cd065118a63dc" providerId="LiveId" clId="{6703BC65-93EC-47C0-9CB8-2BB1D4D5669C}" dt="2024-06-17T13:24:51.809" v="198"/>
          <ac:picMkLst>
            <pc:docMk/>
            <pc:sldMk cId="3337553082" sldId="662"/>
            <ac:picMk id="6" creationId="{D4342BF2-31F9-8C3A-7477-A0C609C92ED3}"/>
          </ac:picMkLst>
        </pc:picChg>
      </pc:sldChg>
      <pc:sldChg chg="addSp delSp modSp new del mod ord">
        <pc:chgData name="Andrey Lysenko" userId="4a2cd065118a63dc" providerId="LiveId" clId="{6703BC65-93EC-47C0-9CB8-2BB1D4D5669C}" dt="2024-06-25T05:35:05.875" v="3531" actId="47"/>
        <pc:sldMkLst>
          <pc:docMk/>
          <pc:sldMk cId="1802860375" sldId="663"/>
        </pc:sldMkLst>
        <pc:spChg chg="mod">
          <ac:chgData name="Andrey Lysenko" userId="4a2cd065118a63dc" providerId="LiveId" clId="{6703BC65-93EC-47C0-9CB8-2BB1D4D5669C}" dt="2024-06-17T16:01:20.331" v="1156" actId="21"/>
          <ac:spMkLst>
            <pc:docMk/>
            <pc:sldMk cId="1802860375" sldId="663"/>
            <ac:spMk id="2" creationId="{56C28230-D60B-E14D-914E-47101176D80C}"/>
          </ac:spMkLst>
        </pc:spChg>
        <pc:spChg chg="del">
          <ac:chgData name="Andrey Lysenko" userId="4a2cd065118a63dc" providerId="LiveId" clId="{6703BC65-93EC-47C0-9CB8-2BB1D4D5669C}" dt="2024-06-17T13:26:58.919" v="213"/>
          <ac:spMkLst>
            <pc:docMk/>
            <pc:sldMk cId="1802860375" sldId="663"/>
            <ac:spMk id="3" creationId="{1C19691F-0122-0E3A-8B48-D50D420082D4}"/>
          </ac:spMkLst>
        </pc:spChg>
        <pc:spChg chg="add del mod">
          <ac:chgData name="Andrey Lysenko" userId="4a2cd065118a63dc" providerId="LiveId" clId="{6703BC65-93EC-47C0-9CB8-2BB1D4D5669C}" dt="2024-06-17T16:00:26.840" v="1148" actId="478"/>
          <ac:spMkLst>
            <pc:docMk/>
            <pc:sldMk cId="1802860375" sldId="663"/>
            <ac:spMk id="6" creationId="{9E337182-4451-BB96-606C-4BD2E7DB3AE3}"/>
          </ac:spMkLst>
        </pc:spChg>
        <pc:spChg chg="add mod">
          <ac:chgData name="Andrey Lysenko" userId="4a2cd065118a63dc" providerId="LiveId" clId="{6703BC65-93EC-47C0-9CB8-2BB1D4D5669C}" dt="2024-06-17T16:04:39.420" v="1186" actId="14100"/>
          <ac:spMkLst>
            <pc:docMk/>
            <pc:sldMk cId="1802860375" sldId="663"/>
            <ac:spMk id="7" creationId="{8244A819-31E9-7D3C-28DC-92C0230C09A6}"/>
          </ac:spMkLst>
        </pc:spChg>
        <pc:picChg chg="add del mod">
          <ac:chgData name="Andrey Lysenko" userId="4a2cd065118a63dc" providerId="LiveId" clId="{6703BC65-93EC-47C0-9CB8-2BB1D4D5669C}" dt="2024-06-17T15:58:21.666" v="1126" actId="478"/>
          <ac:picMkLst>
            <pc:docMk/>
            <pc:sldMk cId="1802860375" sldId="663"/>
            <ac:picMk id="3" creationId="{5A844311-FECD-2677-06F0-BA4071565B1B}"/>
          </ac:picMkLst>
        </pc:picChg>
        <pc:picChg chg="add mod modCrop">
          <ac:chgData name="Andrey Lysenko" userId="4a2cd065118a63dc" providerId="LiveId" clId="{6703BC65-93EC-47C0-9CB8-2BB1D4D5669C}" dt="2024-06-17T16:02:23.940" v="1168" actId="1076"/>
          <ac:picMkLst>
            <pc:docMk/>
            <pc:sldMk cId="1802860375" sldId="663"/>
            <ac:picMk id="4" creationId="{036F1C29-8E11-509B-0D66-6A6567481940}"/>
          </ac:picMkLst>
        </pc:picChg>
        <pc:picChg chg="add mod">
          <ac:chgData name="Andrey Lysenko" userId="4a2cd065118a63dc" providerId="LiveId" clId="{6703BC65-93EC-47C0-9CB8-2BB1D4D5669C}" dt="2024-06-17T16:03:59.479" v="1185" actId="1076"/>
          <ac:picMkLst>
            <pc:docMk/>
            <pc:sldMk cId="1802860375" sldId="663"/>
            <ac:picMk id="5" creationId="{591100DC-4540-7062-6624-6F156A68B531}"/>
          </ac:picMkLst>
        </pc:picChg>
      </pc:sldChg>
      <pc:sldChg chg="addSp delSp modSp new del mod ord">
        <pc:chgData name="Andrey Lysenko" userId="4a2cd065118a63dc" providerId="LiveId" clId="{6703BC65-93EC-47C0-9CB8-2BB1D4D5669C}" dt="2024-06-25T05:36:20.602" v="3544" actId="47"/>
        <pc:sldMkLst>
          <pc:docMk/>
          <pc:sldMk cId="355827663" sldId="664"/>
        </pc:sldMkLst>
        <pc:spChg chg="mod">
          <ac:chgData name="Andrey Lysenko" userId="4a2cd065118a63dc" providerId="LiveId" clId="{6703BC65-93EC-47C0-9CB8-2BB1D4D5669C}" dt="2024-06-17T16:06:24.355" v="1205" actId="21"/>
          <ac:spMkLst>
            <pc:docMk/>
            <pc:sldMk cId="355827663" sldId="664"/>
            <ac:spMk id="2" creationId="{7B117937-7669-0551-4CA7-8B192037ADD7}"/>
          </ac:spMkLst>
        </pc:spChg>
        <pc:spChg chg="add del mod">
          <ac:chgData name="Andrey Lysenko" userId="4a2cd065118a63dc" providerId="LiveId" clId="{6703BC65-93EC-47C0-9CB8-2BB1D4D5669C}" dt="2024-06-17T16:07:13.730" v="1212" actId="1076"/>
          <ac:spMkLst>
            <pc:docMk/>
            <pc:sldMk cId="355827663" sldId="664"/>
            <ac:spMk id="3" creationId="{58F9D237-1CDF-0222-D284-53F3ED0EFD74}"/>
          </ac:spMkLst>
        </pc:spChg>
        <pc:spChg chg="del">
          <ac:chgData name="Andrey Lysenko" userId="4a2cd065118a63dc" providerId="LiveId" clId="{6703BC65-93EC-47C0-9CB8-2BB1D4D5669C}" dt="2024-06-17T13:24:57.653" v="205"/>
          <ac:spMkLst>
            <pc:docMk/>
            <pc:sldMk cId="355827663" sldId="664"/>
            <ac:spMk id="3" creationId="{D07390E1-C22D-CB64-26A4-F801BA3877B1}"/>
          </ac:spMkLst>
        </pc:spChg>
        <pc:spChg chg="add mod">
          <ac:chgData name="Andrey Lysenko" userId="4a2cd065118a63dc" providerId="LiveId" clId="{6703BC65-93EC-47C0-9CB8-2BB1D4D5669C}" dt="2024-06-17T17:42:24.166" v="3357" actId="404"/>
          <ac:spMkLst>
            <pc:docMk/>
            <pc:sldMk cId="355827663" sldId="664"/>
            <ac:spMk id="4" creationId="{D67DF252-4B89-3948-8E0E-A6DC9ECAA7ED}"/>
          </ac:spMkLst>
        </pc:spChg>
        <pc:picChg chg="add mod">
          <ac:chgData name="Andrey Lysenko" userId="4a2cd065118a63dc" providerId="LiveId" clId="{6703BC65-93EC-47C0-9CB8-2BB1D4D5669C}" dt="2024-06-17T16:07:50.417" v="1215" actId="1076"/>
          <ac:picMkLst>
            <pc:docMk/>
            <pc:sldMk cId="355827663" sldId="664"/>
            <ac:picMk id="5" creationId="{097C9248-9957-33A8-809D-A213A10AB8E8}"/>
          </ac:picMkLst>
        </pc:picChg>
        <pc:picChg chg="add mod modCrop">
          <ac:chgData name="Andrey Lysenko" userId="4a2cd065118a63dc" providerId="LiveId" clId="{6703BC65-93EC-47C0-9CB8-2BB1D4D5669C}" dt="2024-06-17T16:06:13.818" v="1203" actId="1076"/>
          <ac:picMkLst>
            <pc:docMk/>
            <pc:sldMk cId="355827663" sldId="664"/>
            <ac:picMk id="7" creationId="{EE79F894-1FC7-BFDF-FF3A-7397BB77CF7E}"/>
          </ac:picMkLst>
        </pc:picChg>
        <pc:picChg chg="add mod">
          <ac:chgData name="Andrey Lysenko" userId="4a2cd065118a63dc" providerId="LiveId" clId="{6703BC65-93EC-47C0-9CB8-2BB1D4D5669C}" dt="2024-06-17T16:08:51.336" v="1220" actId="1076"/>
          <ac:picMkLst>
            <pc:docMk/>
            <pc:sldMk cId="355827663" sldId="664"/>
            <ac:picMk id="8" creationId="{ED4CDBE9-6E65-042D-BEC7-B3457CDE143D}"/>
          </ac:picMkLst>
        </pc:picChg>
      </pc:sldChg>
      <pc:sldChg chg="addSp delSp modSp new mod">
        <pc:chgData name="Andrey Lysenko" userId="4a2cd065118a63dc" providerId="LiveId" clId="{6703BC65-93EC-47C0-9CB8-2BB1D4D5669C}" dt="2024-06-25T08:13:43.639" v="4503" actId="1076"/>
        <pc:sldMkLst>
          <pc:docMk/>
          <pc:sldMk cId="458300736" sldId="665"/>
        </pc:sldMkLst>
        <pc:spChg chg="add mod">
          <ac:chgData name="Andrey Lysenko" userId="4a2cd065118a63dc" providerId="LiveId" clId="{6703BC65-93EC-47C0-9CB8-2BB1D4D5669C}" dt="2024-06-25T08:13:43.639" v="4503" actId="1076"/>
          <ac:spMkLst>
            <pc:docMk/>
            <pc:sldMk cId="458300736" sldId="665"/>
            <ac:spMk id="3" creationId="{DBD14C5E-C421-FA8D-7453-B703ED446F90}"/>
          </ac:spMkLst>
        </pc:spChg>
        <pc:spChg chg="del">
          <ac:chgData name="Andrey Lysenko" userId="4a2cd065118a63dc" providerId="LiveId" clId="{6703BC65-93EC-47C0-9CB8-2BB1D4D5669C}" dt="2024-06-17T13:28:18.386" v="216"/>
          <ac:spMkLst>
            <pc:docMk/>
            <pc:sldMk cId="458300736" sldId="665"/>
            <ac:spMk id="3" creationId="{E2B02049-C1E8-6C46-52D1-4AD11AE7A590}"/>
          </ac:spMkLst>
        </pc:spChg>
        <pc:spChg chg="add del mod">
          <ac:chgData name="Andrey Lysenko" userId="4a2cd065118a63dc" providerId="LiveId" clId="{6703BC65-93EC-47C0-9CB8-2BB1D4D5669C}" dt="2024-06-17T17:23:09.516" v="2600"/>
          <ac:spMkLst>
            <pc:docMk/>
            <pc:sldMk cId="458300736" sldId="665"/>
            <ac:spMk id="4" creationId="{FD4599E2-05B8-83CC-22D9-34E79D594591}"/>
          </ac:spMkLst>
        </pc:spChg>
        <pc:picChg chg="add del mod">
          <ac:chgData name="Andrey Lysenko" userId="4a2cd065118a63dc" providerId="LiveId" clId="{6703BC65-93EC-47C0-9CB8-2BB1D4D5669C}" dt="2024-06-17T15:57:50.671" v="1122" actId="21"/>
          <ac:picMkLst>
            <pc:docMk/>
            <pc:sldMk cId="458300736" sldId="665"/>
            <ac:picMk id="5" creationId="{5A844311-FECD-2677-06F0-BA4071565B1B}"/>
          </ac:picMkLst>
        </pc:picChg>
        <pc:picChg chg="add mod">
          <ac:chgData name="Andrey Lysenko" userId="4a2cd065118a63dc" providerId="LiveId" clId="{6703BC65-93EC-47C0-9CB8-2BB1D4D5669C}" dt="2024-06-25T08:12:38.605" v="4435" actId="14100"/>
          <ac:picMkLst>
            <pc:docMk/>
            <pc:sldMk cId="458300736" sldId="665"/>
            <ac:picMk id="7" creationId="{770DD564-3C6E-6B97-59AB-E540B034FEA7}"/>
          </ac:picMkLst>
        </pc:picChg>
        <pc:picChg chg="add mod">
          <ac:chgData name="Andrey Lysenko" userId="4a2cd065118a63dc" providerId="LiveId" clId="{6703BC65-93EC-47C0-9CB8-2BB1D4D5669C}" dt="2024-06-17T13:29:29.671" v="223"/>
          <ac:picMkLst>
            <pc:docMk/>
            <pc:sldMk cId="458300736" sldId="665"/>
            <ac:picMk id="7" creationId="{CBB31E41-FCB2-5EAB-3B1D-E92C5C1456BD}"/>
          </ac:picMkLst>
        </pc:picChg>
      </pc:sldChg>
      <pc:sldChg chg="addSp delSp modSp new del mod ord setBg">
        <pc:chgData name="Andrey Lysenko" userId="4a2cd065118a63dc" providerId="LiveId" clId="{6703BC65-93EC-47C0-9CB8-2BB1D4D5669C}" dt="2024-06-25T05:33:47.005" v="3520" actId="47"/>
        <pc:sldMkLst>
          <pc:docMk/>
          <pc:sldMk cId="2233786039" sldId="666"/>
        </pc:sldMkLst>
        <pc:spChg chg="del">
          <ac:chgData name="Andrey Lysenko" userId="4a2cd065118a63dc" providerId="LiveId" clId="{6703BC65-93EC-47C0-9CB8-2BB1D4D5669C}" dt="2024-06-17T17:35:44.777" v="2821"/>
          <ac:spMkLst>
            <pc:docMk/>
            <pc:sldMk cId="2233786039" sldId="666"/>
            <ac:spMk id="2" creationId="{CBFDF7A5-681C-C8D7-5DAE-97B3FE9C46F8}"/>
          </ac:spMkLst>
        </pc:spChg>
        <pc:spChg chg="del">
          <ac:chgData name="Andrey Lysenko" userId="4a2cd065118a63dc" providerId="LiveId" clId="{6703BC65-93EC-47C0-9CB8-2BB1D4D5669C}" dt="2024-06-17T13:29:58.374" v="224"/>
          <ac:spMkLst>
            <pc:docMk/>
            <pc:sldMk cId="2233786039" sldId="666"/>
            <ac:spMk id="3" creationId="{78F5BF3A-0EF9-006B-604F-B7B80E4BE41F}"/>
          </ac:spMkLst>
        </pc:spChg>
        <pc:spChg chg="add del mod">
          <ac:chgData name="Andrey Lysenko" userId="4a2cd065118a63dc" providerId="LiveId" clId="{6703BC65-93EC-47C0-9CB8-2BB1D4D5669C}" dt="2024-06-17T17:47:37.289" v="3392"/>
          <ac:spMkLst>
            <pc:docMk/>
            <pc:sldMk cId="2233786039" sldId="666"/>
            <ac:spMk id="4" creationId="{05422DAA-82AB-3E5C-DD43-8889E6D5597D}"/>
          </ac:spMkLst>
        </pc:spChg>
        <pc:spChg chg="add mod">
          <ac:chgData name="Andrey Lysenko" userId="4a2cd065118a63dc" providerId="LiveId" clId="{6703BC65-93EC-47C0-9CB8-2BB1D4D5669C}" dt="2024-06-17T17:48:03.692" v="3397" actId="26606"/>
          <ac:spMkLst>
            <pc:docMk/>
            <pc:sldMk cId="2233786039" sldId="666"/>
            <ac:spMk id="7" creationId="{C6C0F647-CA0A-DED9-C8C6-8CA1756B2FA3}"/>
          </ac:spMkLst>
        </pc:spChg>
        <pc:spChg chg="add del">
          <ac:chgData name="Andrey Lysenko" userId="4a2cd065118a63dc" providerId="LiveId" clId="{6703BC65-93EC-47C0-9CB8-2BB1D4D5669C}" dt="2024-06-17T17:48:03.692" v="3397" actId="26606"/>
          <ac:spMkLst>
            <pc:docMk/>
            <pc:sldMk cId="2233786039" sldId="666"/>
            <ac:spMk id="14" creationId="{197C305C-0E98-44D5-A930-21F23CC52F93}"/>
          </ac:spMkLst>
        </pc:spChg>
        <pc:spChg chg="add del">
          <ac:chgData name="Andrey Lysenko" userId="4a2cd065118a63dc" providerId="LiveId" clId="{6703BC65-93EC-47C0-9CB8-2BB1D4D5669C}" dt="2024-06-17T17:48:03.692" v="3397" actId="26606"/>
          <ac:spMkLst>
            <pc:docMk/>
            <pc:sldMk cId="2233786039" sldId="666"/>
            <ac:spMk id="16" creationId="{A3473CF9-37EB-43E7-89EF-D2D1C53D1DAC}"/>
          </ac:spMkLst>
        </pc:spChg>
        <pc:spChg chg="add del">
          <ac:chgData name="Andrey Lysenko" userId="4a2cd065118a63dc" providerId="LiveId" clId="{6703BC65-93EC-47C0-9CB8-2BB1D4D5669C}" dt="2024-06-17T17:48:03.692" v="3397" actId="26606"/>
          <ac:spMkLst>
            <pc:docMk/>
            <pc:sldMk cId="2233786039" sldId="666"/>
            <ac:spMk id="18" creationId="{586B4EF9-43BA-4655-A6FF-1D8E21574C95}"/>
          </ac:spMkLst>
        </pc:spChg>
        <pc:picChg chg="add del mod">
          <ac:chgData name="Andrey Lysenko" userId="4a2cd065118a63dc" providerId="LiveId" clId="{6703BC65-93EC-47C0-9CB8-2BB1D4D5669C}" dt="2024-06-17T15:58:26.360" v="1127" actId="21"/>
          <ac:picMkLst>
            <pc:docMk/>
            <pc:sldMk cId="2233786039" sldId="666"/>
            <ac:picMk id="5" creationId="{036F1C29-8E11-509B-0D66-6A6567481940}"/>
          </ac:picMkLst>
        </pc:picChg>
        <pc:picChg chg="add mod">
          <ac:chgData name="Andrey Lysenko" userId="4a2cd065118a63dc" providerId="LiveId" clId="{6703BC65-93EC-47C0-9CB8-2BB1D4D5669C}" dt="2024-06-17T17:48:03.692" v="3397" actId="26606"/>
          <ac:picMkLst>
            <pc:docMk/>
            <pc:sldMk cId="2233786039" sldId="666"/>
            <ac:picMk id="6" creationId="{DADB7DD5-094A-02DC-3264-5826366A4C92}"/>
          </ac:picMkLst>
        </pc:picChg>
        <pc:picChg chg="add mod">
          <ac:chgData name="Andrey Lysenko" userId="4a2cd065118a63dc" providerId="LiveId" clId="{6703BC65-93EC-47C0-9CB8-2BB1D4D5669C}" dt="2024-06-17T17:48:03.692" v="3397" actId="26606"/>
          <ac:picMkLst>
            <pc:docMk/>
            <pc:sldMk cId="2233786039" sldId="666"/>
            <ac:picMk id="9" creationId="{7669791E-3722-2D06-6F29-5D24F083A58E}"/>
          </ac:picMkLst>
        </pc:picChg>
      </pc:sldChg>
      <pc:sldChg chg="modSp new del mod ord">
        <pc:chgData name="Andrey Lysenko" userId="4a2cd065118a63dc" providerId="LiveId" clId="{6703BC65-93EC-47C0-9CB8-2BB1D4D5669C}" dt="2024-06-25T05:46:32.221" v="3679" actId="47"/>
        <pc:sldMkLst>
          <pc:docMk/>
          <pc:sldMk cId="3544601031" sldId="667"/>
        </pc:sldMkLst>
        <pc:spChg chg="mod">
          <ac:chgData name="Andrey Lysenko" userId="4a2cd065118a63dc" providerId="LiveId" clId="{6703BC65-93EC-47C0-9CB8-2BB1D4D5669C}" dt="2024-06-17T17:37:24.191" v="2956" actId="20577"/>
          <ac:spMkLst>
            <pc:docMk/>
            <pc:sldMk cId="3544601031" sldId="667"/>
            <ac:spMk id="2" creationId="{DBE4840F-5477-AF5F-D943-E151CDF8D9F8}"/>
          </ac:spMkLst>
        </pc:spChg>
        <pc:spChg chg="mod">
          <ac:chgData name="Andrey Lysenko" userId="4a2cd065118a63dc" providerId="LiveId" clId="{6703BC65-93EC-47C0-9CB8-2BB1D4D5669C}" dt="2024-06-17T17:38:24.360" v="3081" actId="20577"/>
          <ac:spMkLst>
            <pc:docMk/>
            <pc:sldMk cId="3544601031" sldId="667"/>
            <ac:spMk id="3" creationId="{6DBE65B9-B7BB-E857-528E-B3A15FCAE27E}"/>
          </ac:spMkLst>
        </pc:spChg>
      </pc:sldChg>
      <pc:sldChg chg="addSp delSp modSp new mod ord setBg modAnim">
        <pc:chgData name="Andrey Lysenko" userId="4a2cd065118a63dc" providerId="LiveId" clId="{6703BC65-93EC-47C0-9CB8-2BB1D4D5669C}" dt="2024-07-07T21:03:07.371" v="4718" actId="207"/>
        <pc:sldMkLst>
          <pc:docMk/>
          <pc:sldMk cId="2726309546" sldId="668"/>
        </pc:sldMkLst>
        <pc:spChg chg="mod">
          <ac:chgData name="Andrey Lysenko" userId="4a2cd065118a63dc" providerId="LiveId" clId="{6703BC65-93EC-47C0-9CB8-2BB1D4D5669C}" dt="2024-07-07T21:00:11.510" v="4560" actId="27636"/>
          <ac:spMkLst>
            <pc:docMk/>
            <pc:sldMk cId="2726309546" sldId="668"/>
            <ac:spMk id="2" creationId="{E4C738DD-D9AA-1E8A-FCA2-65E61B0660BD}"/>
          </ac:spMkLst>
        </pc:spChg>
        <pc:spChg chg="del mod">
          <ac:chgData name="Andrey Lysenko" userId="4a2cd065118a63dc" providerId="LiveId" clId="{6703BC65-93EC-47C0-9CB8-2BB1D4D5669C}" dt="2024-07-07T20:58:48.909" v="4547" actId="478"/>
          <ac:spMkLst>
            <pc:docMk/>
            <pc:sldMk cId="2726309546" sldId="668"/>
            <ac:spMk id="3" creationId="{FAEAB616-68BA-A158-B302-B8D8A1A5FD52}"/>
          </ac:spMkLst>
        </pc:spChg>
        <pc:spChg chg="add del mod">
          <ac:chgData name="Andrey Lysenko" userId="4a2cd065118a63dc" providerId="LiveId" clId="{6703BC65-93EC-47C0-9CB8-2BB1D4D5669C}" dt="2024-07-07T20:58:06.847" v="4532" actId="478"/>
          <ac:spMkLst>
            <pc:docMk/>
            <pc:sldMk cId="2726309546" sldId="668"/>
            <ac:spMk id="4" creationId="{106EC09B-2301-E44E-F73F-69CA66C6E4CE}"/>
          </ac:spMkLst>
        </pc:spChg>
        <pc:spChg chg="add del mod">
          <ac:chgData name="Andrey Lysenko" userId="4a2cd065118a63dc" providerId="LiveId" clId="{6703BC65-93EC-47C0-9CB8-2BB1D4D5669C}" dt="2024-07-07T20:58:06.847" v="4534"/>
          <ac:spMkLst>
            <pc:docMk/>
            <pc:sldMk cId="2726309546" sldId="668"/>
            <ac:spMk id="6" creationId="{3F95EEF6-4412-8241-23C5-B03BDEB3FC72}"/>
          </ac:spMkLst>
        </pc:spChg>
        <pc:spChg chg="add mod">
          <ac:chgData name="Andrey Lysenko" userId="4a2cd065118a63dc" providerId="LiveId" clId="{6703BC65-93EC-47C0-9CB8-2BB1D4D5669C}" dt="2024-07-07T21:03:07.371" v="4718" actId="207"/>
          <ac:spMkLst>
            <pc:docMk/>
            <pc:sldMk cId="2726309546" sldId="668"/>
            <ac:spMk id="8" creationId="{C56282F5-7B8B-22F0-AFBF-E737D9782B28}"/>
          </ac:spMkLst>
        </pc:spChg>
        <pc:spChg chg="add del">
          <ac:chgData name="Andrey Lysenko" userId="4a2cd065118a63dc" providerId="LiveId" clId="{6703BC65-93EC-47C0-9CB8-2BB1D4D5669C}" dt="2024-06-17T17:41:23.915" v="3308" actId="26606"/>
          <ac:spMkLst>
            <pc:docMk/>
            <pc:sldMk cId="2726309546" sldId="668"/>
            <ac:spMk id="10" creationId="{04812C46-200A-4DEB-A05E-3ED6C68C2387}"/>
          </ac:spMkLst>
        </pc:spChg>
        <pc:spChg chg="add del">
          <ac:chgData name="Andrey Lysenko" userId="4a2cd065118a63dc" providerId="LiveId" clId="{6703BC65-93EC-47C0-9CB8-2BB1D4D5669C}" dt="2024-06-17T17:41:23.915" v="3308" actId="26606"/>
          <ac:spMkLst>
            <pc:docMk/>
            <pc:sldMk cId="2726309546" sldId="668"/>
            <ac:spMk id="12" creationId="{D1EA859B-E555-4109-94F3-6700E046E008}"/>
          </ac:spMkLst>
        </pc:spChg>
        <pc:spChg chg="add">
          <ac:chgData name="Andrey Lysenko" userId="4a2cd065118a63dc" providerId="LiveId" clId="{6703BC65-93EC-47C0-9CB8-2BB1D4D5669C}" dt="2024-06-17T17:41:23.915" v="3309" actId="26606"/>
          <ac:spMkLst>
            <pc:docMk/>
            <pc:sldMk cId="2726309546" sldId="668"/>
            <ac:spMk id="14" creationId="{42663BD0-064C-40FC-A331-F49FCA9536AA}"/>
          </ac:spMkLst>
        </pc:spChg>
        <pc:spChg chg="add">
          <ac:chgData name="Andrey Lysenko" userId="4a2cd065118a63dc" providerId="LiveId" clId="{6703BC65-93EC-47C0-9CB8-2BB1D4D5669C}" dt="2024-06-17T17:41:23.915" v="3309" actId="26606"/>
          <ac:spMkLst>
            <pc:docMk/>
            <pc:sldMk cId="2726309546" sldId="668"/>
            <ac:spMk id="15" creationId="{79477870-C64A-4E35-8F2F-05B7114F3C74}"/>
          </ac:spMkLst>
        </pc:spChg>
        <pc:spChg chg="add">
          <ac:chgData name="Andrey Lysenko" userId="4a2cd065118a63dc" providerId="LiveId" clId="{6703BC65-93EC-47C0-9CB8-2BB1D4D5669C}" dt="2024-06-17T17:41:23.915" v="3309" actId="26606"/>
          <ac:spMkLst>
            <pc:docMk/>
            <pc:sldMk cId="2726309546" sldId="668"/>
            <ac:spMk id="16" creationId="{8AEA628B-C8FF-4D0B-B111-F101F580B15D}"/>
          </ac:spMkLst>
        </pc:spChg>
        <pc:picChg chg="add mod ord">
          <ac:chgData name="Andrey Lysenko" userId="4a2cd065118a63dc" providerId="LiveId" clId="{6703BC65-93EC-47C0-9CB8-2BB1D4D5669C}" dt="2024-06-17T17:41:36.759" v="3351" actId="14861"/>
          <ac:picMkLst>
            <pc:docMk/>
            <pc:sldMk cId="2726309546" sldId="668"/>
            <ac:picMk id="5" creationId="{F5E4E85E-2590-3E63-1BE4-7DA11348C30A}"/>
          </ac:picMkLst>
        </pc:picChg>
      </pc:sldChg>
      <pc:sldChg chg="addSp delSp modSp new mod ord modAnim">
        <pc:chgData name="Andrey Lysenko" userId="4a2cd065118a63dc" providerId="LiveId" clId="{6703BC65-93EC-47C0-9CB8-2BB1D4D5669C}" dt="2024-07-07T20:56:23.271" v="4528"/>
        <pc:sldMkLst>
          <pc:docMk/>
          <pc:sldMk cId="3723709142" sldId="669"/>
        </pc:sldMkLst>
        <pc:spChg chg="mod">
          <ac:chgData name="Andrey Lysenko" userId="4a2cd065118a63dc" providerId="LiveId" clId="{6703BC65-93EC-47C0-9CB8-2BB1D4D5669C}" dt="2024-06-17T15:44:37.953" v="462" actId="27636"/>
          <ac:spMkLst>
            <pc:docMk/>
            <pc:sldMk cId="3723709142" sldId="669"/>
            <ac:spMk id="2" creationId="{6EA5F211-AADF-79E7-5546-D2F34D8CFB79}"/>
          </ac:spMkLst>
        </pc:spChg>
        <pc:spChg chg="add mod">
          <ac:chgData name="Andrey Lysenko" userId="4a2cd065118a63dc" providerId="LiveId" clId="{6703BC65-93EC-47C0-9CB8-2BB1D4D5669C}" dt="2024-06-25T05:44:52.870" v="3663" actId="207"/>
          <ac:spMkLst>
            <pc:docMk/>
            <pc:sldMk cId="3723709142" sldId="669"/>
            <ac:spMk id="3" creationId="{67A78998-404A-207E-F899-86779DF21355}"/>
          </ac:spMkLst>
        </pc:spChg>
        <pc:spChg chg="del mod">
          <ac:chgData name="Andrey Lysenko" userId="4a2cd065118a63dc" providerId="LiveId" clId="{6703BC65-93EC-47C0-9CB8-2BB1D4D5669C}" dt="2024-06-17T15:44:43.502" v="464"/>
          <ac:spMkLst>
            <pc:docMk/>
            <pc:sldMk cId="3723709142" sldId="669"/>
            <ac:spMk id="3" creationId="{D2DC0D8E-72F7-8970-AEC2-B126366B8E23}"/>
          </ac:spMkLst>
        </pc:spChg>
        <pc:spChg chg="add mod">
          <ac:chgData name="Andrey Lysenko" userId="4a2cd065118a63dc" providerId="LiveId" clId="{6703BC65-93EC-47C0-9CB8-2BB1D4D5669C}" dt="2024-06-17T15:45:37.397" v="504" actId="403"/>
          <ac:spMkLst>
            <pc:docMk/>
            <pc:sldMk cId="3723709142" sldId="669"/>
            <ac:spMk id="4" creationId="{74F6AD31-F68A-8AD7-9265-7A60C6F532DD}"/>
          </ac:spMkLst>
        </pc:spChg>
        <pc:spChg chg="add mod">
          <ac:chgData name="Andrey Lysenko" userId="4a2cd065118a63dc" providerId="LiveId" clId="{6703BC65-93EC-47C0-9CB8-2BB1D4D5669C}" dt="2024-06-25T05:35:00.015" v="3530" actId="403"/>
          <ac:spMkLst>
            <pc:docMk/>
            <pc:sldMk cId="3723709142" sldId="669"/>
            <ac:spMk id="5" creationId="{67AFC7C2-E1B1-16EA-8EE9-F7DDA9F0C629}"/>
          </ac:spMkLst>
        </pc:spChg>
        <pc:spChg chg="add mod">
          <ac:chgData name="Andrey Lysenko" userId="4a2cd065118a63dc" providerId="LiveId" clId="{6703BC65-93EC-47C0-9CB8-2BB1D4D5669C}" dt="2024-06-25T05:44:37.481" v="3660" actId="207"/>
          <ac:spMkLst>
            <pc:docMk/>
            <pc:sldMk cId="3723709142" sldId="669"/>
            <ac:spMk id="6" creationId="{EA9949B9-D6CD-8B02-9A72-4064EA5A1E73}"/>
          </ac:spMkLst>
        </pc:spChg>
        <pc:spChg chg="add mod">
          <ac:chgData name="Andrey Lysenko" userId="4a2cd065118a63dc" providerId="LiveId" clId="{6703BC65-93EC-47C0-9CB8-2BB1D4D5669C}" dt="2024-06-25T05:44:46.329" v="3662" actId="207"/>
          <ac:spMkLst>
            <pc:docMk/>
            <pc:sldMk cId="3723709142" sldId="669"/>
            <ac:spMk id="7" creationId="{90950A6B-177B-5F8A-4F01-B0AF3F17B7B2}"/>
          </ac:spMkLst>
        </pc:spChg>
        <pc:spChg chg="add mod">
          <ac:chgData name="Andrey Lysenko" userId="4a2cd065118a63dc" providerId="LiveId" clId="{6703BC65-93EC-47C0-9CB8-2BB1D4D5669C}" dt="2024-06-25T05:44:31.211" v="3659" actId="207"/>
          <ac:spMkLst>
            <pc:docMk/>
            <pc:sldMk cId="3723709142" sldId="669"/>
            <ac:spMk id="8" creationId="{F984F637-9FC0-A2F5-4E03-93A20E8ECDAA}"/>
          </ac:spMkLst>
        </pc:spChg>
      </pc:sldChg>
      <pc:sldChg chg="addSp modSp add mod ord">
        <pc:chgData name="Andrey Lysenko" userId="4a2cd065118a63dc" providerId="LiveId" clId="{6703BC65-93EC-47C0-9CB8-2BB1D4D5669C}" dt="2024-06-25T05:43:36.153" v="3655" actId="167"/>
        <pc:sldMkLst>
          <pc:docMk/>
          <pc:sldMk cId="1503146319" sldId="670"/>
        </pc:sldMkLst>
        <pc:spChg chg="mod">
          <ac:chgData name="Andrey Lysenko" userId="4a2cd065118a63dc" providerId="LiveId" clId="{6703BC65-93EC-47C0-9CB8-2BB1D4D5669C}" dt="2024-06-17T16:10:57.811" v="1226" actId="20577"/>
          <ac:spMkLst>
            <pc:docMk/>
            <pc:sldMk cId="1503146319" sldId="670"/>
            <ac:spMk id="4" creationId="{74F6AD31-F68A-8AD7-9265-7A60C6F532DD}"/>
          </ac:spMkLst>
        </pc:spChg>
        <pc:spChg chg="mod">
          <ac:chgData name="Andrey Lysenko" userId="4a2cd065118a63dc" providerId="LiveId" clId="{6703BC65-93EC-47C0-9CB8-2BB1D4D5669C}" dt="2024-06-17T17:53:40.855" v="3462" actId="20577"/>
          <ac:spMkLst>
            <pc:docMk/>
            <pc:sldMk cId="1503146319" sldId="670"/>
            <ac:spMk id="5" creationId="{67AFC7C2-E1B1-16EA-8EE9-F7DDA9F0C629}"/>
          </ac:spMkLst>
        </pc:spChg>
        <pc:picChg chg="add mod">
          <ac:chgData name="Andrey Lysenko" userId="4a2cd065118a63dc" providerId="LiveId" clId="{6703BC65-93EC-47C0-9CB8-2BB1D4D5669C}" dt="2024-06-17T17:54:58.343" v="3465" actId="14100"/>
          <ac:picMkLst>
            <pc:docMk/>
            <pc:sldMk cId="1503146319" sldId="670"/>
            <ac:picMk id="6" creationId="{275DC4EB-B692-98CD-F623-C55C44DDCA40}"/>
          </ac:picMkLst>
        </pc:picChg>
        <pc:picChg chg="add mod ord modCrop">
          <ac:chgData name="Andrey Lysenko" userId="4a2cd065118a63dc" providerId="LiveId" clId="{6703BC65-93EC-47C0-9CB8-2BB1D4D5669C}" dt="2024-06-25T05:43:36.153" v="3655" actId="167"/>
          <ac:picMkLst>
            <pc:docMk/>
            <pc:sldMk cId="1503146319" sldId="670"/>
            <ac:picMk id="7" creationId="{44DFB82C-B621-D35C-F02A-9B071A0594B3}"/>
          </ac:picMkLst>
        </pc:picChg>
      </pc:sldChg>
      <pc:sldChg chg="addSp delSp modSp new mod ord">
        <pc:chgData name="Andrey Lysenko" userId="4a2cd065118a63dc" providerId="LiveId" clId="{6703BC65-93EC-47C0-9CB8-2BB1D4D5669C}" dt="2024-07-07T21:03:40.531" v="4731" actId="20577"/>
        <pc:sldMkLst>
          <pc:docMk/>
          <pc:sldMk cId="2511706958" sldId="671"/>
        </pc:sldMkLst>
        <pc:spChg chg="mod ord">
          <ac:chgData name="Andrey Lysenko" userId="4a2cd065118a63dc" providerId="LiveId" clId="{6703BC65-93EC-47C0-9CB8-2BB1D4D5669C}" dt="2024-07-07T21:03:40.531" v="4731" actId="20577"/>
          <ac:spMkLst>
            <pc:docMk/>
            <pc:sldMk cId="2511706958" sldId="671"/>
            <ac:spMk id="3" creationId="{1F2B2F6B-0701-4196-D3C9-946CDA1F7B84}"/>
          </ac:spMkLst>
        </pc:spChg>
        <pc:spChg chg="add mod">
          <ac:chgData name="Andrey Lysenko" userId="4a2cd065118a63dc" providerId="LiveId" clId="{6703BC65-93EC-47C0-9CB8-2BB1D4D5669C}" dt="2024-06-17T17:22:01.547" v="2594" actId="1076"/>
          <ac:spMkLst>
            <pc:docMk/>
            <pc:sldMk cId="2511706958" sldId="671"/>
            <ac:spMk id="4" creationId="{BE93B3E0-F2F7-2846-77EF-B82169EB51F4}"/>
          </ac:spMkLst>
        </pc:spChg>
        <pc:picChg chg="add del mod ord">
          <ac:chgData name="Andrey Lysenko" userId="4a2cd065118a63dc" providerId="LiveId" clId="{6703BC65-93EC-47C0-9CB8-2BB1D4D5669C}" dt="2024-06-17T17:21:50.688" v="2591" actId="478"/>
          <ac:picMkLst>
            <pc:docMk/>
            <pc:sldMk cId="2511706958" sldId="671"/>
            <ac:picMk id="6" creationId="{58453C2A-78C8-5C6B-E245-8A0FFD1FB437}"/>
          </ac:picMkLst>
        </pc:picChg>
        <pc:picChg chg="add mod modCrop">
          <ac:chgData name="Andrey Lysenko" userId="4a2cd065118a63dc" providerId="LiveId" clId="{6703BC65-93EC-47C0-9CB8-2BB1D4D5669C}" dt="2024-06-17T17:29:54.854" v="2810" actId="1076"/>
          <ac:picMkLst>
            <pc:docMk/>
            <pc:sldMk cId="2511706958" sldId="671"/>
            <ac:picMk id="8" creationId="{DA842BF5-7462-E7CC-D293-D0B4765D3224}"/>
          </ac:picMkLst>
        </pc:picChg>
      </pc:sldChg>
      <pc:sldChg chg="modSp add del mod">
        <pc:chgData name="Andrey Lysenko" userId="4a2cd065118a63dc" providerId="LiveId" clId="{6703BC65-93EC-47C0-9CB8-2BB1D4D5669C}" dt="2024-06-17T17:21:39.115" v="2590" actId="47"/>
        <pc:sldMkLst>
          <pc:docMk/>
          <pc:sldMk cId="699945194" sldId="672"/>
        </pc:sldMkLst>
        <pc:spChg chg="mod">
          <ac:chgData name="Andrey Lysenko" userId="4a2cd065118a63dc" providerId="LiveId" clId="{6703BC65-93EC-47C0-9CB8-2BB1D4D5669C}" dt="2024-06-17T16:22:42.490" v="2401" actId="27636"/>
          <ac:spMkLst>
            <pc:docMk/>
            <pc:sldMk cId="699945194" sldId="672"/>
            <ac:spMk id="3" creationId="{1F2B2F6B-0701-4196-D3C9-946CDA1F7B84}"/>
          </ac:spMkLst>
        </pc:spChg>
      </pc:sldChg>
      <pc:sldChg chg="addSp delSp modSp new mod ord setBg">
        <pc:chgData name="Andrey Lysenko" userId="4a2cd065118a63dc" providerId="LiveId" clId="{6703BC65-93EC-47C0-9CB8-2BB1D4D5669C}" dt="2024-06-25T05:41:42.700" v="3645" actId="27636"/>
        <pc:sldMkLst>
          <pc:docMk/>
          <pc:sldMk cId="941548523" sldId="673"/>
        </pc:sldMkLst>
        <pc:spChg chg="add del">
          <ac:chgData name="Andrey Lysenko" userId="4a2cd065118a63dc" providerId="LiveId" clId="{6703BC65-93EC-47C0-9CB8-2BB1D4D5669C}" dt="2024-06-17T16:23:52.009" v="2409" actId="26606"/>
          <ac:spMkLst>
            <pc:docMk/>
            <pc:sldMk cId="941548523" sldId="673"/>
            <ac:spMk id="2" creationId="{671A401D-F7E0-BB86-959F-DE5F6E170158}"/>
          </ac:spMkLst>
        </pc:spChg>
        <pc:spChg chg="del">
          <ac:chgData name="Andrey Lysenko" userId="4a2cd065118a63dc" providerId="LiveId" clId="{6703BC65-93EC-47C0-9CB8-2BB1D4D5669C}" dt="2024-06-17T16:23:45.605" v="2403"/>
          <ac:spMkLst>
            <pc:docMk/>
            <pc:sldMk cId="941548523" sldId="673"/>
            <ac:spMk id="3" creationId="{AE8916CB-35DD-3E85-6D21-C751162A0870}"/>
          </ac:spMkLst>
        </pc:spChg>
        <pc:spChg chg="add mod">
          <ac:chgData name="Andrey Lysenko" userId="4a2cd065118a63dc" providerId="LiveId" clId="{6703BC65-93EC-47C0-9CB8-2BB1D4D5669C}" dt="2024-06-17T16:24:44.712" v="2422" actId="1076"/>
          <ac:spMkLst>
            <pc:docMk/>
            <pc:sldMk cId="941548523" sldId="673"/>
            <ac:spMk id="6" creationId="{CE8D234B-FD03-D685-DD1E-D58622912F50}"/>
          </ac:spMkLst>
        </pc:spChg>
        <pc:spChg chg="add mod">
          <ac:chgData name="Andrey Lysenko" userId="4a2cd065118a63dc" providerId="LiveId" clId="{6703BC65-93EC-47C0-9CB8-2BB1D4D5669C}" dt="2024-06-25T05:41:42.700" v="3645" actId="27636"/>
          <ac:spMkLst>
            <pc:docMk/>
            <pc:sldMk cId="941548523" sldId="673"/>
            <ac:spMk id="9" creationId="{A5BB20FD-D13D-A9CC-67D0-F64297AB94F3}"/>
          </ac:spMkLst>
        </pc:spChg>
        <pc:spChg chg="add del">
          <ac:chgData name="Andrey Lysenko" userId="4a2cd065118a63dc" providerId="LiveId" clId="{6703BC65-93EC-47C0-9CB8-2BB1D4D5669C}" dt="2024-06-17T16:23:51.993" v="2408" actId="26606"/>
          <ac:spMkLst>
            <pc:docMk/>
            <pc:sldMk cId="941548523" sldId="673"/>
            <ac:spMk id="10" creationId="{42A4FC2C-047E-45A5-965D-8E1E3BF09BC6}"/>
          </ac:spMkLst>
        </pc:spChg>
        <pc:spChg chg="add">
          <ac:chgData name="Andrey Lysenko" userId="4a2cd065118a63dc" providerId="LiveId" clId="{6703BC65-93EC-47C0-9CB8-2BB1D4D5669C}" dt="2024-06-17T16:23:52.009" v="2409" actId="26606"/>
          <ac:spMkLst>
            <pc:docMk/>
            <pc:sldMk cId="941548523" sldId="673"/>
            <ac:spMk id="12" creationId="{04812C46-200A-4DEB-A05E-3ED6C68C2387}"/>
          </ac:spMkLst>
        </pc:spChg>
        <pc:spChg chg="add">
          <ac:chgData name="Andrey Lysenko" userId="4a2cd065118a63dc" providerId="LiveId" clId="{6703BC65-93EC-47C0-9CB8-2BB1D4D5669C}" dt="2024-06-17T16:23:52.009" v="2409" actId="26606"/>
          <ac:spMkLst>
            <pc:docMk/>
            <pc:sldMk cId="941548523" sldId="673"/>
            <ac:spMk id="13" creationId="{671A401D-F7E0-BB86-959F-DE5F6E170158}"/>
          </ac:spMkLst>
        </pc:spChg>
        <pc:spChg chg="add">
          <ac:chgData name="Andrey Lysenko" userId="4a2cd065118a63dc" providerId="LiveId" clId="{6703BC65-93EC-47C0-9CB8-2BB1D4D5669C}" dt="2024-06-17T16:23:52.009" v="2409" actId="26606"/>
          <ac:spMkLst>
            <pc:docMk/>
            <pc:sldMk cId="941548523" sldId="673"/>
            <ac:spMk id="14" creationId="{D1EA859B-E555-4109-94F3-6700E046E008}"/>
          </ac:spMkLst>
        </pc:spChg>
        <pc:picChg chg="add mod">
          <ac:chgData name="Andrey Lysenko" userId="4a2cd065118a63dc" providerId="LiveId" clId="{6703BC65-93EC-47C0-9CB8-2BB1D4D5669C}" dt="2024-06-17T16:23:52.009" v="2409" actId="26606"/>
          <ac:picMkLst>
            <pc:docMk/>
            <pc:sldMk cId="941548523" sldId="673"/>
            <ac:picMk id="5" creationId="{695B8656-F6A2-646C-EFA1-AD36C29D65D2}"/>
          </ac:picMkLst>
        </pc:picChg>
      </pc:sldChg>
      <pc:sldChg chg="addSp modSp add mod ord">
        <pc:chgData name="Andrey Lysenko" userId="4a2cd065118a63dc" providerId="LiveId" clId="{6703BC65-93EC-47C0-9CB8-2BB1D4D5669C}" dt="2024-06-17T17:50:56.206" v="3445"/>
        <pc:sldMkLst>
          <pc:docMk/>
          <pc:sldMk cId="3404727651" sldId="674"/>
        </pc:sldMkLst>
        <pc:spChg chg="mod">
          <ac:chgData name="Andrey Lysenko" userId="4a2cd065118a63dc" providerId="LiveId" clId="{6703BC65-93EC-47C0-9CB8-2BB1D4D5669C}" dt="2024-06-17T16:30:08.438" v="2516" actId="14100"/>
          <ac:spMkLst>
            <pc:docMk/>
            <pc:sldMk cId="3404727651" sldId="674"/>
            <ac:spMk id="3" creationId="{1F2B2F6B-0701-4196-D3C9-946CDA1F7B84}"/>
          </ac:spMkLst>
        </pc:spChg>
        <pc:spChg chg="mod">
          <ac:chgData name="Andrey Lysenko" userId="4a2cd065118a63dc" providerId="LiveId" clId="{6703BC65-93EC-47C0-9CB8-2BB1D4D5669C}" dt="2024-06-17T16:30:43.226" v="2519" actId="1076"/>
          <ac:spMkLst>
            <pc:docMk/>
            <pc:sldMk cId="3404727651" sldId="674"/>
            <ac:spMk id="4" creationId="{BE93B3E0-F2F7-2846-77EF-B82169EB51F4}"/>
          </ac:spMkLst>
        </pc:spChg>
        <pc:spChg chg="add mod">
          <ac:chgData name="Andrey Lysenko" userId="4a2cd065118a63dc" providerId="LiveId" clId="{6703BC65-93EC-47C0-9CB8-2BB1D4D5669C}" dt="2024-06-17T16:30:27.366" v="2517" actId="14100"/>
          <ac:spMkLst>
            <pc:docMk/>
            <pc:sldMk cId="3404727651" sldId="674"/>
            <ac:spMk id="7" creationId="{485F5A11-1599-F6F2-EE75-8191E92357D5}"/>
          </ac:spMkLst>
        </pc:spChg>
        <pc:picChg chg="mod">
          <ac:chgData name="Andrey Lysenko" userId="4a2cd065118a63dc" providerId="LiveId" clId="{6703BC65-93EC-47C0-9CB8-2BB1D4D5669C}" dt="2024-06-17T16:28:57.600" v="2502" actId="1076"/>
          <ac:picMkLst>
            <pc:docMk/>
            <pc:sldMk cId="3404727651" sldId="674"/>
            <ac:picMk id="6" creationId="{58453C2A-78C8-5C6B-E245-8A0FFD1FB437}"/>
          </ac:picMkLst>
        </pc:picChg>
      </pc:sldChg>
      <pc:sldChg chg="addSp delSp modSp new del mod setBg">
        <pc:chgData name="Andrey Lysenko" userId="4a2cd065118a63dc" providerId="LiveId" clId="{6703BC65-93EC-47C0-9CB8-2BB1D4D5669C}" dt="2024-06-17T17:19:38.866" v="2578" actId="47"/>
        <pc:sldMkLst>
          <pc:docMk/>
          <pc:sldMk cId="2827506902" sldId="675"/>
        </pc:sldMkLst>
        <pc:spChg chg="del">
          <ac:chgData name="Andrey Lysenko" userId="4a2cd065118a63dc" providerId="LiveId" clId="{6703BC65-93EC-47C0-9CB8-2BB1D4D5669C}" dt="2024-06-17T17:16:57.417" v="2528" actId="26606"/>
          <ac:spMkLst>
            <pc:docMk/>
            <pc:sldMk cId="2827506902" sldId="675"/>
            <ac:spMk id="2" creationId="{530A1495-A61B-4309-FF58-6F7992E46168}"/>
          </ac:spMkLst>
        </pc:spChg>
        <pc:spChg chg="del">
          <ac:chgData name="Andrey Lysenko" userId="4a2cd065118a63dc" providerId="LiveId" clId="{6703BC65-93EC-47C0-9CB8-2BB1D4D5669C}" dt="2024-06-17T17:16:54.213" v="2525"/>
          <ac:spMkLst>
            <pc:docMk/>
            <pc:sldMk cId="2827506902" sldId="675"/>
            <ac:spMk id="3" creationId="{1E8E9B84-A6C6-8EF1-15F7-8F4742ECA491}"/>
          </ac:spMkLst>
        </pc:spChg>
        <pc:spChg chg="add">
          <ac:chgData name="Andrey Lysenko" userId="4a2cd065118a63dc" providerId="LiveId" clId="{6703BC65-93EC-47C0-9CB8-2BB1D4D5669C}" dt="2024-06-17T17:17:13.431" v="2531" actId="22"/>
          <ac:spMkLst>
            <pc:docMk/>
            <pc:sldMk cId="2827506902" sldId="675"/>
            <ac:spMk id="7" creationId="{88FCCCC3-B304-6E3C-3DD8-6A852AFF98CD}"/>
          </ac:spMkLst>
        </pc:spChg>
        <pc:spChg chg="add">
          <ac:chgData name="Andrey Lysenko" userId="4a2cd065118a63dc" providerId="LiveId" clId="{6703BC65-93EC-47C0-9CB8-2BB1D4D5669C}" dt="2024-06-17T17:16:57.417" v="2528" actId="26606"/>
          <ac:spMkLst>
            <pc:docMk/>
            <pc:sldMk cId="2827506902" sldId="675"/>
            <ac:spMk id="10" creationId="{42A4FC2C-047E-45A5-965D-8E1E3BF09BC6}"/>
          </ac:spMkLst>
        </pc:spChg>
        <pc:picChg chg="add mod">
          <ac:chgData name="Andrey Lysenko" userId="4a2cd065118a63dc" providerId="LiveId" clId="{6703BC65-93EC-47C0-9CB8-2BB1D4D5669C}" dt="2024-06-17T17:16:59.819" v="2530" actId="962"/>
          <ac:picMkLst>
            <pc:docMk/>
            <pc:sldMk cId="2827506902" sldId="675"/>
            <ac:picMk id="5" creationId="{785153A6-27A1-51FF-F188-81F08DEAFF96}"/>
          </ac:picMkLst>
        </pc:picChg>
      </pc:sldChg>
      <pc:sldChg chg="addSp modSp new mod setBg addAnim modAnim setClrOvrMap">
        <pc:chgData name="Andrey Lysenko" userId="4a2cd065118a63dc" providerId="LiveId" clId="{6703BC65-93EC-47C0-9CB8-2BB1D4D5669C}" dt="2024-07-07T21:04:02.517" v="4733"/>
        <pc:sldMkLst>
          <pc:docMk/>
          <pc:sldMk cId="1670675111" sldId="676"/>
        </pc:sldMkLst>
        <pc:spChg chg="mod">
          <ac:chgData name="Andrey Lysenko" userId="4a2cd065118a63dc" providerId="LiveId" clId="{6703BC65-93EC-47C0-9CB8-2BB1D4D5669C}" dt="2024-06-17T17:19:58.374" v="2585" actId="20577"/>
          <ac:spMkLst>
            <pc:docMk/>
            <pc:sldMk cId="1670675111" sldId="676"/>
            <ac:spMk id="2" creationId="{B720C9A8-4367-9942-776B-4DEEE47CF9CF}"/>
          </ac:spMkLst>
        </pc:spChg>
        <pc:spChg chg="mod">
          <ac:chgData name="Andrey Lysenko" userId="4a2cd065118a63dc" providerId="LiveId" clId="{6703BC65-93EC-47C0-9CB8-2BB1D4D5669C}" dt="2024-06-17T17:20:06.863" v="2587" actId="27636"/>
          <ac:spMkLst>
            <pc:docMk/>
            <pc:sldMk cId="1670675111" sldId="676"/>
            <ac:spMk id="3" creationId="{3F8DCCBD-CD32-A364-9457-4276241CBC75}"/>
          </ac:spMkLst>
        </pc:spChg>
        <pc:spChg chg="add">
          <ac:chgData name="Andrey Lysenko" userId="4a2cd065118a63dc" providerId="LiveId" clId="{6703BC65-93EC-47C0-9CB8-2BB1D4D5669C}" dt="2024-06-17T17:19:13.720" v="2560" actId="26606"/>
          <ac:spMkLst>
            <pc:docMk/>
            <pc:sldMk cId="1670675111" sldId="676"/>
            <ac:spMk id="9" creationId="{71B2258F-86CA-4D4D-8270-BC05FCDEBFB3}"/>
          </ac:spMkLst>
        </pc:spChg>
        <pc:picChg chg="add mod ord">
          <ac:chgData name="Andrey Lysenko" userId="4a2cd065118a63dc" providerId="LiveId" clId="{6703BC65-93EC-47C0-9CB8-2BB1D4D5669C}" dt="2024-06-17T17:19:13.720" v="2560" actId="26606"/>
          <ac:picMkLst>
            <pc:docMk/>
            <pc:sldMk cId="1670675111" sldId="676"/>
            <ac:picMk id="4" creationId="{55524F52-4772-BB7E-6448-73DD68227B81}"/>
          </ac:picMkLst>
        </pc:picChg>
        <pc:picChg chg="add mod">
          <ac:chgData name="Andrey Lysenko" userId="4a2cd065118a63dc" providerId="LiveId" clId="{6703BC65-93EC-47C0-9CB8-2BB1D4D5669C}" dt="2024-06-17T17:20:30.830" v="2589" actId="1076"/>
          <ac:picMkLst>
            <pc:docMk/>
            <pc:sldMk cId="1670675111" sldId="676"/>
            <ac:picMk id="5" creationId="{644685E9-00D9-1004-1B18-F7C88FC5016F}"/>
          </ac:picMkLst>
        </pc:picChg>
      </pc:sldChg>
      <pc:sldChg chg="addSp delSp modSp new del mod">
        <pc:chgData name="Andrey Lysenko" userId="4a2cd065118a63dc" providerId="LiveId" clId="{6703BC65-93EC-47C0-9CB8-2BB1D4D5669C}" dt="2024-06-25T05:35:48.938" v="3539" actId="47"/>
        <pc:sldMkLst>
          <pc:docMk/>
          <pc:sldMk cId="1806278077" sldId="677"/>
        </pc:sldMkLst>
        <pc:spChg chg="del">
          <ac:chgData name="Andrey Lysenko" userId="4a2cd065118a63dc" providerId="LiveId" clId="{6703BC65-93EC-47C0-9CB8-2BB1D4D5669C}" dt="2024-06-17T17:44:50.713" v="3380"/>
          <ac:spMkLst>
            <pc:docMk/>
            <pc:sldMk cId="1806278077" sldId="677"/>
            <ac:spMk id="3" creationId="{4F3BBF26-0640-BD4F-C1A8-CA35654D7A6F}"/>
          </ac:spMkLst>
        </pc:spChg>
        <pc:spChg chg="add mod">
          <ac:chgData name="Andrey Lysenko" userId="4a2cd065118a63dc" providerId="LiveId" clId="{6703BC65-93EC-47C0-9CB8-2BB1D4D5669C}" dt="2024-06-17T17:43:46.091" v="3379" actId="20577"/>
          <ac:spMkLst>
            <pc:docMk/>
            <pc:sldMk cId="1806278077" sldId="677"/>
            <ac:spMk id="4" creationId="{69DD6EB5-1E26-D1EA-CE1C-89D4D288ABBE}"/>
          </ac:spMkLst>
        </pc:spChg>
        <pc:picChg chg="add mod">
          <ac:chgData name="Andrey Lysenko" userId="4a2cd065118a63dc" providerId="LiveId" clId="{6703BC65-93EC-47C0-9CB8-2BB1D4D5669C}" dt="2024-06-17T17:46:27.306" v="3391" actId="1076"/>
          <ac:picMkLst>
            <pc:docMk/>
            <pc:sldMk cId="1806278077" sldId="677"/>
            <ac:picMk id="6" creationId="{C6670F62-1906-531C-A1BC-B83BA0394888}"/>
          </ac:picMkLst>
        </pc:picChg>
        <pc:picChg chg="add mod ord">
          <ac:chgData name="Andrey Lysenko" userId="4a2cd065118a63dc" providerId="LiveId" clId="{6703BC65-93EC-47C0-9CB8-2BB1D4D5669C}" dt="2024-06-17T17:46:23.281" v="3390" actId="1076"/>
          <ac:picMkLst>
            <pc:docMk/>
            <pc:sldMk cId="1806278077" sldId="677"/>
            <ac:picMk id="8" creationId="{70F29849-60A8-1CC3-89F1-1363C2225115}"/>
          </ac:picMkLst>
        </pc:picChg>
      </pc:sldChg>
      <pc:sldChg chg="addSp modSp add mod modAnim">
        <pc:chgData name="Andrey Lysenko" userId="4a2cd065118a63dc" providerId="LiveId" clId="{6703BC65-93EC-47C0-9CB8-2BB1D4D5669C}" dt="2024-07-07T21:03:14.237" v="4719"/>
        <pc:sldMkLst>
          <pc:docMk/>
          <pc:sldMk cId="188224362" sldId="678"/>
        </pc:sldMkLst>
        <pc:spChg chg="mod">
          <ac:chgData name="Andrey Lysenko" userId="4a2cd065118a63dc" providerId="LiveId" clId="{6703BC65-93EC-47C0-9CB8-2BB1D4D5669C}" dt="2024-06-25T08:03:50.982" v="3784" actId="20577"/>
          <ac:spMkLst>
            <pc:docMk/>
            <pc:sldMk cId="188224362" sldId="678"/>
            <ac:spMk id="5" creationId="{67AFC7C2-E1B1-16EA-8EE9-F7DDA9F0C629}"/>
          </ac:spMkLst>
        </pc:spChg>
        <pc:picChg chg="add mod modCrop">
          <ac:chgData name="Andrey Lysenko" userId="4a2cd065118a63dc" providerId="LiveId" clId="{6703BC65-93EC-47C0-9CB8-2BB1D4D5669C}" dt="2024-06-25T05:51:08.322" v="3743"/>
          <ac:picMkLst>
            <pc:docMk/>
            <pc:sldMk cId="188224362" sldId="678"/>
            <ac:picMk id="6" creationId="{83232360-A28F-DB72-DEDF-D332F24E3091}"/>
          </ac:picMkLst>
        </pc:picChg>
        <pc:picChg chg="add mod ord">
          <ac:chgData name="Andrey Lysenko" userId="4a2cd065118a63dc" providerId="LiveId" clId="{6703BC65-93EC-47C0-9CB8-2BB1D4D5669C}" dt="2024-06-25T05:52:32.383" v="3749" actId="1076"/>
          <ac:picMkLst>
            <pc:docMk/>
            <pc:sldMk cId="188224362" sldId="678"/>
            <ac:picMk id="8" creationId="{A9D18B2A-C0A7-AF7F-8B39-8E9FBDDED160}"/>
          </ac:picMkLst>
        </pc:picChg>
      </pc:sldChg>
      <pc:sldMasterChg chg="delSldLayout">
        <pc:chgData name="Andrey Lysenko" userId="4a2cd065118a63dc" providerId="LiveId" clId="{6703BC65-93EC-47C0-9CB8-2BB1D4D5669C}" dt="2024-06-25T05:46:00.379" v="3676" actId="47"/>
        <pc:sldMasterMkLst>
          <pc:docMk/>
          <pc:sldMasterMk cId="1348022112" sldId="2147483648"/>
        </pc:sldMasterMkLst>
        <pc:sldLayoutChg chg="del">
          <pc:chgData name="Andrey Lysenko" userId="4a2cd065118a63dc" providerId="LiveId" clId="{6703BC65-93EC-47C0-9CB8-2BB1D4D5669C}" dt="2024-06-25T05:46:00.379" v="3676" actId="47"/>
          <pc:sldLayoutMkLst>
            <pc:docMk/>
            <pc:sldMasterMk cId="1348022112" sldId="2147483648"/>
            <pc:sldLayoutMk cId="120450368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530DE-2D19-48A0-8FC1-0F7ADAB2594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B716-8738-4DA4-86C3-7E36EE2AF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5B716-8738-4DA4-86C3-7E36EE2AF5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8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100AF-E45E-1D79-1CAA-C73635CDC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8FAD5-980A-7C03-4F68-DA3C7F9D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7CC26-3AE5-2998-C345-567D0B5B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F656C-FEB2-983D-9870-51AAEB59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336AE1-574C-1030-E6D4-6991E9F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C9DEA-9344-860C-6C2F-A8A79F7E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6038B2-188B-6F86-CF61-F5A2FA749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7A5BA-9102-902A-E67C-F42EBB22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CA980-455A-3F51-E6F4-58B59777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DBA78-32E4-1211-0803-2B63BD42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6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3F93D0-76A1-16E1-F3F6-26AC81319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773EC2-04BA-680E-CDC6-740D81CF4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84B88-A65F-F2BF-F2F3-E541FF5C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02CB0-32B0-23B8-5657-A6361DBC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73DA9-B685-7D04-7A75-6005902D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2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2D6B6-3536-FEDF-FBFC-7D98BF87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BAC17-4610-CC55-B007-EF535C83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49A6F-6C7D-D8A4-6E05-0ADA1FED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B07B1-8D53-286A-EFE8-B7623CFA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32E95-B9AA-418E-37D8-12794D16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E8A74-0EF6-B845-7833-C73C41F1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3174C3-4B6C-974A-49AE-5294227E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91D76-D17B-9C2C-D339-042E6D41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7FE44-9AD1-8756-87AC-697F9AC6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127B7-04A9-F3E2-2EC4-29ADF27B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434D-757F-E739-DE36-16C3CF40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317A0-FFF1-56EE-13D6-38736DFAB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3FB08-85FA-967E-0023-5D1A0E9B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9D3715-F593-0D4B-E560-2871A104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6711C3-1E39-F304-497B-C3353FEC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D59559-CF8A-24ED-55AB-7C91B0EB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8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A412D-E6ED-9772-7D8E-D0C9FDFE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DF1FF2-54C1-F6E9-0288-FD5403A2F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57169-B263-B1A4-39A3-4A32E503E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2EA0D7-19BF-4330-3FC5-8A9CAC2FE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5DDFAC-492A-2652-BDFA-B3B1EF7EA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8B2737-AED9-1E64-B6B2-12E73E55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EA6495-0459-68D6-01E7-AFD30A1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6792B9-F8B2-FE1F-7F26-4C22C001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75DD3-38EC-D905-075D-77C7425D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48C8EE-87A3-0C5A-35A9-4CA8CD1C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52E2CD-45B2-DE4C-08A4-EB4D72E0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80CC41-3B2A-6950-0E81-1A99BFD6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9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8EAED2-4394-E089-954F-61DD39D0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017083-104F-A259-C8F2-77BBA70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73B0E2-EF4B-6A76-0ADF-495934EC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6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AFBD7-3AD6-F007-1434-88BC4B6C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9B453-8463-A3F7-0679-42B27F48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9C2727-2426-1B5C-23AE-78EEB6234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24606B-57D2-661C-C9EA-BBD6455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3FC86-781B-1A4A-AE1A-5B2FDD0E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BFC4E4-0644-6B8F-9A40-CA4F60EB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FC558-1976-F7BF-5922-33C1BE66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DE5956-5B49-AAAF-9077-401159220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0E399B-2BD4-EE7E-C2EB-9CE1F9F5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38F2A0-B87F-B231-EA20-4C5C9284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2A99F-92C3-8AC6-A0D1-60C20B87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F94E9-B253-1810-6098-46A1080B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4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9975E-9C7D-80EE-6DF4-DF75EE9E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EBF7A-BA36-661B-E0B8-2207EADC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AD9CC-370E-29FD-8438-EAFDAF0EA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843E8-8E1B-41D1-A4EA-F944AACD7B9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64D52-9589-25AB-CDD8-9B0E2085B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B37DE-92FC-B2D9-7C40-172B75E09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EAF87-9A9F-4E0C-99C0-22C94F35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2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4" descr="Изображение выглядит как человек, прическа, Человеческое лицо, Женщина">
            <a:extLst>
              <a:ext uri="{FF2B5EF4-FFF2-40B4-BE49-F238E27FC236}">
                <a16:creationId xmlns:a16="http://schemas.microsoft.com/office/drawing/2014/main" id="{55524F52-4772-BB7E-6448-73DD68227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15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C9A8-4367-9942-776B-4DEEE47C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br>
              <a:rPr lang="ru-RU" sz="6600" dirty="0">
                <a:solidFill>
                  <a:srgbClr val="FFFFFF"/>
                </a:solidFill>
              </a:rPr>
            </a:br>
            <a:br>
              <a:rPr lang="ru-RU" sz="6600" dirty="0">
                <a:solidFill>
                  <a:srgbClr val="FFFFFF"/>
                </a:solidFill>
              </a:rPr>
            </a:br>
            <a:br>
              <a:rPr lang="ru-RU" sz="6600" dirty="0">
                <a:solidFill>
                  <a:srgbClr val="FFFFFF"/>
                </a:solidFill>
              </a:rPr>
            </a:br>
            <a:br>
              <a:rPr lang="ru-RU" sz="6600" dirty="0">
                <a:solidFill>
                  <a:srgbClr val="FFFFFF"/>
                </a:solidFill>
              </a:rPr>
            </a:br>
            <a:r>
              <a:rPr lang="ru-RU" sz="6600" dirty="0">
                <a:solidFill>
                  <a:srgbClr val="FFFFFF"/>
                </a:solidFill>
              </a:rPr>
              <a:t>Менопауза – вторая молодость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8DCCBD-CD32-A364-9457-4276241CB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8314"/>
            <a:ext cx="9144000" cy="239485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Объект 4" descr="Изображение выглядит как Шрифт, Графика,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44685E9-00D9-1004-1B18-F7C88FC50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34596" b="34940"/>
          <a:stretch/>
        </p:blipFill>
        <p:spPr>
          <a:xfrm>
            <a:off x="6857999" y="5590451"/>
            <a:ext cx="564494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в помещении, стена, одежд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695B8656-F6A2-646C-EFA1-AD36C29D6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9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1A401D-F7E0-BB86-959F-DE5F6E17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BB20FD-D13D-A9CC-67D0-F64297AB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64" y="2989371"/>
            <a:ext cx="5801435" cy="3503503"/>
          </a:xfrm>
        </p:spPr>
        <p:txBody>
          <a:bodyPr>
            <a:normAutofit/>
          </a:bodyPr>
          <a:lstStyle/>
          <a:p>
            <a:r>
              <a:rPr lang="ru-RU" sz="2600" dirty="0"/>
              <a:t>Современная лекционная аудитория и историческая аудитория оборудованы новейшим мультимедийным оборудованием</a:t>
            </a:r>
          </a:p>
          <a:p>
            <a:r>
              <a:rPr lang="ru-RU" sz="2600" dirty="0"/>
              <a:t>Занятия в интерактивном формате (симуляционное оборудование, наглядные пособия и демонстрация медицинских изделий)</a:t>
            </a:r>
          </a:p>
          <a:p>
            <a:endParaRPr lang="en-US" sz="2000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E8D234B-FD03-D685-DD1E-D58622912F50}"/>
              </a:ext>
            </a:extLst>
          </p:cNvPr>
          <p:cNvSpPr txBox="1">
            <a:spLocks/>
          </p:cNvSpPr>
          <p:nvPr/>
        </p:nvSpPr>
        <p:spPr>
          <a:xfrm>
            <a:off x="391883" y="-67340"/>
            <a:ext cx="5704116" cy="2691585"/>
          </a:xfrm>
          <a:prstGeom prst="cloudCallout">
            <a:avLst/>
          </a:prstGeom>
          <a:ln w="1905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dirty="0"/>
              <a:t>Наши преимущества</a:t>
            </a:r>
            <a:endParaRPr lang="en-US" sz="3600" b="1" dirty="0"/>
          </a:p>
          <a:p>
            <a:pPr lvl="3" algn="ctr"/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94154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едицинское оборудование, медицинский, комната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58453C2A-78C8-5C6B-E245-8A0FFD1F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07" y="-334430"/>
            <a:ext cx="10481071" cy="6980557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F2B2F6B-0701-4196-D3C9-946CDA1F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780" y="1690689"/>
            <a:ext cx="6503019" cy="4453634"/>
          </a:xfrm>
          <a:effectLst>
            <a:softEdge rad="63500"/>
          </a:effectLst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1EB93-CA0A-DAFF-2A67-3F3BDABB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93B3E0-F2F7-2846-77EF-B82169EB51F4}"/>
              </a:ext>
            </a:extLst>
          </p:cNvPr>
          <p:cNvSpPr txBox="1">
            <a:spLocks/>
          </p:cNvSpPr>
          <p:nvPr/>
        </p:nvSpPr>
        <p:spPr>
          <a:xfrm>
            <a:off x="519719" y="194750"/>
            <a:ext cx="5704116" cy="2691585"/>
          </a:xfrm>
          <a:prstGeom prst="cloudCallout">
            <a:avLst/>
          </a:prstGeom>
          <a:ln w="1905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dirty="0"/>
              <a:t>Наши преимущества</a:t>
            </a:r>
            <a:endParaRPr lang="en-US" sz="3600" b="1" dirty="0"/>
          </a:p>
          <a:p>
            <a:pPr algn="ctr"/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F5A11-1599-F6F2-EE75-8191E92357D5}"/>
              </a:ext>
            </a:extLst>
          </p:cNvPr>
          <p:cNvSpPr txBox="1"/>
          <p:nvPr/>
        </p:nvSpPr>
        <p:spPr>
          <a:xfrm>
            <a:off x="379140" y="3268581"/>
            <a:ext cx="4758917" cy="269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Возможность консультирования у оперирующих </a:t>
            </a:r>
            <a:r>
              <a:rPr lang="ru-RU" sz="2800" dirty="0" err="1"/>
              <a:t>хиругов</a:t>
            </a:r>
            <a:r>
              <a:rPr lang="ru-RU" sz="2800" dirty="0"/>
              <a:t> – экспертов в хирургии тазового дна и недержания мочи </a:t>
            </a:r>
          </a:p>
        </p:txBody>
      </p:sp>
    </p:spTree>
    <p:extLst>
      <p:ext uri="{BB962C8B-B14F-4D97-AF65-F5344CB8AC3E}">
        <p14:creationId xmlns:p14="http://schemas.microsoft.com/office/powerpoint/2010/main" val="34047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671F8-7409-195F-6054-DB64ECB2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Изображение выглядит как обувь, тень, земл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70DD564-3C6E-6B97-59AB-E540B034F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812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14C5E-C421-FA8D-7453-B703ED446F90}"/>
              </a:ext>
            </a:extLst>
          </p:cNvPr>
          <p:cNvSpPr txBox="1"/>
          <p:nvPr/>
        </p:nvSpPr>
        <p:spPr>
          <a:xfrm>
            <a:off x="711200" y="4389120"/>
            <a:ext cx="1203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Благодарим за внимание и приглашаем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4583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1A25D-6430-5F09-8C25-C636FC33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08253-A579-20AB-19D1-9F29939F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63343" cy="1104446"/>
          </a:xfrm>
        </p:spPr>
        <p:txBody>
          <a:bodyPr>
            <a:normAutofit/>
          </a:bodyPr>
          <a:lstStyle/>
          <a:p>
            <a:endParaRPr lang="ru-RU" sz="3400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7C96F7E0-7E50-FBC6-DA32-0DDA4FC8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7" y="2644289"/>
            <a:ext cx="6973557" cy="353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России средний возраст наступления менопаузы – </a:t>
            </a:r>
            <a:r>
              <a:rPr lang="ru-RU" sz="3200" b="1" dirty="0"/>
              <a:t>50 лет</a:t>
            </a:r>
          </a:p>
          <a:p>
            <a:pPr marL="0" indent="0">
              <a:buNone/>
            </a:pPr>
            <a:r>
              <a:rPr lang="ru-RU" sz="3200" dirty="0"/>
              <a:t>Средняя продолжительность жизни женщин в 2022 году  - </a:t>
            </a:r>
            <a:r>
              <a:rPr lang="ru-RU" sz="3200" b="1" dirty="0"/>
              <a:t>77,8 лет</a:t>
            </a:r>
          </a:p>
          <a:p>
            <a:pPr marL="0" indent="0">
              <a:buNone/>
            </a:pPr>
            <a:r>
              <a:rPr lang="ru-RU" sz="3200" dirty="0"/>
              <a:t>В 2045 году ожидаемая продолжительность жизни женщин  </a:t>
            </a:r>
            <a:r>
              <a:rPr lang="ru-RU" sz="3200" b="1" dirty="0"/>
              <a:t>- 83,5 года!</a:t>
            </a:r>
          </a:p>
          <a:p>
            <a:pPr marL="0" indent="0">
              <a:buNone/>
            </a:pP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CEDAB-4B89-63BC-45A1-6AEBF1A2605D}"/>
              </a:ext>
            </a:extLst>
          </p:cNvPr>
          <p:cNvSpPr txBox="1"/>
          <p:nvPr/>
        </p:nvSpPr>
        <p:spPr>
          <a:xfrm>
            <a:off x="174172" y="6116610"/>
            <a:ext cx="643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https://worldpopulationreview.com/country-rankings/age-of-menopause-by-country</a:t>
            </a:r>
            <a:endParaRPr lang="ru-RU"/>
          </a:p>
        </p:txBody>
      </p:sp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DF6C45AC-E65F-9FBB-4F41-5051DE977773}"/>
              </a:ext>
            </a:extLst>
          </p:cNvPr>
          <p:cNvSpPr/>
          <p:nvPr/>
        </p:nvSpPr>
        <p:spPr>
          <a:xfrm>
            <a:off x="0" y="95059"/>
            <a:ext cx="5619207" cy="2188959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ЗАЧЕМ?</a:t>
            </a:r>
            <a:endParaRPr lang="en-US" sz="6600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5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Человеческое лицо, женщи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8D84929-1DBE-3157-03B2-641EAA4A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3" y="1759106"/>
            <a:ext cx="2073083" cy="26099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FB280-9D1F-63CC-65BB-B0B55933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91354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Шрифт, Графика,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D93DAFF-6AE7-7092-3B3D-2FF018433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34596" b="34940"/>
          <a:stretch/>
        </p:blipFill>
        <p:spPr>
          <a:xfrm>
            <a:off x="6868885" y="227670"/>
            <a:ext cx="5644944" cy="1325563"/>
          </a:xfrm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937FF655-33AF-A081-5414-BD11A70E2F22}"/>
              </a:ext>
            </a:extLst>
          </p:cNvPr>
          <p:cNvSpPr/>
          <p:nvPr/>
        </p:nvSpPr>
        <p:spPr>
          <a:xfrm>
            <a:off x="1014179" y="-65262"/>
            <a:ext cx="3474720" cy="2180191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КТО?</a:t>
            </a:r>
            <a:endParaRPr lang="en-US" sz="6600" b="1" dirty="0"/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B0BFC-10E0-82F1-33C8-4C3C24AAE9EC}"/>
              </a:ext>
            </a:extLst>
          </p:cNvPr>
          <p:cNvSpPr txBox="1"/>
          <p:nvPr/>
        </p:nvSpPr>
        <p:spPr>
          <a:xfrm>
            <a:off x="4406536" y="1726109"/>
            <a:ext cx="726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Сотрудники кафедра Акушерства и гинекологии №1 ИКМ им Н.В. Склифосовского Сеченовского Университета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D7DBF-A0D4-F795-7FE0-80407AB9C52B}"/>
              </a:ext>
            </a:extLst>
          </p:cNvPr>
          <p:cNvSpPr txBox="1"/>
          <p:nvPr/>
        </p:nvSpPr>
        <p:spPr>
          <a:xfrm>
            <a:off x="6219116" y="2545316"/>
            <a:ext cx="5739204" cy="3786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К.м.н., акушер-гинеколог, врач УЗ-диагностики, доцент Горбенко Оксана Юрьевна – специалист в области эстетической гинекологии, </a:t>
            </a:r>
          </a:p>
          <a:p>
            <a:r>
              <a:rPr lang="ru-RU" dirty="0"/>
              <a:t>К.м.н., акушер-гинеколог,  ассистент Проклова Гузель </a:t>
            </a:r>
            <a:r>
              <a:rPr lang="ru-RU" dirty="0" err="1"/>
              <a:t>Фаритовна</a:t>
            </a:r>
            <a:r>
              <a:rPr lang="ru-RU" dirty="0"/>
              <a:t> –специалист в области реабилитации, консультант по здоровому образу жизни</a:t>
            </a:r>
          </a:p>
          <a:p>
            <a:r>
              <a:rPr lang="ru-RU" dirty="0"/>
              <a:t>К.м.н., акушер-гинеколог, ассистент </a:t>
            </a:r>
            <a:r>
              <a:rPr lang="ru-RU" dirty="0" err="1"/>
              <a:t>Свидинская</a:t>
            </a:r>
            <a:r>
              <a:rPr lang="ru-RU" dirty="0"/>
              <a:t>  Евгения Александровна – специалист по возрастной гинекологи, консультант в подборе МГТ</a:t>
            </a:r>
          </a:p>
          <a:p>
            <a:r>
              <a:rPr lang="ru-RU" dirty="0"/>
              <a:t>Заведующий кафедрой – д.м.н., профессор. Заслуженный врач России – Ищенко Анатолий  Иванович</a:t>
            </a:r>
          </a:p>
        </p:txBody>
      </p:sp>
      <p:pic>
        <p:nvPicPr>
          <p:cNvPr id="10" name="Рисунок 9" descr="Изображение выглядит как Человеческое лицо, человек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D6A6003-9036-28CF-B31B-33B5D18A3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46" y="2670087"/>
            <a:ext cx="2189559" cy="218955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человек, пальт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22E7C6F-E423-1E4C-6C05-C0A2FD1F0A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1492" r="8084" b="7391"/>
          <a:stretch/>
        </p:blipFill>
        <p:spPr>
          <a:xfrm>
            <a:off x="2647976" y="3629296"/>
            <a:ext cx="1758560" cy="244623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B084367-0E75-E26B-2DFF-6E659D85CB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8" t="4196"/>
          <a:stretch/>
        </p:blipFill>
        <p:spPr>
          <a:xfrm>
            <a:off x="4029557" y="4607819"/>
            <a:ext cx="2189559" cy="22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5665E-7A97-A0A7-CC95-C7170780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497977" cy="5868198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/>
              <a:t>Клиника акушерства и гинекологии им. В.Ф. Снегирева Сеченовского центра материнства и детства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37C5B-AD25-11EA-9DA4-A7A1EF9C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3" y="227670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Объект 4" descr="Изображение выглядит как на открытом воздухе, строительство, Правительственное зда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D95174D2-B8E9-1576-743E-4816FF7A3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229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9D4912E7-E260-5552-A0A4-74BF11680D35}"/>
              </a:ext>
            </a:extLst>
          </p:cNvPr>
          <p:cNvSpPr/>
          <p:nvPr/>
        </p:nvSpPr>
        <p:spPr>
          <a:xfrm>
            <a:off x="1151707" y="227670"/>
            <a:ext cx="3474720" cy="2180191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ГДЕ?</a:t>
            </a:r>
            <a:endParaRPr lang="en-US" sz="6600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4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F211-AADF-79E7-5546-D2F34D8C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365125"/>
            <a:ext cx="101999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6AD31-F68A-8AD7-9265-7A60C6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1" y="95158"/>
            <a:ext cx="4299859" cy="2081985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/>
              <a:t>О ЧЁМ?</a:t>
            </a:r>
            <a:endParaRPr lang="en-US" sz="6000" b="1" dirty="0"/>
          </a:p>
          <a:p>
            <a:pPr algn="ctr"/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FC7C2-E1B1-16EA-8EE9-F7DDA9F0C629}"/>
              </a:ext>
            </a:extLst>
          </p:cNvPr>
          <p:cNvSpPr txBox="1"/>
          <p:nvPr/>
        </p:nvSpPr>
        <p:spPr>
          <a:xfrm>
            <a:off x="4357917" y="533397"/>
            <a:ext cx="73616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b="0" dirty="0">
                <a:cs typeface="Times New Roman" pitchFamily="18" charset="0"/>
              </a:rPr>
              <a:t> </a:t>
            </a:r>
            <a:endParaRPr lang="ru-RU" altLang="ru-RU" sz="2400" dirty="0">
              <a:cs typeface="Times New Roman" pitchFamily="18" charset="0"/>
            </a:endParaRPr>
          </a:p>
          <a:p>
            <a:pPr lvl="0" algn="ctr"/>
            <a:r>
              <a:rPr lang="ru-RU" altLang="ru-RU" sz="3200" dirty="0">
                <a:cs typeface="Times New Roman" pitchFamily="18" charset="0"/>
              </a:rPr>
              <a:t>Обсудим возрастные  изменения в женском организме и расскажем, как с ними бороться</a:t>
            </a:r>
          </a:p>
          <a:p>
            <a:pPr lvl="0"/>
            <a:endParaRPr lang="ru-RU" altLang="ru-RU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67A78998-404A-207E-F899-86779DF21355}"/>
              </a:ext>
            </a:extLst>
          </p:cNvPr>
          <p:cNvSpPr txBox="1">
            <a:spLocks/>
          </p:cNvSpPr>
          <p:nvPr/>
        </p:nvSpPr>
        <p:spPr>
          <a:xfrm>
            <a:off x="1747520" y="1798007"/>
            <a:ext cx="4673600" cy="1930718"/>
          </a:xfrm>
          <a:prstGeom prst="irregularSeal1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/>
              <a:t>ПРИЛИВЫ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EA9949B9-D6CD-8B02-9A72-4064EA5A1E73}"/>
              </a:ext>
            </a:extLst>
          </p:cNvPr>
          <p:cNvSpPr/>
          <p:nvPr/>
        </p:nvSpPr>
        <p:spPr>
          <a:xfrm rot="20665753">
            <a:off x="6641010" y="2423368"/>
            <a:ext cx="5754190" cy="3037108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3200" b="0" dirty="0">
              <a:cs typeface="Times New Roman" pitchFamily="18" charset="0"/>
            </a:endParaRPr>
          </a:p>
          <a:p>
            <a:pPr algn="ctr"/>
            <a:r>
              <a:rPr lang="ru-RU" altLang="ru-RU" sz="3600" dirty="0">
                <a:solidFill>
                  <a:schemeClr val="tx1"/>
                </a:solidFill>
                <a:cs typeface="Times New Roman" pitchFamily="18" charset="0"/>
              </a:rPr>
              <a:t>ОСТЕОПОРОЗ</a:t>
            </a:r>
            <a:br>
              <a:rPr lang="ru-RU" altLang="ru-RU" sz="28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id="{90950A6B-177B-5F8A-4F01-B0AF3F17B7B2}"/>
              </a:ext>
            </a:extLst>
          </p:cNvPr>
          <p:cNvSpPr/>
          <p:nvPr/>
        </p:nvSpPr>
        <p:spPr>
          <a:xfrm rot="590192">
            <a:off x="4503058" y="4354085"/>
            <a:ext cx="4673600" cy="2738005"/>
          </a:xfrm>
          <a:prstGeom prst="irregularSeal1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3200" b="0" dirty="0">
              <a:cs typeface="Times New Roman" pitchFamily="18" charset="0"/>
            </a:endParaRPr>
          </a:p>
          <a:p>
            <a:pPr algn="ctr"/>
            <a:r>
              <a:rPr lang="ru-RU" altLang="ru-RU" sz="3600" dirty="0">
                <a:solidFill>
                  <a:schemeClr val="tx1"/>
                </a:solidFill>
                <a:cs typeface="Times New Roman" pitchFamily="18" charset="0"/>
              </a:rPr>
              <a:t>ДЕМЕНЦИЯ</a:t>
            </a:r>
            <a:br>
              <a:rPr lang="ru-RU" alt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id="{F984F637-9FC0-A2F5-4E03-93A20E8ECDAA}"/>
              </a:ext>
            </a:extLst>
          </p:cNvPr>
          <p:cNvSpPr/>
          <p:nvPr/>
        </p:nvSpPr>
        <p:spPr>
          <a:xfrm>
            <a:off x="0" y="3728725"/>
            <a:ext cx="5635309" cy="3034117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НЕДЕРЖАНИЕ МОЧИ</a:t>
            </a:r>
            <a:endParaRPr lang="ru-RU" altLang="ru-RU" sz="1400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738DD-D9AA-1E8A-FCA2-65E61B06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5" y="-58933"/>
            <a:ext cx="7926836" cy="373893"/>
          </a:xfrm>
        </p:spPr>
        <p:txBody>
          <a:bodyPr anchor="b">
            <a:normAutofit fontScale="90000"/>
          </a:bodyPr>
          <a:lstStyle/>
          <a:p>
            <a:b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ru-RU" altLang="ru-RU" sz="4400" dirty="0"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 descr="Изображение выглядит как человек, Человеческое лицо, одежда, Медицинск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F5E4E85E-2590-3E63-1BE4-7DA11348C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56282F5-7B8B-22F0-AFBF-E737D978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880744"/>
            <a:ext cx="7277605" cy="610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b="1" dirty="0">
                <a:cs typeface="Times New Roman" pitchFamily="18" charset="0"/>
              </a:rPr>
              <a:t>Доступно и просто о самом главном: </a:t>
            </a:r>
          </a:p>
          <a:p>
            <a:r>
              <a:rPr lang="ru-RU" altLang="ru-RU" sz="2800" dirty="0">
                <a:cs typeface="Times New Roman" pitchFamily="18" charset="0"/>
              </a:rPr>
              <a:t>как сохранить здоровье и повысить качество жизни с наступлением менопаузы</a:t>
            </a:r>
          </a:p>
          <a:p>
            <a:r>
              <a:rPr lang="ru-RU" dirty="0"/>
              <a:t>Зачем идти к гинекологу после 50</a:t>
            </a:r>
          </a:p>
          <a:p>
            <a:r>
              <a:rPr lang="ru-RU" dirty="0"/>
              <a:t>Что делать каждый день, чтобы дольше оставаться активной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30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D18B2A-C0A7-AF7F-8B39-8E9FBDDE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1" y="2177143"/>
            <a:ext cx="4699746" cy="45729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F211-AADF-79E7-5546-D2F34D8C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365125"/>
            <a:ext cx="101999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6AD31-F68A-8AD7-9265-7A60C6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1" y="95158"/>
            <a:ext cx="4299859" cy="2081985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/>
              <a:t>О ЧЁМ?</a:t>
            </a:r>
            <a:endParaRPr lang="en-US" sz="6000" b="1" dirty="0"/>
          </a:p>
          <a:p>
            <a:pPr algn="ctr"/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FC7C2-E1B1-16EA-8EE9-F7DDA9F0C629}"/>
              </a:ext>
            </a:extLst>
          </p:cNvPr>
          <p:cNvSpPr txBox="1"/>
          <p:nvPr/>
        </p:nvSpPr>
        <p:spPr>
          <a:xfrm>
            <a:off x="5453744" y="0"/>
            <a:ext cx="673825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altLang="ru-RU" b="0" dirty="0">
                <a:cs typeface="Times New Roman" pitchFamily="18" charset="0"/>
              </a:rPr>
              <a:t> </a:t>
            </a:r>
            <a:endParaRPr lang="ru-RU" altLang="ru-RU" sz="2400" dirty="0"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Times New Roman" pitchFamily="18" charset="0"/>
              </a:rPr>
              <a:t>о правильном питании и  грамотной физической активности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altLang="ru-RU" sz="2400" b="1" dirty="0"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Times New Roman" pitchFamily="18" charset="0"/>
              </a:rPr>
              <a:t>сексуальность после 50 – не ограничивайте себя и своего партнера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менопаузальная гормональная терапия – факты с точки зрения доказательной медицины</a:t>
            </a:r>
            <a:br>
              <a:rPr lang="ru-RU" sz="2400" b="1" dirty="0"/>
            </a:br>
            <a:endParaRPr lang="ru-RU" altLang="ru-RU" sz="2400" b="1" dirty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/>
              <a:t>фитоэстроге́ны</a:t>
            </a:r>
            <a:r>
              <a:rPr lang="ru-RU" sz="2400" b="1" dirty="0"/>
              <a:t> – безопасная альтернатива гормонам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altLang="ru-RU" sz="2400" b="1" dirty="0"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Times New Roman" pitchFamily="18" charset="0"/>
              </a:rPr>
              <a:t>эстетическая гинекология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altLang="ru-RU" sz="2400" b="1" dirty="0"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Times New Roman" pitchFamily="18" charset="0"/>
              </a:rPr>
              <a:t>и  многое-многое другое….</a:t>
            </a:r>
          </a:p>
          <a:p>
            <a:pPr lvl="0"/>
            <a:endParaRPr lang="ru-RU" altLang="ru-RU" dirty="0"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дежда, Человеческое лицо, человек, очки&#10;&#10;Автоматически созданное описание">
            <a:extLst>
              <a:ext uri="{FF2B5EF4-FFF2-40B4-BE49-F238E27FC236}">
                <a16:creationId xmlns:a16="http://schemas.microsoft.com/office/drawing/2014/main" id="{44DFB82C-B621-D35C-F02A-9B071A05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37210"/>
          <a:stretch/>
        </p:blipFill>
        <p:spPr>
          <a:xfrm>
            <a:off x="578030" y="2177143"/>
            <a:ext cx="3688080" cy="44481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F211-AADF-79E7-5546-D2F34D8C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365125"/>
            <a:ext cx="101999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6AD31-F68A-8AD7-9265-7A60C6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1" y="95158"/>
            <a:ext cx="4299859" cy="2081985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6000" b="1" dirty="0"/>
              <a:t>КАК?</a:t>
            </a:r>
            <a:endParaRPr lang="en-US" sz="6000" b="1" dirty="0"/>
          </a:p>
          <a:p>
            <a:pPr algn="ctr"/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FC7C2-E1B1-16EA-8EE9-F7DDA9F0C629}"/>
              </a:ext>
            </a:extLst>
          </p:cNvPr>
          <p:cNvSpPr txBox="1"/>
          <p:nvPr/>
        </p:nvSpPr>
        <p:spPr>
          <a:xfrm>
            <a:off x="4714241" y="508000"/>
            <a:ext cx="66395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b="0" dirty="0">
                <a:cs typeface="Times New Roman" pitchFamily="18" charset="0"/>
              </a:rPr>
              <a:t> </a:t>
            </a:r>
            <a:endParaRPr lang="ru-RU" altLang="ru-RU" dirty="0">
              <a:cs typeface="Times New Roman" pitchFamily="18" charset="0"/>
            </a:endParaRPr>
          </a:p>
          <a:p>
            <a:r>
              <a:rPr lang="ru-RU" sz="2400" b="1" dirty="0"/>
              <a:t>Цикл  из  5  - 10 занятий в зависимости от целевой аудитории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 В очном формате</a:t>
            </a:r>
          </a:p>
          <a:p>
            <a:r>
              <a:rPr lang="ru-RU" sz="2400" dirty="0"/>
              <a:t>ответы на любые вопросы</a:t>
            </a:r>
          </a:p>
          <a:p>
            <a:r>
              <a:rPr lang="ru-RU" sz="2400" dirty="0"/>
              <a:t>практические занятия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Онлайн формат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Темы бесед могут быть скорректированы на основе пожеланий слушателей</a:t>
            </a:r>
          </a:p>
          <a:p>
            <a:endParaRPr lang="ru-RU" sz="2400" dirty="0"/>
          </a:p>
          <a:p>
            <a:r>
              <a:rPr lang="ru-RU" sz="2400" dirty="0"/>
              <a:t>Мы  готовы обсуждать любые медицинские темы доступным языком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Профессор женский контур">
            <a:extLst>
              <a:ext uri="{FF2B5EF4-FFF2-40B4-BE49-F238E27FC236}">
                <a16:creationId xmlns:a16="http://schemas.microsoft.com/office/drawing/2014/main" id="{275DC4EB-B692-98CD-F623-C55C44DDC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383" y="1262742"/>
            <a:ext cx="1592217" cy="15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2B2F6B-0701-4196-D3C9-946CDA1F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38" y="2990612"/>
            <a:ext cx="7355242" cy="3247628"/>
          </a:xfrm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dirty="0"/>
              <a:t>Занятия проходят в историческом центре Москвы  в здании старейшей клиники акушерства и гинекологии им. В.Ф. Снегирева</a:t>
            </a:r>
          </a:p>
          <a:p>
            <a:r>
              <a:rPr lang="ru-RU" dirty="0"/>
              <a:t>Авторы – ведущие сотрудники кафедры, имеющие многолетний опыт работы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1EB93-CA0A-DAFF-2A67-3F3BDABB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93B3E0-F2F7-2846-77EF-B82169EB51F4}"/>
              </a:ext>
            </a:extLst>
          </p:cNvPr>
          <p:cNvSpPr txBox="1">
            <a:spLocks/>
          </p:cNvSpPr>
          <p:nvPr/>
        </p:nvSpPr>
        <p:spPr>
          <a:xfrm>
            <a:off x="108855" y="0"/>
            <a:ext cx="5704116" cy="2691585"/>
          </a:xfrm>
          <a:prstGeom prst="cloudCallout">
            <a:avLst/>
          </a:prstGeom>
          <a:ln w="1905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dirty="0"/>
              <a:t>Наши преимущества</a:t>
            </a:r>
            <a:endParaRPr lang="en-US" sz="3600" b="1" dirty="0"/>
          </a:p>
          <a:p>
            <a:pPr algn="ctr"/>
            <a:endParaRPr lang="ru-RU" sz="1400" dirty="0"/>
          </a:p>
        </p:txBody>
      </p:sp>
      <p:pic>
        <p:nvPicPr>
          <p:cNvPr id="8" name="Рисунок 7" descr="Изображение выглядит как в помещении, стена, потолок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A842BF5-7462-E7CC-D293-D0B4765D3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2718" r="28737"/>
          <a:stretch/>
        </p:blipFill>
        <p:spPr>
          <a:xfrm>
            <a:off x="7474980" y="66099"/>
            <a:ext cx="4478260" cy="6426776"/>
          </a:xfrm>
          <a:prstGeom prst="rect">
            <a:avLst/>
          </a:prstGeom>
          <a:effectLst>
            <a:reflection blurRad="1270000" stA="98000" endPos="65000" dist="50800" dir="5400000" sy="-100000" algn="bl" rotWithShape="0"/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2511706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399</Words>
  <Application>Microsoft Office PowerPoint</Application>
  <PresentationFormat>Широкоэкранный</PresentationFormat>
  <Paragraphs>62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Wingdings</vt:lpstr>
      <vt:lpstr>Тема Office</vt:lpstr>
      <vt:lpstr>    Менопауза – вторая молодость</vt:lpstr>
      <vt:lpstr>Презентация PowerPoint</vt:lpstr>
      <vt:lpstr>Презентация PowerPoint</vt:lpstr>
      <vt:lpstr>Клиника акушерства и гинекологии им. В.Ф. Снегирева Сеченовского центра материнства и детства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Andrey Lysenko</dc:creator>
  <cp:lastModifiedBy>Andrey Lysenko</cp:lastModifiedBy>
  <cp:revision>1</cp:revision>
  <dcterms:created xsi:type="dcterms:W3CDTF">2024-06-04T09:21:43Z</dcterms:created>
  <dcterms:modified xsi:type="dcterms:W3CDTF">2024-07-09T09:29:07Z</dcterms:modified>
</cp:coreProperties>
</file>