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61" r:id="rId7"/>
    <p:sldId id="263" r:id="rId8"/>
    <p:sldId id="259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A5CF-7F48-4038-B906-1871E4DBFBC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F00C-B3E1-4938-92BB-FBCC50569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A5CF-7F48-4038-B906-1871E4DBFBC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F00C-B3E1-4938-92BB-FBCC50569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A5CF-7F48-4038-B906-1871E4DBFBC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F00C-B3E1-4938-92BB-FBCC50569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A5CF-7F48-4038-B906-1871E4DBFBC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F00C-B3E1-4938-92BB-FBCC50569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A5CF-7F48-4038-B906-1871E4DBFBC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F00C-B3E1-4938-92BB-FBCC50569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A5CF-7F48-4038-B906-1871E4DBFBC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F00C-B3E1-4938-92BB-FBCC50569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A5CF-7F48-4038-B906-1871E4DBFBC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F00C-B3E1-4938-92BB-FBCC50569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A5CF-7F48-4038-B906-1871E4DBFBC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F00C-B3E1-4938-92BB-FBCC50569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A5CF-7F48-4038-B906-1871E4DBFBC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F00C-B3E1-4938-92BB-FBCC50569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A5CF-7F48-4038-B906-1871E4DBFBC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F00C-B3E1-4938-92BB-FBCC50569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A5CF-7F48-4038-B906-1871E4DBFBC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5F00C-B3E1-4938-92BB-FBCC50569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A5CF-7F48-4038-B906-1871E4DBFBC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5F00C-B3E1-4938-92BB-FBCC505695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7494"/>
            <a:ext cx="8136904" cy="1102519"/>
          </a:xfrm>
        </p:spPr>
        <p:txBody>
          <a:bodyPr>
            <a:noAutofit/>
          </a:bodyPr>
          <a:lstStyle/>
          <a:p>
            <a:pPr algn="l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Коворкинг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детьми в парке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Мамы в парке"</a:t>
            </a:r>
          </a:p>
        </p:txBody>
      </p:sp>
      <p:pic>
        <p:nvPicPr>
          <p:cNvPr id="4" name="Рисунок 3" descr="коворкин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563638"/>
            <a:ext cx="5948153" cy="3345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5552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Целевая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аудитория: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Работающие мамы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Дети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12 лет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859782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География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Казань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Сроки реализации: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01.07.2023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- 15.09.2023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пространства для совмещения работы и ухода за детьми в парках города Казань</a:t>
            </a: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11510"/>
            <a:ext cx="4445259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7494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Команда проекта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Коинова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Вилена Федоровна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Администратор: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Чупико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Юлия Алексеевна,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Базуева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Адреевна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Куратор-воспитатель: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Набиуллина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Розалия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Рифовна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Суслопарова Виктория Сергеевна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067694"/>
            <a:ext cx="5652120" cy="2826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11510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Количественные результаты: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посетившие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коворкинг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200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мастер-классов для детей - 10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посетившие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коворкинг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- 200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Качественные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 и способы их измерения: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условий для совмещения работы и отдыха для мам с детьми, является своеобразным вкладом в поддержание семейных ценностей, укрепление института семьи и поддержки матерей, которые совмещают работу и уход за ребёнком. Даже пару часов, проведённые в парке на свежем воздухе, когда Мама может поработать, в то время как ее ребенок будет занят играми, развивающими мастер-классами и общением со сверстниками под присмотром профессионального куратора-воспитателя - может дать ей много сил и возможностей для сохранения внутреннего баланса и увеличения продуктивности.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9542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проекта: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Организационные моменты. Подготовка и материально-техническое обеспечение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коворкинга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Информационная работа по привлечению мам с детьми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коворкинг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мастер-классов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массового мероприятия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Партнеры проекта: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советского района г. Казань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организационная и информационная поддержка)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Дирекция парков и скверов РТ  (организационная и информационная поддержка)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ООО «Даже Если» (материальная поддержка)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9582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Информационная поддержка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стороны Дирекции парков и скверов, которые разместят информацию о социальном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коворкинге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официальные группы мам города Казань, местные СМИ.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Дальнейшая реализация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проекта предполагает открытие социальных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коворкинг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других парках Города Казань и тиражирование опыта на другие города региона и регионы РФ.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Дальнейшее ресурсное обеспечение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планируется за счёт привлечения коммерческих партнёров.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9144" y="195486"/>
            <a:ext cx="77048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Календарный план: 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Переговоры с дирекцией парков и скверов. </a:t>
            </a:r>
          </a:p>
          <a:p>
            <a:pPr marL="342900" indent="-34290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Выбор площадки. 01.07.2023-10.07.2023 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Подготовка площадки для создания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коворкинга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Закуп мебели. Обустройство. 01.07.2023-10.07.2023 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плана работы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коворкинга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расписание </a:t>
            </a:r>
          </a:p>
          <a:p>
            <a:pPr marL="342900" indent="-34290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01.07.2023-10.07.2023 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Привлечения партнеров для Поддержки проекта </a:t>
            </a:r>
          </a:p>
          <a:p>
            <a:pPr marL="342900" indent="-34290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01.07.2023-10.07.2023 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Информирование населения через социальные сети и 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Дирекция парков и скверов 01.07.2023-15.09.2023 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не менее 10 мастер-классов для детей, </a:t>
            </a:r>
          </a:p>
          <a:p>
            <a:pPr marL="342900" indent="-34290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чьи мамы заняты работой 10.07.2023-15.09.2023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5486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Оплата труда: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проекта 65 000,00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Администратор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62 500,00 2 ед. 125 000,00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Куратор-воспитатель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25 000,00 2 ед. 50 000,00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Страховые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взносы с выплат физическим лицам по гражданско-правовым договорам 65 040,00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Весь штат сотрудников работает по договору ГПХ, расчет произведен по ставке 27,1%)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Приобретение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аренда специализированного оборудования,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инвентаря: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столов 3 000,00 10 ед. 30 000,00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навеса 3 000,00 10 ед. 30 000,00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стульев 1 000,00 20 ед. 20 000,00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Покупка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большого стола для переговоров 5 000,00 1 ед.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Стойка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администратора 15 000,00 1 ед.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розеток 100 000,00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Покупка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микроволновок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5 000,00 1 ед.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Покупка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мешки-пуфики 3 000,00 10 ед. 30 000,00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Покупка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детской зоны 50 000,00 1 ед.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Проектор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15 000,00 1 ед.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Экран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15 000,00 1 ед.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Чехлы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мебели 1 000,00 40 ед. 40 000,00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Чехлы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техники 1 000,00 20 ед. 20 000,00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480</Words>
  <Application>Microsoft Office PowerPoint</Application>
  <PresentationFormat>Экран (16:9)</PresentationFormat>
  <Paragraphs>79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Коворкинг для мам с детьми в парке  "Мамы в парке"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Коворкинг  для мам с детьми в парке  "Мамы в парке"</dc:title>
  <dc:creator>Пользователь Windows</dc:creator>
  <cp:lastModifiedBy>Пользователь Windows</cp:lastModifiedBy>
  <cp:revision>9</cp:revision>
  <dcterms:created xsi:type="dcterms:W3CDTF">2023-04-14T11:34:46Z</dcterms:created>
  <dcterms:modified xsi:type="dcterms:W3CDTF">2023-04-14T12:01:14Z</dcterms:modified>
</cp:coreProperties>
</file>