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8" r:id="rId1"/>
  </p:sldMasterIdLst>
  <p:sldIdLst>
    <p:sldId id="276" r:id="rId2"/>
    <p:sldId id="257" r:id="rId3"/>
    <p:sldId id="256" r:id="rId4"/>
    <p:sldId id="261" r:id="rId5"/>
    <p:sldId id="280" r:id="rId6"/>
    <p:sldId id="260" r:id="rId7"/>
    <p:sldId id="267" r:id="rId8"/>
    <p:sldId id="262" r:id="rId9"/>
    <p:sldId id="273" r:id="rId10"/>
    <p:sldId id="263" r:id="rId11"/>
    <p:sldId id="265" r:id="rId12"/>
    <p:sldId id="264" r:id="rId13"/>
    <p:sldId id="266" r:id="rId14"/>
    <p:sldId id="271" r:id="rId15"/>
    <p:sldId id="279" r:id="rId16"/>
    <p:sldId id="268" r:id="rId17"/>
    <p:sldId id="269" r:id="rId18"/>
    <p:sldId id="272" r:id="rId19"/>
    <p:sldId id="274" r:id="rId20"/>
    <p:sldId id="277" r:id="rId21"/>
    <p:sldId id="278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14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722901046276093"/>
          <c:y val="0.041522212326526642"/>
          <c:w val="0.88329094648361206"/>
          <c:h val="0.84975814819335938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 участников по изменению самочувствия, уровня энергии, общего восприятия своего здоровья</c:v>
                </c:pt>
              </c:strCache>
            </c:strRef>
          </c:tx>
          <c:spPr>
            <a:ln w="44450"/>
          </c:spPr>
          <c:marker>
            <c:symbol val="diamond"/>
            <c:size val="12"/>
          </c:marker>
          <c:dPt>
            <c:idx val="0"/>
            <c:invertIfNegative val="1"/>
            <c:marker>
              <c:symbol val="diamond"/>
              <c:size val="20"/>
            </c:marker>
          </c:dPt>
          <c:dPt>
            <c:idx val="1"/>
            <c:invertIfNegative val="1"/>
            <c:marker>
              <c:symbol val="diamond"/>
              <c:size val="20"/>
            </c:marker>
          </c:dPt>
          <c:dPt>
            <c:idx val="2"/>
            <c:invertIfNegative val="1"/>
            <c:marker>
              <c:symbol val="diamond"/>
              <c:size val="20"/>
            </c:marker>
          </c:dPt>
          <c:dPt>
            <c:idx val="3"/>
            <c:invertIfNegative val="1"/>
            <c:marker>
              <c:symbol val="diamond"/>
              <c:size val="20"/>
            </c:marker>
          </c:dPt>
          <c:dPt>
            <c:idx val="4"/>
            <c:invertIfNegative val="1"/>
            <c:marker>
              <c:symbol val="diamond"/>
              <c:size val="20"/>
            </c:marker>
          </c:dPt>
          <c:dLbls>
            <c:dLbl>
              <c:idx val="0"/>
              <c:layout>
                <c:manualLayout>
                  <c:x val="-0.038580246269702911"/>
                  <c:y val="0.065421618521213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32407406717538834"/>
                  <c:y val="0.060187887400388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33950615674257278"/>
                  <c:y val="-0.062804751098155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35493828356266022"/>
                  <c:y val="-0.062804751098155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37037037312984467"/>
                  <c:y val="-0.065421618521213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2200" b="1" i="0" baseline="0" smtId="4294967295">
                    <a:latin typeface="Times New Roman" pitchFamily="18" charset="0"/>
                  </a:defRPr>
                </a:pPr>
                <a:endParaRPr sz="2200" b="1" i="0" baseline="0" smtId="4294967295">
                  <a:latin typeface="Times New Roman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65</c:v>
                </c:pt>
                <c:pt idx="2">
                  <c:v>68</c:v>
                </c:pt>
                <c:pt idx="3">
                  <c:v>71</c:v>
                </c:pt>
                <c:pt idx="4">
                  <c:v>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59443200"/>
        <c:axId val="85427328"/>
      </c:lineChart>
      <c:catAx>
        <c:axId val="59443200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b="1" i="0" baseline="0" smtId="4294967295">
                <a:latin typeface="Times New Roman" pitchFamily="18" charset="0"/>
              </a:defRPr>
            </a:pPr>
            <a:endParaRPr b="1" i="0" baseline="0" smtId="4294967295">
              <a:latin typeface="Times New Roman" pitchFamily="18" charset="0"/>
            </a:endParaRPr>
          </a:p>
        </c:txPr>
        <c:crossAx val="85427328"/>
        <c:crosses val="autoZero"/>
        <c:auto val="0"/>
        <c:lblAlgn val="ctr"/>
        <c:lblOffset/>
        <c:noMultiLvlLbl val="0"/>
      </c:catAx>
      <c:valAx>
        <c:axId val="85427328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baseline="0" smtId="4294967295">
                <a:latin typeface="Times New Roman" pitchFamily="18" charset="0"/>
              </a:defRPr>
            </a:pPr>
            <a:endParaRPr baseline="0" smtId="4294967295">
              <a:latin typeface="Times New Roman" pitchFamily="18" charset="0"/>
            </a:endParaRPr>
          </a:p>
        </c:txPr>
        <c:crossAx val="59443200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1585-219D-4E08-B04D-481D6ADE41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655A-8E20-4B6B-9D97-6B75C2009AFC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1585-219D-4E08-B04D-481D6ADE41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655A-8E20-4B6B-9D97-6B75C200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1585-219D-4E08-B04D-481D6ADE41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655A-8E20-4B6B-9D97-6B75C2009A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1585-219D-4E08-B04D-481D6ADE41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655A-8E20-4B6B-9D97-6B75C200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9E1585-219D-4E08-B04D-481D6ADE41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26655A-8E20-4B6B-9D97-6B75C2009AF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4" r:id="rId4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tabLst>
          <a:tab pos="3830638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4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Relationship Id="rId7" Type="http://schemas.openxmlformats.org/officeDocument/2006/relationships/image" Target="../media/image5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Relationship Id="rId5" Type="http://schemas.openxmlformats.org/officeDocument/2006/relationships/image" Target="../media/image54.jpeg" /><Relationship Id="rId6" Type="http://schemas.openxmlformats.org/officeDocument/2006/relationships/image" Target="../media/image5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Relationship Id="rId7" Type="http://schemas.openxmlformats.org/officeDocument/2006/relationships/image" Target="../media/image61.jpeg" /><Relationship Id="rId8" Type="http://schemas.openxmlformats.org/officeDocument/2006/relationships/image" Target="../media/image6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Relationship Id="rId5" Type="http://schemas.openxmlformats.org/officeDocument/2006/relationships/image" Target="../media/image6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Relationship Id="rId5" Type="http://schemas.openxmlformats.org/officeDocument/2006/relationships/image" Target="../media/image6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0.png" /><Relationship Id="rId3" Type="http://schemas.openxmlformats.org/officeDocument/2006/relationships/image" Target="../media/image71.jpeg" /><Relationship Id="rId4" Type="http://schemas.openxmlformats.org/officeDocument/2006/relationships/image" Target="../media/image72.jpeg" /><Relationship Id="rId5" Type="http://schemas.openxmlformats.org/officeDocument/2006/relationships/image" Target="../media/image73.jpeg" /><Relationship Id="rId6" Type="http://schemas.openxmlformats.org/officeDocument/2006/relationships/image" Target="../media/image7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Relationship Id="rId5" Type="http://schemas.openxmlformats.org/officeDocument/2006/relationships/image" Target="../media/image78.jpeg" /><Relationship Id="rId6" Type="http://schemas.openxmlformats.org/officeDocument/2006/relationships/image" Target="../media/image79.jpeg" /><Relationship Id="rId7" Type="http://schemas.openxmlformats.org/officeDocument/2006/relationships/image" Target="../media/image80.jpeg" /><Relationship Id="rId8" Type="http://schemas.openxmlformats.org/officeDocument/2006/relationships/image" Target="../media/image8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2.jpe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Relationship Id="rId5" Type="http://schemas.openxmlformats.org/officeDocument/2006/relationships/image" Target="../media/image85.jpeg" /><Relationship Id="rId6" Type="http://schemas.openxmlformats.org/officeDocument/2006/relationships/image" Target="../media/image86.jpeg" /><Relationship Id="rId7" Type="http://schemas.openxmlformats.org/officeDocument/2006/relationships/image" Target="../media/image8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6.jpeg" /><Relationship Id="rId3" Type="http://schemas.openxmlformats.org/officeDocument/2006/relationships/image" Target="../media/image4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Relationship Id="rId8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Relationship Id="rId7" Type="http://schemas.openxmlformats.org/officeDocument/2006/relationships/image" Target="../media/image3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46000">
              <a:srgbClr val="92D050">
                <a:lumMod val="69000"/>
                <a:lumOff val="31000"/>
              </a:srgbClr>
            </a:gs>
            <a:gs pos="100000">
              <a:schemeClr val="bg2">
                <a:shade val="35000"/>
                <a:satMod val="2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60648"/>
            <a:ext cx="91450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sz="4000" b="1" cap="none" spc="15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Омской области </a:t>
            </a:r>
          </a:p>
          <a:p>
            <a:pPr algn="ctr"/>
            <a:r>
              <a:rPr lang="ru-RU" sz="4000" b="1" cap="none" spc="15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«Комплексный центр социального обслуживания населения </a:t>
            </a:r>
          </a:p>
          <a:p>
            <a:pPr algn="ctr"/>
            <a:r>
              <a:rPr lang="ru-RU" sz="4000" b="1" cap="none" spc="15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Русско-Полянского района»</a:t>
            </a:r>
            <a:endParaRPr lang="ru-RU" sz="4000" b="1" cap="none" spc="15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149080"/>
            <a:ext cx="92890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err="1" smtClean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Оксинь Ольга Александровна</a:t>
            </a:r>
            <a:endParaRPr lang="ru-RU" sz="4800" b="1">
              <a:ln>
                <a:solidFill>
                  <a:schemeClr val="bg2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Инструктор ЛФК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86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411648" cy="782960"/>
          </a:xfrm>
        </p:spPr>
        <p:txBody>
          <a:bodyPr anchor="ctr" anchorCtr="0">
            <a:normAutofit/>
          </a:bodyPr>
          <a:lstStyle/>
          <a:p>
            <a:r>
              <a:rPr lang="en-US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#</a:t>
            </a:r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МЫПРОТИВКУРЕНИЯ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909" y="5013176"/>
            <a:ext cx="5629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/>
              <a:t>World No Tobacco Day – </a:t>
            </a:r>
            <a:r>
              <a:rPr lang="ru-RU" sz="2000" i="1" smtClean="0"/>
              <a:t>международная акция по борьбе с курением для привлечения глобального внимания к табачной эпидемии</a:t>
            </a:r>
            <a:endParaRPr lang="ru-RU" sz="2000" i="1"/>
          </a:p>
        </p:txBody>
      </p:sp>
      <p:pic>
        <p:nvPicPr>
          <p:cNvPr id="12290" name="Picture 2" descr="\\10.123.111.10\obmen\Топко О.А\IMG-20240603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 t="10773" r="29567" b="38255"/>
          <a:stretch>
            <a:fillRect/>
          </a:stretch>
        </p:blipFill>
        <p:spPr bwMode="auto">
          <a:xfrm>
            <a:off x="827584" y="188640"/>
            <a:ext cx="2160240" cy="177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\\10.123.111.10\obmen\Топко О.А\IMG-20240603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/>
          <a:stretch>
            <a:fillRect/>
          </a:stretch>
        </p:blipFill>
        <p:spPr bwMode="auto">
          <a:xfrm>
            <a:off x="251520" y="2064782"/>
            <a:ext cx="3312368" cy="212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7" t="20329" r="1437" b="-8425"/>
          <a:stretch>
            <a:fillRect/>
          </a:stretch>
        </p:blipFill>
        <p:spPr bwMode="auto">
          <a:xfrm>
            <a:off x="3779912" y="764704"/>
            <a:ext cx="504478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45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437112"/>
            <a:ext cx="3284460" cy="782960"/>
          </a:xfrm>
        </p:spPr>
        <p:txBody>
          <a:bodyPr anchor="ctr" anchorCtr="0">
            <a:normAutofit/>
          </a:bodyPr>
          <a:lstStyle/>
          <a:p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«День сердца»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25894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Акции в поддержку Дня сердца</a:t>
            </a:r>
            <a:endParaRPr lang="ru-RU" sz="2000" i="1"/>
          </a:p>
        </p:txBody>
      </p:sp>
      <p:pic>
        <p:nvPicPr>
          <p:cNvPr id="5122" name="Picture 2" descr="\\10.123.111.10\obmen\Артюшина А. Ю\Презентация\5 День сердца\IMG_9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4"/>
          <a:stretch>
            <a:fillRect/>
          </a:stretch>
        </p:blipFill>
        <p:spPr bwMode="auto">
          <a:xfrm>
            <a:off x="5076056" y="116632"/>
            <a:ext cx="3672408" cy="203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0.123.111.10\obmen\Артюшина А. Ю\Презентация\5 День сердца\DSC02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r="2283" b="30320"/>
          <a:stretch>
            <a:fillRect/>
          </a:stretch>
        </p:blipFill>
        <p:spPr bwMode="auto">
          <a:xfrm>
            <a:off x="4499992" y="4447713"/>
            <a:ext cx="4644008" cy="162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0.123.111.10\obmen\Артюшина А. Ю\Презентация\5 День сердца\IMG-20231005-WA0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9" b="12570"/>
          <a:stretch>
            <a:fillRect/>
          </a:stretch>
        </p:blipFill>
        <p:spPr bwMode="auto">
          <a:xfrm>
            <a:off x="214736" y="162044"/>
            <a:ext cx="4392088" cy="188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0.123.111.10\obmen\Артюшина А. Ю\Презентация\5 День сердца\DSC019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b="13800"/>
          <a:stretch>
            <a:fillRect/>
          </a:stretch>
        </p:blipFill>
        <p:spPr bwMode="auto">
          <a:xfrm>
            <a:off x="502768" y="2150802"/>
            <a:ext cx="3816024" cy="207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10.123.111.10\obmen\Артюшина А. Ю\Презентация\5 День сердца\IMG_20221011_1113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b="28073"/>
          <a:stretch>
            <a:fillRect/>
          </a:stretch>
        </p:blipFill>
        <p:spPr bwMode="auto">
          <a:xfrm>
            <a:off x="5004048" y="2276872"/>
            <a:ext cx="3816424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5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21693" y="4365104"/>
            <a:ext cx="5322307" cy="782960"/>
          </a:xfrm>
        </p:spPr>
        <p:txBody>
          <a:bodyPr anchor="ctr" anchorCtr="0">
            <a:normAutofit fontScale="90000"/>
          </a:bodyPr>
          <a:lstStyle/>
          <a:p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«Быстрее, выше, сильнее»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022809"/>
            <a:ext cx="5629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Традиционные спартакиады работников комплексного центра совместно с </a:t>
            </a:r>
          </a:p>
          <a:p>
            <a:pPr algn="ctr"/>
            <a:r>
              <a:rPr lang="ru-RU" sz="2000" i="1" smtClean="0"/>
              <a:t>гражданами пожилого возраста</a:t>
            </a:r>
            <a:endParaRPr lang="ru-RU" sz="2000" i="1"/>
          </a:p>
        </p:txBody>
      </p:sp>
      <p:pic>
        <p:nvPicPr>
          <p:cNvPr id="4098" name="Picture 2" descr="\\10.123.111.10\obmen\Артюшина А. Ю\Презентация\4 Спартакиада\IMG_1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28835"/>
          <a:stretch>
            <a:fillRect/>
          </a:stretch>
        </p:blipFill>
        <p:spPr bwMode="auto">
          <a:xfrm>
            <a:off x="35496" y="4448017"/>
            <a:ext cx="3816424" cy="161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0.123.111.10\obmen\Артюшина А. Ю\Презентация\4 Спартакиада\image-2019-12-03 11_58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56" y="1916854"/>
            <a:ext cx="3383976" cy="225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0.123.111.10\obmen\Артюшина А. Ю\Презентация\4 Спартакиада\image-2019-12-03 11_59_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3840"/>
            <a:ext cx="2520000" cy="167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10.123.111.10\obmen\Артюшина А. Ю\Презентация\4 Спартакиада\image-2019-12-03 11_58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b="2221"/>
          <a:stretch>
            <a:fillRect/>
          </a:stretch>
        </p:blipFill>
        <p:spPr bwMode="auto">
          <a:xfrm>
            <a:off x="4716016" y="1916854"/>
            <a:ext cx="3600000" cy="225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10.123.111.10\obmen\Артюшина А. Ю\Презентация\4 Спартакиада\image-2019-12-03 11_58_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6" b="9315"/>
          <a:stretch>
            <a:fillRect/>
          </a:stretch>
        </p:blipFill>
        <p:spPr bwMode="auto">
          <a:xfrm>
            <a:off x="3059832" y="126940"/>
            <a:ext cx="1908000" cy="170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10.123.111.10\obmen\Артюшина А. Ю\Презентация\4 Спартакиада\IMG_05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976"/>
          <a:stretch>
            <a:fillRect/>
          </a:stretch>
        </p:blipFill>
        <p:spPr bwMode="auto">
          <a:xfrm>
            <a:off x="5220072" y="34180"/>
            <a:ext cx="3600000" cy="17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1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462811"/>
            <a:ext cx="4104456" cy="983015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«В здоровом теле – </a:t>
            </a:r>
            <a:b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</a:br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здоровый дух!»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Международный день фитнеса</a:t>
            </a:r>
            <a:endParaRPr lang="ru-RU" sz="2000" i="1"/>
          </a:p>
        </p:txBody>
      </p:sp>
      <p:pic>
        <p:nvPicPr>
          <p:cNvPr id="6146" name="Picture 2" descr="\\10.123.111.10\obmen\Артюшина А. Ю\Презентация\6 Международный день фитнеса\WhatsApp Image 2024-11-19 at 10.55.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0" b="12158"/>
          <a:stretch>
            <a:fillRect/>
          </a:stretch>
        </p:blipFill>
        <p:spPr bwMode="auto">
          <a:xfrm>
            <a:off x="4780268" y="4365104"/>
            <a:ext cx="4120111" cy="1813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10.123.111.10\obmen\Артюшина А. Ю\Презентация\6 Международный день фитнеса\WhatsApp Image 2024-11-19 at 10.55.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536" y="116632"/>
            <a:ext cx="4067944" cy="271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10.123.111.10\obmen\Артюшина А. Ю\Презентация\6 Международный день фитнеса\image-2022-09-19 12_49_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4" b="4429"/>
          <a:stretch>
            <a:fillRect/>
          </a:stretch>
        </p:blipFill>
        <p:spPr bwMode="auto">
          <a:xfrm>
            <a:off x="5389756" y="2903714"/>
            <a:ext cx="2937504" cy="131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10.123.111.10\obmen\Артюшина А. Ю\Презентация\6 Международный день фитнеса\IMG_20220406_1514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46439" r="13035" b="13227"/>
          <a:stretch>
            <a:fillRect/>
          </a:stretch>
        </p:blipFill>
        <p:spPr bwMode="auto">
          <a:xfrm>
            <a:off x="467543" y="2442191"/>
            <a:ext cx="4104456" cy="177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10.123.111.10\obmen\Артюшина А. Ю\Презентация\6 Международный день фитнеса\WhatsApp Image 2024-11-19 at 10.55.23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7"/>
          <a:stretch>
            <a:fillRect/>
          </a:stretch>
        </p:blipFill>
        <p:spPr bwMode="auto">
          <a:xfrm>
            <a:off x="359771" y="117907"/>
            <a:ext cx="4320000" cy="221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9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57800" y="4581128"/>
            <a:ext cx="3923928" cy="729952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«Всемирный день </a:t>
            </a:r>
            <a:b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</a:br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здоровья»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528" y="558924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Флэш-мобы и фитнес-зарядки</a:t>
            </a:r>
            <a:endParaRPr lang="ru-RU" sz="2000" i="1"/>
          </a:p>
        </p:txBody>
      </p:sp>
      <p:pic>
        <p:nvPicPr>
          <p:cNvPr id="11266" name="Picture 2" descr="\\10.123.111.10\obmen\Артюшина А. Ю\Презентация\10 Всемирный день здоровья\IMG_9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3" b="22451"/>
          <a:stretch>
            <a:fillRect/>
          </a:stretch>
        </p:blipFill>
        <p:spPr bwMode="auto">
          <a:xfrm>
            <a:off x="397476" y="4425527"/>
            <a:ext cx="4501008" cy="1679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10.123.111.10\obmen\Артюшина А. Ю\Презентация\10 Всемирный день здоровья\DSC05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135" y="140855"/>
            <a:ext cx="2748393" cy="206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\10.123.111.10\obmen\Артюшина А. Ю\Презентация\10 Всемирный день здоровья\IMG_9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2" r="2143"/>
          <a:stretch>
            <a:fillRect/>
          </a:stretch>
        </p:blipFill>
        <p:spPr bwMode="auto">
          <a:xfrm>
            <a:off x="4927088" y="2202150"/>
            <a:ext cx="3977481" cy="205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\\10.123.111.10\obmen\Артюшина А. Ю\Презентация\10 Всемирный день здоровья\IMG_05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36761"/>
          <a:stretch>
            <a:fillRect/>
          </a:stretch>
        </p:blipFill>
        <p:spPr bwMode="auto">
          <a:xfrm>
            <a:off x="5042517" y="188639"/>
            <a:ext cx="3862052" cy="190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\\10.123.111.10\obmen\Артюшина А. Ю\Презентация\10 Всемирный день здоровья\IMG-20230530-WA00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4624"/>
            <a:ext cx="18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\\10.123.111.10\obmen\Артюшина А. Ю\Презентация\10 Всемирный день здоровья\DSC029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3135" y="2323386"/>
            <a:ext cx="2416392" cy="181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\\10.123.111.10\obmen\Артюшина А. Ю\Презентация\10 Всемирный день здоровья\IMG_05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15250" r="13774"/>
          <a:stretch>
            <a:fillRect/>
          </a:stretch>
        </p:blipFill>
        <p:spPr bwMode="auto">
          <a:xfrm>
            <a:off x="107504" y="2564904"/>
            <a:ext cx="2039631" cy="158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75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487131"/>
            <a:ext cx="3240360" cy="782960"/>
          </a:xfrm>
        </p:spPr>
        <p:txBody>
          <a:bodyPr anchor="ctr" anchorCtr="0">
            <a:normAutofit/>
          </a:bodyPr>
          <a:lstStyle/>
          <a:p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«Велопробег»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1" name="Picture 3" descr="\\10.123.111.10\obmen\Артюшина А. Ю\Презентация\3 Мы против курения\DSC05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25950" r="9779" b="13253"/>
          <a:stretch>
            <a:fillRect/>
          </a:stretch>
        </p:blipFill>
        <p:spPr bwMode="auto">
          <a:xfrm>
            <a:off x="5196406" y="4437112"/>
            <a:ext cx="3183139" cy="1656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\\10.123.111.10\obmen\Артюшина А. Ю\Презентация\3 Мы против курения\WhatsApp Image 2024-06-04 at 09.08.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6"/>
          <a:stretch>
            <a:fillRect/>
          </a:stretch>
        </p:blipFill>
        <p:spPr bwMode="auto">
          <a:xfrm>
            <a:off x="251520" y="476124"/>
            <a:ext cx="4716022" cy="345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\\10.123.111.10\obmen\Артюшина А. Ю\Презентация\3 Мы против курения\WhatsApp Image 2024-06-04 at 09.08.0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3"/>
          <a:stretch>
            <a:fillRect/>
          </a:stretch>
        </p:blipFill>
        <p:spPr bwMode="auto">
          <a:xfrm>
            <a:off x="5364410" y="110952"/>
            <a:ext cx="3195841" cy="144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10.123.111.10\obmen\Артюшина А. Ю\Презентация\3 Мы против курения\IMG-20230530-WA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4892" r="8484" b="17839"/>
          <a:stretch>
            <a:fillRect/>
          </a:stretch>
        </p:blipFill>
        <p:spPr bwMode="auto">
          <a:xfrm>
            <a:off x="5142048" y="1725472"/>
            <a:ext cx="3640566" cy="242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37321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Массовая совместная акция</a:t>
            </a:r>
            <a:endParaRPr lang="ru-RU" sz="2000" i="1"/>
          </a:p>
        </p:txBody>
      </p:sp>
    </p:spTree>
    <p:extLst>
      <p:ext uri="{BB962C8B-B14F-4D97-AF65-F5344CB8AC3E}">
        <p14:creationId xmlns:p14="http://schemas.microsoft.com/office/powerpoint/2010/main" val="3867401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3428" y="4365104"/>
            <a:ext cx="4104456" cy="983015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«Онлайн занятия»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3972" y="522920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Занятия фитнесом среди граждан Русско-Полянского района</a:t>
            </a:r>
            <a:endParaRPr lang="ru-RU" sz="2000" i="1"/>
          </a:p>
        </p:txBody>
      </p:sp>
      <p:pic>
        <p:nvPicPr>
          <p:cNvPr id="7170" name="Picture 2" descr="\\10.123.111.10\obmen\Артюшина А. Ю\Презентация\7 Фитнес 50+\IMG_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7"/>
          <a:stretch>
            <a:fillRect/>
          </a:stretch>
        </p:blipFill>
        <p:spPr bwMode="auto">
          <a:xfrm>
            <a:off x="539552" y="4456228"/>
            <a:ext cx="3960440" cy="1646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\\10.123.111.10\obmen\Артюшина А. Ю\Презентация\8 Онлайн-занятия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32" y="476672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10.123.111.10\obmen\Артюшина А. Ю\Презентация\8 Онлайн-занятия\image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64433"/>
            <a:ext cx="2959430" cy="182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2024-11-20_11-42-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"/>
          <a:stretch>
            <a:fillRect/>
          </a:stretch>
        </p:blipFill>
        <p:spPr bwMode="auto">
          <a:xfrm>
            <a:off x="5125590" y="2071685"/>
            <a:ext cx="3436425" cy="2149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81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35" y="4544089"/>
            <a:ext cx="4717124" cy="983015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«Северная ходьба – новый образ жизни»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66124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Всероссийский проект</a:t>
            </a:r>
            <a:endParaRPr lang="ru-RU" sz="2000" i="1"/>
          </a:p>
        </p:txBody>
      </p:sp>
      <p:pic>
        <p:nvPicPr>
          <p:cNvPr id="9218" name="Picture 2" descr="C:\Users\User\Downloads\Remove-bg.ai_17320946885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9" t="11839" r="33755" b="15827"/>
          <a:stretch>
            <a:fillRect/>
          </a:stretch>
        </p:blipFill>
        <p:spPr bwMode="auto">
          <a:xfrm>
            <a:off x="4499992" y="4797152"/>
            <a:ext cx="864095" cy="9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10.123.111.10\obmen\Артюшина А. Ю\Презентация\9 Северная ходьба\DSC026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30976" r="15954" b="15756"/>
          <a:stretch>
            <a:fillRect/>
          </a:stretch>
        </p:blipFill>
        <p:spPr bwMode="auto">
          <a:xfrm>
            <a:off x="189309" y="404664"/>
            <a:ext cx="5410624" cy="335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10.123.111.10\obmen\Артюшина А. Ю\Презентация\9 Северная ходьба\DSC02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9"/>
          <a:stretch>
            <a:fillRect/>
          </a:stretch>
        </p:blipFill>
        <p:spPr bwMode="auto">
          <a:xfrm>
            <a:off x="5652120" y="4465055"/>
            <a:ext cx="3240361" cy="166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10.123.111.10\obmen\Артюшина А. Ю\Презентация\9 Северная ходьба\WhatsApp Image 2024-11-19 at 10.55.3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7" y="1936256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\10.123.111.10\obmen\Артюшина А. Ю\Презентация\9 Северная ходьба\IMG-20201020-WA0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7"/>
          <a:stretch>
            <a:fillRect/>
          </a:stretch>
        </p:blipFill>
        <p:spPr bwMode="auto">
          <a:xfrm>
            <a:off x="6030403" y="116632"/>
            <a:ext cx="2627811" cy="16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8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4352532"/>
            <a:ext cx="3923928" cy="729952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«Спорт во благо»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501393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Благотворительные забеги, организованные общественной организацией «Планета друзей» в поддержку детей с синдромом Дауна</a:t>
            </a:r>
            <a:endParaRPr lang="ru-RU" sz="2000" i="1"/>
          </a:p>
        </p:txBody>
      </p:sp>
      <p:pic>
        <p:nvPicPr>
          <p:cNvPr id="2050" name="Picture 2" descr="\\10.123.111.10\obmen\Артюшина А. Ю\Презентация\11 Спорт во благо\WhatsApp Image 2024-11-19 at 10.55.4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24092"/>
          <a:stretch>
            <a:fillRect/>
          </a:stretch>
        </p:blipFill>
        <p:spPr bwMode="auto">
          <a:xfrm>
            <a:off x="78889" y="4352532"/>
            <a:ext cx="3744611" cy="174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123.111.10\obmen\Артюшина А. Ю\Презентация\11 Спорт во благо\WhatsApp Image 2024-11-19 at 10.55.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6" r="20348"/>
          <a:stretch>
            <a:fillRect/>
          </a:stretch>
        </p:blipFill>
        <p:spPr bwMode="auto">
          <a:xfrm>
            <a:off x="2915816" y="1961964"/>
            <a:ext cx="2867494" cy="229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0.123.111.10\obmen\Артюшина А. Ю\Презентация\11 Спорт во благо\WhatsApp Image 2024-11-19 at 10.55.44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/>
          <a:stretch>
            <a:fillRect/>
          </a:stretch>
        </p:blipFill>
        <p:spPr bwMode="auto">
          <a:xfrm>
            <a:off x="107504" y="2204864"/>
            <a:ext cx="2612989" cy="202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10.123.111.10\obmen\Артюшина А. Ю\Презентация\11 Спорт во благо\WhatsApp Image 2024-11-19 at 10.55.2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3" b="7469"/>
          <a:stretch>
            <a:fillRect/>
          </a:stretch>
        </p:blipFill>
        <p:spPr bwMode="auto">
          <a:xfrm>
            <a:off x="2549563" y="116632"/>
            <a:ext cx="3600000" cy="179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10.123.111.10\obmen\Артюшина А. Ю\Презентация\11 Спорт во благо\WhatsApp Image 2024-11-19 at 10.55.44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/>
          <a:stretch>
            <a:fillRect/>
          </a:stretch>
        </p:blipFill>
        <p:spPr bwMode="auto">
          <a:xfrm>
            <a:off x="6012159" y="2204863"/>
            <a:ext cx="2847989" cy="202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10.123.111.10\obmen\Артюшина А. Ю\Презентация\11 Спорт во благо\WhatsApp Image 2024-11-19 at 10.55.3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/>
          <a:stretch>
            <a:fillRect/>
          </a:stretch>
        </p:blipFill>
        <p:spPr bwMode="auto">
          <a:xfrm>
            <a:off x="78889" y="201836"/>
            <a:ext cx="2405972" cy="162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10.123.111.10\obmen\Артюшина А. Ю\Презентация\11 Спорт во благо\WhatsApp Image 2024-11-19 at 10.55.44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2" b="21243"/>
          <a:stretch>
            <a:fillRect/>
          </a:stretch>
        </p:blipFill>
        <p:spPr bwMode="auto">
          <a:xfrm>
            <a:off x="6251379" y="201835"/>
            <a:ext cx="2608769" cy="184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92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37112"/>
            <a:ext cx="4968552" cy="1152128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«Фестиваль скандинавской ходьбы»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66124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Ежегодный областной фестиваль</a:t>
            </a:r>
            <a:endParaRPr lang="ru-RU" sz="2000" i="1"/>
          </a:p>
        </p:txBody>
      </p:sp>
      <p:pic>
        <p:nvPicPr>
          <p:cNvPr id="6146" name="Picture 2" descr="\\10.123.111.10\obmen\Артюшина А. Ю\Презентация\14 Фестиваль скандинавской ходьбы\IMG-20230813-WA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2000" y="908720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10.123.111.10\obmen\Артюшина А. Ю\Презентация\14 Фестиваль скандинавской ходьбы\WhatsApp Image 2024-11-19 at 10.55.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4365104"/>
            <a:ext cx="3168352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10.123.111.10\obmen\Артюшина А. Ю\Презентация\14 Фестиваль скандинавской ходьбы\IMG-20230813-WA0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16632"/>
            <a:ext cx="2556792" cy="191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10.123.111.10\obmen\Артюшина А. Ю\Презентация\14 Фестиваль скандинавской ходьбы\IMG-20230813-WA0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48880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10.123.111.10\obmen\Артюшина А. Ю\Презентация\14 Фестиваль скандинавской ходьбы\WhatsApp Image 2024-11-19 at 10.55.46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08"/>
          <a:stretch>
            <a:fillRect/>
          </a:stretch>
        </p:blipFill>
        <p:spPr bwMode="auto">
          <a:xfrm>
            <a:off x="6545231" y="2348880"/>
            <a:ext cx="2534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10.123.111.10\obmen\Артюшина А. Ю\Презентация\14 Фестиваль скандинавской ходьбы\IMG-20230813-WA00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0" b="6967"/>
          <a:stretch>
            <a:fillRect/>
          </a:stretch>
        </p:blipFill>
        <p:spPr bwMode="auto">
          <a:xfrm>
            <a:off x="195320" y="116632"/>
            <a:ext cx="2416656" cy="213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3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716531" y="639640"/>
            <a:ext cx="8064896" cy="3046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 не означает просто отсутствие болезней – это положительное, жизнерадостное состояние души, которое позволяет охотно выполнять обязанности, возложенные на нас жизнью. </a:t>
            </a:r>
            <a:endParaRPr lang="ru-RU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User\Downloads\7d1cba16-0b74-5ac3-8108-31228b1e5b91-Photo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221088"/>
            <a:ext cx="5591944" cy="19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2121"/>
      </p:ext>
    </p:extLst>
  </p:cSld>
  <p:clrMapOvr>
    <a:masterClrMapping/>
  </p:clrMapOvr>
  <p:transition spd="slow">
    <p:wip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tx1">
                <a:lumMod val="75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ru-RU" b="0">
                <a:ln w="1333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Анкетирование участников по изменению самочувствия, уровня энергии, общего восприятия своего здоровья</a:t>
            </a:r>
            <a:endParaRPr lang="ru-RU" b="0">
              <a:ln w="1333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987360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007546311"/>
      </p:ext>
    </p:extLst>
  </p:cSld>
  <p:clrMapOvr>
    <a:masterClrMapping/>
  </p:clrMapOvr>
  <p:transition spd="slow">
    <p:wip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007604" y="404664"/>
            <a:ext cx="7596844" cy="372409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endParaRPr lang="ru-RU" sz="320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800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/>
          </a:p>
        </p:txBody>
      </p:sp>
      <p:pic>
        <p:nvPicPr>
          <p:cNvPr id="6" name="Picture 2" descr="\\10.123.111.10\obmen\Артюшина А. Ю\Презентация\10 Всемирный день здоровья\IMG_9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3" b="22451"/>
          <a:stretch>
            <a:fillRect/>
          </a:stretch>
        </p:blipFill>
        <p:spPr bwMode="auto">
          <a:xfrm>
            <a:off x="107504" y="4425603"/>
            <a:ext cx="4501008" cy="1679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10.123.111.10\obmen\Артюшина А. Ю\Презентация\5 День сердца\DSC02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r="2283" b="30320"/>
          <a:stretch>
            <a:fillRect/>
          </a:stretch>
        </p:blipFill>
        <p:spPr bwMode="auto">
          <a:xfrm>
            <a:off x="4499992" y="4447713"/>
            <a:ext cx="4644008" cy="162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60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0" y="2232000"/>
            <a:ext cx="4608512" cy="1872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tIns="360000" rIns="360000" bIns="360000" anchor="ctr" anchorCtr="0">
            <a:prstTxWarp prst="textInflate">
              <a:avLst/>
            </a:prstTxWarp>
            <a:normAutofit fontScale="90000"/>
          </a:bodyPr>
          <a:lstStyle/>
          <a:p>
            <a:pPr algn="ctr"/>
            <a:r>
              <a:rPr lang="ru-RU" sz="4400" smtClean="0"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itchFamily="66" charset="0"/>
                <a:cs typeface="FreesiaUPC" pitchFamily="34" charset="-34"/>
              </a:rPr>
              <a:t>«Здоровым быть здорово!» </a:t>
            </a:r>
            <a:endParaRPr lang="ru-RU" sz="4400">
              <a:solidFill>
                <a:schemeClr val="tx1">
                  <a:lumMod val="50000"/>
                  <a:lumOff val="50000"/>
                </a:schemeClr>
              </a:solidFill>
              <a:latin typeface="Monotype Corsiva" pitchFamily="66" charset="0"/>
              <a:cs typeface="Frees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614" y="4149080"/>
            <a:ext cx="4544401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smtClean="0">
                <a:solidFill>
                  <a:srgbClr val="006600"/>
                </a:solidFill>
                <a:latin typeface="Monotype Corsiva" pitchFamily="66" charset="0"/>
              </a:rPr>
              <a:t>Программа реализуется</a:t>
            </a:r>
            <a:endParaRPr lang="ru-RU" sz="2800" b="1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2800" b="1">
                <a:solidFill>
                  <a:srgbClr val="006600"/>
                </a:solidFill>
                <a:latin typeface="Monotype Corsiva" pitchFamily="66" charset="0"/>
              </a:rPr>
              <a:t>с</a:t>
            </a:r>
            <a:r>
              <a:rPr lang="ru-RU" sz="2800" b="1" smtClean="0">
                <a:solidFill>
                  <a:srgbClr val="006600"/>
                </a:solidFill>
                <a:latin typeface="Monotype Corsiva" pitchFamily="66" charset="0"/>
              </a:rPr>
              <a:t> 2016 года по настоящее время</a:t>
            </a:r>
            <a:endParaRPr 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Омской области </a:t>
            </a:r>
          </a:p>
          <a:p>
            <a:pPr algn="ctr"/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«Комплексный центр социального обслуживания населения </a:t>
            </a:r>
          </a:p>
          <a:p>
            <a:pPr algn="ctr"/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Русско-Полянского района»</a:t>
            </a:r>
            <a:endParaRPr lang="ru-RU" sz="20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196753"/>
            <a:ext cx="3816424" cy="54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824963" y="1033555"/>
            <a:ext cx="2172384" cy="23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ownloads\оксинь-fotor-bg-remover-202411201157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>
            <a:fillRect/>
          </a:stretch>
        </p:blipFill>
        <p:spPr bwMode="auto">
          <a:xfrm>
            <a:off x="5113220" y="1272446"/>
            <a:ext cx="2267092" cy="52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Сорока-fotor-bg-remover-20241120112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r="3200" b="11460"/>
          <a:stretch>
            <a:fillRect/>
          </a:stretch>
        </p:blipFill>
        <p:spPr bwMode="auto">
          <a:xfrm>
            <a:off x="6984268" y="2750509"/>
            <a:ext cx="1853775" cy="3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0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07504" y="5394"/>
            <a:ext cx="9036496" cy="4582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288000" bIns="288000" rtlCol="0" anchor="ctr" anchorCtr="0">
            <a:sp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мотивации по сохранению и поддержанию психического и физического здоровья </a:t>
            </a:r>
          </a:p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благоприятной среды для укрепления здоровья и благополучия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снятие психоэмоционального напряжения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коммуникативной способности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ownloads\Цель-Photo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645024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задачи-Photo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64088" y="3677453"/>
            <a:ext cx="2448272" cy="29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19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07510" y="-171400"/>
            <a:ext cx="9036496" cy="4767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288000" bIns="288000" rtlCol="0" anchor="ctr" anchorCtr="0">
            <a:sp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360_F_280422969_gmXegYubmldXTiGC0CTJUmBDnxHB7MYe-Photoroom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 b="26246"/>
          <a:stretch>
            <a:fillRect/>
          </a:stretch>
        </p:blipFill>
        <p:spPr bwMode="auto">
          <a:xfrm>
            <a:off x="395536" y="4550794"/>
            <a:ext cx="8388424" cy="16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123.111.10\obmen\Артюшина А. Ю\Алабота ЛФК 15,05,22\DSC01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76495"/>
            <a:ext cx="2447827" cy="1835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0.123.111.10\obmen\Артюшина А. Ю\Презентация\5 День сердца\DSC02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426372"/>
            <a:ext cx="2314454" cy="1736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0.123.111.10\obmen\Артюшина А. Ю\Презентация\13 Поднятие настроения\WhatsApp Image 2024-11-19 at 10.55.4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935" y="216241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0.123.111.10\obmen\Артюшина А. Ю\Презентация\12 Королева спорта-Русская Пол\IMG-20220619-WA00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246" y="382655"/>
            <a:ext cx="2479177" cy="185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10.123.111.10\obmen\Артюшина А. Ю\Презентация\10 Всемирный день здоровья\IMG_05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74" y="2299418"/>
            <a:ext cx="2442972" cy="183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10.123.111.10\obmen\Артюшина А. Ю\Презентация\4 Спартакиада\IMG_05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59" y="2242935"/>
            <a:ext cx="2596879" cy="1947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51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040" y="4385148"/>
            <a:ext cx="5652120" cy="782960"/>
          </a:xfrm>
        </p:spPr>
        <p:txBody>
          <a:bodyPr anchor="ctr" anchorCtr="0">
            <a:normAutofit/>
          </a:bodyPr>
          <a:lstStyle/>
          <a:p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«Занятия с психологом»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\\10.123.111.10\obmen\Артюшина А. Ю\Презентация\1 Психолог\IMG-20231016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/>
          <a:stretch>
            <a:fillRect/>
          </a:stretch>
        </p:blipFill>
        <p:spPr bwMode="auto">
          <a:xfrm>
            <a:off x="5220072" y="2101425"/>
            <a:ext cx="3240361" cy="205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23.111.10\obmen\Артюшина А. Ю\Презентация\1 Психолог\WhatsApp Image 2024-06-11 at 11.02.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t="18287" r="488"/>
          <a:stretch>
            <a:fillRect/>
          </a:stretch>
        </p:blipFill>
        <p:spPr bwMode="auto">
          <a:xfrm>
            <a:off x="2987824" y="200324"/>
            <a:ext cx="2831926" cy="173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Методическая панорама\IMG-20220324-WA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9"/>
          <a:stretch>
            <a:fillRect/>
          </a:stretch>
        </p:blipFill>
        <p:spPr bwMode="auto">
          <a:xfrm>
            <a:off x="251518" y="260722"/>
            <a:ext cx="2424477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10.123.111.10\obmen\Артюшина А. Ю\Презентация\1 Психолог\WhatsApp Image 2024-11-19 at 16.09.1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 r="9154" b="12258"/>
          <a:stretch>
            <a:fillRect/>
          </a:stretch>
        </p:blipFill>
        <p:spPr bwMode="auto">
          <a:xfrm>
            <a:off x="6029932" y="4365104"/>
            <a:ext cx="2928182" cy="1756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085184"/>
            <a:ext cx="5850420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b="1" i="1" smtClean="0"/>
              <a:t>Семинары, тренинги, </a:t>
            </a:r>
          </a:p>
          <a:p>
            <a:pPr algn="ctr"/>
            <a:r>
              <a:rPr lang="ru-RU" sz="2400" b="1" i="1" smtClean="0"/>
              <a:t>групповые и индивидуальные занятия</a:t>
            </a:r>
            <a:endParaRPr lang="ru-RU" sz="2400" b="1" i="1"/>
          </a:p>
        </p:txBody>
      </p:sp>
      <p:pic>
        <p:nvPicPr>
          <p:cNvPr id="1028" name="Picture 4" descr="C:\Users\User\Downloads\WhatsApp Image 2024-11-20 at 10.14.0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2"/>
          <a:stretch>
            <a:fillRect/>
          </a:stretch>
        </p:blipFill>
        <p:spPr bwMode="auto">
          <a:xfrm>
            <a:off x="419732" y="2079867"/>
            <a:ext cx="4128070" cy="210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2024-11-20_10-45-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5" y="200324"/>
            <a:ext cx="2788303" cy="173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91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3428" y="4365104"/>
            <a:ext cx="4104456" cy="983015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«Фитнес 50+»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3972" y="522920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Занятия фитнесом среди граждан пожилого возраста</a:t>
            </a:r>
            <a:endParaRPr lang="ru-RU" sz="2000" i="1"/>
          </a:p>
        </p:txBody>
      </p:sp>
      <p:pic>
        <p:nvPicPr>
          <p:cNvPr id="7170" name="Picture 2" descr="\\10.123.111.10\obmen\Артюшина А. Ю\Презентация\7 Фитнес 50+\IMG_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7"/>
          <a:stretch>
            <a:fillRect/>
          </a:stretch>
        </p:blipFill>
        <p:spPr bwMode="auto">
          <a:xfrm>
            <a:off x="539552" y="4456228"/>
            <a:ext cx="3960440" cy="1646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10.123.111.10\obmen\Артюшина А. Ю\Презентация\7 Фитнес 50+\DSC02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958"/>
          <a:stretch>
            <a:fillRect/>
          </a:stretch>
        </p:blipFill>
        <p:spPr bwMode="auto">
          <a:xfrm>
            <a:off x="2720703" y="116632"/>
            <a:ext cx="3600000" cy="24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10.123.111.10\obmen\Артюшина А. Ю\Презентация\7 Фитнес 50+\20220218_0935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/>
          <a:stretch>
            <a:fillRect/>
          </a:stretch>
        </p:blipFill>
        <p:spPr bwMode="auto">
          <a:xfrm>
            <a:off x="251510" y="1052736"/>
            <a:ext cx="2665851" cy="264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10.123.111.10\obmen\Артюшина А. Ю\Презентация\7 Фитнес 50+\IMG_14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6"/>
          <a:stretch>
            <a:fillRect/>
          </a:stretch>
        </p:blipFill>
        <p:spPr bwMode="auto">
          <a:xfrm>
            <a:off x="3182030" y="2636911"/>
            <a:ext cx="2794393" cy="156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10.123.111.10\obmen\Артюшина А. Ю\Презентация\7 Фитнес 50+\20220218_0936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5"/>
          <a:stretch>
            <a:fillRect/>
          </a:stretch>
        </p:blipFill>
        <p:spPr bwMode="auto">
          <a:xfrm>
            <a:off x="6228184" y="1057914"/>
            <a:ext cx="2667600" cy="264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2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3592" y="4326491"/>
            <a:ext cx="3563888" cy="782960"/>
          </a:xfrm>
        </p:spPr>
        <p:txBody>
          <a:bodyPr anchor="ctr" anchorCtr="0">
            <a:normAutofit/>
          </a:bodyPr>
          <a:lstStyle/>
          <a:p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«Физминутки»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\\10.123.111.10\obmen\Артюшина А. Ю\Презентация\2 Физминутки\IMG-20230406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7"/>
          <a:stretch>
            <a:fillRect/>
          </a:stretch>
        </p:blipFill>
        <p:spPr bwMode="auto">
          <a:xfrm>
            <a:off x="2433779" y="2039719"/>
            <a:ext cx="3907403" cy="203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123.111.10\obmen\Артюшина А. Ю\Презентация\2 Физминутки\image-2022-06-15 07_16_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18472"/>
          <a:stretch>
            <a:fillRect/>
          </a:stretch>
        </p:blipFill>
        <p:spPr bwMode="auto">
          <a:xfrm>
            <a:off x="100601" y="1074478"/>
            <a:ext cx="2304256" cy="268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 b="26321"/>
          <a:stretch>
            <a:fillRect/>
          </a:stretch>
        </p:blipFill>
        <p:spPr bwMode="auto">
          <a:xfrm>
            <a:off x="5374426" y="4445347"/>
            <a:ext cx="3769574" cy="165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\\10.123.111.10\obmen\Артюшина А. Ю\Презентация\2 Физминутки\WhatsApp Image 2024-11-12 at 15.46.5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9073"/>
          <a:stretch>
            <a:fillRect/>
          </a:stretch>
        </p:blipFill>
        <p:spPr bwMode="auto">
          <a:xfrm>
            <a:off x="1812733" y="118327"/>
            <a:ext cx="3031239" cy="160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520" y="5085183"/>
            <a:ext cx="5629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Мотивация ведения здорового образа жизни и профилактика неинфекционных заболеваний среди сотрудников комплексного центра</a:t>
            </a:r>
            <a:endParaRPr lang="ru-RU" sz="2000" i="1"/>
          </a:p>
        </p:txBody>
      </p:sp>
      <p:pic>
        <p:nvPicPr>
          <p:cNvPr id="2052" name="Picture 4" descr="\\10.123.111.10\obmen\Артюшина А. Ю\Презентация\2 Физминутки\WhatsApp Image 2022-08-26 at 12.02.2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4"/>
          <a:stretch>
            <a:fillRect/>
          </a:stretch>
        </p:blipFill>
        <p:spPr bwMode="auto">
          <a:xfrm>
            <a:off x="5220072" y="118327"/>
            <a:ext cx="3600400" cy="19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0.123.111.10\obmen\Артюшина А. Ю\Алабота ЛФК 15,05,22\DSC011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867" y="2389952"/>
            <a:ext cx="2449264" cy="183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45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8288" y="4437112"/>
            <a:ext cx="3942184" cy="1152128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440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«Королева спорта – Русская Поляна»</a:t>
            </a:r>
            <a:endParaRPr lang="ru-RU" sz="4400">
              <a:ln w="317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66124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mtClean="0"/>
              <a:t>Спортивно-культурный праздник</a:t>
            </a:r>
            <a:endParaRPr lang="ru-RU" sz="2000" i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6" b="9251"/>
          <a:stretch>
            <a:fillRect/>
          </a:stretch>
        </p:blipFill>
        <p:spPr bwMode="auto">
          <a:xfrm>
            <a:off x="125262" y="4438835"/>
            <a:ext cx="4572000" cy="1622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\\10.123.111.10\obmen\Артюшина А. Ю\Презентация\12 Королева спорта-Русская Пол\i5V7UZEV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2" y="116632"/>
            <a:ext cx="3024337" cy="226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0.123.111.10\obmen\Артюшина А. Ю\Презентация\12 Королева спорта-Русская Пол\IMG_1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6"/>
          <a:stretch>
            <a:fillRect/>
          </a:stretch>
        </p:blipFill>
        <p:spPr bwMode="auto">
          <a:xfrm>
            <a:off x="179512" y="2492896"/>
            <a:ext cx="4020126" cy="174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0.123.111.10\obmen\Артюшина А. Ю\Презентация\12 Королева спорта-Русская Пол\IMG-20220621-WA0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9236" r="9922" b="11523"/>
          <a:stretch>
            <a:fillRect/>
          </a:stretch>
        </p:blipFill>
        <p:spPr bwMode="auto">
          <a:xfrm>
            <a:off x="6084168" y="116632"/>
            <a:ext cx="2855386" cy="226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10.123.111.10\obmen\Артюшина А. Ю\Презентация\12 Королева спорта-Русская Пол\0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2" b="23011"/>
          <a:stretch>
            <a:fillRect/>
          </a:stretch>
        </p:blipFill>
        <p:spPr bwMode="auto">
          <a:xfrm>
            <a:off x="4403050" y="2512874"/>
            <a:ext cx="4536504" cy="172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10.123.111.10\obmen\Артюшина А. Ю\Презентация\12 Королева спорта-Русская Пол\007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87" y="206655"/>
            <a:ext cx="2783776" cy="208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2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Паркет">
  <a:themeElements>
    <a:clrScheme name="Другая 7">
      <a:dk1>
        <a:srgbClr val="274220"/>
      </a:dk1>
      <a:lt1>
        <a:sysClr val="window" lastClr="FFFFFF"/>
      </a:lt1>
      <a:dk2>
        <a:srgbClr val="464646"/>
      </a:dk2>
      <a:lt2>
        <a:srgbClr val="E3DED1"/>
      </a:lt2>
      <a:accent1>
        <a:srgbClr val="C5E79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9900"/>
      </a:hlink>
      <a:folHlink>
        <a:srgbClr val="B26B02"/>
      </a:folHlink>
    </a:clrScheme>
    <a:fontScheme name="Обычная">
      <a:majorFont>
        <a:latin typeface="Tw Cen MT"/>
        <a:ea typeface="Arial"/>
        <a:cs typeface="Arial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53</Paragraphs>
  <Slides>21</Slides>
  <Notes>0</Notes>
  <TotalTime>1067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8">
      <vt:lpstr>Arial</vt:lpstr>
      <vt:lpstr>Tw Cen MT</vt:lpstr>
      <vt:lpstr>Times New Roman</vt:lpstr>
      <vt:lpstr>Monotype Corsiva</vt:lpstr>
      <vt:lpstr>FreesiaUPC</vt:lpstr>
      <vt:lpstr>Wingdings</vt:lpstr>
      <vt:lpstr>Паркет</vt:lpstr>
      <vt:lpstr>PowerPoint Presentation</vt:lpstr>
      <vt:lpstr>PowerPoint Presentation</vt:lpstr>
      <vt:lpstr>«Здоровым быть здорово!» </vt:lpstr>
      <vt:lpstr>PowerPoint Presentation</vt:lpstr>
      <vt:lpstr>PowerPoint Presentation</vt:lpstr>
      <vt:lpstr>«Занятия с психологом»</vt:lpstr>
      <vt:lpstr>«Фитнес 50+»</vt:lpstr>
      <vt:lpstr>«Физминутки»</vt:lpstr>
      <vt:lpstr>«Королева спорта – Русская Поляна»</vt:lpstr>
      <vt:lpstr>#МЫПРОТИВКУРЕНИЯ</vt:lpstr>
      <vt:lpstr>«День сердца»</vt:lpstr>
      <vt:lpstr>«Быстрее, выше, сильнее»</vt:lpstr>
      <vt:lpstr>«В здоровом теле – здоровый дух!»</vt:lpstr>
      <vt:lpstr>«Всемирный день здоровья»</vt:lpstr>
      <vt:lpstr>«Велопробег»</vt:lpstr>
      <vt:lpstr>«Онлайн занятия»</vt:lpstr>
      <vt:lpstr>«Северная ходьба – новый образ жизни»</vt:lpstr>
      <vt:lpstr>«Спорт во благо»</vt:lpstr>
      <vt:lpstr>«Фестиваль скандинавской ходьбы»</vt:lpstr>
      <vt:lpstr>Анкетирование участников по изменению самочувствия, уровня энергии, общего восприятия своего здоровья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«Здоровым быть здорово!»</dc:title>
  <dc:creator>User</dc:creator>
  <cp:lastModifiedBy>User</cp:lastModifiedBy>
  <cp:revision>132</cp:revision>
  <dcterms:created xsi:type="dcterms:W3CDTF">2024-11-19T08:20:20Z</dcterms:created>
  <dcterms:modified xsi:type="dcterms:W3CDTF">2026-01-23T06:01:05Z</dcterms:modified>
</cp:coreProperties>
</file>