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82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1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4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39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8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22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8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1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8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7C7D-AB39-4B1A-AB0A-C792657F9974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4686-FFC7-44E6-8D82-5C4B5A84C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02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«Ну-ка все вместе»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Ну-ка все вместе интерактивный оздоровительный клуб для многодетных и малообеспеченных семей Таврического муниципального района Омской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54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52311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41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100" dirty="0" smtClean="0"/>
              <a:t>Ну ка все вместе проект направлен на продвижение здорового образа жизни многодетных и малообеспеченных семей Таврического района Омской области. Также проект нацелен на преодоление проблемы, связанной с обеспечением детей из многодетных и малообеспеченных семей Таврического района интересного и разнообразного, а также совместного с родителями досуга путем создания интерактивного клуба. Эта работа выполняет ряд важных задач, таких как :формирование семейных традиций и укрепление семейных ценностей; эмоционального </a:t>
            </a:r>
            <a:r>
              <a:rPr lang="ru-RU" sz="1100" dirty="0" err="1" smtClean="0"/>
              <a:t>контакта,внимательного</a:t>
            </a:r>
            <a:r>
              <a:rPr lang="ru-RU" sz="1100" dirty="0" smtClean="0"/>
              <a:t>, теплого заботливого отношения к ребенку в семье; привитие здорового образа жизни через проведение различных соревнований, тематических </a:t>
            </a:r>
            <a:r>
              <a:rPr lang="ru-RU" sz="1100" dirty="0" err="1" smtClean="0"/>
              <a:t>квестов</a:t>
            </a:r>
            <a:r>
              <a:rPr lang="ru-RU" sz="1100" dirty="0" smtClean="0"/>
              <a:t> и веселых </a:t>
            </a:r>
            <a:r>
              <a:rPr lang="ru-RU" sz="1100" dirty="0" err="1" smtClean="0"/>
              <a:t>стартов;раскрытие</a:t>
            </a:r>
            <a:r>
              <a:rPr lang="ru-RU" sz="1100" dirty="0" smtClean="0"/>
              <a:t> творческого потенциала членов многодетных и малообеспеченных семей; организация просветительской работы и комплексного консультирования по вопросам семейных </a:t>
            </a:r>
            <a:r>
              <a:rPr lang="ru-RU" sz="1100" dirty="0" err="1" smtClean="0"/>
              <a:t>отношений,воспитания</a:t>
            </a:r>
            <a:r>
              <a:rPr lang="ru-RU" sz="1100" dirty="0" smtClean="0"/>
              <a:t> детей, основным вопросам жизнедеятельности с привлечением квалифицированных специалистов. Основной принцип построения встреч – комплексный подход, позволяющий решать развивающую и воспитательную задачи. Глобальной целью данной работы становится поиск путей решения демографической проблемы с целью укрепления института семьи. Основными факторами семейного неблагополучия являются: - дефицит времени на воспитание; - недостаточный уровень педагогической подготовки родителей; - отсутствие ответственности за воспитание; - отсутствие должного контроля над поведением ребенка, организацией его времяпровождения; - отсутствие эмоционального контакта, внимательного, теплого заботливого отношения к ребенку, незнание его потребностей и интересов. В таком положении часто оказываются семьи: многодетные, малообеспеченные, неполные, семьи пенсионеров - опекунов над несовершеннолетними детьми. По данным КЦСОН Таврического района в 2023 г : многодетных семей - 65 (детей 194 ); семей находящихся в трудной жизненной ситуации и социально опасном положении – 43 (58 детей). Многодетные и малообеспеченные семьи находятся за чертой бедности и нуждаются в особой поддержке. Здоровье – это великая ценность каждого человека, показатель его жизнедеятельности. Проблема здоровья и его сохранения в современном обществе стоит более, чем остро. Сохранение и укрепление здоровья детей на сегодняшний день является приоритетным направлением деятельности всего общества, поскольку лишь здоровые дети в состоянии усваивать полученные знания и умения. Вырастить ребенка сильным, крепким, здоровым – это желание родителей и одна из задач, стоящих перед нами . Семья – это социальная структура, которая определяет уровень здоровья ребенка. Ничто так не сближает родителей и детей, как совместные праздники и развлечения. Поэтому этот проект поможет сблизить родителей, детей и специалистов, и позволит решить задачу по формированию и повышению интереса к совместным с детьми занятиям. Уникальность данного проекта в многосторонности, что позволяет работать сразу в нескольких направлениях, которые дополняют друг друга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302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1800" b="1" dirty="0" smtClean="0"/>
              <a:t>ЦЕЛЕВАЯ АУДИТОРИЯ:</a:t>
            </a:r>
            <a:r>
              <a:rPr lang="ru-RU" sz="1000" b="1" dirty="0" smtClean="0"/>
              <a:t/>
            </a:r>
            <a:br>
              <a:rPr lang="ru-RU" sz="1000" b="1" dirty="0" smtClean="0"/>
            </a:br>
            <a:r>
              <a:rPr lang="ru-RU" sz="1400" dirty="0" smtClean="0"/>
              <a:t>- Несовершеннолетние дети из многодетных и малообеспеченных семей Таврического муниципального района Омской области</a:t>
            </a:r>
            <a:br>
              <a:rPr lang="ru-RU" sz="1400" dirty="0" smtClean="0"/>
            </a:br>
            <a:r>
              <a:rPr lang="ru-RU" sz="1400" dirty="0" smtClean="0"/>
              <a:t>- Родители несовершеннолетних детей из многодетных и малообеспеченных семей Таврического муниципального района Омской области</a:t>
            </a:r>
            <a:endParaRPr lang="ru-RU" sz="1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411342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ЦЕЛИ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Цель проекта</a:t>
            </a:r>
          </a:p>
          <a:p>
            <a:r>
              <a:rPr lang="ru-RU" dirty="0" smtClean="0"/>
              <a:t>• Сформировать у детей и родителей из многодетных и малообеспеченных семей основ здорового образа жизни путем создания оздоровительного интерактивного клуба</a:t>
            </a:r>
          </a:p>
          <a:p>
            <a:r>
              <a:rPr lang="ru-RU" dirty="0" smtClean="0"/>
              <a:t>• Разработать программы способствующие укреплению института семьи и пропаганды семейных ценностей на территории Таврического муниципального района Омской области, путем формирования условий для развития и проведения совместного оздоровления родителей и несовершеннолетних детей, а также популяризации семейного досуга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58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• Расширить и закрепить знания родителей и детей о физическом развитии , его видах, о здоровом образе жизни • Привить любовь к спортивным занятиям у детей и родителей, внушить необходимость занятий для дальнейшей</a:t>
            </a:r>
          </a:p>
          <a:p>
            <a:r>
              <a:rPr lang="ru-RU" dirty="0" smtClean="0"/>
              <a:t>жизни, воспитать созидательное отношение к своему здоровью - создать условия, способствующие сохранению и укреплению здоровья несовершеннолетних</a:t>
            </a:r>
          </a:p>
          <a:p>
            <a:r>
              <a:rPr lang="ru-RU" dirty="0" smtClean="0"/>
              <a:t>• Повысить интерес родителей, путем привлечения к участию в оздоровительных мероприятиях вместе с детьми, развивающих и обучающих целей и задач семьи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01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. Ожидаемые результаты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Повышение интереса родителей к здоровому образу жизни, повышение интереса детей к физическим упражнениям интересному досугу, применяя уникальный интерактивный физкультурный комплекс , который помогает раскрыть вопрос дифференцированного обучения ,физического развития, и состояния здоровья несовершеннолетних, а также помогает решить проблему недостаточной физической активности в малоподвижном образе жизни детей и родителей. Активный досуг многодетных и малообеспеченных семей способствует формированию семейных традиций, сохранения </a:t>
            </a:r>
            <a:r>
              <a:rPr lang="ru-RU" dirty="0" err="1" smtClean="0"/>
              <a:t>семьи,укрепления</a:t>
            </a:r>
            <a:r>
              <a:rPr lang="ru-RU" dirty="0" smtClean="0"/>
              <a:t> здоровье. Многодетные и малообеспеченные семьи примут участие в праздниках, мастер-классах, соревнованиях, конкурсах, сформируют привычки здорового образа жизни, улучшат навыки позитивного общения и взаимодействия в семье. Проект обладает высоким коэффициентом </a:t>
            </a:r>
            <a:r>
              <a:rPr lang="ru-RU" dirty="0" err="1" smtClean="0"/>
              <a:t>мультипликативности</a:t>
            </a:r>
            <a:r>
              <a:rPr lang="ru-RU" dirty="0" smtClean="0"/>
              <a:t> в виду своей универсальности и высокой социальной востребованности.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6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Результаты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1. Оказано не менее 20 </a:t>
            </a:r>
          </a:p>
          <a:p>
            <a:r>
              <a:rPr lang="ru-RU" sz="1400" dirty="0" smtClean="0"/>
              <a:t>Бесплатных тренингов, консультаций, мастер-классов для несовершеннолетних детей и их родителей из многодетных и малообеспеченных семей Таврического муниципального района. Расширили и закрепили знания родителей и детей о физическом развитии , его видах, о здоровом образе жизни , о любови к спортивным занятиям у детей и родителей,  необходимых занятий для дальнейшей</a:t>
            </a:r>
          </a:p>
          <a:p>
            <a:r>
              <a:rPr lang="ru-RU" sz="1400" dirty="0" smtClean="0"/>
              <a:t>жизни, популяризировали созидательное отношение к своему здоровью - создать условия, способствующие сохранению и укреплению здоровья несовершеннолетних.</a:t>
            </a:r>
          </a:p>
          <a:p>
            <a:r>
              <a:rPr lang="ru-RU" sz="1400" dirty="0" smtClean="0"/>
              <a:t>2. Проведено не менее 20 индивидуальных бесед, более 75 несовершеннолетних  воспользовались занятиями на интерактивном физкультурном комплексе .</a:t>
            </a:r>
          </a:p>
          <a:p>
            <a:r>
              <a:rPr lang="ru-RU" sz="1400" dirty="0" smtClean="0"/>
              <a:t>В ходе реализации проекта повысился  интерес детей к физическим упражнениям интересному досугу, применяя уникальный интерактивный физкультурный комплекс , который помог раскрыть вопрос дифференцированного обучения ,физического развития, и состояния здоровья несовершеннолетних, а также помог решить проблему недостаточной физической активности в малоподвижном образе жизни детей и родителей. Активный досуг многодетных и малообеспеченных семей поспособствовал формированию семейных традиций, сохранения семьи, укрепления здоровья. Многодетные и малообеспеченные семьи приняли участие в праздниках, мастер-классах, соревнованиях, конкурсах, сформировали привычки здорового образа жизни, улучшили навыки позитивного общения и взаимодействия в семье.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845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ПАРТНЕРЫ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ru-RU" sz="2400" b="1" dirty="0" smtClean="0"/>
          </a:p>
          <a:p>
            <a:pPr marL="0" indent="0" algn="ctr">
              <a:buNone/>
            </a:pPr>
            <a:r>
              <a:rPr lang="ru-RU" sz="2400" b="1" dirty="0" smtClean="0"/>
              <a:t>СМИ Газета Таврические Новости </a:t>
            </a:r>
          </a:p>
          <a:p>
            <a:pPr marL="0" indent="0" algn="ctr">
              <a:buNone/>
            </a:pPr>
            <a:r>
              <a:rPr lang="ru-RU" sz="2400" b="1" dirty="0" smtClean="0"/>
              <a:t>Администрация Таврического городского поселения </a:t>
            </a:r>
          </a:p>
          <a:p>
            <a:pPr marL="0" indent="0" algn="ctr">
              <a:buNone/>
            </a:pPr>
            <a:r>
              <a:rPr lang="ru-RU" sz="2400" b="1" dirty="0" smtClean="0"/>
              <a:t>МУК МЦК Таврического муниципального района</a:t>
            </a:r>
          </a:p>
          <a:p>
            <a:pPr marL="0" indent="0" algn="ctr">
              <a:buNone/>
            </a:pPr>
            <a:r>
              <a:rPr lang="ru-RU" sz="2400" b="1" dirty="0" smtClean="0"/>
              <a:t>ОМСКАЯ РЕГИОНАЛЬНАЯ ОБЩЕСТВЕННАЯ ОРГАНИЗАЦИЯ ПОДДЕРЖКИ СОЦИАЛЬНО НЕЗАЩИЩЕННЫХ ГРАЖДАН "МИР ДОБРЫХ СЕРДЕЦ"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7098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ЗАКЛЮЧЕНИЕ: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000" dirty="0" smtClean="0"/>
              <a:t>Вследствие реализации проекта у несовершеннолетних и их родителей выработалась устойчивая мотивация к систематическим физическим занятиям. Они были ориентированы на здоровый образ жизни, иметь прочные знания о средствах укрепления здоровья, о потребностях и возможностях организма. Участие родителей в совместной деятельности наполнило ее новым содержанием, позволило использовать личный пример взрослых в физическом воспитании несовершеннолетних, изучили положительный опыт семейного воспитания и пропагандировали его среди других родителей. Повысилась активная родительская позиция в потребности детей в движении на свежем воздухе, в совместных занятиях спортом всей семьей, обеспечивающей здоровую жизнедеятельность ребенка. Реализация проекта поспособствовала укреплению семейных отношений, взаимовыручки, желание радовать родных и близких. Несовершеннолетние получили массу ярких эмоции и памятных призов</a:t>
            </a:r>
            <a:r>
              <a:rPr lang="ru-RU" sz="1100" dirty="0" smtClean="0"/>
              <a:t>. 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968670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1060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«Ну-ка все вместе»</vt:lpstr>
      <vt:lpstr>Содержание:</vt:lpstr>
      <vt:lpstr>ЦЕЛЕВАЯ АУДИТОРИЯ: - Несовершеннолетние дети из многодетных и малообеспеченных семей Таврического муниципального района Омской области - Родители несовершеннолетних детей из многодетных и малообеспеченных семей Таврического муниципального района Омской области</vt:lpstr>
      <vt:lpstr>ЦЕЛИ ПРОЕКТА:</vt:lpstr>
      <vt:lpstr>ЗАДАЧИ ПРОЕКТА:</vt:lpstr>
      <vt:lpstr>. Ожидаемые результаты проекта:</vt:lpstr>
      <vt:lpstr>Результаты Проекта:</vt:lpstr>
      <vt:lpstr>ПАРТНЕРЫ ПРОЕКТА:</vt:lpstr>
      <vt:lpstr>ЗАКЛЮЧЕНИЕ:</vt:lpstr>
      <vt:lpstr>Спасибо за внимание!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«Ну-ка все вместе»</dc:title>
  <dc:creator>Пользователь</dc:creator>
  <cp:lastModifiedBy>Пользователь</cp:lastModifiedBy>
  <cp:revision>4</cp:revision>
  <dcterms:created xsi:type="dcterms:W3CDTF">2025-04-28T11:33:41Z</dcterms:created>
  <dcterms:modified xsi:type="dcterms:W3CDTF">2025-04-28T12:08:17Z</dcterms:modified>
</cp:coreProperties>
</file>