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9" r:id="rId3"/>
    <p:sldMasterId id="2147483842" r:id="rId4"/>
  </p:sldMasterIdLst>
  <p:notesMasterIdLst>
    <p:notesMasterId r:id="rId18"/>
  </p:notesMasterIdLst>
  <p:sldIdLst>
    <p:sldId id="417" r:id="rId5"/>
    <p:sldId id="419" r:id="rId6"/>
    <p:sldId id="418" r:id="rId7"/>
    <p:sldId id="379" r:id="rId8"/>
    <p:sldId id="388" r:id="rId9"/>
    <p:sldId id="421" r:id="rId10"/>
    <p:sldId id="420" r:id="rId11"/>
    <p:sldId id="380" r:id="rId12"/>
    <p:sldId id="381" r:id="rId13"/>
    <p:sldId id="377" r:id="rId14"/>
    <p:sldId id="390" r:id="rId15"/>
    <p:sldId id="391" r:id="rId16"/>
    <p:sldId id="39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tnikova, Vera" initials="S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DBC7E-DED0-4DCD-9164-479A22B75365}" v="1" dt="2024-05-30T18:40:34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5000" autoAdjust="0"/>
  </p:normalViewPr>
  <p:slideViewPr>
    <p:cSldViewPr>
      <p:cViewPr varScale="1">
        <p:scale>
          <a:sx n="83" d="100"/>
          <a:sy n="83" d="100"/>
        </p:scale>
        <p:origin x="6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47" Type="http://schemas.microsoft.com/office/2016/11/relationships/changesInfo" Target="changesInfos/changesInfo1.xml"/><Relationship Id="rId48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ьга Руднева" userId="5097b219c44a44e1" providerId="LiveId" clId="{8E7DBC7E-DED0-4DCD-9164-479A22B75365}"/>
    <pc:docChg chg="undo custSel modSld">
      <pc:chgData name="Ольга Руднева" userId="5097b219c44a44e1" providerId="LiveId" clId="{8E7DBC7E-DED0-4DCD-9164-479A22B75365}" dt="2024-05-30T18:41:16.144" v="187" actId="13926"/>
      <pc:docMkLst>
        <pc:docMk/>
      </pc:docMkLst>
      <pc:sldChg chg="modSp mod">
        <pc:chgData name="Ольга Руднева" userId="5097b219c44a44e1" providerId="LiveId" clId="{8E7DBC7E-DED0-4DCD-9164-479A22B75365}" dt="2024-05-30T18:40:19.271" v="170" actId="20577"/>
        <pc:sldMkLst>
          <pc:docMk/>
          <pc:sldMk cId="0" sldId="349"/>
        </pc:sldMkLst>
        <pc:spChg chg="mod">
          <ac:chgData name="Ольга Руднева" userId="5097b219c44a44e1" providerId="LiveId" clId="{8E7DBC7E-DED0-4DCD-9164-479A22B75365}" dt="2024-05-30T18:40:19.271" v="170" actId="20577"/>
          <ac:spMkLst>
            <pc:docMk/>
            <pc:sldMk cId="0" sldId="349"/>
            <ac:spMk id="3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30T18:38:40.220" v="133" actId="13926"/>
        <pc:sldMkLst>
          <pc:docMk/>
          <pc:sldMk cId="3614216942" sldId="365"/>
        </pc:sldMkLst>
        <pc:spChg chg="mod">
          <ac:chgData name="Ольга Руднева" userId="5097b219c44a44e1" providerId="LiveId" clId="{8E7DBC7E-DED0-4DCD-9164-479A22B75365}" dt="2024-05-30T18:38:31.132" v="131" actId="20577"/>
          <ac:spMkLst>
            <pc:docMk/>
            <pc:sldMk cId="3614216942" sldId="365"/>
            <ac:spMk id="20" creationId="{00000000-0000-0000-0000-000000000000}"/>
          </ac:spMkLst>
        </pc:spChg>
        <pc:spChg chg="mod">
          <ac:chgData name="Ольга Руднева" userId="5097b219c44a44e1" providerId="LiveId" clId="{8E7DBC7E-DED0-4DCD-9164-479A22B75365}" dt="2024-05-30T18:38:40.220" v="133" actId="13926"/>
          <ac:spMkLst>
            <pc:docMk/>
            <pc:sldMk cId="3614216942" sldId="365"/>
            <ac:spMk id="10257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30T18:39:16.947" v="139" actId="20577"/>
        <pc:sldMkLst>
          <pc:docMk/>
          <pc:sldMk cId="3650761569" sldId="367"/>
        </pc:sldMkLst>
        <pc:spChg chg="mod">
          <ac:chgData name="Ольга Руднева" userId="5097b219c44a44e1" providerId="LiveId" clId="{8E7DBC7E-DED0-4DCD-9164-479A22B75365}" dt="2024-05-30T18:39:16.947" v="139" actId="20577"/>
          <ac:spMkLst>
            <pc:docMk/>
            <pc:sldMk cId="3650761569" sldId="367"/>
            <ac:spMk id="3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30T18:28:09.078" v="9" actId="13926"/>
        <pc:sldMkLst>
          <pc:docMk/>
          <pc:sldMk cId="3288460527" sldId="379"/>
        </pc:sldMkLst>
        <pc:spChg chg="mod">
          <ac:chgData name="Ольга Руднева" userId="5097b219c44a44e1" providerId="LiveId" clId="{8E7DBC7E-DED0-4DCD-9164-479A22B75365}" dt="2024-05-30T18:28:09.078" v="9" actId="13926"/>
          <ac:spMkLst>
            <pc:docMk/>
            <pc:sldMk cId="3288460527" sldId="379"/>
            <ac:spMk id="7170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30T18:28:20.341" v="11" actId="13926"/>
        <pc:sldMkLst>
          <pc:docMk/>
          <pc:sldMk cId="4125427572" sldId="380"/>
        </pc:sldMkLst>
        <pc:spChg chg="mod">
          <ac:chgData name="Ольга Руднева" userId="5097b219c44a44e1" providerId="LiveId" clId="{8E7DBC7E-DED0-4DCD-9164-479A22B75365}" dt="2024-05-30T18:28:20.341" v="11" actId="13926"/>
          <ac:spMkLst>
            <pc:docMk/>
            <pc:sldMk cId="4125427572" sldId="380"/>
            <ac:spMk id="17410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30T18:28:56.729" v="13" actId="13926"/>
        <pc:sldMkLst>
          <pc:docMk/>
          <pc:sldMk cId="2577034758" sldId="381"/>
        </pc:sldMkLst>
        <pc:spChg chg="mod">
          <ac:chgData name="Ольга Руднева" userId="5097b219c44a44e1" providerId="LiveId" clId="{8E7DBC7E-DED0-4DCD-9164-479A22B75365}" dt="2024-05-30T18:28:56.729" v="13" actId="13926"/>
          <ac:spMkLst>
            <pc:docMk/>
            <pc:sldMk cId="2577034758" sldId="381"/>
            <ac:spMk id="28673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30T18:39:28.941" v="140" actId="13926"/>
        <pc:sldMkLst>
          <pc:docMk/>
          <pc:sldMk cId="3634985938" sldId="383"/>
        </pc:sldMkLst>
        <pc:spChg chg="mod">
          <ac:chgData name="Ольга Руднева" userId="5097b219c44a44e1" providerId="LiveId" clId="{8E7DBC7E-DED0-4DCD-9164-479A22B75365}" dt="2024-05-30T18:39:28.941" v="140" actId="13926"/>
          <ac:spMkLst>
            <pc:docMk/>
            <pc:sldMk cId="3634985938" sldId="383"/>
            <ac:spMk id="2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30T18:40:10.868" v="169" actId="13926"/>
        <pc:sldMkLst>
          <pc:docMk/>
          <pc:sldMk cId="1997052194" sldId="384"/>
        </pc:sldMkLst>
        <pc:spChg chg="mod">
          <ac:chgData name="Ольга Руднева" userId="5097b219c44a44e1" providerId="LiveId" clId="{8E7DBC7E-DED0-4DCD-9164-479A22B75365}" dt="2024-05-30T18:40:10.868" v="169" actId="13926"/>
          <ac:spMkLst>
            <pc:docMk/>
            <pc:sldMk cId="1997052194" sldId="384"/>
            <ac:spMk id="2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29T18:51:27.707" v="7" actId="1076"/>
        <pc:sldMkLst>
          <pc:docMk/>
          <pc:sldMk cId="1754422553" sldId="388"/>
        </pc:sldMkLst>
        <pc:spChg chg="mod">
          <ac:chgData name="Ольга Руднева" userId="5097b219c44a44e1" providerId="LiveId" clId="{8E7DBC7E-DED0-4DCD-9164-479A22B75365}" dt="2024-05-29T18:51:10.878" v="6" actId="1076"/>
          <ac:spMkLst>
            <pc:docMk/>
            <pc:sldMk cId="1754422553" sldId="388"/>
            <ac:spMk id="3" creationId="{00000000-0000-0000-0000-000000000000}"/>
          </ac:spMkLst>
        </pc:spChg>
        <pc:picChg chg="mod">
          <ac:chgData name="Ольга Руднева" userId="5097b219c44a44e1" providerId="LiveId" clId="{8E7DBC7E-DED0-4DCD-9164-479A22B75365}" dt="2024-05-29T18:51:27.707" v="7" actId="1076"/>
          <ac:picMkLst>
            <pc:docMk/>
            <pc:sldMk cId="1754422553" sldId="388"/>
            <ac:picMk id="2" creationId="{AF202144-E768-D103-1370-2EF356709642}"/>
          </ac:picMkLst>
        </pc:picChg>
      </pc:sldChg>
      <pc:sldChg chg="modSp">
        <pc:chgData name="Ольга Руднева" userId="5097b219c44a44e1" providerId="LiveId" clId="{8E7DBC7E-DED0-4DCD-9164-479A22B75365}" dt="2024-05-30T18:40:34.243" v="171" actId="13926"/>
        <pc:sldMkLst>
          <pc:docMk/>
          <pc:sldMk cId="2841386193" sldId="389"/>
        </pc:sldMkLst>
        <pc:spChg chg="mod">
          <ac:chgData name="Ольга Руднева" userId="5097b219c44a44e1" providerId="LiveId" clId="{8E7DBC7E-DED0-4DCD-9164-479A22B75365}" dt="2024-05-30T18:40:34.243" v="171" actId="13926"/>
          <ac:spMkLst>
            <pc:docMk/>
            <pc:sldMk cId="2841386193" sldId="389"/>
            <ac:spMk id="35843" creationId="{23069F78-15D1-4CC2-9D40-6230CA3D250F}"/>
          </ac:spMkLst>
        </pc:spChg>
      </pc:sldChg>
      <pc:sldChg chg="modSp mod">
        <pc:chgData name="Ольга Руднева" userId="5097b219c44a44e1" providerId="LiveId" clId="{8E7DBC7E-DED0-4DCD-9164-479A22B75365}" dt="2024-05-30T18:29:34.630" v="19" actId="13926"/>
        <pc:sldMkLst>
          <pc:docMk/>
          <pc:sldMk cId="650096447" sldId="390"/>
        </pc:sldMkLst>
        <pc:spChg chg="mod">
          <ac:chgData name="Ольга Руднева" userId="5097b219c44a44e1" providerId="LiveId" clId="{8E7DBC7E-DED0-4DCD-9164-479A22B75365}" dt="2024-05-30T18:29:34.630" v="19" actId="13926"/>
          <ac:spMkLst>
            <pc:docMk/>
            <pc:sldMk cId="650096447" sldId="390"/>
            <ac:spMk id="6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30T18:30:02.268" v="22" actId="20577"/>
        <pc:sldMkLst>
          <pc:docMk/>
          <pc:sldMk cId="1662931303" sldId="391"/>
        </pc:sldMkLst>
        <pc:spChg chg="mod">
          <ac:chgData name="Ольга Руднева" userId="5097b219c44a44e1" providerId="LiveId" clId="{8E7DBC7E-DED0-4DCD-9164-479A22B75365}" dt="2024-05-30T18:30:02.268" v="22" actId="20577"/>
          <ac:spMkLst>
            <pc:docMk/>
            <pc:sldMk cId="1662931303" sldId="391"/>
            <ac:spMk id="5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30T18:32:06.434" v="44" actId="20577"/>
        <pc:sldMkLst>
          <pc:docMk/>
          <pc:sldMk cId="3131346260" sldId="392"/>
        </pc:sldMkLst>
        <pc:spChg chg="mod">
          <ac:chgData name="Ольга Руднева" userId="5097b219c44a44e1" providerId="LiveId" clId="{8E7DBC7E-DED0-4DCD-9164-479A22B75365}" dt="2024-05-30T18:32:06.434" v="44" actId="20577"/>
          <ac:spMkLst>
            <pc:docMk/>
            <pc:sldMk cId="3131346260" sldId="392"/>
            <ac:spMk id="8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30T18:32:19.407" v="45" actId="13926"/>
        <pc:sldMkLst>
          <pc:docMk/>
          <pc:sldMk cId="348579457" sldId="393"/>
        </pc:sldMkLst>
        <pc:spChg chg="mod">
          <ac:chgData name="Ольга Руднева" userId="5097b219c44a44e1" providerId="LiveId" clId="{8E7DBC7E-DED0-4DCD-9164-479A22B75365}" dt="2024-05-30T18:32:19.407" v="45" actId="13926"/>
          <ac:spMkLst>
            <pc:docMk/>
            <pc:sldMk cId="348579457" sldId="393"/>
            <ac:spMk id="7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30T18:32:57.635" v="52" actId="13926"/>
        <pc:sldMkLst>
          <pc:docMk/>
          <pc:sldMk cId="1048772973" sldId="394"/>
        </pc:sldMkLst>
        <pc:spChg chg="mod">
          <ac:chgData name="Ольга Руднева" userId="5097b219c44a44e1" providerId="LiveId" clId="{8E7DBC7E-DED0-4DCD-9164-479A22B75365}" dt="2024-05-30T18:32:57.635" v="52" actId="13926"/>
          <ac:spMkLst>
            <pc:docMk/>
            <pc:sldMk cId="1048772973" sldId="394"/>
            <ac:spMk id="4" creationId="{00000000-0000-0000-0000-000000000000}"/>
          </ac:spMkLst>
        </pc:spChg>
        <pc:spChg chg="mod">
          <ac:chgData name="Ольга Руднева" userId="5097b219c44a44e1" providerId="LiveId" clId="{8E7DBC7E-DED0-4DCD-9164-479A22B75365}" dt="2024-05-30T18:32:49.648" v="51" actId="13926"/>
          <ac:spMkLst>
            <pc:docMk/>
            <pc:sldMk cId="1048772973" sldId="394"/>
            <ac:spMk id="7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30T18:33:53.245" v="63" actId="13926"/>
        <pc:sldMkLst>
          <pc:docMk/>
          <pc:sldMk cId="1892139238" sldId="395"/>
        </pc:sldMkLst>
        <pc:spChg chg="mod">
          <ac:chgData name="Ольга Руднева" userId="5097b219c44a44e1" providerId="LiveId" clId="{8E7DBC7E-DED0-4DCD-9164-479A22B75365}" dt="2024-05-30T18:33:44.007" v="62" actId="1076"/>
          <ac:spMkLst>
            <pc:docMk/>
            <pc:sldMk cId="1892139238" sldId="395"/>
            <ac:spMk id="6" creationId="{00000000-0000-0000-0000-000000000000}"/>
          </ac:spMkLst>
        </pc:spChg>
        <pc:spChg chg="mod">
          <ac:chgData name="Ольга Руднева" userId="5097b219c44a44e1" providerId="LiveId" clId="{8E7DBC7E-DED0-4DCD-9164-479A22B75365}" dt="2024-05-30T18:33:53.245" v="63" actId="13926"/>
          <ac:spMkLst>
            <pc:docMk/>
            <pc:sldMk cId="1892139238" sldId="395"/>
            <ac:spMk id="7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30T18:35:19.553" v="91" actId="13926"/>
        <pc:sldMkLst>
          <pc:docMk/>
          <pc:sldMk cId="251308730" sldId="397"/>
        </pc:sldMkLst>
        <pc:spChg chg="mod">
          <ac:chgData name="Ольга Руднева" userId="5097b219c44a44e1" providerId="LiveId" clId="{8E7DBC7E-DED0-4DCD-9164-479A22B75365}" dt="2024-05-30T18:35:15.187" v="90" actId="13926"/>
          <ac:spMkLst>
            <pc:docMk/>
            <pc:sldMk cId="251308730" sldId="397"/>
            <ac:spMk id="2" creationId="{0A73F029-DF54-4B9D-B677-350D14669B12}"/>
          </ac:spMkLst>
        </pc:spChg>
        <pc:spChg chg="mod">
          <ac:chgData name="Ольга Руднева" userId="5097b219c44a44e1" providerId="LiveId" clId="{8E7DBC7E-DED0-4DCD-9164-479A22B75365}" dt="2024-05-30T18:35:19.553" v="91" actId="13926"/>
          <ac:spMkLst>
            <pc:docMk/>
            <pc:sldMk cId="251308730" sldId="397"/>
            <ac:spMk id="4" creationId="{00000000-0000-0000-0000-000000000000}"/>
          </ac:spMkLst>
        </pc:spChg>
        <pc:spChg chg="mod">
          <ac:chgData name="Ольга Руднева" userId="5097b219c44a44e1" providerId="LiveId" clId="{8E7DBC7E-DED0-4DCD-9164-479A22B75365}" dt="2024-05-30T18:35:05.005" v="88" actId="13926"/>
          <ac:spMkLst>
            <pc:docMk/>
            <pc:sldMk cId="251308730" sldId="397"/>
            <ac:spMk id="7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30T18:35:44.841" v="100" actId="13926"/>
        <pc:sldMkLst>
          <pc:docMk/>
          <pc:sldMk cId="819807611" sldId="398"/>
        </pc:sldMkLst>
        <pc:spChg chg="mod">
          <ac:chgData name="Ольга Руднева" userId="5097b219c44a44e1" providerId="LiveId" clId="{8E7DBC7E-DED0-4DCD-9164-479A22B75365}" dt="2024-05-30T18:35:44.841" v="100" actId="13926"/>
          <ac:spMkLst>
            <pc:docMk/>
            <pc:sldMk cId="819807611" sldId="398"/>
            <ac:spMk id="5" creationId="{00000000-0000-0000-0000-000000000000}"/>
          </ac:spMkLst>
        </pc:spChg>
        <pc:spChg chg="mod">
          <ac:chgData name="Ольга Руднева" userId="5097b219c44a44e1" providerId="LiveId" clId="{8E7DBC7E-DED0-4DCD-9164-479A22B75365}" dt="2024-05-30T18:35:27.059" v="92" actId="13926"/>
          <ac:spMkLst>
            <pc:docMk/>
            <pc:sldMk cId="819807611" sldId="398"/>
            <ac:spMk id="6" creationId="{0A73F029-DF54-4B9D-B677-350D14669B12}"/>
          </ac:spMkLst>
        </pc:spChg>
      </pc:sldChg>
      <pc:sldChg chg="modSp mod">
        <pc:chgData name="Ольга Руднева" userId="5097b219c44a44e1" providerId="LiveId" clId="{8E7DBC7E-DED0-4DCD-9164-479A22B75365}" dt="2024-05-30T18:36:40.633" v="109" actId="13926"/>
        <pc:sldMkLst>
          <pc:docMk/>
          <pc:sldMk cId="526733828" sldId="399"/>
        </pc:sldMkLst>
        <pc:spChg chg="mod">
          <ac:chgData name="Ольга Руднева" userId="5097b219c44a44e1" providerId="LiveId" clId="{8E7DBC7E-DED0-4DCD-9164-479A22B75365}" dt="2024-05-30T18:36:18.749" v="102" actId="13926"/>
          <ac:spMkLst>
            <pc:docMk/>
            <pc:sldMk cId="526733828" sldId="399"/>
            <ac:spMk id="5" creationId="{0A73F029-DF54-4B9D-B677-350D14669B12}"/>
          </ac:spMkLst>
        </pc:spChg>
        <pc:spChg chg="mod">
          <ac:chgData name="Ольга Руднева" userId="5097b219c44a44e1" providerId="LiveId" clId="{8E7DBC7E-DED0-4DCD-9164-479A22B75365}" dt="2024-05-30T18:36:40.633" v="109" actId="13926"/>
          <ac:spMkLst>
            <pc:docMk/>
            <pc:sldMk cId="526733828" sldId="399"/>
            <ac:spMk id="7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30T18:38:12.850" v="129" actId="13926"/>
        <pc:sldMkLst>
          <pc:docMk/>
          <pc:sldMk cId="2150518649" sldId="409"/>
        </pc:sldMkLst>
        <pc:spChg chg="mod">
          <ac:chgData name="Ольга Руднева" userId="5097b219c44a44e1" providerId="LiveId" clId="{8E7DBC7E-DED0-4DCD-9164-479A22B75365}" dt="2024-05-30T18:38:12.850" v="129" actId="13926"/>
          <ac:spMkLst>
            <pc:docMk/>
            <pc:sldMk cId="2150518649" sldId="409"/>
            <ac:spMk id="3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30T18:37:23.116" v="118" actId="123"/>
        <pc:sldMkLst>
          <pc:docMk/>
          <pc:sldMk cId="2395698666" sldId="410"/>
        </pc:sldMkLst>
        <pc:spChg chg="mod">
          <ac:chgData name="Ольга Руднева" userId="5097b219c44a44e1" providerId="LiveId" clId="{8E7DBC7E-DED0-4DCD-9164-479A22B75365}" dt="2024-05-30T18:37:23.116" v="118" actId="123"/>
          <ac:spMkLst>
            <pc:docMk/>
            <pc:sldMk cId="2395698666" sldId="410"/>
            <ac:spMk id="6" creationId="{00000000-0000-0000-0000-000000000000}"/>
          </ac:spMkLst>
        </pc:spChg>
      </pc:sldChg>
      <pc:sldChg chg="modSp mod">
        <pc:chgData name="Ольга Руднева" userId="5097b219c44a44e1" providerId="LiveId" clId="{8E7DBC7E-DED0-4DCD-9164-479A22B75365}" dt="2024-05-30T18:41:16.144" v="187" actId="13926"/>
        <pc:sldMkLst>
          <pc:docMk/>
          <pc:sldMk cId="2035176653" sldId="416"/>
        </pc:sldMkLst>
        <pc:spChg chg="mod">
          <ac:chgData name="Ольга Руднева" userId="5097b219c44a44e1" providerId="LiveId" clId="{8E7DBC7E-DED0-4DCD-9164-479A22B75365}" dt="2024-05-30T18:41:16.144" v="187" actId="13926"/>
          <ac:spMkLst>
            <pc:docMk/>
            <pc:sldMk cId="2035176653" sldId="416"/>
            <ac:spMk id="122882" creationId="{00000000-0000-0000-0000-000000000000}"/>
          </ac:spMkLst>
        </pc:spChg>
        <pc:picChg chg="mod">
          <ac:chgData name="Ольга Руднева" userId="5097b219c44a44e1" providerId="LiveId" clId="{8E7DBC7E-DED0-4DCD-9164-479A22B75365}" dt="2024-05-30T18:41:11.220" v="186" actId="1076"/>
          <ac:picMkLst>
            <pc:docMk/>
            <pc:sldMk cId="2035176653" sldId="416"/>
            <ac:picMk id="12288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CAE4F-9221-478E-B40B-19E01223106F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555A3-6BE5-4211-B957-99223AC6BA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6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EE5-C017-46E6-A251-2661D0292E0F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AF0-D39F-4695-8253-6723516FC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EE5-C017-46E6-A251-2661D0292E0F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AF0-D39F-4695-8253-6723516FC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EE5-C017-46E6-A251-2661D0292E0F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AF0-D39F-4695-8253-6723516FC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56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18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0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8FCBC-9E73-4E43-9B99-C2BFC92A32DA}" type="slidenum">
              <a:rPr lang="ru-RU" smtClean="0">
                <a:solidFill>
                  <a:srgbClr val="455F51"/>
                </a:solidFill>
              </a:rPr>
              <a:pPr/>
              <a:t>‹#›</a:t>
            </a:fld>
            <a:endParaRPr lang="ru-RU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EE5-C017-46E6-A251-2661D0292E0F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AF0-D39F-4695-8253-6723516FC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39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41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53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6A07-0D7E-43DC-9D2D-1C97DF630F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52401" y="6159500"/>
            <a:ext cx="8829674" cy="0"/>
          </a:xfrm>
          <a:prstGeom prst="line">
            <a:avLst/>
          </a:prstGeom>
          <a:ln w="57150">
            <a:solidFill>
              <a:srgbClr val="00DC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6292850"/>
            <a:ext cx="8362950" cy="4635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91" baseline="0"/>
            </a:lvl1pPr>
            <a:lvl5pPr marL="1028837" indent="0">
              <a:buNone/>
              <a:defRPr/>
            </a:lvl5pPr>
          </a:lstStyle>
          <a:p>
            <a:pPr lvl="0"/>
            <a:r>
              <a:rPr lang="ru-RU" dirty="0"/>
              <a:t>Сноска</a:t>
            </a:r>
          </a:p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628650" y="1905794"/>
            <a:ext cx="7886700" cy="40386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1107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6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1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69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5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1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3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EE5-C017-46E6-A251-2661D0292E0F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AF0-D39F-4695-8253-6723516FC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8FCBC-9E73-4E43-9B99-C2BFC92A32DA}" type="slidenum">
              <a:rPr lang="ru-RU" smtClean="0">
                <a:solidFill>
                  <a:srgbClr val="455F51"/>
                </a:solidFill>
              </a:rPr>
              <a:pPr/>
              <a:t>‹#›</a:t>
            </a:fld>
            <a:endParaRPr lang="ru-RU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7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4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9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6A07-0D7E-43DC-9D2D-1C97DF630F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52401" y="6159500"/>
            <a:ext cx="8829674" cy="0"/>
          </a:xfrm>
          <a:prstGeom prst="line">
            <a:avLst/>
          </a:prstGeom>
          <a:ln w="57150">
            <a:solidFill>
              <a:srgbClr val="00DC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6292850"/>
            <a:ext cx="8362950" cy="4635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91" baseline="0"/>
            </a:lvl1pPr>
            <a:lvl5pPr marL="1028837" indent="0">
              <a:buNone/>
              <a:defRPr/>
            </a:lvl5pPr>
          </a:lstStyle>
          <a:p>
            <a:pPr lvl="0"/>
            <a:r>
              <a:rPr lang="ru-RU" dirty="0"/>
              <a:t>Сноска</a:t>
            </a:r>
          </a:p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628650" y="1905794"/>
            <a:ext cx="7886700" cy="40386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36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05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78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15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EE5-C017-46E6-A251-2661D0292E0F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AF0-D39F-4695-8253-6723516FC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2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55F5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8FCBC-9E73-4E43-9B99-C2BFC92A32DA}" type="slidenum">
              <a:rPr lang="ru-RU" smtClean="0">
                <a:solidFill>
                  <a:srgbClr val="455F51"/>
                </a:solidFill>
              </a:rPr>
              <a:pPr/>
              <a:t>‹#›</a:t>
            </a:fld>
            <a:endParaRPr lang="ru-RU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2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66A07-0D7E-43DC-9D2D-1C97DF630F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52401" y="6159500"/>
            <a:ext cx="8829674" cy="0"/>
          </a:xfrm>
          <a:prstGeom prst="line">
            <a:avLst/>
          </a:prstGeom>
          <a:ln w="57150">
            <a:solidFill>
              <a:srgbClr val="00DC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6292850"/>
            <a:ext cx="8362950" cy="46355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91" baseline="0"/>
            </a:lvl1pPr>
            <a:lvl5pPr marL="1028837" indent="0">
              <a:buNone/>
              <a:defRPr/>
            </a:lvl5pPr>
          </a:lstStyle>
          <a:p>
            <a:pPr lvl="0"/>
            <a:r>
              <a:rPr lang="ru-RU" dirty="0"/>
              <a:t>Сноска</a:t>
            </a:r>
          </a:p>
          <a:p>
            <a:pPr lv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628650" y="1905794"/>
            <a:ext cx="7886700" cy="4038600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217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EE5-C017-46E6-A251-2661D0292E0F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AF0-D39F-4695-8253-6723516FC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EE5-C017-46E6-A251-2661D0292E0F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AF0-D39F-4695-8253-6723516FC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EE5-C017-46E6-A251-2661D0292E0F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AF0-D39F-4695-8253-6723516FC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EE5-C017-46E6-A251-2661D0292E0F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3AF0-D39F-4695-8253-6723516FC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9AEE5-C017-46E6-A251-2661D0292E0F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C93AF0-D39F-4695-8253-6723516FC4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8000">
              <a:schemeClr val="accent4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89AEE5-C017-46E6-A251-2661D0292E0F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C93AF0-D39F-4695-8253-6723516FC4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8000">
              <a:schemeClr val="accent4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07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8000">
              <a:schemeClr val="accent4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48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8000">
              <a:schemeClr val="accent4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858F27AC-2A58-4442-B0F8-BC427EB57FDC}" type="datetimeFigureOut">
              <a:rPr lang="ru-RU" smtClean="0"/>
              <a:pPr/>
              <a:t>20.07.24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598FCBC-9E73-4E43-9B99-C2BFC92A32D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65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88000">
              <a:schemeClr val="accent6">
                <a:lumMod val="40000"/>
                <a:lumOff val="60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0" y="2270"/>
            <a:ext cx="8712968" cy="493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824" y="493598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Популяризация и поддержка грудного вскармливания- важный шаг к здоровому поколению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2645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9144000" cy="12239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ГРУДНОЕ МОЛОКО 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уникальная композиция ингредиентов 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многочисленными положительными эффектами 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здоровье</a:t>
            </a:r>
            <a:endParaRPr lang="fr-CH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C:\TMDATA\01.NN_Reller_2012-13\02.I&amp;R\10.IF\08.Slim\Communication\printREFS.0005_1024px.jpg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/>
        </p:blipFill>
        <p:spPr bwMode="auto">
          <a:xfrm>
            <a:off x="2699793" y="2060848"/>
            <a:ext cx="4104454" cy="3121288"/>
          </a:xfrm>
          <a:prstGeom prst="round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14313" y="2243389"/>
            <a:ext cx="2341960" cy="88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↓ </a:t>
            </a:r>
            <a:r>
              <a:rPr lang="ru-RU" sz="2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Инфекционнной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заболеваемости и смертности</a:t>
            </a:r>
            <a:endParaRPr lang="fr-CH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7" name="Content Placeholder 2"/>
          <p:cNvSpPr txBox="1">
            <a:spLocks/>
          </p:cNvSpPr>
          <p:nvPr/>
        </p:nvSpPr>
        <p:spPr bwMode="gray">
          <a:xfrm>
            <a:off x="7019925" y="4686553"/>
            <a:ext cx="2124075" cy="113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Положительное влияние на когнитивное развитие</a:t>
            </a:r>
            <a:endParaRPr lang="en-GB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4288" y="4188078"/>
            <a:ext cx="2486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↓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риска кишечных инфекций</a:t>
            </a:r>
            <a:endParaRPr lang="fr-CH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214313" y="5529515"/>
            <a:ext cx="2213372" cy="63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↓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риска тяжелых инфекций НДП</a:t>
            </a:r>
            <a:endParaRPr lang="fr-CH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2428875" y="5621590"/>
            <a:ext cx="2566988" cy="88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↓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риска аллергических заболеваний</a:t>
            </a:r>
            <a:endParaRPr lang="fr-CH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01" name="Rectangle 12"/>
          <p:cNvSpPr>
            <a:spLocks noChangeArrowheads="1"/>
          </p:cNvSpPr>
          <p:nvPr/>
        </p:nvSpPr>
        <p:spPr bwMode="auto">
          <a:xfrm>
            <a:off x="4905375" y="5464428"/>
            <a:ext cx="2381250" cy="113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↓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риска избыточной массы тела/ожирения в будущем</a:t>
            </a:r>
            <a:endParaRPr lang="fr-CH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02" name="Rectangle 13"/>
          <p:cNvSpPr>
            <a:spLocks noChangeArrowheads="1"/>
          </p:cNvSpPr>
          <p:nvPr/>
        </p:nvSpPr>
        <p:spPr bwMode="auto">
          <a:xfrm>
            <a:off x="7092280" y="2448003"/>
            <a:ext cx="1876425" cy="88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↓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риска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диабета 2 типа</a:t>
            </a:r>
            <a:endParaRPr lang="fr-CH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" name="Elbow Connector 29"/>
          <p:cNvCxnSpPr>
            <a:stCxn id="28" idx="0"/>
            <a:endCxn id="8201" idx="0"/>
          </p:cNvCxnSpPr>
          <p:nvPr/>
        </p:nvCxnSpPr>
        <p:spPr>
          <a:xfrm rot="16200000" flipH="1">
            <a:off x="4728468" y="4096895"/>
            <a:ext cx="1446213" cy="1288851"/>
          </a:xfrm>
          <a:prstGeom prst="curvedConnector3">
            <a:avLst>
              <a:gd name="adj1" fmla="val 50000"/>
            </a:avLst>
          </a:prstGeom>
          <a:ln w="38100">
            <a:solidFill>
              <a:srgbClr val="A8BFE8"/>
            </a:solidFill>
            <a:headEnd type="oval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29"/>
          <p:cNvCxnSpPr>
            <a:stCxn id="28" idx="0"/>
            <a:endCxn id="8202" idx="2"/>
          </p:cNvCxnSpPr>
          <p:nvPr/>
        </p:nvCxnSpPr>
        <p:spPr>
          <a:xfrm rot="5400000" flipH="1" flipV="1">
            <a:off x="6075750" y="2063472"/>
            <a:ext cx="686142" cy="3223344"/>
          </a:xfrm>
          <a:prstGeom prst="curvedConnector3">
            <a:avLst>
              <a:gd name="adj1" fmla="val -33317"/>
            </a:avLst>
          </a:prstGeom>
          <a:ln w="38100">
            <a:solidFill>
              <a:srgbClr val="A8BFE8"/>
            </a:solidFill>
            <a:headEnd type="oval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9"/>
          <p:cNvCxnSpPr>
            <a:stCxn id="28" idx="0"/>
            <a:endCxn id="8197" idx="0"/>
          </p:cNvCxnSpPr>
          <p:nvPr/>
        </p:nvCxnSpPr>
        <p:spPr>
          <a:xfrm rot="16200000" flipH="1">
            <a:off x="6110387" y="2714977"/>
            <a:ext cx="668338" cy="3274814"/>
          </a:xfrm>
          <a:prstGeom prst="curvedConnector3">
            <a:avLst>
              <a:gd name="adj1" fmla="val 50000"/>
            </a:avLst>
          </a:prstGeom>
          <a:ln w="38100">
            <a:solidFill>
              <a:srgbClr val="A8BFE8"/>
            </a:solidFill>
            <a:headEnd type="oval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Isosceles Triangle 27"/>
          <p:cNvSpPr/>
          <p:nvPr/>
        </p:nvSpPr>
        <p:spPr>
          <a:xfrm flipV="1">
            <a:off x="4752975" y="3711828"/>
            <a:ext cx="108347" cy="306387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H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8" name="Elbow Connector 29"/>
          <p:cNvCxnSpPr>
            <a:stCxn id="28" idx="0"/>
            <a:endCxn id="8200" idx="0"/>
          </p:cNvCxnSpPr>
          <p:nvPr/>
        </p:nvCxnSpPr>
        <p:spPr>
          <a:xfrm rot="5400000">
            <a:off x="3458072" y="4272512"/>
            <a:ext cx="1603375" cy="1094780"/>
          </a:xfrm>
          <a:prstGeom prst="curvedConnector3">
            <a:avLst>
              <a:gd name="adj1" fmla="val 50000"/>
            </a:avLst>
          </a:prstGeom>
          <a:ln w="38100">
            <a:solidFill>
              <a:srgbClr val="A8BFE8"/>
            </a:solidFill>
            <a:headEnd type="oval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29"/>
          <p:cNvCxnSpPr>
            <a:stCxn id="28" idx="0"/>
            <a:endCxn id="8198" idx="3"/>
          </p:cNvCxnSpPr>
          <p:nvPr/>
        </p:nvCxnSpPr>
        <p:spPr>
          <a:xfrm rot="5400000">
            <a:off x="3408958" y="3109569"/>
            <a:ext cx="488950" cy="2306241"/>
          </a:xfrm>
          <a:prstGeom prst="curvedConnector2">
            <a:avLst/>
          </a:prstGeom>
          <a:ln w="38100">
            <a:solidFill>
              <a:srgbClr val="A8BFE8"/>
            </a:solidFill>
            <a:headEnd type="oval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29"/>
          <p:cNvCxnSpPr>
            <a:stCxn id="28" idx="0"/>
            <a:endCxn id="8196" idx="2"/>
          </p:cNvCxnSpPr>
          <p:nvPr/>
        </p:nvCxnSpPr>
        <p:spPr>
          <a:xfrm rot="5400000" flipH="1">
            <a:off x="2650843" y="1861909"/>
            <a:ext cx="890756" cy="3421856"/>
          </a:xfrm>
          <a:prstGeom prst="curvedConnector3">
            <a:avLst>
              <a:gd name="adj1" fmla="val -25664"/>
            </a:avLst>
          </a:prstGeom>
          <a:ln w="38100">
            <a:solidFill>
              <a:srgbClr val="A8BFE8"/>
            </a:solidFill>
            <a:headEnd type="oval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29"/>
          <p:cNvCxnSpPr>
            <a:stCxn id="28" idx="0"/>
            <a:endCxn id="8199" idx="0"/>
          </p:cNvCxnSpPr>
          <p:nvPr/>
        </p:nvCxnSpPr>
        <p:spPr>
          <a:xfrm rot="5400000">
            <a:off x="2308424" y="3030790"/>
            <a:ext cx="1511300" cy="3486150"/>
          </a:xfrm>
          <a:prstGeom prst="curvedConnector3">
            <a:avLst>
              <a:gd name="adj1" fmla="val 50000"/>
            </a:avLst>
          </a:prstGeom>
          <a:ln w="38100">
            <a:solidFill>
              <a:srgbClr val="A8BFE8"/>
            </a:solidFill>
            <a:headEnd type="oval"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4288" y="1916832"/>
            <a:ext cx="91297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1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224" y="-4900"/>
            <a:ext cx="8297551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ПОЛЬЗА ГРУДНОГО ВСКАРМЛИВАНИЯ ДЛЯ МАМЫ</a:t>
            </a:r>
          </a:p>
        </p:txBody>
      </p:sp>
      <p:pic>
        <p:nvPicPr>
          <p:cNvPr id="9218" name="Picture 2" descr="http://tgkb5.ru/images/news_2018/mil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13" y="2233895"/>
            <a:ext cx="3938787" cy="364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0" y="1363252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11560" y="2151951"/>
            <a:ext cx="43204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Быстрое восстановление после родов.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Ниже риск послеродовых кровотечений.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Способствует снижению веса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Ниже риск рака молочной железы, яичников, сахарного диабета 2-го типа, сердечно-сосудистых заболеваний, остеопороза.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Ниже вероятность послеродовой депрессии. </a:t>
            </a:r>
          </a:p>
        </p:txBody>
      </p:sp>
    </p:spTree>
    <p:extLst>
      <p:ext uri="{BB962C8B-B14F-4D97-AF65-F5344CB8AC3E}">
        <p14:creationId xmlns:p14="http://schemas.microsoft.com/office/powerpoint/2010/main" val="65009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www.rusdialog.ru/images/news/7ae0bb7025b11a4b90670a79a334844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07" y="2132856"/>
            <a:ext cx="332439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700808"/>
            <a:ext cx="531033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МАТЕРИНСКОЕ МОЛОКО:</a:t>
            </a:r>
          </a:p>
          <a:p>
            <a:endParaRPr lang="en-US" b="1" dirty="0">
              <a:solidFill>
                <a:srgbClr val="0070C0"/>
              </a:solidFill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Содержит оптимальное соотношение белков, жиров, углеводов, витаминов, более 15 гормонов, 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лактобактерии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 </a:t>
            </a:r>
            <a:r>
              <a:rPr lang="ru-RU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бифидобактерии</a:t>
            </a: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защитные вещества и компоненты, факторы роста, живые клетки (в том числе и столовые) и т.д.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Подходит именно Вашему ребенку, изменяется в зависимости от его потребностей.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Способствует созреванию кишечника, предотвращает развитие пищевой аллергии и непереносимости.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 защитой от многих инфекций.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3224" y="-4900"/>
            <a:ext cx="8297551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ПОЛЬЗА ГРУДНОГО ВСКАРМЛИВАНИЯ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0" y="1363252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E2544C2-B5E0-4449-836C-8AB8AE46C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601" y="1844824"/>
            <a:ext cx="2677399" cy="157494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3224" y="-4900"/>
            <a:ext cx="8297551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ПОЛЬЗА ГРУДНОГО ВСКАРМЛИВАНИЯ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0" y="1363252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1628800"/>
            <a:ext cx="61926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ГРУДНОЕ ВСКАРМЛИВАНИЕ:</a:t>
            </a:r>
          </a:p>
          <a:p>
            <a:endParaRPr lang="ru-RU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Снижает риск ожирения, рака, ишемической болезни сердца, сахарного диабета 1-го и 2-го типов, воспалительных заболеваний кишечника в более старшем возрасте.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Обладает обезболивающим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эффектом.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Помогает </a:t>
            </a:r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формироваться правильному </a:t>
            </a: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прикусу.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</a:t>
            </a:r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кормления грудью малыш успокаивается, расслабляется, справляется с болевыми ощущениями.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Кормить грудью выгодно! На искусственное вскармливание в среднем тратится 100 тыс. руб. в год, не считая расходы на бутылки, соски, пустышки, подогреватели, стерилизаторы, термосы и др.</a:t>
            </a:r>
          </a:p>
        </p:txBody>
      </p:sp>
    </p:spTree>
    <p:extLst>
      <p:ext uri="{BB962C8B-B14F-4D97-AF65-F5344CB8AC3E}">
        <p14:creationId xmlns:p14="http://schemas.microsoft.com/office/powerpoint/2010/main" val="313134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726" y="1340768"/>
            <a:ext cx="7560840" cy="22322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Популяризация и поддержка грудного вскармливания- важный шаг к </a:t>
            </a:r>
            <a:r>
              <a:rPr lang="ru-RU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здоровому </a:t>
            </a:r>
            <a:r>
              <a:rPr lang="ru-RU" sz="32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поколению</a:t>
            </a:r>
            <a:endParaRPr lang="ru-RU" sz="3200" b="1" dirty="0"/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xmlns="" id="{05D1D35D-D883-498D-B9EC-888502F2E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2" t="26459" r="34429" b="27468"/>
          <a:stretch/>
        </p:blipFill>
        <p:spPr>
          <a:xfrm>
            <a:off x="7524328" y="25322"/>
            <a:ext cx="1475656" cy="1006035"/>
          </a:xfrm>
          <a:prstGeom prst="rect">
            <a:avLst/>
          </a:prstGeom>
        </p:spPr>
      </p:pic>
      <p:pic>
        <p:nvPicPr>
          <p:cNvPr id="6" name="Picture 2" descr="ГКБ им С.С.Юдина | Moscow">
            <a:extLst>
              <a:ext uri="{FF2B5EF4-FFF2-40B4-BE49-F238E27FC236}">
                <a16:creationId xmlns:a16="http://schemas.microsoft.com/office/drawing/2014/main" xmlns="" id="{4B86EBBD-E075-494E-9CAC-78AF5323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506"/>
            <a:ext cx="1089005" cy="9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7352" y="4509120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ГБУЗ г. Москвы </a:t>
            </a:r>
            <a:r>
              <a:rPr lang="en-US" dirty="0" smtClean="0">
                <a:solidFill>
                  <a:srgbClr val="002060"/>
                </a:solidFill>
              </a:rPr>
              <a:t>“</a:t>
            </a:r>
            <a:r>
              <a:rPr lang="ru-RU" dirty="0" smtClean="0">
                <a:solidFill>
                  <a:srgbClr val="002060"/>
                </a:solidFill>
              </a:rPr>
              <a:t>Городская клиническая больница имени С.С. Юдина ДЗ города </a:t>
            </a:r>
            <a:r>
              <a:rPr lang="ru-RU" dirty="0" err="1" smtClean="0">
                <a:solidFill>
                  <a:srgbClr val="002060"/>
                </a:solidFill>
              </a:rPr>
              <a:t>Мсквы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”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ФГАОУ ВО Первый московский государственный медицинский университет  им. И.М. Сеченова ( </a:t>
            </a:r>
            <a:r>
              <a:rPr lang="ru-RU" dirty="0" err="1" smtClean="0">
                <a:solidFill>
                  <a:srgbClr val="002060"/>
                </a:solidFill>
              </a:rPr>
              <a:t>Сеченовский</a:t>
            </a:r>
            <a:r>
              <a:rPr lang="ru-RU" dirty="0" smtClean="0">
                <a:solidFill>
                  <a:srgbClr val="002060"/>
                </a:solidFill>
              </a:rPr>
              <a:t> Университет)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4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6062" y="995914"/>
            <a:ext cx="7560840" cy="137728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Популяризация и поддержка грудного вскармливания- важный шаг к здоровому поколению</a:t>
            </a:r>
            <a:endParaRPr lang="ru-RU" sz="2800" dirty="0"/>
          </a:p>
        </p:txBody>
      </p:sp>
      <p:pic>
        <p:nvPicPr>
          <p:cNvPr id="5" name="Рисунок 3">
            <a:extLst>
              <a:ext uri="{FF2B5EF4-FFF2-40B4-BE49-F238E27FC236}">
                <a16:creationId xmlns:a16="http://schemas.microsoft.com/office/drawing/2014/main" xmlns="" id="{05D1D35D-D883-498D-B9EC-888502F2E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2" t="26459" r="34429" b="27468"/>
          <a:stretch/>
        </p:blipFill>
        <p:spPr>
          <a:xfrm>
            <a:off x="7524328" y="25322"/>
            <a:ext cx="1475656" cy="1006035"/>
          </a:xfrm>
          <a:prstGeom prst="rect">
            <a:avLst/>
          </a:prstGeom>
        </p:spPr>
      </p:pic>
      <p:pic>
        <p:nvPicPr>
          <p:cNvPr id="6" name="Picture 2" descr="ГКБ им С.С.Юдина | Moscow">
            <a:extLst>
              <a:ext uri="{FF2B5EF4-FFF2-40B4-BE49-F238E27FC236}">
                <a16:creationId xmlns:a16="http://schemas.microsoft.com/office/drawing/2014/main" xmlns="" id="{4B86EBBD-E075-494E-9CAC-78AF5323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" y="33958"/>
            <a:ext cx="1089005" cy="9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2703582"/>
            <a:ext cx="820604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Авторский коллектив: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1.Тимохина Елена Владимировна </a:t>
            </a:r>
            <a:r>
              <a:rPr lang="ru-RU" sz="1600" dirty="0" smtClean="0">
                <a:solidFill>
                  <a:srgbClr val="002060"/>
                </a:solidFill>
              </a:rPr>
              <a:t>-  профессор кафедры акушерства, гинекологии и </a:t>
            </a:r>
            <a:r>
              <a:rPr lang="ru-RU" sz="1600" dirty="0" err="1" smtClean="0">
                <a:solidFill>
                  <a:srgbClr val="002060"/>
                </a:solidFill>
              </a:rPr>
              <a:t>перинатологии</a:t>
            </a:r>
            <a:r>
              <a:rPr lang="ru-RU" sz="1600" dirty="0" smtClean="0">
                <a:solidFill>
                  <a:srgbClr val="002060"/>
                </a:solidFill>
              </a:rPr>
              <a:t> ФГАОУ ВО Первый МГМУ им И.М. Сеченова, врач акушер-гинеколог ГКБ </a:t>
            </a:r>
            <a:r>
              <a:rPr lang="ru-RU" sz="1600" dirty="0" err="1" smtClean="0">
                <a:solidFill>
                  <a:srgbClr val="002060"/>
                </a:solidFill>
              </a:rPr>
              <a:t>им.С.С</a:t>
            </a:r>
            <a:r>
              <a:rPr lang="ru-RU" sz="1600" dirty="0" smtClean="0">
                <a:solidFill>
                  <a:srgbClr val="002060"/>
                </a:solidFill>
              </a:rPr>
              <a:t>. Юдина  ДЗМ </a:t>
            </a:r>
            <a:r>
              <a:rPr lang="ru-RU" sz="1600" dirty="0" err="1" smtClean="0">
                <a:solidFill>
                  <a:srgbClr val="002060"/>
                </a:solidFill>
              </a:rPr>
              <a:t>г.Москва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2. </a:t>
            </a:r>
            <a:r>
              <a:rPr lang="ru-RU" sz="1600" b="1" dirty="0" err="1" smtClean="0">
                <a:solidFill>
                  <a:srgbClr val="002060"/>
                </a:solidFill>
              </a:rPr>
              <a:t>Муравина</a:t>
            </a:r>
            <a:r>
              <a:rPr lang="ru-RU" sz="1600" b="1" dirty="0" smtClean="0">
                <a:solidFill>
                  <a:srgbClr val="002060"/>
                </a:solidFill>
              </a:rPr>
              <a:t> Елена Львовна</a:t>
            </a:r>
            <a:r>
              <a:rPr lang="ru-RU" sz="1600" b="1" dirty="0" smtClean="0">
                <a:solidFill>
                  <a:srgbClr val="002060"/>
                </a:solidFill>
              </a:rPr>
              <a:t>. </a:t>
            </a:r>
            <a:r>
              <a:rPr lang="ru-RU" sz="1600" dirty="0" smtClean="0">
                <a:solidFill>
                  <a:srgbClr val="002060"/>
                </a:solidFill>
              </a:rPr>
              <a:t>-  заместитель главного врача по акушерству и гинекологи </a:t>
            </a:r>
            <a:r>
              <a:rPr lang="ru-RU" sz="1600" dirty="0">
                <a:solidFill>
                  <a:srgbClr val="002060"/>
                </a:solidFill>
              </a:rPr>
              <a:t>ГКБ </a:t>
            </a:r>
            <a:r>
              <a:rPr lang="ru-RU" sz="1600" dirty="0" err="1">
                <a:solidFill>
                  <a:srgbClr val="002060"/>
                </a:solidFill>
              </a:rPr>
              <a:t>им.С.С</a:t>
            </a:r>
            <a:r>
              <a:rPr lang="ru-RU" sz="1600" dirty="0">
                <a:solidFill>
                  <a:srgbClr val="002060"/>
                </a:solidFill>
              </a:rPr>
              <a:t>. Юдина  ДЗМ </a:t>
            </a:r>
            <a:r>
              <a:rPr lang="ru-RU" sz="1600" dirty="0" err="1" smtClean="0">
                <a:solidFill>
                  <a:srgbClr val="002060"/>
                </a:solidFill>
              </a:rPr>
              <a:t>г.Москва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3. </a:t>
            </a:r>
            <a:r>
              <a:rPr lang="ru-RU" sz="1600" b="1" dirty="0" err="1" smtClean="0">
                <a:solidFill>
                  <a:srgbClr val="002060"/>
                </a:solidFill>
              </a:rPr>
              <a:t>Игнатко</a:t>
            </a:r>
            <a:r>
              <a:rPr lang="ru-RU" sz="1600" b="1" dirty="0" smtClean="0">
                <a:solidFill>
                  <a:srgbClr val="002060"/>
                </a:solidFill>
              </a:rPr>
              <a:t> Ирина  Владимировна </a:t>
            </a:r>
            <a:r>
              <a:rPr lang="ru-RU" sz="1600" dirty="0" smtClean="0">
                <a:solidFill>
                  <a:srgbClr val="002060"/>
                </a:solidFill>
              </a:rPr>
              <a:t>- заведующая кафедрой </a:t>
            </a:r>
            <a:r>
              <a:rPr lang="ru-RU" sz="1600" dirty="0">
                <a:solidFill>
                  <a:srgbClr val="002060"/>
                </a:solidFill>
              </a:rPr>
              <a:t>акушерства, гинекологии и </a:t>
            </a:r>
            <a:r>
              <a:rPr lang="ru-RU" sz="1600" dirty="0" err="1">
                <a:solidFill>
                  <a:srgbClr val="002060"/>
                </a:solidFill>
              </a:rPr>
              <a:t>перинатологии</a:t>
            </a:r>
            <a:r>
              <a:rPr lang="ru-RU" sz="1600" dirty="0">
                <a:solidFill>
                  <a:srgbClr val="002060"/>
                </a:solidFill>
              </a:rPr>
              <a:t> ФГАОУ ВО Первый МГМУ им И.М. Сеченова, врач акушер-гинеколог ГКБ </a:t>
            </a:r>
            <a:r>
              <a:rPr lang="ru-RU" sz="1600" dirty="0" err="1">
                <a:solidFill>
                  <a:srgbClr val="002060"/>
                </a:solidFill>
              </a:rPr>
              <a:t>им.С.С</a:t>
            </a:r>
            <a:r>
              <a:rPr lang="ru-RU" sz="1600" dirty="0">
                <a:solidFill>
                  <a:srgbClr val="002060"/>
                </a:solidFill>
              </a:rPr>
              <a:t>. Юдина  ДЗМ </a:t>
            </a:r>
            <a:r>
              <a:rPr lang="ru-RU" sz="1600" dirty="0" err="1" smtClean="0">
                <a:solidFill>
                  <a:srgbClr val="002060"/>
                </a:solidFill>
              </a:rPr>
              <a:t>г.Москва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4. </a:t>
            </a:r>
            <a:r>
              <a:rPr lang="ru-RU" sz="1600" b="1" dirty="0" err="1" smtClean="0">
                <a:solidFill>
                  <a:srgbClr val="002060"/>
                </a:solidFill>
              </a:rPr>
              <a:t>Чурганова</a:t>
            </a:r>
            <a:r>
              <a:rPr lang="ru-RU" sz="1600" b="1" dirty="0" smtClean="0">
                <a:solidFill>
                  <a:srgbClr val="002060"/>
                </a:solidFill>
              </a:rPr>
              <a:t> Анастасия Алексеевна </a:t>
            </a:r>
            <a:r>
              <a:rPr lang="ru-RU" sz="1600" dirty="0" smtClean="0">
                <a:solidFill>
                  <a:srgbClr val="002060"/>
                </a:solidFill>
              </a:rPr>
              <a:t>-  доцент </a:t>
            </a:r>
            <a:r>
              <a:rPr lang="ru-RU" sz="1600" dirty="0">
                <a:solidFill>
                  <a:srgbClr val="002060"/>
                </a:solidFill>
              </a:rPr>
              <a:t>кафедры акушерства, гинекологии и </a:t>
            </a:r>
            <a:r>
              <a:rPr lang="ru-RU" sz="1600" dirty="0" err="1">
                <a:solidFill>
                  <a:srgbClr val="002060"/>
                </a:solidFill>
              </a:rPr>
              <a:t>перинатологии</a:t>
            </a:r>
            <a:r>
              <a:rPr lang="ru-RU" sz="1600" dirty="0">
                <a:solidFill>
                  <a:srgbClr val="002060"/>
                </a:solidFill>
              </a:rPr>
              <a:t> ФГАОУ ВО Первый МГМУ им И.М. Сеченова, врач акушер-гинеколог ГКБ </a:t>
            </a:r>
            <a:r>
              <a:rPr lang="ru-RU" sz="1600" dirty="0" err="1">
                <a:solidFill>
                  <a:srgbClr val="002060"/>
                </a:solidFill>
              </a:rPr>
              <a:t>им.С.С</a:t>
            </a:r>
            <a:r>
              <a:rPr lang="ru-RU" sz="1600" dirty="0">
                <a:solidFill>
                  <a:srgbClr val="002060"/>
                </a:solidFill>
              </a:rPr>
              <a:t>. Юдина  ДЗМ </a:t>
            </a:r>
            <a:r>
              <a:rPr lang="ru-RU" sz="1600" dirty="0" err="1">
                <a:solidFill>
                  <a:srgbClr val="002060"/>
                </a:solidFill>
              </a:rPr>
              <a:t>г.Москва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5. </a:t>
            </a:r>
            <a:r>
              <a:rPr lang="ru-RU" sz="1600" b="1" dirty="0" smtClean="0">
                <a:solidFill>
                  <a:srgbClr val="002060"/>
                </a:solidFill>
              </a:rPr>
              <a:t>Козлова Галина Ивановна  </a:t>
            </a:r>
            <a:r>
              <a:rPr lang="ru-RU" sz="1600" dirty="0" smtClean="0">
                <a:solidFill>
                  <a:srgbClr val="002060"/>
                </a:solidFill>
              </a:rPr>
              <a:t>- заведующая  1 акушерским отделением </a:t>
            </a:r>
            <a:r>
              <a:rPr lang="ru-RU" sz="1600" dirty="0">
                <a:solidFill>
                  <a:srgbClr val="002060"/>
                </a:solidFill>
              </a:rPr>
              <a:t>ГКБ </a:t>
            </a:r>
            <a:r>
              <a:rPr lang="ru-RU" sz="1600" dirty="0" err="1">
                <a:solidFill>
                  <a:srgbClr val="002060"/>
                </a:solidFill>
              </a:rPr>
              <a:t>им.С.С</a:t>
            </a:r>
            <a:r>
              <a:rPr lang="ru-RU" sz="1600" dirty="0">
                <a:solidFill>
                  <a:srgbClr val="002060"/>
                </a:solidFill>
              </a:rPr>
              <a:t>. Юдина  ДЗМ </a:t>
            </a:r>
            <a:r>
              <a:rPr lang="ru-RU" sz="1600" dirty="0" err="1">
                <a:solidFill>
                  <a:srgbClr val="002060"/>
                </a:solidFill>
              </a:rPr>
              <a:t>г.Москва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6. </a:t>
            </a:r>
            <a:r>
              <a:rPr lang="ru-RU" sz="1600" b="1" dirty="0" smtClean="0">
                <a:solidFill>
                  <a:srgbClr val="002060"/>
                </a:solidFill>
              </a:rPr>
              <a:t>Львова Марина Станиславовна  </a:t>
            </a:r>
            <a:r>
              <a:rPr lang="ru-RU" sz="1600" dirty="0" smtClean="0">
                <a:solidFill>
                  <a:srgbClr val="002060"/>
                </a:solidFill>
              </a:rPr>
              <a:t>-  заведующая отделением новорожденных </a:t>
            </a:r>
            <a:r>
              <a:rPr lang="ru-RU" sz="1600" dirty="0">
                <a:solidFill>
                  <a:srgbClr val="002060"/>
                </a:solidFill>
              </a:rPr>
              <a:t>ГКБ </a:t>
            </a:r>
            <a:r>
              <a:rPr lang="ru-RU" sz="1600" dirty="0" err="1">
                <a:solidFill>
                  <a:srgbClr val="002060"/>
                </a:solidFill>
              </a:rPr>
              <a:t>им.С.С</a:t>
            </a:r>
            <a:r>
              <a:rPr lang="ru-RU" sz="1600" dirty="0">
                <a:solidFill>
                  <a:srgbClr val="002060"/>
                </a:solidFill>
              </a:rPr>
              <a:t>. Юдина  ДЗМ </a:t>
            </a:r>
            <a:r>
              <a:rPr lang="ru-RU" sz="1600" dirty="0" err="1">
                <a:solidFill>
                  <a:srgbClr val="002060"/>
                </a:solidFill>
              </a:rPr>
              <a:t>г.Москва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4" y="2382539"/>
            <a:ext cx="9143337" cy="4475462"/>
            <a:chOff x="664" y="2382539"/>
            <a:chExt cx="9143337" cy="4475462"/>
          </a:xfrm>
        </p:grpSpPr>
        <p:pic>
          <p:nvPicPr>
            <p:cNvPr id="6" name="Рисунок 5" descr="https://www.howcast.com/.image/t_share/MTU5NzA0NDUwMjEzNjE4NzA4/zt-how-to-prevent-breast-infection-aka-mastitis-promo-image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2382539"/>
              <a:ext cx="7956377" cy="447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 descr="https://www.howcast.com/.image/t_share/MTU5NzA0NDUwMjEzNjE4NzA4/zt-how-to-prevent-breast-infection-aka-mastitis-promo-image.jpg"/>
            <p:cNvPicPr/>
            <p:nvPr/>
          </p:nvPicPr>
          <p:blipFill rotWithShape="1">
            <a:blip r:embed="rId2" cstate="print"/>
            <a:srcRect r="96914"/>
            <a:stretch/>
          </p:blipFill>
          <p:spPr bwMode="auto">
            <a:xfrm>
              <a:off x="664" y="2382539"/>
              <a:ext cx="1186960" cy="4475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131840" y="502818"/>
            <a:ext cx="57606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Естественное вскармливание — это кормление ребенка женским молоком при прикладывании его к груди биологической матери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707607" y="3355975"/>
            <a:ext cx="378023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</a:rPr>
              <a:t>    </a:t>
            </a:r>
            <a:endParaRPr lang="ru-RU" altLang="ru-RU" sz="2800" b="1"/>
          </a:p>
        </p:txBody>
      </p:sp>
      <p:pic>
        <p:nvPicPr>
          <p:cNvPr id="7173" name="i-main-pic" descr="Картинка 289 из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40" y="595808"/>
            <a:ext cx="2667000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84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3203848" y="1700808"/>
            <a:ext cx="59401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7072" y="253008"/>
            <a:ext cx="5266928" cy="289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 почему же так важно именно грудное вскармливание?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2496111"/>
            <a:ext cx="424847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sz="1900" dirty="0">
                <a:solidFill>
                  <a:srgbClr val="002060"/>
                </a:solidFill>
              </a:rPr>
              <a:t>Здоровье матери: Грудное кормление способствует быстрому восстановлению организма после родов, снижает риск развития рака груди, яичников и матки, а также помогает контролировать вес и укреплять связь между матерью и ребенком.</a:t>
            </a:r>
            <a:br>
              <a:rPr lang="ru-RU" sz="1900" dirty="0">
                <a:solidFill>
                  <a:srgbClr val="002060"/>
                </a:solidFill>
              </a:rPr>
            </a:br>
            <a:r>
              <a:rPr lang="ru-RU" sz="1900" dirty="0">
                <a:solidFill>
                  <a:srgbClr val="002060"/>
                </a:solidFill>
              </a:rPr>
              <a:t/>
            </a:r>
            <a:br>
              <a:rPr lang="ru-RU" sz="1900" dirty="0">
                <a:solidFill>
                  <a:srgbClr val="002060"/>
                </a:solidFill>
              </a:rPr>
            </a:br>
            <a:endParaRPr lang="ru-RU" sz="1900" dirty="0">
              <a:solidFill>
                <a:srgbClr val="002060"/>
              </a:solidFill>
            </a:endParaRPr>
          </a:p>
        </p:txBody>
      </p:sp>
      <p:sp>
        <p:nvSpPr>
          <p:cNvPr id="6" name="AutoShape 2" descr="ормление грудью снижает риск развития рака молочной железы | DoktorIsrael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ормление грудью снижает риск развития рака молочной железы | DoktorIsrael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www.doktorisrael.ru/wp-content/uploads/2015/05/grudnoye-vskarmlivaniy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2896"/>
            <a:ext cx="42862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42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3203848" y="1700808"/>
            <a:ext cx="59401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7072" y="253008"/>
            <a:ext cx="5266928" cy="289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 почему же так важно именно грудное вскармливание?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674" y="2025848"/>
            <a:ext cx="49956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</a:rPr>
              <a:t>2. </a:t>
            </a:r>
            <a:r>
              <a:rPr lang="ru-RU" sz="16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Психологическое благополучие</a:t>
            </a:r>
            <a:r>
              <a:rPr lang="ru-RU" sz="16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: Грудное кормление способствует выработке гормона окситоцина, который улучшает настроение, снимает стресс и укрепляет эмоциональную связь между матерью и ребенком.</a:t>
            </a:r>
            <a:br>
              <a:rPr lang="ru-RU" sz="16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sz="16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sz="16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3. Защита от болезней: </a:t>
            </a:r>
            <a:r>
              <a:rPr lang="ru-RU" sz="16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Грудное молоко содержит антитела и питательные вещества, которые помогают защитить ребенка от инфекций, аллергий и других заболеваний. Это особенно важно для девушек, так как они могут передавать свои защитные антитела через молоко.</a:t>
            </a:r>
            <a:r>
              <a:rPr lang="ru-RU" sz="16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endParaRPr lang="ru-RU" dirty="0">
              <a:solidFill>
                <a:srgbClr val="00206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AutoShape 2" descr="ормление грудью снижает риск развития рака молочной железы | DoktorIsrael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ормление грудью снижает риск развития рака молочной железы | DoktorIsrael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www.doktorisrael.ru/wp-content/uploads/2015/05/grudnoye-vskarmlivaniy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70" y="2564904"/>
            <a:ext cx="337324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4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H="1">
            <a:off x="3203848" y="1700808"/>
            <a:ext cx="59401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7072" y="253008"/>
            <a:ext cx="5266928" cy="2895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 почему же так важно именно грудное вскармливание?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498710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4. </a:t>
            </a:r>
            <a:r>
              <a:rPr lang="ru-RU" sz="16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Экономические выгоды: </a:t>
            </a:r>
            <a:r>
              <a:rPr lang="ru-RU" sz="16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Грудное кормление экономит деньги на покупке и подготовке искусственных смесей, бутылочек и других принадлежностей для кормления, что особенно актуально для молодых матерей.</a:t>
            </a:r>
            <a:br>
              <a:rPr lang="ru-RU" sz="16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sz="16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sz="16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5. </a:t>
            </a:r>
            <a:r>
              <a:rPr lang="ru-RU" sz="1600" b="1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Экологические преимущества: </a:t>
            </a:r>
            <a:r>
              <a:rPr lang="ru-RU" sz="16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Грудное кормление не требует использования пластиковых бутылочек, упаковок смесей и других материалов, что уменьшает негативное воздействие на окружающую среду.</a:t>
            </a:r>
            <a:br>
              <a:rPr lang="ru-RU" sz="16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3074" name="Picture 2" descr="ак кормить из бутылочки: советы и хитрости - Статьи о детском питании от  педиатров и экспертов МАМА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634" y="2582301"/>
            <a:ext cx="3635896" cy="23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рест 5"/>
          <p:cNvSpPr/>
          <p:nvPr/>
        </p:nvSpPr>
        <p:spPr>
          <a:xfrm rot="3064466">
            <a:off x="5988111" y="3238266"/>
            <a:ext cx="1512168" cy="1583667"/>
          </a:xfrm>
          <a:prstGeom prst="plus">
            <a:avLst>
              <a:gd name="adj" fmla="val 447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2" y="5290439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Таким образом, грудное кормление играет важную роль в заботе о здоровье девушек, как будущих матерей, и создает благоприятные условия для формирования крепкой связи между матерью и ребенком.</a:t>
            </a:r>
            <a:r>
              <a:rPr lang="ru-RU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15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3850" y="332656"/>
            <a:ext cx="84963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ГРУДНОЕ ВСКАРМЛИВАНИЕ —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ОБЩЕНИЯ МАТЕРИ И РЕБЕНКА</a:t>
            </a:r>
          </a:p>
          <a:p>
            <a:endParaRPr lang="ru-RU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b="1" i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Винникотт</a:t>
            </a:r>
            <a:r>
              <a:rPr lang="ru-RU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Д.,1997</a:t>
            </a:r>
          </a:p>
        </p:txBody>
      </p:sp>
      <p:pic>
        <p:nvPicPr>
          <p:cNvPr id="4" name="Рисунок 3" descr="https://aist.dp.ua/wp-content/uploads/2017/10/IMG_9305-800x400-756x3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9"/>
            <a:ext cx="9144000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0" y="2285999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42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42" y="2897717"/>
            <a:ext cx="5173458" cy="396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476672"/>
            <a:ext cx="87849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ГРУДНОЕ ВСКАРМЛИВАНИЕ 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важная составляющая материнского поведения, которая обеспечивает наиболее полноценный физический и эмоциональный контакт матери и малыша </a:t>
            </a:r>
          </a:p>
        </p:txBody>
      </p:sp>
      <p:pic>
        <p:nvPicPr>
          <p:cNvPr id="3" name="Рисунок 2" descr="https://club4woman.ru/wp-content/uploads/2018/11/1_22-1.jpg"/>
          <p:cNvPicPr/>
          <p:nvPr/>
        </p:nvPicPr>
        <p:blipFill rotWithShape="1">
          <a:blip r:embed="rId3" cstate="print"/>
          <a:srcRect r="14747"/>
          <a:stretch/>
        </p:blipFill>
        <p:spPr bwMode="auto">
          <a:xfrm>
            <a:off x="0" y="2897717"/>
            <a:ext cx="5064369" cy="39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0" y="2897717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03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rgbClr val="CCD8E6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1_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4.xml><?xml version="1.0" encoding="utf-8"?>
<a:theme xmlns:a="http://schemas.openxmlformats.org/drawingml/2006/main" name="2_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1704</TotalTime>
  <Words>493</Words>
  <Application>Microsoft Macintosh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Calibri</vt:lpstr>
      <vt:lpstr>Calibri Light</vt:lpstr>
      <vt:lpstr>Constantia</vt:lpstr>
      <vt:lpstr>Tahoma</vt:lpstr>
      <vt:lpstr>Wingdings 2</vt:lpstr>
      <vt:lpstr>Arial</vt:lpstr>
      <vt:lpstr>Поток</vt:lpstr>
      <vt:lpstr>Ретро</vt:lpstr>
      <vt:lpstr>1_Ретро</vt:lpstr>
      <vt:lpstr>2_Ретро</vt:lpstr>
      <vt:lpstr>Презентация PowerPoint</vt:lpstr>
      <vt:lpstr>Популяризация и поддержка грудного вскармливания- важный шаг к здоровому поколению</vt:lpstr>
      <vt:lpstr>Популяризация и поддержка грудного вскармливания- важный шаг к здоровому поколению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ГРУДНОЕ МОЛОКО  – уникальная композиция ингредиентов  с многочисленными положительными эффектами  на здоровье</vt:lpstr>
      <vt:lpstr>ПОЛЬЗА ГРУДНОГО ВСКАРМЛИВАНИЯ ДЛЯ МАМЫ</vt:lpstr>
      <vt:lpstr>ПОЛЬЗА ГРУДНОГО ВСКАРМЛИВАНИЯ</vt:lpstr>
      <vt:lpstr>ПОЛЬЗА ГРУДНОГО ВСКАРМЛИВАНИЯ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аспекты грудного вскармливания</dc:title>
  <dc:creator>Aleshina</dc:creator>
  <cp:lastModifiedBy>пользователь Microsoft Office</cp:lastModifiedBy>
  <cp:revision>131</cp:revision>
  <dcterms:created xsi:type="dcterms:W3CDTF">2019-10-08T11:09:13Z</dcterms:created>
  <dcterms:modified xsi:type="dcterms:W3CDTF">2024-07-20T17:14:48Z</dcterms:modified>
</cp:coreProperties>
</file>