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handoutMasterIdLst>
    <p:handoutMasterId r:id="rId24"/>
  </p:handoutMasterIdLst>
  <p:sldIdLst>
    <p:sldId id="315" r:id="rId2"/>
    <p:sldId id="334" r:id="rId3"/>
    <p:sldId id="318" r:id="rId4"/>
    <p:sldId id="333" r:id="rId5"/>
    <p:sldId id="320" r:id="rId6"/>
    <p:sldId id="321" r:id="rId7"/>
    <p:sldId id="323" r:id="rId8"/>
    <p:sldId id="335" r:id="rId9"/>
    <p:sldId id="364" r:id="rId10"/>
    <p:sldId id="365" r:id="rId11"/>
    <p:sldId id="366" r:id="rId12"/>
    <p:sldId id="367" r:id="rId13"/>
    <p:sldId id="324" r:id="rId14"/>
    <p:sldId id="368" r:id="rId15"/>
    <p:sldId id="369" r:id="rId16"/>
    <p:sldId id="370" r:id="rId17"/>
    <p:sldId id="371" r:id="rId18"/>
    <p:sldId id="372" r:id="rId19"/>
    <p:sldId id="373" r:id="rId20"/>
    <p:sldId id="328" r:id="rId21"/>
    <p:sldId id="331" r:id="rId22"/>
  </p:sldIdLst>
  <p:sldSz cx="9144000" cy="6858000" type="screen4x3"/>
  <p:notesSz cx="6858000" cy="9144000"/>
  <p:defaultTextStyle>
    <a:defPPr>
      <a:defRPr lang="ru-RU"/>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74"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CB05173-64A4-4CFE-9854-EC052ECBC1DF}" type="datetimeFigureOut">
              <a:rPr lang="ru-RU"/>
              <a:pPr>
                <a:defRPr/>
              </a:pPr>
              <a:t>24.05.2023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3B70432-C641-4427-B73C-84F96D0BC7AC}"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AD325E3-C176-488B-8476-30DDBF058943}" type="datetimeFigureOut">
              <a:rPr lang="ru-RU"/>
              <a:pPr>
                <a:defRPr/>
              </a:pPr>
              <a:t>24.05.2023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95F5A8E-F865-4F57-B411-65AA93AE4E4B}"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10</a:t>
            </a:fld>
            <a:endParaRPr lang="fr-FR" dirty="0"/>
          </a:p>
        </p:txBody>
      </p:sp>
    </p:spTree>
    <p:extLst>
      <p:ext uri="{BB962C8B-B14F-4D97-AF65-F5344CB8AC3E}">
        <p14:creationId xmlns:p14="http://schemas.microsoft.com/office/powerpoint/2010/main" val="1387540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11</a:t>
            </a:fld>
            <a:endParaRPr lang="fr-FR" dirty="0"/>
          </a:p>
        </p:txBody>
      </p:sp>
    </p:spTree>
    <p:extLst>
      <p:ext uri="{BB962C8B-B14F-4D97-AF65-F5344CB8AC3E}">
        <p14:creationId xmlns:p14="http://schemas.microsoft.com/office/powerpoint/2010/main" val="1064651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12</a:t>
            </a:fld>
            <a:endParaRPr lang="fr-FR" dirty="0"/>
          </a:p>
        </p:txBody>
      </p:sp>
    </p:spTree>
    <p:extLst>
      <p:ext uri="{BB962C8B-B14F-4D97-AF65-F5344CB8AC3E}">
        <p14:creationId xmlns:p14="http://schemas.microsoft.com/office/powerpoint/2010/main" val="3463516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14</a:t>
            </a:fld>
            <a:endParaRPr lang="fr-FR" dirty="0"/>
          </a:p>
        </p:txBody>
      </p:sp>
    </p:spTree>
    <p:extLst>
      <p:ext uri="{BB962C8B-B14F-4D97-AF65-F5344CB8AC3E}">
        <p14:creationId xmlns:p14="http://schemas.microsoft.com/office/powerpoint/2010/main" val="263904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15</a:t>
            </a:fld>
            <a:endParaRPr lang="fr-FR" dirty="0"/>
          </a:p>
        </p:txBody>
      </p:sp>
    </p:spTree>
    <p:extLst>
      <p:ext uri="{BB962C8B-B14F-4D97-AF65-F5344CB8AC3E}">
        <p14:creationId xmlns:p14="http://schemas.microsoft.com/office/powerpoint/2010/main" val="1401327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16</a:t>
            </a:fld>
            <a:endParaRPr lang="fr-FR" dirty="0"/>
          </a:p>
        </p:txBody>
      </p:sp>
    </p:spTree>
    <p:extLst>
      <p:ext uri="{BB962C8B-B14F-4D97-AF65-F5344CB8AC3E}">
        <p14:creationId xmlns:p14="http://schemas.microsoft.com/office/powerpoint/2010/main" val="311757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17</a:t>
            </a:fld>
            <a:endParaRPr lang="fr-FR" dirty="0"/>
          </a:p>
        </p:txBody>
      </p:sp>
    </p:spTree>
    <p:extLst>
      <p:ext uri="{BB962C8B-B14F-4D97-AF65-F5344CB8AC3E}">
        <p14:creationId xmlns:p14="http://schemas.microsoft.com/office/powerpoint/2010/main" val="3948487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18</a:t>
            </a:fld>
            <a:endParaRPr lang="fr-FR" dirty="0"/>
          </a:p>
        </p:txBody>
      </p:sp>
    </p:spTree>
    <p:extLst>
      <p:ext uri="{BB962C8B-B14F-4D97-AF65-F5344CB8AC3E}">
        <p14:creationId xmlns:p14="http://schemas.microsoft.com/office/powerpoint/2010/main" val="3890479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19</a:t>
            </a:fld>
            <a:endParaRPr lang="fr-FR" dirty="0"/>
          </a:p>
        </p:txBody>
      </p:sp>
    </p:spTree>
    <p:extLst>
      <p:ext uri="{BB962C8B-B14F-4D97-AF65-F5344CB8AC3E}">
        <p14:creationId xmlns:p14="http://schemas.microsoft.com/office/powerpoint/2010/main" val="2436962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2</a:t>
            </a:fld>
            <a:endParaRPr lang="fr-FR" dirty="0"/>
          </a:p>
        </p:txBody>
      </p:sp>
    </p:spTree>
    <p:extLst>
      <p:ext uri="{BB962C8B-B14F-4D97-AF65-F5344CB8AC3E}">
        <p14:creationId xmlns:p14="http://schemas.microsoft.com/office/powerpoint/2010/main" val="506474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20</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21</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3</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4</a:t>
            </a:fld>
            <a:endParaRPr lang="fr-FR" dirty="0"/>
          </a:p>
        </p:txBody>
      </p:sp>
    </p:spTree>
    <p:extLst>
      <p:ext uri="{BB962C8B-B14F-4D97-AF65-F5344CB8AC3E}">
        <p14:creationId xmlns:p14="http://schemas.microsoft.com/office/powerpoint/2010/main" val="2530379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5</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7</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8</a:t>
            </a:fld>
            <a:endParaRPr lang="fr-FR" dirty="0"/>
          </a:p>
        </p:txBody>
      </p:sp>
    </p:spTree>
    <p:extLst>
      <p:ext uri="{BB962C8B-B14F-4D97-AF65-F5344CB8AC3E}">
        <p14:creationId xmlns:p14="http://schemas.microsoft.com/office/powerpoint/2010/main" val="504418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dirty="0" smtClean="0"/>
          </a:p>
        </p:txBody>
      </p:sp>
      <p:sp>
        <p:nvSpPr>
          <p:cNvPr id="4" name="Номер слайда 3"/>
          <p:cNvSpPr>
            <a:spLocks noGrp="1"/>
          </p:cNvSpPr>
          <p:nvPr>
            <p:ph type="sldNum" sz="quarter" idx="5"/>
          </p:nvPr>
        </p:nvSpPr>
        <p:spPr/>
        <p:txBody>
          <a:bodyPr/>
          <a:lstStyle/>
          <a:p>
            <a:pPr>
              <a:defRPr/>
            </a:pPr>
            <a:fld id="{DDAB3504-8579-423B-A8A3-F46AE1478BD7}" type="slidenum">
              <a:rPr lang="ru-RU" smtClean="0"/>
              <a:pPr>
                <a:defRPr/>
              </a:pPr>
              <a:t>9</a:t>
            </a:fld>
            <a:endParaRPr lang="fr-FR" dirty="0"/>
          </a:p>
        </p:txBody>
      </p:sp>
    </p:spTree>
    <p:extLst>
      <p:ext uri="{BB962C8B-B14F-4D97-AF65-F5344CB8AC3E}">
        <p14:creationId xmlns:p14="http://schemas.microsoft.com/office/powerpoint/2010/main" val="1273932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0200EA4-3734-4B84-B528-6379A161F4DE}" type="datetime1">
              <a:rPr lang="ru-RU"/>
              <a:pPr>
                <a:defRPr/>
              </a:pPr>
              <a:t>24.05.2023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C0BC443-B327-4D3F-8D20-A0C5AA53513B}" type="slidenum">
              <a:rPr lang="ru-RU"/>
              <a:pPr>
                <a:defRPr/>
              </a:pPr>
              <a:t>‹#›</a:t>
            </a:fld>
            <a:endParaRPr lang="ru-RU"/>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78356EA-7BC4-448A-BCCC-E8E32D2D9AFC}" type="datetime1">
              <a:rPr lang="ru-RU"/>
              <a:pPr>
                <a:defRPr/>
              </a:pPr>
              <a:t>24.05.2023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929CBF6-0207-4FA6-9F96-34F419BB2D31}" type="slidenum">
              <a:rPr lang="ru-RU"/>
              <a:pPr>
                <a:defRPr/>
              </a:pPr>
              <a:t>‹#›</a:t>
            </a:fld>
            <a:endParaRPr lang="ru-RU"/>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4F59E52-E70B-44A7-9BF9-8448D5617B8F}" type="datetime1">
              <a:rPr lang="ru-RU"/>
              <a:pPr>
                <a:defRPr/>
              </a:pPr>
              <a:t>24.05.2023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F228D2D-56C8-44D8-AB14-82C44D9EB291}" type="slidenum">
              <a:rPr lang="ru-RU"/>
              <a:pPr>
                <a:defRPr/>
              </a:pPr>
              <a:t>‹#›</a:t>
            </a:fld>
            <a:endParaRPr lang="ru-RU"/>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55E8889-6316-431D-8E8A-AE72F01F6C75}" type="datetime1">
              <a:rPr lang="ru-RU"/>
              <a:pPr>
                <a:defRPr/>
              </a:pPr>
              <a:t>24.05.2023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3D5EE2E-1FF8-4A47-955D-4FBE2E51F8BB}" type="slidenum">
              <a:rPr lang="ru-RU"/>
              <a:pPr>
                <a:defRPr/>
              </a:pPr>
              <a:t>‹#›</a:t>
            </a:fld>
            <a:endParaRPr lang="ru-RU"/>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8F8BE05-12C8-4D61-AEA9-C7689F29C951}" type="datetime1">
              <a:rPr lang="ru-RU"/>
              <a:pPr>
                <a:defRPr/>
              </a:pPr>
              <a:t>24.05.2023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CC02AB1-980F-4FF5-B959-A0835D8F3B4B}" type="slidenum">
              <a:rPr lang="ru-RU"/>
              <a:pPr>
                <a:defRPr/>
              </a:pPr>
              <a:t>‹#›</a:t>
            </a:fld>
            <a:endParaRPr lang="ru-RU"/>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AB1849FD-9FA3-4A27-A4EB-78288FD75BD4}" type="datetime1">
              <a:rPr lang="ru-RU"/>
              <a:pPr>
                <a:defRPr/>
              </a:pPr>
              <a:t>24.05.2023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6C6AA8F-A4D0-442E-AC5B-A7CFD9719EEC}" type="slidenum">
              <a:rPr lang="ru-RU"/>
              <a:pPr>
                <a:defRPr/>
              </a:pPr>
              <a:t>‹#›</a:t>
            </a:fld>
            <a:endParaRPr lang="ru-RU"/>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B8CC0E23-5091-404B-9E3A-574FB71FC467}" type="datetime1">
              <a:rPr lang="ru-RU"/>
              <a:pPr>
                <a:defRPr/>
              </a:pPr>
              <a:t>24.05.2023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42282869-68CD-4983-A192-36844A7F1551}" type="slidenum">
              <a:rPr lang="ru-RU"/>
              <a:pPr>
                <a:defRPr/>
              </a:pPr>
              <a:t>‹#›</a:t>
            </a:fld>
            <a:endParaRPr lang="ru-RU"/>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808D689-DABC-49CB-AFEA-CA940C0C3A4D}" type="datetime1">
              <a:rPr lang="ru-RU"/>
              <a:pPr>
                <a:defRPr/>
              </a:pPr>
              <a:t>24.05.2023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0B950AD-571E-4182-B1F4-608252ED091F}" type="slidenum">
              <a:rPr lang="ru-RU"/>
              <a:pPr>
                <a:defRPr/>
              </a:pPr>
              <a:t>‹#›</a:t>
            </a:fld>
            <a:endParaRPr lang="ru-RU"/>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59E53537-C4F5-4682-99B1-AFF43ED9772D}" type="datetime1">
              <a:rPr lang="ru-RU"/>
              <a:pPr>
                <a:defRPr/>
              </a:pPr>
              <a:t>24.05.2023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95A594C-3453-4087-8695-00B75F92E074}" type="slidenum">
              <a:rPr lang="ru-RU"/>
              <a:pPr>
                <a:defRPr/>
              </a:pPr>
              <a:t>‹#›</a:t>
            </a:fld>
            <a:endParaRPr lang="ru-RU"/>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244021E-D7F6-4D5A-8552-5F3BF3AADBE8}" type="datetime1">
              <a:rPr lang="ru-RU"/>
              <a:pPr>
                <a:defRPr/>
              </a:pPr>
              <a:t>24.05.2023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9A4BE29-8053-4ABC-9ECA-19304B193892}" type="slidenum">
              <a:rPr lang="ru-RU"/>
              <a:pPr>
                <a:defRPr/>
              </a:pPr>
              <a:t>‹#›</a:t>
            </a:fld>
            <a:endParaRPr lang="ru-RU"/>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D3B1675-5093-41AF-8559-2E11B3FE991F}" type="datetime1">
              <a:rPr lang="ru-RU"/>
              <a:pPr>
                <a:defRPr/>
              </a:pPr>
              <a:t>24.05.2023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5E9AE8C-AD4A-4601-9752-EEBCB8AC7FD6}" type="slidenum">
              <a:rPr lang="ru-RU"/>
              <a:pPr>
                <a:defRPr/>
              </a:pPr>
              <a:t>‹#›</a:t>
            </a:fld>
            <a:endParaRPr lang="ru-RU"/>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914309" fontAlgn="auto">
              <a:spcBef>
                <a:spcPts val="0"/>
              </a:spcBef>
              <a:spcAft>
                <a:spcPts val="0"/>
              </a:spcAft>
              <a:defRPr sz="1200">
                <a:solidFill>
                  <a:schemeClr val="tx1">
                    <a:tint val="75000"/>
                  </a:schemeClr>
                </a:solidFill>
                <a:latin typeface="+mn-lt"/>
              </a:defRPr>
            </a:lvl1pPr>
          </a:lstStyle>
          <a:p>
            <a:pPr>
              <a:defRPr/>
            </a:pPr>
            <a:fld id="{7510C13D-E40C-44C5-91FE-BB9DEF3746AB}" type="datetime1">
              <a:rPr lang="ru-RU"/>
              <a:pPr>
                <a:defRPr/>
              </a:pPr>
              <a:t>24.05.2023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914309"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914309" fontAlgn="auto">
              <a:spcBef>
                <a:spcPts val="0"/>
              </a:spcBef>
              <a:spcAft>
                <a:spcPts val="0"/>
              </a:spcAft>
              <a:defRPr sz="1200">
                <a:solidFill>
                  <a:schemeClr val="tx1">
                    <a:tint val="75000"/>
                  </a:schemeClr>
                </a:solidFill>
                <a:latin typeface="+mn-lt"/>
              </a:defRPr>
            </a:lvl1pPr>
          </a:lstStyle>
          <a:p>
            <a:pPr>
              <a:defRPr/>
            </a:pPr>
            <a:fld id="{61FFD44C-A4F0-47C0-BB5D-B83622CF89F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mailto:kantet@kantet.com" TargetMode="External"/><Relationship Id="rId5" Type="http://schemas.openxmlformats.org/officeDocument/2006/relationships/hyperlink" Target="http://www.kantet.ru/"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en-US" sz="1600" b="1" dirty="0" smtClean="0">
                <a:solidFill>
                  <a:srgbClr val="002060"/>
                </a:solidFill>
                <a:latin typeface="Franklin Gothic Book" pitchFamily="34" charset="0"/>
              </a:rPr>
              <a:t>1</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208507"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539552" y="114644"/>
            <a:ext cx="3744416" cy="886170"/>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31745" name="Rectangle 1"/>
          <p:cNvSpPr>
            <a:spLocks noChangeArrowheads="1"/>
          </p:cNvSpPr>
          <p:nvPr/>
        </p:nvSpPr>
        <p:spPr bwMode="auto">
          <a:xfrm>
            <a:off x="0" y="0"/>
            <a:ext cx="184731" cy="36933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ctrTitle"/>
          </p:nvPr>
        </p:nvSpPr>
        <p:spPr>
          <a:xfrm>
            <a:off x="685800" y="1842217"/>
            <a:ext cx="7772400" cy="1758234"/>
          </a:xfrm>
        </p:spPr>
        <p:txBody>
          <a:bodyPr/>
          <a:lstStyle/>
          <a:p>
            <a:r>
              <a:rPr lang="ru-RU" sz="5400" dirty="0" smtClean="0">
                <a:solidFill>
                  <a:srgbClr val="002060"/>
                </a:solidFill>
              </a:rPr>
              <a:t>Социальный проект</a:t>
            </a:r>
            <a:endParaRPr lang="ru-RU" sz="5400" dirty="0">
              <a:solidFill>
                <a:srgbClr val="002060"/>
              </a:solidFill>
            </a:endParaRPr>
          </a:p>
        </p:txBody>
      </p:sp>
      <p:sp>
        <p:nvSpPr>
          <p:cNvPr id="6" name="Подзаголовок 5"/>
          <p:cNvSpPr>
            <a:spLocks noGrp="1"/>
          </p:cNvSpPr>
          <p:nvPr>
            <p:ph type="subTitle" idx="1"/>
          </p:nvPr>
        </p:nvSpPr>
        <p:spPr>
          <a:xfrm>
            <a:off x="1371600" y="3600450"/>
            <a:ext cx="6400800" cy="2038350"/>
          </a:xfrm>
        </p:spPr>
        <p:txBody>
          <a:bodyPr/>
          <a:lstStyle/>
          <a:p>
            <a:r>
              <a:rPr lang="ru-RU" sz="3600" dirty="0" smtClean="0">
                <a:solidFill>
                  <a:srgbClr val="C00000"/>
                </a:solidFill>
              </a:rPr>
              <a:t>Мы за здоровый образ жизни</a:t>
            </a:r>
            <a:endParaRPr lang="ru-RU" sz="3600" dirty="0">
              <a:solidFill>
                <a:srgbClr val="C00000"/>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idx="4294967295"/>
          </p:nvPr>
        </p:nvSpPr>
        <p:spPr>
          <a:xfrm flipV="1">
            <a:off x="0" y="1417638"/>
            <a:ext cx="8229600" cy="1147762"/>
          </a:xfrm>
        </p:spPr>
        <p:txBody>
          <a:bodyPr/>
          <a:lstStyle/>
          <a:p>
            <a:r>
              <a:rPr lang="ru-RU" sz="2800" dirty="0" smtClean="0"/>
              <a:t/>
            </a:r>
            <a:br>
              <a:rPr lang="ru-RU" sz="2800" dirty="0" smtClean="0"/>
            </a:br>
            <a:endParaRPr lang="ru-RU" sz="2800" dirty="0"/>
          </a:p>
        </p:txBody>
      </p:sp>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8699" y="1260155"/>
            <a:ext cx="6728296" cy="5046222"/>
          </a:xfrm>
          <a:prstGeom prst="rect">
            <a:avLst/>
          </a:prstGeom>
        </p:spPr>
      </p:pic>
    </p:spTree>
    <p:extLst>
      <p:ext uri="{BB962C8B-B14F-4D97-AF65-F5344CB8AC3E}">
        <p14:creationId xmlns:p14="http://schemas.microsoft.com/office/powerpoint/2010/main" val="148046013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idx="4294967295"/>
          </p:nvPr>
        </p:nvSpPr>
        <p:spPr>
          <a:xfrm flipV="1">
            <a:off x="0" y="1417638"/>
            <a:ext cx="8229600" cy="1147762"/>
          </a:xfrm>
        </p:spPr>
        <p:txBody>
          <a:bodyPr/>
          <a:lstStyle/>
          <a:p>
            <a:r>
              <a:rPr lang="ru-RU" sz="2800" dirty="0" smtClean="0"/>
              <a:t/>
            </a:r>
            <a:br>
              <a:rPr lang="ru-RU" sz="2800" dirty="0" smtClean="0"/>
            </a:br>
            <a:endParaRPr lang="ru-RU" sz="2800" dirty="0"/>
          </a:p>
        </p:txBody>
      </p:sp>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2435" y="1289093"/>
            <a:ext cx="6517963" cy="4888472"/>
          </a:xfrm>
          <a:prstGeom prst="rect">
            <a:avLst/>
          </a:prstGeom>
        </p:spPr>
      </p:pic>
    </p:spTree>
    <p:extLst>
      <p:ext uri="{BB962C8B-B14F-4D97-AF65-F5344CB8AC3E}">
        <p14:creationId xmlns:p14="http://schemas.microsoft.com/office/powerpoint/2010/main" val="241624306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idx="4294967295"/>
          </p:nvPr>
        </p:nvSpPr>
        <p:spPr>
          <a:xfrm flipV="1">
            <a:off x="0" y="1417638"/>
            <a:ext cx="8229600" cy="1147762"/>
          </a:xfrm>
        </p:spPr>
        <p:txBody>
          <a:bodyPr/>
          <a:lstStyle/>
          <a:p>
            <a:r>
              <a:rPr lang="ru-RU" sz="2800" dirty="0" smtClean="0"/>
              <a:t/>
            </a:r>
            <a:br>
              <a:rPr lang="ru-RU" sz="2800" dirty="0" smtClean="0"/>
            </a:br>
            <a:endParaRPr lang="ru-RU" sz="2800" dirty="0"/>
          </a:p>
        </p:txBody>
      </p:sp>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3138" y="1210734"/>
            <a:ext cx="6599656" cy="4949742"/>
          </a:xfrm>
          <a:prstGeom prst="rect">
            <a:avLst/>
          </a:prstGeom>
        </p:spPr>
      </p:pic>
    </p:spTree>
    <p:extLst>
      <p:ext uri="{BB962C8B-B14F-4D97-AF65-F5344CB8AC3E}">
        <p14:creationId xmlns:p14="http://schemas.microsoft.com/office/powerpoint/2010/main" val="341492724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6627" y="1210734"/>
            <a:ext cx="6732624" cy="5049468"/>
          </a:xfrm>
          <a:prstGeom prst="rect">
            <a:avLst/>
          </a:prstGeom>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7262" y="1258378"/>
            <a:ext cx="6538365" cy="4903774"/>
          </a:xfrm>
          <a:prstGeom prst="rect">
            <a:avLst/>
          </a:prstGeom>
        </p:spPr>
      </p:pic>
    </p:spTree>
    <p:extLst>
      <p:ext uri="{BB962C8B-B14F-4D97-AF65-F5344CB8AC3E}">
        <p14:creationId xmlns:p14="http://schemas.microsoft.com/office/powerpoint/2010/main" val="24790704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9632" y="1288380"/>
            <a:ext cx="6440571" cy="4830428"/>
          </a:xfrm>
          <a:prstGeom prst="rect">
            <a:avLst/>
          </a:prstGeom>
        </p:spPr>
      </p:pic>
    </p:spTree>
    <p:extLst>
      <p:ext uri="{BB962C8B-B14F-4D97-AF65-F5344CB8AC3E}">
        <p14:creationId xmlns:p14="http://schemas.microsoft.com/office/powerpoint/2010/main" val="103099825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8388" y="1229661"/>
            <a:ext cx="6644405" cy="4983304"/>
          </a:xfrm>
          <a:prstGeom prst="rect">
            <a:avLst/>
          </a:prstGeom>
        </p:spPr>
      </p:pic>
    </p:spTree>
    <p:extLst>
      <p:ext uri="{BB962C8B-B14F-4D97-AF65-F5344CB8AC3E}">
        <p14:creationId xmlns:p14="http://schemas.microsoft.com/office/powerpoint/2010/main" val="401481169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5522" y="1347993"/>
            <a:ext cx="6311789" cy="4733842"/>
          </a:xfrm>
          <a:prstGeom prst="rect">
            <a:avLst/>
          </a:prstGeom>
        </p:spPr>
      </p:pic>
    </p:spTree>
    <p:extLst>
      <p:ext uri="{BB962C8B-B14F-4D97-AF65-F5344CB8AC3E}">
        <p14:creationId xmlns:p14="http://schemas.microsoft.com/office/powerpoint/2010/main" val="278355420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8445" y="1424742"/>
            <a:ext cx="6357891" cy="4768418"/>
          </a:xfrm>
          <a:prstGeom prst="rect">
            <a:avLst/>
          </a:prstGeom>
        </p:spPr>
      </p:pic>
    </p:spTree>
    <p:extLst>
      <p:ext uri="{BB962C8B-B14F-4D97-AF65-F5344CB8AC3E}">
        <p14:creationId xmlns:p14="http://schemas.microsoft.com/office/powerpoint/2010/main" val="278227128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7/9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024336"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7190" y="1213909"/>
            <a:ext cx="6565603" cy="4924202"/>
          </a:xfrm>
          <a:prstGeom prst="rect">
            <a:avLst/>
          </a:prstGeom>
        </p:spPr>
      </p:pic>
    </p:spTree>
    <p:extLst>
      <p:ext uri="{BB962C8B-B14F-4D97-AF65-F5344CB8AC3E}">
        <p14:creationId xmlns:p14="http://schemas.microsoft.com/office/powerpoint/2010/main" val="423449392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a:solidFill>
                  <a:srgbClr val="002060"/>
                </a:solidFill>
                <a:latin typeface="Franklin Gothic Book" pitchFamily="34" charset="0"/>
              </a:rPr>
              <a:t>2</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208507"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539552" y="114644"/>
            <a:ext cx="3744416" cy="886170"/>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31745" name="Rectangle 1"/>
          <p:cNvSpPr>
            <a:spLocks noChangeArrowheads="1"/>
          </p:cNvSpPr>
          <p:nvPr/>
        </p:nvSpPr>
        <p:spPr bwMode="auto">
          <a:xfrm>
            <a:off x="0" y="0"/>
            <a:ext cx="184731" cy="36933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1286546"/>
            <a:ext cx="8291264" cy="869324"/>
          </a:xfrm>
        </p:spPr>
        <p:txBody>
          <a:bodyPr/>
          <a:lstStyle/>
          <a:p>
            <a:r>
              <a:rPr lang="ru-RU" sz="3600" dirty="0" smtClean="0"/>
              <a:t>Ким Татьяна Александровна </a:t>
            </a:r>
            <a:br>
              <a:rPr lang="ru-RU" sz="3600" dirty="0" smtClean="0"/>
            </a:br>
            <a:r>
              <a:rPr lang="ru-RU" sz="3600" dirty="0" smtClean="0"/>
              <a:t>инструктор по физической культуре</a:t>
            </a:r>
            <a:endParaRPr lang="ru-RU" sz="3600" dirty="0"/>
          </a:p>
        </p:txBody>
      </p:sp>
      <p:pic>
        <p:nvPicPr>
          <p:cNvPr id="4" name="Объект 3"/>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3203848" y="2202358"/>
            <a:ext cx="2664296" cy="3552395"/>
          </a:xfrm>
        </p:spPr>
      </p:pic>
    </p:spTree>
    <p:extLst>
      <p:ext uri="{BB962C8B-B14F-4D97-AF65-F5344CB8AC3E}">
        <p14:creationId xmlns:p14="http://schemas.microsoft.com/office/powerpoint/2010/main" val="107519408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8/9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179512" y="188640"/>
            <a:ext cx="3672408"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21" name="TextBox 20"/>
          <p:cNvSpPr txBox="1"/>
          <p:nvPr/>
        </p:nvSpPr>
        <p:spPr>
          <a:xfrm>
            <a:off x="714348" y="2571744"/>
            <a:ext cx="7710637" cy="830997"/>
          </a:xfrm>
          <a:prstGeom prst="rect">
            <a:avLst/>
          </a:prstGeom>
          <a:noFill/>
        </p:spPr>
        <p:txBody>
          <a:bodyPr wrap="none" rtlCol="0">
            <a:spAutoFit/>
          </a:bodyPr>
          <a:lstStyle/>
          <a:p>
            <a:pPr algn="ctr"/>
            <a:r>
              <a:rPr lang="ru-RU" sz="4800" b="1" dirty="0" smtClean="0">
                <a:solidFill>
                  <a:srgbClr val="000099"/>
                </a:solidFill>
                <a:latin typeface="Franklin Gothic Book" pitchFamily="34" charset="0"/>
              </a:rPr>
              <a:t>БЛАГОДАРЮ ЗА ВНИМАНИЕ!</a:t>
            </a:r>
            <a:endParaRPr lang="ru-RU" sz="4800" b="1" dirty="0">
              <a:solidFill>
                <a:srgbClr val="000099"/>
              </a:solidFill>
              <a:latin typeface="Franklin Gothic Book" pitchFamily="34" charset="0"/>
            </a:endParaRPr>
          </a:p>
        </p:txBody>
      </p:sp>
      <p:pic>
        <p:nvPicPr>
          <p:cNvPr id="10"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9/9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208507"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168352"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15" name="Прямоугольник 14"/>
          <p:cNvSpPr/>
          <p:nvPr/>
        </p:nvSpPr>
        <p:spPr>
          <a:xfrm>
            <a:off x="1547664" y="2276872"/>
            <a:ext cx="4572000" cy="369332"/>
          </a:xfrm>
          <a:prstGeom prst="rect">
            <a:avLst/>
          </a:prstGeom>
        </p:spPr>
        <p:txBody>
          <a:bodyPr>
            <a:spAutoFit/>
          </a:bodyPr>
          <a:lstStyle/>
          <a:p>
            <a:endParaRPr lang="ru-RU" dirty="0"/>
          </a:p>
        </p:txBody>
      </p:sp>
      <p:sp>
        <p:nvSpPr>
          <p:cNvPr id="17" name="Прямоугольник 16"/>
          <p:cNvSpPr/>
          <p:nvPr/>
        </p:nvSpPr>
        <p:spPr>
          <a:xfrm>
            <a:off x="107504" y="1700808"/>
            <a:ext cx="5616624" cy="1938992"/>
          </a:xfrm>
          <a:prstGeom prst="rect">
            <a:avLst/>
          </a:prstGeom>
        </p:spPr>
        <p:txBody>
          <a:bodyPr wrap="square">
            <a:spAutoFit/>
          </a:bodyPr>
          <a:lstStyle/>
          <a:p>
            <a:pPr defTabSz="914309" fontAlgn="auto">
              <a:spcBef>
                <a:spcPts val="0"/>
              </a:spcBef>
              <a:spcAft>
                <a:spcPts val="0"/>
              </a:spcAft>
              <a:defRPr/>
            </a:pPr>
            <a:r>
              <a:rPr lang="ru-RU" sz="2400" b="1" dirty="0">
                <a:solidFill>
                  <a:srgbClr val="002060"/>
                </a:solidFill>
                <a:effectLst>
                  <a:outerShdw blurRad="38100" dist="38100" dir="2700000" algn="tl">
                    <a:srgbClr val="000000">
                      <a:alpha val="43137"/>
                    </a:srgbClr>
                  </a:outerShdw>
                </a:effectLst>
                <a:latin typeface="Franklin Gothic Book" pitchFamily="34" charset="0"/>
              </a:rPr>
              <a:t>Чувашская Республика, город Канаш</a:t>
            </a:r>
          </a:p>
          <a:p>
            <a:pPr defTabSz="914309" fontAlgn="auto">
              <a:spcBef>
                <a:spcPts val="0"/>
              </a:spcBef>
              <a:spcAft>
                <a:spcPts val="0"/>
              </a:spcAft>
              <a:defRPr/>
            </a:pPr>
            <a:r>
              <a:rPr lang="ru-RU" sz="2400" b="1" dirty="0">
                <a:solidFill>
                  <a:srgbClr val="002060"/>
                </a:solidFill>
                <a:effectLst>
                  <a:outerShdw blurRad="38100" dist="38100" dir="2700000" algn="tl">
                    <a:srgbClr val="000000">
                      <a:alpha val="43137"/>
                    </a:srgbClr>
                  </a:outerShdw>
                </a:effectLst>
                <a:latin typeface="Franklin Gothic Book" pitchFamily="34" charset="0"/>
              </a:rPr>
              <a:t>1 корпус: </a:t>
            </a:r>
            <a:r>
              <a:rPr lang="ru-RU" sz="2400" b="1" dirty="0" err="1">
                <a:solidFill>
                  <a:srgbClr val="002060"/>
                </a:solidFill>
                <a:effectLst>
                  <a:outerShdw blurRad="38100" dist="38100" dir="2700000" algn="tl">
                    <a:srgbClr val="000000">
                      <a:alpha val="43137"/>
                    </a:srgbClr>
                  </a:outerShdw>
                </a:effectLst>
                <a:latin typeface="Franklin Gothic Book" pitchFamily="34" charset="0"/>
              </a:rPr>
              <a:t>Ибресинское</a:t>
            </a:r>
            <a:r>
              <a:rPr lang="ru-RU" sz="2400" b="1" dirty="0">
                <a:solidFill>
                  <a:srgbClr val="002060"/>
                </a:solidFill>
                <a:effectLst>
                  <a:outerShdw blurRad="38100" dist="38100" dir="2700000" algn="tl">
                    <a:srgbClr val="000000">
                      <a:alpha val="43137"/>
                    </a:srgbClr>
                  </a:outerShdw>
                </a:effectLst>
                <a:latin typeface="Franklin Gothic Book" pitchFamily="34" charset="0"/>
              </a:rPr>
              <a:t> шоссе, дом 1 </a:t>
            </a:r>
            <a:endParaRPr lang="ru-RU" sz="2400" b="1" dirty="0" smtClean="0">
              <a:solidFill>
                <a:srgbClr val="002060"/>
              </a:solidFill>
              <a:effectLst>
                <a:outerShdw blurRad="38100" dist="38100" dir="2700000" algn="tl">
                  <a:srgbClr val="000000">
                    <a:alpha val="43137"/>
                  </a:srgbClr>
                </a:outerShdw>
              </a:effectLst>
              <a:latin typeface="Franklin Gothic Book" pitchFamily="34" charset="0"/>
            </a:endParaRPr>
          </a:p>
          <a:p>
            <a:pPr defTabSz="914309" fontAlgn="auto">
              <a:spcBef>
                <a:spcPts val="0"/>
              </a:spcBef>
              <a:spcAft>
                <a:spcPts val="0"/>
              </a:spcAft>
              <a:defRPr/>
            </a:pPr>
            <a:r>
              <a:rPr lang="ru-RU" sz="2400" b="1" dirty="0" smtClean="0">
                <a:solidFill>
                  <a:srgbClr val="002060"/>
                </a:solidFill>
                <a:effectLst>
                  <a:outerShdw blurRad="38100" dist="38100" dir="2700000" algn="tl">
                    <a:srgbClr val="000000">
                      <a:alpha val="43137"/>
                    </a:srgbClr>
                  </a:outerShdw>
                </a:effectLst>
                <a:latin typeface="Franklin Gothic Book" pitchFamily="34" charset="0"/>
              </a:rPr>
              <a:t>2 корпус: улица Ильича,</a:t>
            </a:r>
            <a:r>
              <a:rPr lang="en-US" sz="2400" b="1" dirty="0" smtClean="0">
                <a:solidFill>
                  <a:srgbClr val="002060"/>
                </a:solidFill>
                <a:effectLst>
                  <a:outerShdw blurRad="38100" dist="38100" dir="2700000" algn="tl">
                    <a:srgbClr val="000000">
                      <a:alpha val="43137"/>
                    </a:srgbClr>
                  </a:outerShdw>
                </a:effectLst>
                <a:latin typeface="Franklin Gothic Book" pitchFamily="34" charset="0"/>
              </a:rPr>
              <a:t> </a:t>
            </a:r>
            <a:r>
              <a:rPr lang="ru-RU" sz="2400" b="1" dirty="0" smtClean="0">
                <a:solidFill>
                  <a:srgbClr val="002060"/>
                </a:solidFill>
                <a:effectLst>
                  <a:outerShdw blurRad="38100" dist="38100" dir="2700000" algn="tl">
                    <a:srgbClr val="000000">
                      <a:alpha val="43137"/>
                    </a:srgbClr>
                  </a:outerShdw>
                </a:effectLst>
                <a:latin typeface="Franklin Gothic Book" pitchFamily="34" charset="0"/>
              </a:rPr>
              <a:t>дом 15 </a:t>
            </a:r>
          </a:p>
          <a:p>
            <a:pPr defTabSz="914309" fontAlgn="auto">
              <a:spcBef>
                <a:spcPts val="0"/>
              </a:spcBef>
              <a:spcAft>
                <a:spcPts val="0"/>
              </a:spcAft>
              <a:defRPr/>
            </a:pPr>
            <a:r>
              <a:rPr lang="ru-RU" sz="2400" b="1" dirty="0" smtClean="0">
                <a:solidFill>
                  <a:srgbClr val="002060"/>
                </a:solidFill>
                <a:effectLst>
                  <a:outerShdw blurRad="38100" dist="38100" dir="2700000" algn="tl">
                    <a:srgbClr val="000000">
                      <a:alpha val="43137"/>
                    </a:srgbClr>
                  </a:outerShdw>
                </a:effectLst>
                <a:latin typeface="Franklin Gothic Book" pitchFamily="34" charset="0"/>
              </a:rPr>
              <a:t>Сайт </a:t>
            </a:r>
            <a:r>
              <a:rPr lang="ru-RU" sz="2400" b="1" dirty="0">
                <a:solidFill>
                  <a:srgbClr val="002060"/>
                </a:solidFill>
                <a:effectLst>
                  <a:outerShdw blurRad="38100" dist="38100" dir="2700000" algn="tl">
                    <a:srgbClr val="000000">
                      <a:alpha val="43137"/>
                    </a:srgbClr>
                  </a:outerShdw>
                </a:effectLst>
                <a:latin typeface="Franklin Gothic Book" pitchFamily="34" charset="0"/>
              </a:rPr>
              <a:t>техникума: </a:t>
            </a:r>
            <a:r>
              <a:rPr lang="en-US" sz="2400" b="1" dirty="0">
                <a:solidFill>
                  <a:srgbClr val="002060"/>
                </a:solidFill>
                <a:effectLst>
                  <a:outerShdw blurRad="38100" dist="38100" dir="2700000" algn="tl">
                    <a:srgbClr val="000000">
                      <a:alpha val="43137"/>
                    </a:srgbClr>
                  </a:outerShdw>
                </a:effectLst>
                <a:latin typeface="Franklin Gothic Book" pitchFamily="34" charset="0"/>
                <a:hlinkClick r:id="rId5"/>
              </a:rPr>
              <a:t>www.kantet.ru</a:t>
            </a:r>
            <a:endParaRPr lang="en-US" sz="2400" b="1" dirty="0">
              <a:solidFill>
                <a:srgbClr val="002060"/>
              </a:solidFill>
              <a:effectLst>
                <a:outerShdw blurRad="38100" dist="38100" dir="2700000" algn="tl">
                  <a:srgbClr val="000000">
                    <a:alpha val="43137"/>
                  </a:srgbClr>
                </a:outerShdw>
              </a:effectLst>
              <a:latin typeface="Franklin Gothic Book" pitchFamily="34" charset="0"/>
            </a:endParaRPr>
          </a:p>
          <a:p>
            <a:pPr defTabSz="914309">
              <a:defRPr/>
            </a:pPr>
            <a:r>
              <a:rPr lang="ru-RU" sz="2400" b="1" dirty="0" smtClean="0">
                <a:solidFill>
                  <a:srgbClr val="002060"/>
                </a:solidFill>
                <a:effectLst>
                  <a:outerShdw blurRad="38100" dist="38100" dir="2700000" algn="tl">
                    <a:srgbClr val="000000">
                      <a:alpha val="43137"/>
                    </a:srgbClr>
                  </a:outerShdw>
                </a:effectLst>
                <a:latin typeface="Franklin Gothic Book" pitchFamily="34" charset="0"/>
              </a:rPr>
              <a:t>Е</a:t>
            </a:r>
            <a:r>
              <a:rPr lang="en-US" sz="2400" b="1" dirty="0" smtClean="0">
                <a:solidFill>
                  <a:srgbClr val="002060"/>
                </a:solidFill>
                <a:effectLst>
                  <a:outerShdw blurRad="38100" dist="38100" dir="2700000" algn="tl">
                    <a:srgbClr val="000000">
                      <a:alpha val="43137"/>
                    </a:srgbClr>
                  </a:outerShdw>
                </a:effectLst>
                <a:latin typeface="Franklin Gothic Book" pitchFamily="34" charset="0"/>
              </a:rPr>
              <a:t>-mail</a:t>
            </a:r>
            <a:r>
              <a:rPr lang="en-US" sz="2400" b="1" dirty="0">
                <a:solidFill>
                  <a:srgbClr val="002060"/>
                </a:solidFill>
                <a:effectLst>
                  <a:outerShdw blurRad="38100" dist="38100" dir="2700000" algn="tl">
                    <a:srgbClr val="000000">
                      <a:alpha val="43137"/>
                    </a:srgbClr>
                  </a:outerShdw>
                </a:effectLst>
                <a:latin typeface="Franklin Gothic Book" pitchFamily="34" charset="0"/>
              </a:rPr>
              <a:t>:</a:t>
            </a:r>
            <a:r>
              <a:rPr lang="ru-RU" sz="2400" b="1" dirty="0">
                <a:solidFill>
                  <a:srgbClr val="002060"/>
                </a:solidFill>
                <a:effectLst>
                  <a:outerShdw blurRad="38100" dist="38100" dir="2700000" algn="tl">
                    <a:srgbClr val="000000">
                      <a:alpha val="43137"/>
                    </a:srgbClr>
                  </a:outerShdw>
                </a:effectLst>
                <a:latin typeface="Franklin Gothic Book" pitchFamily="34" charset="0"/>
              </a:rPr>
              <a:t> </a:t>
            </a:r>
            <a:r>
              <a:rPr lang="en-US" sz="2400" b="1" dirty="0" smtClean="0">
                <a:solidFill>
                  <a:srgbClr val="002060"/>
                </a:solidFill>
                <a:effectLst>
                  <a:outerShdw blurRad="38100" dist="38100" dir="2700000" algn="tl">
                    <a:srgbClr val="000000">
                      <a:alpha val="43137"/>
                    </a:srgbClr>
                  </a:outerShdw>
                </a:effectLst>
                <a:latin typeface="Franklin Gothic Book" pitchFamily="34" charset="0"/>
                <a:hlinkClick r:id="rId6"/>
              </a:rPr>
              <a:t>kantet@kantet.com</a:t>
            </a:r>
            <a:endParaRPr lang="ru-RU" sz="2400" b="1" dirty="0" smtClean="0">
              <a:solidFill>
                <a:srgbClr val="002060"/>
              </a:solidFill>
              <a:effectLst>
                <a:outerShdw blurRad="38100" dist="38100" dir="2700000" algn="tl">
                  <a:srgbClr val="000000">
                    <a:alpha val="43137"/>
                  </a:srgbClr>
                </a:outerShdw>
              </a:effectLst>
              <a:latin typeface="Franklin Gothic Book" pitchFamily="34" charset="0"/>
            </a:endParaRPr>
          </a:p>
        </p:txBody>
      </p:sp>
      <p:pic>
        <p:nvPicPr>
          <p:cNvPr id="13" name="Picture 5" descr="I:\2014-2015 уч.год\Реклама 2014\100 Лучших товаров - реклама\14.jpg"/>
          <p:cNvPicPr>
            <a:picLocks noChangeAspect="1" noChangeArrowheads="1"/>
          </p:cNvPicPr>
          <p:nvPr/>
        </p:nvPicPr>
        <p:blipFill>
          <a:blip r:embed="rId7" cstate="print"/>
          <a:srcRect/>
          <a:stretch>
            <a:fillRect/>
          </a:stretch>
        </p:blipFill>
        <p:spPr bwMode="auto">
          <a:xfrm>
            <a:off x="3707904" y="3356992"/>
            <a:ext cx="4845669" cy="28311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2" descr="https://rckdd.rmorshansk.ru/images/2020_%D0%B3%D0%BE%D0%B4_%D0%9D%D0%9E%D0%92%D0%90%D0%AF/%D0%97%D0%9E%D0%96/s120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a:solidFill>
                  <a:srgbClr val="002060"/>
                </a:solidFill>
                <a:latin typeface="Franklin Gothic Book" pitchFamily="34" charset="0"/>
              </a:rPr>
              <a:t>3</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384376" cy="812174"/>
          </a:xfrm>
          <a:prstGeom prst="rect">
            <a:avLst/>
          </a:prstGeom>
          <a:noFill/>
          <a:ln w="9525">
            <a:noFill/>
            <a:miter lim="800000"/>
            <a:headEnd/>
            <a:tailEnd/>
          </a:ln>
        </p:spPr>
      </p:pic>
      <p:sp>
        <p:nvSpPr>
          <p:cNvPr id="24577" name="Rectangle 1"/>
          <p:cNvSpPr>
            <a:spLocks noChangeArrowheads="1"/>
          </p:cNvSpPr>
          <p:nvPr/>
        </p:nvSpPr>
        <p:spPr bwMode="auto">
          <a:xfrm>
            <a:off x="0" y="1237983"/>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a:tabLst>
                <a:tab pos="539750" algn="l"/>
                <a:tab pos="6210300" algn="l"/>
              </a:tabLst>
            </a:pPr>
            <a:r>
              <a:rPr lang="ru-RU" sz="4400" b="1" dirty="0" smtClean="0">
                <a:solidFill>
                  <a:srgbClr val="002060"/>
                </a:solidFill>
                <a:effectLst>
                  <a:outerShdw blurRad="38100" dist="38100" dir="2700000" algn="tl">
                    <a:srgbClr val="000000">
                      <a:alpha val="43137"/>
                    </a:srgbClr>
                  </a:outerShdw>
                </a:effectLst>
                <a:latin typeface="Franklin Gothic Book" pitchFamily="34" charset="0"/>
                <a:cs typeface="Times New Roman" pitchFamily="18" charset="0"/>
              </a:rPr>
              <a:t>Актуальность</a:t>
            </a:r>
            <a:endParaRPr lang="ru-RU" sz="4400" b="1" dirty="0" smtClean="0">
              <a:solidFill>
                <a:schemeClr val="tx1">
                  <a:lumMod val="50000"/>
                  <a:lumOff val="50000"/>
                </a:schemeClr>
              </a:solidFill>
              <a:effectLst>
                <a:outerShdw blurRad="38100" dist="38100" dir="2700000" algn="tl">
                  <a:srgbClr val="000000">
                    <a:alpha val="43137"/>
                  </a:srgbClr>
                </a:outerShdw>
              </a:effectLst>
              <a:latin typeface="Franklin Gothic Book" pitchFamily="34" charset="0"/>
              <a:cs typeface="Times New Roman" pitchFamily="18" charset="0"/>
            </a:endParaRPr>
          </a:p>
        </p:txBody>
      </p:sp>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17" name="Прямоугольник 16"/>
          <p:cNvSpPr/>
          <p:nvPr/>
        </p:nvSpPr>
        <p:spPr>
          <a:xfrm>
            <a:off x="1043608" y="2131536"/>
            <a:ext cx="7513017" cy="3785652"/>
          </a:xfrm>
          <a:prstGeom prst="rect">
            <a:avLst/>
          </a:prstGeom>
        </p:spPr>
        <p:txBody>
          <a:bodyPr wrap="square">
            <a:spAutoFit/>
          </a:bodyPr>
          <a:lstStyle/>
          <a:p>
            <a:pPr algn="just">
              <a:tabLst>
                <a:tab pos="8253413" algn="l"/>
              </a:tabLst>
            </a:pPr>
            <a:r>
              <a:rPr lang="ru-RU" sz="2400" b="1" dirty="0" smtClean="0">
                <a:solidFill>
                  <a:srgbClr val="000099"/>
                </a:solidFill>
                <a:latin typeface="Franklin Gothic Book" pitchFamily="34" charset="0"/>
              </a:rPr>
              <a:t>Возросшая в последнее время актуальность темы здоровый образ жизни (ЗОЖ) помогает людям приходить к тому, что несбалансированное питание, вредные привычки, огромное количество стресса, отсутствие физических нагрузок, негативно сказываются на самочувствии, количестве заболеваний, качестве жизни. По большому счету понятие ЗОЖ так волнует современное общество, потому что люди хотят дольше жить и чувствовать при этом себя хорошо.</a:t>
            </a: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a:solidFill>
                  <a:srgbClr val="002060"/>
                </a:solidFill>
                <a:latin typeface="Franklin Gothic Book" pitchFamily="34" charset="0"/>
              </a:rPr>
              <a:t>4</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384376" cy="812174"/>
          </a:xfrm>
          <a:prstGeom prst="rect">
            <a:avLst/>
          </a:prstGeom>
          <a:noFill/>
          <a:ln w="9525">
            <a:noFill/>
            <a:miter lim="800000"/>
            <a:headEnd/>
            <a:tailEnd/>
          </a:ln>
        </p:spPr>
      </p:pic>
      <p:sp>
        <p:nvSpPr>
          <p:cNvPr id="24577" name="Rectangle 1"/>
          <p:cNvSpPr>
            <a:spLocks noChangeArrowheads="1"/>
          </p:cNvSpPr>
          <p:nvPr/>
        </p:nvSpPr>
        <p:spPr bwMode="auto">
          <a:xfrm>
            <a:off x="0" y="1237983"/>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a:tabLst>
                <a:tab pos="539750" algn="l"/>
                <a:tab pos="6210300" algn="l"/>
              </a:tabLst>
            </a:pPr>
            <a:r>
              <a:rPr lang="ru-RU" sz="4400" b="1" dirty="0" smtClean="0">
                <a:solidFill>
                  <a:srgbClr val="002060"/>
                </a:solidFill>
                <a:effectLst>
                  <a:outerShdw blurRad="38100" dist="38100" dir="2700000" algn="tl">
                    <a:srgbClr val="000000">
                      <a:alpha val="43137"/>
                    </a:srgbClr>
                  </a:outerShdw>
                </a:effectLst>
                <a:latin typeface="Franklin Gothic Book" pitchFamily="34" charset="0"/>
                <a:cs typeface="Times New Roman" pitchFamily="18" charset="0"/>
              </a:rPr>
              <a:t>Цель проекта</a:t>
            </a:r>
            <a:endParaRPr lang="ru-RU" sz="4400" b="1" dirty="0" smtClean="0">
              <a:solidFill>
                <a:schemeClr val="tx1">
                  <a:lumMod val="50000"/>
                  <a:lumOff val="50000"/>
                </a:schemeClr>
              </a:solidFill>
              <a:effectLst>
                <a:outerShdw blurRad="38100" dist="38100" dir="2700000" algn="tl">
                  <a:srgbClr val="000000">
                    <a:alpha val="43137"/>
                  </a:srgbClr>
                </a:outerShdw>
              </a:effectLst>
              <a:latin typeface="Franklin Gothic Book" pitchFamily="34" charset="0"/>
              <a:cs typeface="Times New Roman" pitchFamily="18" charset="0"/>
            </a:endParaRPr>
          </a:p>
        </p:txBody>
      </p:sp>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5576" y="2386306"/>
            <a:ext cx="7776864" cy="2700676"/>
          </a:xfrm>
          <a:prstGeom prst="rect">
            <a:avLst/>
          </a:prstGeom>
        </p:spPr>
        <p:txBody>
          <a:bodyPr wrap="square">
            <a:spAutoFit/>
          </a:bodyPr>
          <a:lstStyle/>
          <a:p>
            <a:pPr algn="just">
              <a:lnSpc>
                <a:spcPct val="107000"/>
              </a:lnSpc>
              <a:spcAft>
                <a:spcPts val="750"/>
              </a:spcAft>
            </a:pPr>
            <a:r>
              <a:rPr lang="ru-RU" sz="3200" dirty="0">
                <a:latin typeface="Franklin Gothic Book" panose="020B0503020102020204" pitchFamily="34" charset="0"/>
                <a:ea typeface="Times New Roman" panose="02020603050405020304" pitchFamily="18" charset="0"/>
                <a:cs typeface="Times New Roman" panose="02020603050405020304" pitchFamily="18" charset="0"/>
              </a:rPr>
              <a:t>П</a:t>
            </a:r>
            <a:r>
              <a:rPr lang="ru-RU" sz="3200" dirty="0" smtClean="0">
                <a:latin typeface="Franklin Gothic Book" panose="020B0503020102020204" pitchFamily="34" charset="0"/>
                <a:ea typeface="Times New Roman" panose="02020603050405020304" pitchFamily="18" charset="0"/>
                <a:cs typeface="Times New Roman" panose="02020603050405020304" pitchFamily="18" charset="0"/>
              </a:rPr>
              <a:t>ропаганда</a:t>
            </a:r>
            <a:r>
              <a:rPr lang="ru-RU" sz="3200" dirty="0">
                <a:latin typeface="Franklin Gothic Book" panose="020B0503020102020204" pitchFamily="34" charset="0"/>
                <a:ea typeface="Times New Roman" panose="02020603050405020304" pitchFamily="18" charset="0"/>
                <a:cs typeface="Times New Roman" panose="02020603050405020304" pitchFamily="18" charset="0"/>
              </a:rPr>
              <a:t> </a:t>
            </a:r>
            <a:r>
              <a:rPr lang="ru-RU" sz="3200" b="1" dirty="0">
                <a:latin typeface="Franklin Gothic Book" panose="020B0503020102020204" pitchFamily="34" charset="0"/>
                <a:ea typeface="Times New Roman" panose="02020603050405020304" pitchFamily="18" charset="0"/>
                <a:cs typeface="Times New Roman" panose="02020603050405020304" pitchFamily="18" charset="0"/>
              </a:rPr>
              <a:t>здорового</a:t>
            </a:r>
            <a:r>
              <a:rPr lang="ru-RU" sz="3200" dirty="0">
                <a:latin typeface="Franklin Gothic Book" panose="020B0503020102020204" pitchFamily="34" charset="0"/>
                <a:ea typeface="Times New Roman" panose="02020603050405020304" pitchFamily="18" charset="0"/>
                <a:cs typeface="Times New Roman" panose="02020603050405020304" pitchFamily="18" charset="0"/>
              </a:rPr>
              <a:t> </a:t>
            </a:r>
            <a:r>
              <a:rPr lang="ru-RU" sz="3200" b="1" dirty="0">
                <a:latin typeface="Franklin Gothic Book" panose="020B0503020102020204" pitchFamily="34" charset="0"/>
                <a:ea typeface="Times New Roman" panose="02020603050405020304" pitchFamily="18" charset="0"/>
                <a:cs typeface="Times New Roman" panose="02020603050405020304" pitchFamily="18" charset="0"/>
              </a:rPr>
              <a:t>образа</a:t>
            </a:r>
            <a:r>
              <a:rPr lang="ru-RU" sz="3200" dirty="0">
                <a:latin typeface="Franklin Gothic Book" panose="020B0503020102020204" pitchFamily="34" charset="0"/>
                <a:ea typeface="Times New Roman" panose="02020603050405020304" pitchFamily="18" charset="0"/>
                <a:cs typeface="Times New Roman" panose="02020603050405020304" pitchFamily="18" charset="0"/>
              </a:rPr>
              <a:t> </a:t>
            </a:r>
            <a:r>
              <a:rPr lang="ru-RU" sz="3200" b="1" dirty="0">
                <a:latin typeface="Franklin Gothic Book" panose="020B0503020102020204" pitchFamily="34" charset="0"/>
                <a:ea typeface="Times New Roman" panose="02020603050405020304" pitchFamily="18" charset="0"/>
                <a:cs typeface="Times New Roman" panose="02020603050405020304" pitchFamily="18" charset="0"/>
              </a:rPr>
              <a:t>жизни</a:t>
            </a:r>
            <a:r>
              <a:rPr lang="ru-RU" sz="3200" dirty="0">
                <a:latin typeface="Franklin Gothic Book" panose="020B0503020102020204" pitchFamily="34" charset="0"/>
                <a:ea typeface="Times New Roman" panose="02020603050405020304" pitchFamily="18" charset="0"/>
                <a:cs typeface="Times New Roman" panose="02020603050405020304" pitchFamily="18" charset="0"/>
              </a:rPr>
              <a:t>, воспитание и формирование ответственного отношения к сохранению здоровья как наиважнейшей ценности человека.</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58453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a:solidFill>
                  <a:srgbClr val="002060"/>
                </a:solidFill>
                <a:latin typeface="Franklin Gothic Book" pitchFamily="34" charset="0"/>
              </a:rPr>
              <a:t>5</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395536" y="188640"/>
            <a:ext cx="3456384"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sp>
        <p:nvSpPr>
          <p:cNvPr id="13" name="Прямоугольник 12"/>
          <p:cNvSpPr/>
          <p:nvPr/>
        </p:nvSpPr>
        <p:spPr>
          <a:xfrm>
            <a:off x="0" y="1340768"/>
            <a:ext cx="9144000" cy="707886"/>
          </a:xfrm>
          <a:prstGeom prst="rect">
            <a:avLst/>
          </a:prstGeom>
        </p:spPr>
        <p:txBody>
          <a:bodyPr wrap="square">
            <a:spAutoFit/>
          </a:bodyPr>
          <a:lstStyle/>
          <a:p>
            <a:pPr algn="ctr"/>
            <a:r>
              <a:rPr lang="ru-RU" sz="4000" b="1" dirty="0" smtClean="0">
                <a:solidFill>
                  <a:srgbClr val="002060"/>
                </a:solidFill>
                <a:effectLst>
                  <a:outerShdw blurRad="38100" dist="38100" dir="2700000" algn="tl">
                    <a:srgbClr val="000000">
                      <a:alpha val="43137"/>
                    </a:srgbClr>
                  </a:outerShdw>
                </a:effectLst>
                <a:latin typeface="Franklin Gothic Book" pitchFamily="34" charset="0"/>
                <a:cs typeface="Times New Roman" pitchFamily="18" charset="0"/>
              </a:rPr>
              <a:t>Основные задачи проекта</a:t>
            </a:r>
            <a:endParaRPr lang="ru-RU" sz="4000" dirty="0"/>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445190"/>
            <a:ext cx="8208912" cy="3439147"/>
          </a:xfrm>
          <a:prstGeom prst="rect">
            <a:avLst/>
          </a:prstGeom>
        </p:spPr>
        <p:txBody>
          <a:bodyPr wrap="square">
            <a:spAutoFit/>
          </a:bodyPr>
          <a:lstStyle/>
          <a:p>
            <a:pPr marL="342900" lvl="0" indent="-342900">
              <a:lnSpc>
                <a:spcPct val="107000"/>
              </a:lnSpc>
              <a:spcAft>
                <a:spcPts val="750"/>
              </a:spcAft>
              <a:buFont typeface="+mj-lt"/>
              <a:buAutoNum type="arabicPeriod"/>
              <a:tabLst>
                <a:tab pos="457200" algn="l"/>
              </a:tabLst>
            </a:pPr>
            <a:r>
              <a:rPr lang="ru-RU" sz="2400" dirty="0">
                <a:solidFill>
                  <a:srgbClr val="000000"/>
                </a:solidFill>
                <a:latin typeface="Franklin Gothic Book" panose="020B0503020102020204" pitchFamily="34" charset="0"/>
                <a:ea typeface="Times New Roman" panose="02020603050405020304" pitchFamily="18" charset="0"/>
                <a:cs typeface="Times New Roman" panose="02020603050405020304" pitchFamily="18" charset="0"/>
              </a:rPr>
              <a:t>Формирование потребности в здоровом образе жизни и ответственности за свое здоровье;</a:t>
            </a:r>
            <a:endParaRPr lang="ru-RU" sz="2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Font typeface="+mj-lt"/>
              <a:buAutoNum type="arabicPeriod"/>
              <a:tabLst>
                <a:tab pos="457200" algn="l"/>
              </a:tabLst>
            </a:pPr>
            <a:r>
              <a:rPr lang="ru-RU" sz="2400" dirty="0" smtClean="0">
                <a:solidFill>
                  <a:srgbClr val="000000"/>
                </a:solidFill>
                <a:latin typeface="Franklin Gothic Book" panose="020B0503020102020204" pitchFamily="34" charset="0"/>
                <a:ea typeface="Times New Roman" panose="02020603050405020304" pitchFamily="18" charset="0"/>
                <a:cs typeface="Times New Roman" panose="02020603050405020304" pitchFamily="18" charset="0"/>
              </a:rPr>
              <a:t>Пропаганда здорового образа </a:t>
            </a:r>
            <a:r>
              <a:rPr lang="ru-RU" sz="2400" dirty="0">
                <a:solidFill>
                  <a:srgbClr val="000000"/>
                </a:solidFill>
                <a:latin typeface="Franklin Gothic Book" panose="020B0503020102020204" pitchFamily="34" charset="0"/>
                <a:ea typeface="Times New Roman" panose="02020603050405020304" pitchFamily="18" charset="0"/>
                <a:cs typeface="Times New Roman" panose="02020603050405020304" pitchFamily="18" charset="0"/>
              </a:rPr>
              <a:t>жизни на примере лучших студентов техникума и их достижений в различных областях учёбы, творчества и спорта.</a:t>
            </a:r>
            <a:endParaRPr lang="ru-RU" sz="2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Font typeface="+mj-lt"/>
              <a:buAutoNum type="arabicPeriod"/>
              <a:tabLst>
                <a:tab pos="457200" algn="l"/>
              </a:tabLst>
            </a:pPr>
            <a:r>
              <a:rPr lang="ru-RU" sz="2400" dirty="0">
                <a:solidFill>
                  <a:srgbClr val="000000"/>
                </a:solidFill>
                <a:latin typeface="Franklin Gothic Book" panose="020B0503020102020204" pitchFamily="34" charset="0"/>
                <a:ea typeface="Times New Roman" panose="02020603050405020304" pitchFamily="18" charset="0"/>
                <a:cs typeface="Times New Roman" panose="02020603050405020304" pitchFamily="18" charset="0"/>
              </a:rPr>
              <a:t>Формировать у учащихся устойчиво-негативное отношение к табаку, алкоголю, наркотическим веществам.</a:t>
            </a: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a:solidFill>
                  <a:srgbClr val="002060"/>
                </a:solidFill>
                <a:latin typeface="Franklin Gothic Book" pitchFamily="34" charset="0"/>
              </a:rPr>
              <a:t>6</a:t>
            </a:r>
            <a:r>
              <a:rPr lang="ru-RU" sz="1600" b="1" dirty="0" smtClean="0">
                <a:solidFill>
                  <a:srgbClr val="002060"/>
                </a:solidFill>
                <a:latin typeface="Franklin Gothic Book" pitchFamily="34" charset="0"/>
              </a:rPr>
              <a:t>/9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539552" y="188640"/>
            <a:ext cx="2952327"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lstStyle/>
          <a:p>
            <a:endParaRPr lang="ru-RU"/>
          </a:p>
        </p:txBody>
      </p:sp>
      <p:sp>
        <p:nvSpPr>
          <p:cNvPr id="7" name="Текст 6"/>
          <p:cNvSpPr>
            <a:spLocks noGrp="1"/>
          </p:cNvSpPr>
          <p:nvPr>
            <p:ph type="body" sz="half" idx="2"/>
          </p:nvPr>
        </p:nvSpPr>
        <p:spPr/>
        <p:txBody>
          <a:bodyPr/>
          <a:lstStyle/>
          <a:p>
            <a:endParaRPr lang="ru-RU"/>
          </a:p>
        </p:txBody>
      </p:sp>
      <p:pic>
        <p:nvPicPr>
          <p:cNvPr id="7170" name="Picture 2" descr="https://i.ytimg.com/vi/o4VX_b8BghY/maxresdefault.jpg"/>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12500" r="12500"/>
          <a:stretch>
            <a:fillRect/>
          </a:stretch>
        </p:blipFill>
        <p:spPr bwMode="auto">
          <a:xfrm>
            <a:off x="539551" y="1217084"/>
            <a:ext cx="7776865" cy="5014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lstStyle/>
          <a:p>
            <a:r>
              <a:rPr lang="ru-RU" sz="2800" dirty="0" smtClean="0"/>
              <a:t/>
            </a:r>
            <a:br>
              <a:rPr lang="ru-RU" sz="2800" dirty="0" smtClean="0"/>
            </a:br>
            <a:endParaRPr lang="ru-RU" sz="2800" dirty="0"/>
          </a:p>
        </p:txBody>
      </p:sp>
      <p:sp>
        <p:nvSpPr>
          <p:cNvPr id="6" name="Объект 5"/>
          <p:cNvSpPr>
            <a:spLocks noGrp="1"/>
          </p:cNvSpPr>
          <p:nvPr>
            <p:ph idx="1"/>
          </p:nvPr>
        </p:nvSpPr>
        <p:spPr/>
        <p:txBody>
          <a:bodyPr/>
          <a:lstStyle/>
          <a:p>
            <a:pPr marL="0" indent="0" algn="ctr">
              <a:buNone/>
            </a:pPr>
            <a:endParaRPr lang="ru-RU" dirty="0"/>
          </a:p>
        </p:txBody>
      </p:sp>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1594910"/>
            <a:ext cx="8229600" cy="4590626"/>
          </a:xfrm>
          <a:prstGeom prst="rect">
            <a:avLst/>
          </a:prstGeom>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idx="4294967295"/>
          </p:nvPr>
        </p:nvSpPr>
        <p:spPr>
          <a:xfrm flipV="1">
            <a:off x="0" y="1417638"/>
            <a:ext cx="8229600" cy="1147762"/>
          </a:xfrm>
        </p:spPr>
        <p:txBody>
          <a:bodyPr/>
          <a:lstStyle/>
          <a:p>
            <a:r>
              <a:rPr lang="ru-RU" sz="2800" dirty="0" smtClean="0"/>
              <a:t/>
            </a:r>
            <a:br>
              <a:rPr lang="ru-RU" sz="2800" dirty="0" smtClean="0"/>
            </a:br>
            <a:endParaRPr lang="ru-RU" sz="2800" dirty="0"/>
          </a:p>
        </p:txBody>
      </p:sp>
      <p:pic>
        <p:nvPicPr>
          <p:cNvPr id="3" name="Рисунок 2"/>
          <p:cNvPicPr>
            <a:picLocks noChangeAspect="1"/>
          </p:cNvPicPr>
          <p:nvPr/>
        </p:nvPicPr>
        <p:blipFill>
          <a:blip r:embed="rId6"/>
          <a:stretch>
            <a:fillRect/>
          </a:stretch>
        </p:blipFill>
        <p:spPr>
          <a:xfrm>
            <a:off x="1043608" y="1415718"/>
            <a:ext cx="6768752" cy="4716734"/>
          </a:xfrm>
          <a:prstGeom prst="rect">
            <a:avLst/>
          </a:prstGeom>
        </p:spPr>
      </p:pic>
    </p:spTree>
    <p:extLst>
      <p:ext uri="{BB962C8B-B14F-4D97-AF65-F5344CB8AC3E}">
        <p14:creationId xmlns:p14="http://schemas.microsoft.com/office/powerpoint/2010/main" val="295127570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Рисунок 2" descr="D:\ЛОГО НИИ\TN_wing.jpg"/>
          <p:cNvPicPr>
            <a:picLocks noChangeAspect="1" noChangeArrowheads="1"/>
          </p:cNvPicPr>
          <p:nvPr/>
        </p:nvPicPr>
        <p:blipFill>
          <a:blip r:embed="rId3" cstate="print"/>
          <a:srcRect/>
          <a:stretch>
            <a:fillRect/>
          </a:stretch>
        </p:blipFill>
        <p:spPr bwMode="auto">
          <a:xfrm>
            <a:off x="7969251" y="5924552"/>
            <a:ext cx="1174749" cy="933449"/>
          </a:xfrm>
          <a:prstGeom prst="rect">
            <a:avLst/>
          </a:prstGeom>
          <a:noFill/>
          <a:ln w="9525">
            <a:noFill/>
            <a:miter lim="800000"/>
            <a:headEnd/>
            <a:tailEnd/>
          </a:ln>
        </p:spPr>
      </p:pic>
      <p:cxnSp>
        <p:nvCxnSpPr>
          <p:cNvPr id="30" name="Прямая соединительная линия 29"/>
          <p:cNvCxnSpPr/>
          <p:nvPr/>
        </p:nvCxnSpPr>
        <p:spPr>
          <a:xfrm>
            <a:off x="143934" y="1210734"/>
            <a:ext cx="8834967" cy="6351"/>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sp>
        <p:nvSpPr>
          <p:cNvPr id="6147" name="TextBox 30"/>
          <p:cNvSpPr txBox="1">
            <a:spLocks noChangeArrowheads="1"/>
          </p:cNvSpPr>
          <p:nvPr/>
        </p:nvSpPr>
        <p:spPr bwMode="auto">
          <a:xfrm>
            <a:off x="7596336" y="6309320"/>
            <a:ext cx="647824" cy="431800"/>
          </a:xfrm>
          <a:prstGeom prst="rect">
            <a:avLst/>
          </a:prstGeom>
          <a:noFill/>
          <a:ln w="19050">
            <a:noFill/>
            <a:miter lim="800000"/>
            <a:headEnd/>
            <a:tailEnd/>
          </a:ln>
        </p:spPr>
        <p:txBody>
          <a:bodyPr lIns="35998" tIns="35998" rIns="35998" bIns="35998" anchor="ctr"/>
          <a:lstStyle/>
          <a:p>
            <a:pPr algn="ctr"/>
            <a:r>
              <a:rPr lang="ru-RU" sz="1600" b="1" dirty="0" smtClean="0">
                <a:solidFill>
                  <a:srgbClr val="002060"/>
                </a:solidFill>
                <a:latin typeface="Franklin Gothic Book" pitchFamily="34" charset="0"/>
              </a:rPr>
              <a:t>6/9</a:t>
            </a:r>
            <a:endParaRPr lang="fr-FR" sz="1600" b="1" dirty="0">
              <a:solidFill>
                <a:srgbClr val="002060"/>
              </a:solidFill>
              <a:latin typeface="Franklin Gothic Book" pitchFamily="34" charset="0"/>
              <a:cs typeface="Arial" charset="0"/>
            </a:endParaRPr>
          </a:p>
        </p:txBody>
      </p:sp>
      <p:cxnSp>
        <p:nvCxnSpPr>
          <p:cNvPr id="32" name="Прямая соединительная линия 31"/>
          <p:cNvCxnSpPr/>
          <p:nvPr/>
        </p:nvCxnSpPr>
        <p:spPr>
          <a:xfrm>
            <a:off x="179917" y="6303434"/>
            <a:ext cx="8136499" cy="5886"/>
          </a:xfrm>
          <a:prstGeom prst="line">
            <a:avLst/>
          </a:prstGeom>
          <a:ln w="28575">
            <a:solidFill>
              <a:srgbClr val="1F497D"/>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4" cstate="print"/>
          <a:srcRect/>
          <a:stretch>
            <a:fillRect/>
          </a:stretch>
        </p:blipFill>
        <p:spPr bwMode="auto">
          <a:xfrm>
            <a:off x="467544" y="209119"/>
            <a:ext cx="2880320" cy="812174"/>
          </a:xfrm>
          <a:prstGeom prst="rect">
            <a:avLst/>
          </a:prstGeom>
          <a:noFill/>
          <a:ln w="9525">
            <a:noFill/>
            <a:miter lim="800000"/>
            <a:headEnd/>
            <a:tailEnd/>
          </a:ln>
        </p:spPr>
      </p:pic>
      <p:sp>
        <p:nvSpPr>
          <p:cNvPr id="14" name="Прямоугольник 13"/>
          <p:cNvSpPr/>
          <p:nvPr/>
        </p:nvSpPr>
        <p:spPr>
          <a:xfrm>
            <a:off x="0" y="6381328"/>
            <a:ext cx="2063450" cy="369332"/>
          </a:xfrm>
          <a:prstGeom prst="rect">
            <a:avLst/>
          </a:prstGeom>
        </p:spPr>
        <p:txBody>
          <a:bodyPr wrap="none">
            <a:spAutoFit/>
          </a:bodyPr>
          <a:lstStyle/>
          <a:p>
            <a:r>
              <a:rPr lang="en-US" i="1" dirty="0" smtClean="0">
                <a:solidFill>
                  <a:schemeClr val="tx1">
                    <a:lumMod val="50000"/>
                    <a:lumOff val="50000"/>
                  </a:schemeClr>
                </a:solidFill>
                <a:latin typeface="Franklin Gothic Book" pitchFamily="34" charset="0"/>
              </a:rPr>
              <a:t>kantet@kantet.com</a:t>
            </a:r>
            <a:endParaRPr lang="ru-RU" i="1" u="sng" dirty="0">
              <a:solidFill>
                <a:schemeClr val="tx1">
                  <a:lumMod val="50000"/>
                  <a:lumOff val="50000"/>
                </a:schemeClr>
              </a:solidFill>
              <a:latin typeface="Franklin Gothic Book" pitchFamily="34" charset="0"/>
            </a:endParaRPr>
          </a:p>
        </p:txBody>
      </p:sp>
      <p:pic>
        <p:nvPicPr>
          <p:cNvPr id="11" name="Picture 2" descr="https://rckdd.rmorshansk.ru/images/2020_%D0%B3%D0%BE%D0%B4_%D0%9D%D0%9E%D0%92%D0%90%D0%AF/%D0%97%D0%9E%D0%96/s12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80012"/>
            <a:ext cx="1645941" cy="123445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idx="4294967295"/>
          </p:nvPr>
        </p:nvSpPr>
        <p:spPr>
          <a:xfrm flipV="1">
            <a:off x="0" y="1417638"/>
            <a:ext cx="8229600" cy="1147762"/>
          </a:xfrm>
        </p:spPr>
        <p:txBody>
          <a:bodyPr/>
          <a:lstStyle/>
          <a:p>
            <a:r>
              <a:rPr lang="ru-RU" sz="2800" dirty="0" smtClean="0"/>
              <a:t/>
            </a:r>
            <a:br>
              <a:rPr lang="ru-RU" sz="2800" dirty="0" smtClean="0"/>
            </a:br>
            <a:endParaRPr lang="ru-RU" sz="2800" dirty="0"/>
          </a:p>
        </p:txBody>
      </p:sp>
      <p:pic>
        <p:nvPicPr>
          <p:cNvPr id="5" name="Рисунок 4"/>
          <p:cNvPicPr>
            <a:picLocks noChangeAspect="1"/>
          </p:cNvPicPr>
          <p:nvPr/>
        </p:nvPicPr>
        <p:blipFill>
          <a:blip r:embed="rId6"/>
          <a:stretch>
            <a:fillRect/>
          </a:stretch>
        </p:blipFill>
        <p:spPr>
          <a:xfrm>
            <a:off x="1259632" y="1417637"/>
            <a:ext cx="6336704" cy="4768916"/>
          </a:xfrm>
          <a:prstGeom prst="rect">
            <a:avLst/>
          </a:prstGeom>
        </p:spPr>
      </p:pic>
    </p:spTree>
    <p:extLst>
      <p:ext uri="{BB962C8B-B14F-4D97-AF65-F5344CB8AC3E}">
        <p14:creationId xmlns:p14="http://schemas.microsoft.com/office/powerpoint/2010/main" val="394991036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2724</TotalTime>
  <Words>227</Words>
  <Application>Microsoft Office PowerPoint</Application>
  <PresentationFormat>Экран (4:3)</PresentationFormat>
  <Paragraphs>86</Paragraphs>
  <Slides>21</Slides>
  <Notes>21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Franklin Gothic Book</vt:lpstr>
      <vt:lpstr>Times New Roman</vt:lpstr>
      <vt:lpstr>Тема Office</vt:lpstr>
      <vt:lpstr>Социальный проект</vt:lpstr>
      <vt:lpstr>Ким Татьяна Александровна  инструктор по физической культуре</vt:lpstr>
      <vt:lpstr>Презентация PowerPoint</vt:lpstr>
      <vt:lpstr>Презентация PowerPoint</vt:lpstr>
      <vt:lpstr>Презентация PowerPoint</vt:lpstr>
      <vt:lpstr>Презентация PowerPoint</vt:lpstr>
      <vt:lpstr> </vt:lpstr>
      <vt:lpstr> </vt:lpstr>
      <vt:lpstr> </vt:lpstr>
      <vt:lpstr> </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Денис</dc:creator>
  <cp:lastModifiedBy>Татьяна</cp:lastModifiedBy>
  <cp:revision>287</cp:revision>
  <dcterms:created xsi:type="dcterms:W3CDTF">2016-01-15T10:35:28Z</dcterms:created>
  <dcterms:modified xsi:type="dcterms:W3CDTF">2023-05-24T16:45:00Z</dcterms:modified>
</cp:coreProperties>
</file>