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121" d="100"/>
          <a:sy n="121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GB"/>
          </a:p>
          <a:p>
            <a:pPr lvl="1"/>
            <a:r>
              <a:rPr lang="en-GB"/>
              <a:t>Second level</a:t>
            </a:r>
            <a:endParaRPr lang="en-GB"/>
          </a:p>
          <a:p>
            <a:pPr lvl="2"/>
            <a:r>
              <a:rPr lang="en-GB"/>
              <a:t>Third level</a:t>
            </a:r>
            <a:endParaRPr lang="en-GB"/>
          </a:p>
          <a:p>
            <a:pPr lvl="3"/>
            <a:r>
              <a:rPr lang="en-GB"/>
              <a:t>Fourth level</a:t>
            </a:r>
            <a:endParaRPr lang="en-GB"/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460" y="154632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080" y="2578100"/>
            <a:ext cx="10356215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3500" dirty="0">
                <a:solidFill>
                  <a:schemeClr val="bg1"/>
                </a:solidFill>
                <a:latin typeface="Playfair Display" pitchFamily="2" charset="-52"/>
              </a:rPr>
              <a:t>Социальный проект </a:t>
            </a:r>
            <a:endParaRPr lang="ru-RU" sz="3500" dirty="0">
              <a:solidFill>
                <a:schemeClr val="bg1"/>
              </a:solidFill>
              <a:latin typeface="Playfair Display" pitchFamily="2" charset="-52"/>
            </a:endParaRPr>
          </a:p>
          <a:p>
            <a:pPr>
              <a:lnSpc>
                <a:spcPts val="5700"/>
              </a:lnSpc>
            </a:pPr>
            <a:r>
              <a:rPr lang="ru-RU" sz="3500" dirty="0">
                <a:solidFill>
                  <a:schemeClr val="bg1"/>
                </a:solidFill>
                <a:latin typeface="Playfair Display" pitchFamily="2" charset="-52"/>
              </a:rPr>
              <a:t>«Здоровая женщина»</a:t>
            </a:r>
            <a:endParaRPr lang="ru-RU" sz="35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255" y="5321672"/>
            <a:ext cx="59683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Дабеева И.А. 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Россия, Иркутская область, Аларский район, с.Бахтай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080" y="4331970"/>
            <a:ext cx="8199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Playfair Display" pitchFamily="2" charset="-52"/>
              </a:rPr>
              <a:t>Номинация: Здоровый образ жизни</a:t>
            </a:r>
            <a:endParaRPr lang="ru-RU" sz="30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270454"/>
            <a:ext cx="1073106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8" name="Прямоугольник: скругленные углы 19"/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Телеграмм</a:t>
            </a:r>
            <a:endParaRPr lang="ru-RU" dirty="0"/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Группы местных сообществ</a:t>
            </a:r>
            <a:endParaRPr lang="ru-RU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altLang="ru-RU" dirty="0"/>
              <a:t>Vkontakte</a:t>
            </a:r>
            <a:endParaRPr lang="en-US" altLang="ru-RU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altLang="en-US" dirty="0"/>
              <a:t> Использование   личные и официальные  страницы  профильных организаций в</a:t>
            </a:r>
            <a:r>
              <a:rPr lang="en-US" altLang="ru-RU" dirty="0"/>
              <a:t>https://vk.com/wall66460949_117</a:t>
            </a:r>
            <a:r>
              <a:rPr lang="ru-RU" altLang="en-US" dirty="0"/>
              <a:t>, </a:t>
            </a:r>
            <a:r>
              <a:rPr lang="en-US" altLang="ru-RU" dirty="0"/>
              <a:t>https://vk.com/wall-217853169_798</a:t>
            </a:r>
            <a:r>
              <a:rPr lang="ru-RU" altLang="en-US" dirty="0"/>
              <a:t>, </a:t>
            </a:r>
            <a:r>
              <a:rPr lang="en-US" altLang="ru-RU" dirty="0"/>
              <a:t>https://vk.com/wall-28017149_968</a:t>
            </a:r>
            <a:endParaRPr lang="en-US" alt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270454"/>
            <a:ext cx="1073106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            Существующие ресурсы                                                           Ресурсы которые  требуются проекту для его воплощения и реализации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870" y="2099945"/>
            <a:ext cx="330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 ресурсы: спонсорство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64946" y="3429000"/>
            <a:ext cx="354152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Тудовые ресурсы: волотёрство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07233" y="1952331"/>
            <a:ext cx="10058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1.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0144" y="3258533"/>
            <a:ext cx="10058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7078" y="4645832"/>
            <a:ext cx="10058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520" y="2190750"/>
            <a:ext cx="4697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ресурсы:привлечение общественного внимания к проблемам женщин  в малых селах.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52870" y="4880581"/>
            <a:ext cx="35415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Методические ресурсы: помощь в дополнительном обучении </a:t>
            </a:r>
            <a:endParaRPr lang="ru-RU" dirty="0"/>
          </a:p>
        </p:txBody>
      </p:sp>
      <p:sp>
        <p:nvSpPr>
          <p:cNvPr id="2" name="Text Box 1"/>
          <p:cNvSpPr txBox="1"/>
          <p:nvPr/>
        </p:nvSpPr>
        <p:spPr>
          <a:xfrm>
            <a:off x="1487805" y="49269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Информационный ресурс: интернет, газеты, организации</a:t>
            </a:r>
            <a:endParaRPr lang="ru-RU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6452870" y="35369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Финансовые ресурсы на продвижение проекта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3135" y="2627630"/>
            <a:ext cx="4081145" cy="1239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/>
              <a:t>Дабеева Инна Аркадьевна, Россия, Иркутская область, Аларский район, с.Бахтай, 1979 г.р. </a:t>
            </a:r>
            <a:endParaRPr lang="ru-RU" sz="1400" dirty="0"/>
          </a:p>
          <a:p>
            <a:r>
              <a:rPr lang="ru-RU" sz="1400" dirty="0"/>
              <a:t>Велоспорт, путешествия, пеший туризм.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23025" y="4817076"/>
            <a:ext cx="408092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Довганова Зинаида Борисовна, </a:t>
            </a:r>
            <a:r>
              <a:rPr lang="ru-RU" sz="1400" dirty="0">
                <a:sym typeface="+mn-ea"/>
              </a:rPr>
              <a:t>Россия, Иркутская область, Аларский район, с.Бахтай,</a:t>
            </a:r>
            <a:r>
              <a:rPr lang="ru-RU" sz="1400" dirty="0"/>
              <a:t> 1985 г.р., волонтерство, велоспорт, туризм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14665" y="2622550"/>
            <a:ext cx="3425825" cy="972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/>
              <a:t> Башкуева Розалия Олеговна, </a:t>
            </a:r>
            <a:r>
              <a:rPr lang="ru-RU" sz="1400" dirty="0">
                <a:sym typeface="+mn-ea"/>
              </a:rPr>
              <a:t>Россия, Иркутская область, Аларский район, с.Бахтай, </a:t>
            </a:r>
            <a:r>
              <a:rPr lang="ru-RU" sz="1400" dirty="0"/>
              <a:t> 1984 г.р., садоводство,  волейбол.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14727" y="4807261"/>
            <a:ext cx="342608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Атанов Михаил Федорович, </a:t>
            </a:r>
            <a:r>
              <a:rPr lang="ru-RU" sz="1400" dirty="0">
                <a:sym typeface="+mn-ea"/>
              </a:rPr>
              <a:t>Россия, Иркутская область, Аларский район, с.Бахтай,  1957 г.р., волейбол, легкая атлетика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4835" y="1359535"/>
            <a:ext cx="3194050" cy="670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605" y="1358900"/>
            <a:ext cx="3533140" cy="617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  <a:endParaRPr lang="ru-RU" sz="2000" dirty="0">
              <a:solidFill>
                <a:srgbClr val="B9D04A"/>
              </a:solidFill>
              <a:latin typeface="Playfair Display SemiBold" pitchFamily="2" charset="-52"/>
            </a:endParaRPr>
          </a:p>
        </p:txBody>
      </p:sp>
      <p:pic>
        <p:nvPicPr>
          <p:cNvPr id="2" name="Picture 1" descr="17444668960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222750"/>
            <a:ext cx="1505585" cy="1537335"/>
          </a:xfrm>
          <a:prstGeom prst="rect">
            <a:avLst/>
          </a:prstGeom>
        </p:spPr>
      </p:pic>
      <p:pic>
        <p:nvPicPr>
          <p:cNvPr id="18" name="Picture 17" descr="IMG-20250412-WA0003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35" y="2063115"/>
            <a:ext cx="1308735" cy="1530350"/>
          </a:xfrm>
          <a:prstGeom prst="rect">
            <a:avLst/>
          </a:prstGeom>
        </p:spPr>
      </p:pic>
      <p:pic>
        <p:nvPicPr>
          <p:cNvPr id="19" name="Picture 18" descr="1744466885291 (1)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660" y="4222750"/>
            <a:ext cx="1385570" cy="1501775"/>
          </a:xfrm>
          <a:prstGeom prst="rect">
            <a:avLst/>
          </a:prstGeom>
        </p:spPr>
      </p:pic>
      <p:pic>
        <p:nvPicPr>
          <p:cNvPr id="20" name="Picture 19" descr="IMG_20230930_160900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05" y="1976120"/>
            <a:ext cx="1364615" cy="1617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46634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 Актуальность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5"/>
          <p:cNvSpPr/>
          <p:nvPr/>
        </p:nvSpPr>
        <p:spPr>
          <a:xfrm>
            <a:off x="704215" y="1110615"/>
            <a:ext cx="10730865" cy="5248910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1015" y="1378585"/>
            <a:ext cx="9295765" cy="205676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современном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мире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где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уровень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стресса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малоподвижный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образ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жизни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становятся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нормой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вопросы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здоровья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физической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активности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выходят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на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передний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план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.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Здоровый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образ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жизни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является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ключевым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фактором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способствующим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улучшению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физического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психоэмоционального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состояния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человека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.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Проект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направлен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на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создание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сообщества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женщин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которые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будут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поддерживать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друг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друга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в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стремлении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к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здоровью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активному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образу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sym typeface="+mn-ea"/>
              </a:rPr>
              <a:t>жизни</a:t>
            </a:r>
            <a:r>
              <a:rPr lang="en-US" altLang="ru-RU" sz="2000" dirty="0">
                <a:solidFill>
                  <a:schemeClr val="bg1"/>
                </a:solidFill>
                <a:sym typeface="+mn-ea"/>
              </a:rPr>
              <a:t>.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1015" y="3415030"/>
            <a:ext cx="9295765" cy="1607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2000" dirty="0">
                <a:solidFill>
                  <a:schemeClr val="bg1"/>
                </a:solidFill>
              </a:rPr>
              <a:t>Женщины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в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сельской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местности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>
                <a:solidFill>
                  <a:schemeClr val="bg1"/>
                </a:solidFill>
              </a:rPr>
              <a:t>занимающиеся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спортом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>
                <a:solidFill>
                  <a:schemeClr val="bg1"/>
                </a:solidFill>
              </a:rPr>
              <a:t>представляют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собой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разнообразную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группу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различными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потребностями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целями</a:t>
            </a:r>
            <a:r>
              <a:rPr lang="en-US" altLang="ru-RU" sz="2000" dirty="0">
                <a:solidFill>
                  <a:schemeClr val="bg1"/>
                </a:solidFill>
              </a:rPr>
              <a:t>. </a:t>
            </a:r>
            <a:r>
              <a:rPr lang="en-US" altLang="en-US" sz="2000" dirty="0">
                <a:solidFill>
                  <a:schemeClr val="bg1"/>
                </a:solidFill>
              </a:rPr>
              <a:t>Важно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создавать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доступные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условия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для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физической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активности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>
                <a:solidFill>
                  <a:schemeClr val="bg1"/>
                </a:solidFill>
              </a:rPr>
              <a:t>поддерживать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мотивацию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информировать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преимуществах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спорта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для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здоровья</a:t>
            </a:r>
            <a:r>
              <a:rPr lang="en-US" altLang="ru-RU" sz="2000" dirty="0">
                <a:solidFill>
                  <a:schemeClr val="bg1"/>
                </a:solidFill>
              </a:rPr>
              <a:t>. </a:t>
            </a:r>
            <a:r>
              <a:rPr lang="en-US" altLang="en-US" sz="2000" dirty="0">
                <a:solidFill>
                  <a:schemeClr val="bg1"/>
                </a:solidFill>
              </a:rPr>
              <a:t>Это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не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только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способствует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улучшению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физического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состояния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>
                <a:solidFill>
                  <a:schemeClr val="bg1"/>
                </a:solidFill>
              </a:rPr>
              <a:t>но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укрепляет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социальные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связи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среди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женщин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>
                <a:solidFill>
                  <a:schemeClr val="bg1"/>
                </a:solidFill>
              </a:rPr>
              <a:t>что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особенно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важно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в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условиях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сельской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жизни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811" y="1187036"/>
            <a:ext cx="10058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978" y="350345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9090" y="588577"/>
            <a:ext cx="471678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  <a:endParaRPr lang="ru-RU" sz="35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805" y="1544955"/>
            <a:ext cx="6040120" cy="3885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sz="3000" dirty="0"/>
              <a:t>Целевой</a:t>
            </a:r>
            <a:r>
              <a:rPr lang="en-US" altLang="ru-RU" sz="3000" dirty="0"/>
              <a:t> </a:t>
            </a:r>
            <a:r>
              <a:rPr lang="ru-RU" altLang="en-US" sz="3000" dirty="0"/>
              <a:t>аудиторией</a:t>
            </a:r>
            <a:r>
              <a:rPr lang="en-US" altLang="ru-RU" sz="3000" dirty="0"/>
              <a:t> </a:t>
            </a:r>
            <a:r>
              <a:rPr lang="en-US" altLang="en-US" sz="3000" dirty="0"/>
              <a:t>проекта</a:t>
            </a:r>
            <a:r>
              <a:rPr lang="en-US" altLang="ru-RU" sz="3000" dirty="0"/>
              <a:t> </a:t>
            </a:r>
            <a:r>
              <a:rPr lang="en-US" altLang="en-US" sz="3000" dirty="0"/>
              <a:t>являются</a:t>
            </a:r>
            <a:r>
              <a:rPr lang="en-US" altLang="ru-RU" sz="3000" dirty="0"/>
              <a:t> </a:t>
            </a:r>
            <a:r>
              <a:rPr lang="en-US" altLang="en-US" sz="3000" dirty="0"/>
              <a:t>женщины</a:t>
            </a:r>
            <a:r>
              <a:rPr lang="en-US" altLang="ru-RU" sz="3000" dirty="0"/>
              <a:t> </a:t>
            </a:r>
            <a:r>
              <a:rPr lang="en-US" altLang="en-US" sz="3000" dirty="0"/>
              <a:t>в</a:t>
            </a:r>
            <a:r>
              <a:rPr lang="en-US" altLang="ru-RU" sz="3000" dirty="0"/>
              <a:t> </a:t>
            </a:r>
            <a:r>
              <a:rPr lang="en-US" altLang="en-US" sz="3000" dirty="0"/>
              <a:t>возрасте</a:t>
            </a:r>
            <a:r>
              <a:rPr lang="en-US" altLang="ru-RU" sz="3000" dirty="0"/>
              <a:t> </a:t>
            </a:r>
            <a:r>
              <a:rPr lang="en-US" altLang="en-US" sz="3000" dirty="0"/>
              <a:t>от</a:t>
            </a:r>
            <a:r>
              <a:rPr lang="en-US" altLang="ru-RU" sz="3000" dirty="0"/>
              <a:t> 22 </a:t>
            </a:r>
            <a:r>
              <a:rPr lang="en-US" altLang="en-US" sz="3000" dirty="0"/>
              <a:t>до</a:t>
            </a:r>
            <a:r>
              <a:rPr lang="en-US" altLang="ru-RU" sz="3000" dirty="0"/>
              <a:t> 60 </a:t>
            </a:r>
            <a:r>
              <a:rPr lang="en-US" altLang="en-US" sz="3000" dirty="0"/>
              <a:t>лет</a:t>
            </a:r>
            <a:r>
              <a:rPr lang="en-US" altLang="ru-RU" sz="3000" dirty="0"/>
              <a:t>,</a:t>
            </a:r>
            <a:r>
              <a:rPr lang="ru-RU" altLang="en-US" sz="3000" dirty="0"/>
              <a:t>проживающие в сельской местности,</a:t>
            </a:r>
            <a:r>
              <a:rPr lang="en-US" altLang="ru-RU" sz="3000" dirty="0"/>
              <a:t> </a:t>
            </a:r>
            <a:r>
              <a:rPr lang="en-US" altLang="en-US" sz="3000" dirty="0"/>
              <a:t>желающие</a:t>
            </a:r>
            <a:r>
              <a:rPr lang="en-US" altLang="ru-RU" sz="3000" dirty="0"/>
              <a:t> </a:t>
            </a:r>
            <a:r>
              <a:rPr lang="en-US" altLang="en-US" sz="3000" dirty="0"/>
              <a:t>улучшить</a:t>
            </a:r>
            <a:r>
              <a:rPr lang="en-US" altLang="ru-RU" sz="3000" dirty="0"/>
              <a:t> </a:t>
            </a:r>
            <a:r>
              <a:rPr lang="en-US" altLang="en-US" sz="3000" dirty="0"/>
              <a:t>свою</a:t>
            </a:r>
            <a:r>
              <a:rPr lang="en-US" altLang="ru-RU" sz="3000" dirty="0"/>
              <a:t> </a:t>
            </a:r>
            <a:r>
              <a:rPr lang="en-US" altLang="en-US" sz="3000" dirty="0"/>
              <a:t>физическую</a:t>
            </a:r>
            <a:r>
              <a:rPr lang="en-US" altLang="ru-RU" sz="3000" dirty="0"/>
              <a:t> </a:t>
            </a:r>
            <a:r>
              <a:rPr lang="en-US" altLang="en-US" sz="3000" dirty="0"/>
              <a:t>форму</a:t>
            </a:r>
            <a:r>
              <a:rPr lang="en-US" altLang="ru-RU" sz="3000" dirty="0"/>
              <a:t>, </a:t>
            </a:r>
            <a:r>
              <a:rPr lang="en-US" altLang="en-US" sz="3000" dirty="0"/>
              <a:t>повысить</a:t>
            </a:r>
            <a:r>
              <a:rPr lang="en-US" altLang="ru-RU" sz="3000" dirty="0"/>
              <a:t> </a:t>
            </a:r>
            <a:r>
              <a:rPr lang="en-US" altLang="en-US" sz="3000" dirty="0"/>
              <a:t>уровень</a:t>
            </a:r>
            <a:r>
              <a:rPr lang="en-US" altLang="ru-RU" sz="3000" dirty="0"/>
              <a:t> </a:t>
            </a:r>
            <a:r>
              <a:rPr lang="en-US" altLang="en-US" sz="3000" dirty="0"/>
              <a:t>энергии</a:t>
            </a:r>
            <a:r>
              <a:rPr lang="en-US" altLang="ru-RU" sz="3000" dirty="0"/>
              <a:t> </a:t>
            </a:r>
            <a:r>
              <a:rPr lang="en-US" altLang="en-US" sz="3000" dirty="0"/>
              <a:t>и</a:t>
            </a:r>
            <a:r>
              <a:rPr lang="en-US" altLang="ru-RU" sz="3000" dirty="0"/>
              <a:t> </a:t>
            </a:r>
            <a:r>
              <a:rPr lang="en-US" altLang="en-US" sz="3000" dirty="0"/>
              <a:t>укрепить</a:t>
            </a:r>
            <a:r>
              <a:rPr lang="en-US" altLang="ru-RU" sz="3000" dirty="0"/>
              <a:t> </a:t>
            </a:r>
            <a:r>
              <a:rPr lang="en-US" altLang="en-US" sz="3000" dirty="0"/>
              <a:t>здоровье</a:t>
            </a:r>
            <a:r>
              <a:rPr lang="en-US" altLang="ru-RU" sz="3000" dirty="0"/>
              <a:t>. </a:t>
            </a:r>
            <a:r>
              <a:rPr lang="en-US" altLang="en-US" sz="3000" dirty="0"/>
              <a:t>Эта</a:t>
            </a:r>
            <a:r>
              <a:rPr lang="en-US" altLang="ru-RU" sz="3000" dirty="0"/>
              <a:t> </a:t>
            </a:r>
            <a:r>
              <a:rPr lang="en-US" altLang="en-US" sz="3000" dirty="0"/>
              <a:t>группа</a:t>
            </a:r>
            <a:r>
              <a:rPr lang="en-US" altLang="ru-RU" sz="3000" dirty="0"/>
              <a:t> </a:t>
            </a:r>
            <a:r>
              <a:rPr lang="en-US" altLang="en-US" sz="3000" dirty="0"/>
              <a:t>включает</a:t>
            </a:r>
            <a:r>
              <a:rPr lang="en-US" altLang="ru-RU" sz="3000" dirty="0"/>
              <a:t> </a:t>
            </a:r>
            <a:r>
              <a:rPr lang="en-US" altLang="en-US" sz="3000" dirty="0"/>
              <a:t>в</a:t>
            </a:r>
            <a:r>
              <a:rPr lang="en-US" altLang="ru-RU" sz="3000" dirty="0"/>
              <a:t> </a:t>
            </a:r>
            <a:r>
              <a:rPr lang="en-US" altLang="en-US" sz="3000" dirty="0"/>
              <a:t>себя</a:t>
            </a:r>
            <a:r>
              <a:rPr lang="en-US" altLang="ru-RU" sz="3000" dirty="0"/>
              <a:t>  </a:t>
            </a:r>
            <a:r>
              <a:rPr lang="en-US" altLang="en-US" sz="3000" dirty="0"/>
              <a:t>работающих</a:t>
            </a:r>
            <a:r>
              <a:rPr lang="en-US" altLang="ru-RU" sz="3000" dirty="0"/>
              <a:t> </a:t>
            </a:r>
            <a:r>
              <a:rPr lang="en-US" altLang="en-US" sz="3000" dirty="0"/>
              <a:t>женщин</a:t>
            </a:r>
            <a:r>
              <a:rPr lang="en-US" altLang="ru-RU" sz="3000" dirty="0"/>
              <a:t>, </a:t>
            </a:r>
            <a:r>
              <a:rPr lang="en-US" altLang="en-US" sz="3000" dirty="0"/>
              <a:t>домохозяек</a:t>
            </a:r>
            <a:r>
              <a:rPr lang="en-US" altLang="ru-RU" sz="3000" dirty="0"/>
              <a:t>,</a:t>
            </a:r>
            <a:r>
              <a:rPr lang="ru-RU" altLang="en-US" sz="3000" dirty="0"/>
              <a:t>одиноких родительниц </a:t>
            </a:r>
            <a:r>
              <a:rPr lang="en-US" altLang="ru-RU" sz="3000" dirty="0"/>
              <a:t> </a:t>
            </a:r>
            <a:r>
              <a:rPr lang="en-US" altLang="en-US" sz="3000" dirty="0"/>
              <a:t>а</a:t>
            </a:r>
            <a:r>
              <a:rPr lang="en-US" altLang="ru-RU" sz="3000" dirty="0"/>
              <a:t> </a:t>
            </a:r>
            <a:r>
              <a:rPr lang="en-US" altLang="en-US" sz="3000" dirty="0"/>
              <a:t>также</a:t>
            </a:r>
            <a:r>
              <a:rPr lang="en-US" altLang="ru-RU" sz="3000" dirty="0"/>
              <a:t> </a:t>
            </a:r>
            <a:r>
              <a:rPr lang="en-US" altLang="en-US" sz="3000" dirty="0"/>
              <a:t>женщин</a:t>
            </a:r>
            <a:r>
              <a:rPr lang="en-US" altLang="ru-RU" sz="3000" dirty="0"/>
              <a:t> </a:t>
            </a:r>
            <a:r>
              <a:rPr lang="en-US" altLang="en-US" sz="3000" dirty="0"/>
              <a:t>в</a:t>
            </a:r>
            <a:r>
              <a:rPr lang="en-US" altLang="ru-RU" sz="3000" dirty="0"/>
              <a:t> </a:t>
            </a:r>
            <a:r>
              <a:rPr lang="en-US" altLang="en-US" sz="3000" dirty="0"/>
              <a:t>декрете</a:t>
            </a:r>
            <a:r>
              <a:rPr lang="en-US" altLang="ru-RU" sz="3000" dirty="0"/>
              <a:t>.</a:t>
            </a:r>
            <a:endParaRPr lang="en-US" altLang="ru-RU" sz="3000" dirty="0"/>
          </a:p>
        </p:txBody>
      </p:sp>
      <p:pic>
        <p:nvPicPr>
          <p:cNvPr id="2" name="Picture 1" descr="-5348207789853504162_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170" y="1843405"/>
            <a:ext cx="5022850" cy="3760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495" y="1508125"/>
            <a:ext cx="10290810" cy="2371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3000" dirty="0"/>
              <a:t>Проект</a:t>
            </a:r>
            <a:r>
              <a:rPr lang="en-US" altLang="ru-RU" sz="3000" dirty="0"/>
              <a:t> </a:t>
            </a:r>
            <a:r>
              <a:rPr lang="en-US" altLang="en-US" sz="3000" dirty="0"/>
              <a:t>находится</a:t>
            </a:r>
            <a:r>
              <a:rPr lang="en-US" altLang="ru-RU" sz="3000" dirty="0"/>
              <a:t> </a:t>
            </a:r>
            <a:r>
              <a:rPr lang="en-US" altLang="en-US" sz="3000" dirty="0"/>
              <a:t>на</a:t>
            </a:r>
            <a:r>
              <a:rPr lang="en-US" altLang="ru-RU" sz="3000" dirty="0"/>
              <a:t> </a:t>
            </a:r>
            <a:r>
              <a:rPr lang="en-US" altLang="en-US" sz="3000" dirty="0"/>
              <a:t>начальной</a:t>
            </a:r>
            <a:r>
              <a:rPr lang="en-US" altLang="ru-RU" sz="3000" dirty="0"/>
              <a:t> </a:t>
            </a:r>
            <a:r>
              <a:rPr lang="en-US" altLang="en-US" sz="3000" dirty="0"/>
              <a:t>стадии</a:t>
            </a:r>
            <a:r>
              <a:rPr lang="en-US" altLang="ru-RU" sz="3000" dirty="0"/>
              <a:t> </a:t>
            </a:r>
            <a:r>
              <a:rPr lang="en-US" altLang="en-US" sz="3000" dirty="0"/>
              <a:t>зрелости</a:t>
            </a:r>
            <a:r>
              <a:rPr lang="en-US" altLang="ru-RU" sz="3000" dirty="0"/>
              <a:t>. </a:t>
            </a:r>
            <a:r>
              <a:rPr lang="en-US" altLang="en-US" sz="3000" dirty="0"/>
              <a:t>На</a:t>
            </a:r>
            <a:r>
              <a:rPr lang="en-US" altLang="ru-RU" sz="3000" dirty="0"/>
              <a:t> </a:t>
            </a:r>
            <a:r>
              <a:rPr lang="en-US" altLang="en-US" sz="3000" dirty="0"/>
              <a:t>данный</a:t>
            </a:r>
            <a:r>
              <a:rPr lang="en-US" altLang="ru-RU" sz="3000" dirty="0"/>
              <a:t> </a:t>
            </a:r>
            <a:r>
              <a:rPr lang="en-US" altLang="en-US" sz="3000" dirty="0"/>
              <a:t>момент</a:t>
            </a:r>
            <a:r>
              <a:rPr lang="en-US" altLang="ru-RU" sz="3000" dirty="0"/>
              <a:t> </a:t>
            </a:r>
            <a:r>
              <a:rPr lang="en-US" altLang="en-US" sz="3000" dirty="0"/>
              <a:t>сформирована</a:t>
            </a:r>
            <a:r>
              <a:rPr lang="en-US" altLang="ru-RU" sz="3000" dirty="0"/>
              <a:t> </a:t>
            </a:r>
            <a:r>
              <a:rPr lang="en-US" altLang="en-US" sz="3000" dirty="0"/>
              <a:t>группа</a:t>
            </a:r>
            <a:r>
              <a:rPr lang="en-US" altLang="ru-RU" sz="3000" dirty="0"/>
              <a:t> </a:t>
            </a:r>
            <a:r>
              <a:rPr lang="en-US" altLang="en-US" sz="3000" dirty="0"/>
              <a:t>из</a:t>
            </a:r>
            <a:r>
              <a:rPr lang="en-US" altLang="ru-RU" sz="3000" dirty="0"/>
              <a:t> 15 </a:t>
            </a:r>
            <a:r>
              <a:rPr lang="en-US" altLang="en-US" sz="3000" dirty="0"/>
              <a:t>женщин</a:t>
            </a:r>
            <a:r>
              <a:rPr lang="en-US" altLang="ru-RU" sz="3000" dirty="0"/>
              <a:t>,  </a:t>
            </a:r>
            <a:r>
              <a:rPr lang="en-US" altLang="en-US" sz="3000" dirty="0"/>
              <a:t>занима</a:t>
            </a:r>
            <a:r>
              <a:rPr lang="ru-RU" altLang="en-US" sz="3000" dirty="0"/>
              <a:t>мающихся </a:t>
            </a:r>
            <a:r>
              <a:rPr lang="en-US" altLang="ru-RU" sz="3000" dirty="0"/>
              <a:t> </a:t>
            </a:r>
            <a:r>
              <a:rPr lang="en-US" altLang="en-US" sz="3000" dirty="0"/>
              <a:t>спортом</a:t>
            </a:r>
            <a:r>
              <a:rPr lang="en-US" altLang="ru-RU" sz="3000" dirty="0"/>
              <a:t> </a:t>
            </a:r>
            <a:r>
              <a:rPr lang="en-US" altLang="en-US" sz="3000" dirty="0"/>
              <a:t>два</a:t>
            </a:r>
            <a:r>
              <a:rPr lang="en-US" altLang="ru-RU" sz="3000" dirty="0"/>
              <a:t> </a:t>
            </a:r>
            <a:r>
              <a:rPr lang="en-US" altLang="en-US" sz="3000" dirty="0"/>
              <a:t>раза</a:t>
            </a:r>
            <a:r>
              <a:rPr lang="en-US" altLang="ru-RU" sz="3000" dirty="0"/>
              <a:t> </a:t>
            </a:r>
            <a:r>
              <a:rPr lang="en-US" altLang="en-US" sz="3000" dirty="0"/>
              <a:t>в</a:t>
            </a:r>
            <a:r>
              <a:rPr lang="en-US" altLang="ru-RU" sz="3000" dirty="0"/>
              <a:t> </a:t>
            </a:r>
            <a:r>
              <a:rPr lang="en-US" altLang="en-US" sz="3000" dirty="0"/>
              <a:t>неделю</a:t>
            </a:r>
            <a:r>
              <a:rPr lang="en-US" altLang="ru-RU" sz="3000" dirty="0"/>
              <a:t>. </a:t>
            </a:r>
            <a:r>
              <a:rPr lang="en-US" altLang="en-US" sz="3000" dirty="0"/>
              <a:t>Основные</a:t>
            </a:r>
            <a:r>
              <a:rPr lang="en-US" altLang="ru-RU" sz="3000" dirty="0"/>
              <a:t> </a:t>
            </a:r>
            <a:r>
              <a:rPr lang="en-US" altLang="en-US" sz="3000" dirty="0"/>
              <a:t>мероприятия</a:t>
            </a:r>
            <a:r>
              <a:rPr lang="en-US" altLang="ru-RU" sz="3000" dirty="0"/>
              <a:t> </a:t>
            </a:r>
            <a:r>
              <a:rPr lang="en-US" altLang="en-US" sz="3000" dirty="0"/>
              <a:t>и</a:t>
            </a:r>
            <a:r>
              <a:rPr lang="en-US" altLang="ru-RU" sz="3000" dirty="0"/>
              <a:t> </a:t>
            </a:r>
            <a:r>
              <a:rPr lang="en-US" altLang="en-US" sz="3000" dirty="0"/>
              <a:t>занятия</a:t>
            </a:r>
            <a:r>
              <a:rPr lang="en-US" altLang="ru-RU" sz="3000" dirty="0"/>
              <a:t> </a:t>
            </a:r>
            <a:r>
              <a:rPr lang="en-US" altLang="en-US" sz="3000" dirty="0"/>
              <a:t>уже</a:t>
            </a:r>
            <a:r>
              <a:rPr lang="en-US" altLang="ru-RU" sz="3000" dirty="0"/>
              <a:t> </a:t>
            </a:r>
            <a:r>
              <a:rPr lang="ru-RU" altLang="en-US" sz="3000" dirty="0"/>
              <a:t>реализуются</a:t>
            </a:r>
            <a:r>
              <a:rPr lang="en-US" altLang="ru-RU" sz="3000" dirty="0"/>
              <a:t>, </a:t>
            </a:r>
            <a:r>
              <a:rPr lang="en-US" altLang="en-US" sz="3000" dirty="0"/>
              <a:t>однако</a:t>
            </a:r>
            <a:r>
              <a:rPr lang="en-US" altLang="ru-RU" sz="3000" dirty="0"/>
              <a:t> </a:t>
            </a:r>
            <a:r>
              <a:rPr lang="en-US" altLang="en-US" sz="3000" dirty="0"/>
              <a:t>требуется</a:t>
            </a:r>
            <a:r>
              <a:rPr lang="en-US" altLang="ru-RU" sz="3000" dirty="0"/>
              <a:t> </a:t>
            </a:r>
            <a:r>
              <a:rPr lang="en-US" altLang="en-US" sz="3000" dirty="0"/>
              <a:t>дальнейшее</a:t>
            </a:r>
            <a:r>
              <a:rPr lang="en-US" altLang="ru-RU" sz="3000" dirty="0"/>
              <a:t> </a:t>
            </a:r>
            <a:r>
              <a:rPr lang="en-US" altLang="en-US" sz="3000" dirty="0"/>
              <a:t>развитие</a:t>
            </a:r>
            <a:r>
              <a:rPr lang="en-US" altLang="ru-RU" sz="3000" dirty="0"/>
              <a:t> </a:t>
            </a:r>
            <a:r>
              <a:rPr lang="en-US" altLang="en-US" sz="3000" dirty="0"/>
              <a:t>и</a:t>
            </a:r>
            <a:r>
              <a:rPr lang="en-US" altLang="ru-RU" sz="3000" dirty="0"/>
              <a:t> </a:t>
            </a:r>
            <a:r>
              <a:rPr lang="en-US" altLang="en-US" sz="3000" dirty="0"/>
              <a:t>привлечение</a:t>
            </a:r>
            <a:r>
              <a:rPr lang="en-US" altLang="ru-RU" sz="3000" dirty="0"/>
              <a:t> </a:t>
            </a:r>
            <a:r>
              <a:rPr lang="en-US" altLang="en-US" sz="3000" dirty="0"/>
              <a:t>новых</a:t>
            </a:r>
            <a:r>
              <a:rPr lang="en-US" altLang="ru-RU" sz="3000" dirty="0"/>
              <a:t> </a:t>
            </a:r>
            <a:r>
              <a:rPr lang="en-US" altLang="en-US" sz="3000" dirty="0"/>
              <a:t>участников</a:t>
            </a:r>
            <a:r>
              <a:rPr lang="en-US" altLang="ru-RU" sz="3000" dirty="0"/>
              <a:t>.</a:t>
            </a:r>
            <a:endParaRPr lang="en-US" altLang="ru-RU" sz="3000" dirty="0"/>
          </a:p>
        </p:txBody>
      </p:sp>
      <p:sp>
        <p:nvSpPr>
          <p:cNvPr id="8" name="Овал 2"/>
          <p:cNvSpPr/>
          <p:nvPr/>
        </p:nvSpPr>
        <p:spPr>
          <a:xfrm>
            <a:off x="707844" y="174382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8805" y="1324610"/>
            <a:ext cx="2372995" cy="217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25298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Наша миссия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805" y="1069340"/>
            <a:ext cx="11078845" cy="63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/>
              <a:t>Пропаганда здорового образа жизни, сохранение и улучшение здоровья женщин.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5146" y="210123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823" y="302446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997" y="401497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A72E88"/>
              </a:solidFill>
              <a:latin typeface="Dita Sweet" panose="0200050309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2877" y="1970427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3189" y="292731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02978" y="3884161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6130" y="1676400"/>
            <a:ext cx="3956050" cy="508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8785" y="2190750"/>
            <a:ext cx="4864100" cy="845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altLang="en-US" dirty="0"/>
              <a:t>Поддержание</a:t>
            </a:r>
            <a:r>
              <a:rPr lang="en-US" altLang="ru-RU" dirty="0"/>
              <a:t> </a:t>
            </a:r>
            <a:r>
              <a:rPr lang="en-US" altLang="en-US" dirty="0"/>
              <a:t>физической</a:t>
            </a:r>
            <a:r>
              <a:rPr lang="en-US" altLang="ru-RU" dirty="0"/>
              <a:t> </a:t>
            </a:r>
            <a:r>
              <a:rPr lang="en-US" altLang="en-US" dirty="0"/>
              <a:t>активности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улучшения</a:t>
            </a:r>
            <a:r>
              <a:rPr lang="en-US" altLang="ru-RU" dirty="0"/>
              <a:t> </a:t>
            </a:r>
            <a:r>
              <a:rPr lang="en-US" altLang="en-US" dirty="0"/>
              <a:t>здоровья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общего</a:t>
            </a:r>
            <a:r>
              <a:rPr lang="en-US" altLang="ru-RU" dirty="0"/>
              <a:t> </a:t>
            </a:r>
            <a:r>
              <a:rPr lang="en-US" altLang="en-US" dirty="0"/>
              <a:t>самочувствия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39570" y="3074670"/>
            <a:ext cx="4545965" cy="873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dirty="0"/>
              <a:t>Снижение</a:t>
            </a:r>
            <a:r>
              <a:rPr lang="en-US" altLang="ru-RU" dirty="0"/>
              <a:t> </a:t>
            </a:r>
            <a:r>
              <a:rPr lang="en-US" altLang="en-US" dirty="0"/>
              <a:t>стресса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улучшение</a:t>
            </a:r>
            <a:r>
              <a:rPr lang="en-US" altLang="ru-RU" dirty="0"/>
              <a:t> </a:t>
            </a:r>
            <a:r>
              <a:rPr lang="en-US" altLang="en-US" dirty="0"/>
              <a:t>психоэмоционального</a:t>
            </a:r>
            <a:r>
              <a:rPr lang="en-US" altLang="ru-RU" dirty="0"/>
              <a:t> </a:t>
            </a:r>
            <a:r>
              <a:rPr lang="en-US" altLang="en-US" dirty="0"/>
              <a:t>состояния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962265" y="3940175"/>
            <a:ext cx="3715385" cy="1040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dirty="0"/>
              <a:t>Разработка</a:t>
            </a:r>
            <a:r>
              <a:rPr lang="en-US" altLang="ru-RU" dirty="0"/>
              <a:t> </a:t>
            </a:r>
            <a:r>
              <a:rPr lang="en-US" altLang="en-US" dirty="0"/>
              <a:t>индивидуальных</a:t>
            </a:r>
            <a:r>
              <a:rPr lang="en-US" altLang="ru-RU" dirty="0"/>
              <a:t> </a:t>
            </a:r>
            <a:r>
              <a:rPr lang="en-US" altLang="en-US" dirty="0"/>
              <a:t>планов</a:t>
            </a:r>
            <a:r>
              <a:rPr lang="en-US" altLang="ru-RU" dirty="0"/>
              <a:t> </a:t>
            </a:r>
            <a:r>
              <a:rPr lang="en-US" altLang="en-US" dirty="0"/>
              <a:t>тренировок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каждой</a:t>
            </a:r>
            <a:r>
              <a:rPr lang="en-US" altLang="ru-RU" dirty="0"/>
              <a:t> </a:t>
            </a:r>
            <a:r>
              <a:rPr lang="en-US" altLang="en-US" dirty="0"/>
              <a:t>участницы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3" name="Text Box 2"/>
          <p:cNvSpPr txBox="1"/>
          <p:nvPr/>
        </p:nvSpPr>
        <p:spPr>
          <a:xfrm>
            <a:off x="1708785" y="4024630"/>
            <a:ext cx="4064000" cy="1082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Создание</a:t>
            </a:r>
            <a:r>
              <a:rPr lang="en-US" altLang="ru-RU"/>
              <a:t> </a:t>
            </a:r>
            <a:r>
              <a:rPr lang="en-US" altLang="en-US"/>
              <a:t>социальных</a:t>
            </a:r>
            <a:r>
              <a:rPr lang="en-US" altLang="ru-RU"/>
              <a:t> </a:t>
            </a:r>
            <a:r>
              <a:rPr lang="en-US" altLang="en-US"/>
              <a:t>связей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поддержка</a:t>
            </a:r>
            <a:r>
              <a:rPr lang="en-US" altLang="ru-RU"/>
              <a:t> </a:t>
            </a:r>
            <a:r>
              <a:rPr lang="en-US" altLang="en-US"/>
              <a:t>друг</a:t>
            </a:r>
            <a:r>
              <a:rPr lang="en-US" altLang="ru-RU"/>
              <a:t> </a:t>
            </a:r>
            <a:r>
              <a:rPr lang="en-US" altLang="en-US"/>
              <a:t>друга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</a:t>
            </a:r>
            <a:r>
              <a:rPr lang="en-US" altLang="en-US"/>
              <a:t>совместные</a:t>
            </a:r>
            <a:r>
              <a:rPr lang="en-US" altLang="ru-RU"/>
              <a:t> </a:t>
            </a:r>
            <a:r>
              <a:rPr lang="en-US" altLang="en-US"/>
              <a:t>занятия</a:t>
            </a:r>
            <a:r>
              <a:rPr lang="en-US" altLang="ru-RU"/>
              <a:t> </a:t>
            </a:r>
            <a:r>
              <a:rPr lang="en-US" altLang="en-US"/>
              <a:t>спортом</a:t>
            </a:r>
            <a:r>
              <a:rPr lang="en-US" altLang="ru-RU"/>
              <a:t>.</a:t>
            </a:r>
            <a:endParaRPr lang="ru-RU" altLang="en-US"/>
          </a:p>
        </p:txBody>
      </p:sp>
      <p:sp>
        <p:nvSpPr>
          <p:cNvPr id="21" name="Text Box 20"/>
          <p:cNvSpPr txBox="1"/>
          <p:nvPr/>
        </p:nvSpPr>
        <p:spPr>
          <a:xfrm>
            <a:off x="7892415" y="2022475"/>
            <a:ext cx="3832860" cy="897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Организация</a:t>
            </a:r>
            <a:r>
              <a:rPr lang="en-US" altLang="ru-RU"/>
              <a:t> </a:t>
            </a:r>
            <a:r>
              <a:rPr lang="en-US" altLang="en-US"/>
              <a:t>регулярных</a:t>
            </a:r>
            <a:r>
              <a:rPr lang="en-US" altLang="ru-RU"/>
              <a:t> </a:t>
            </a:r>
            <a:r>
              <a:rPr lang="en-US" altLang="en-US"/>
              <a:t>тренировок</a:t>
            </a:r>
            <a:r>
              <a:rPr lang="en-US" altLang="ru-RU"/>
              <a:t> </a:t>
            </a:r>
            <a:r>
              <a:rPr lang="en-US" altLang="en-US"/>
              <a:t>два</a:t>
            </a:r>
            <a:r>
              <a:rPr lang="en-US" altLang="ru-RU"/>
              <a:t> </a:t>
            </a:r>
            <a:r>
              <a:rPr lang="en-US" altLang="en-US"/>
              <a:t>раза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неделю</a:t>
            </a:r>
            <a:r>
              <a:rPr lang="en-US" altLang="ru-RU"/>
              <a:t>.</a:t>
            </a:r>
            <a:endParaRPr lang="ru-RU" altLang="en-US"/>
          </a:p>
        </p:txBody>
      </p:sp>
      <p:sp>
        <p:nvSpPr>
          <p:cNvPr id="22" name="Text Box 21"/>
          <p:cNvSpPr txBox="1"/>
          <p:nvPr/>
        </p:nvSpPr>
        <p:spPr>
          <a:xfrm>
            <a:off x="7962265" y="2880360"/>
            <a:ext cx="4064000" cy="920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Проведение</a:t>
            </a:r>
            <a:r>
              <a:rPr lang="en-US" altLang="ru-RU"/>
              <a:t> </a:t>
            </a:r>
            <a:r>
              <a:rPr lang="en-US" altLang="en-US"/>
              <a:t>информационных</a:t>
            </a:r>
            <a:r>
              <a:rPr lang="en-US" altLang="ru-RU"/>
              <a:t> </a:t>
            </a:r>
            <a:r>
              <a:rPr lang="en-US" altLang="en-US"/>
              <a:t>семинаров</a:t>
            </a:r>
            <a:r>
              <a:rPr lang="en-US" altLang="ru-RU"/>
              <a:t> </a:t>
            </a:r>
            <a:r>
              <a:rPr lang="en-US" altLang="en-US"/>
              <a:t>о</a:t>
            </a:r>
            <a:r>
              <a:rPr lang="en-US" altLang="ru-RU"/>
              <a:t> </a:t>
            </a:r>
            <a:r>
              <a:rPr lang="en-US" altLang="en-US"/>
              <a:t>правильном</a:t>
            </a:r>
            <a:r>
              <a:rPr lang="en-US" altLang="ru-RU"/>
              <a:t> </a:t>
            </a:r>
            <a:r>
              <a:rPr lang="en-US" altLang="en-US"/>
              <a:t>питании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здоровье</a:t>
            </a:r>
            <a:r>
              <a:rPr lang="en-US" altLang="ru-RU"/>
              <a:t>.</a:t>
            </a:r>
            <a:endParaRPr lang="ru-RU" altLang="en-US"/>
          </a:p>
        </p:txBody>
      </p:sp>
      <p:sp>
        <p:nvSpPr>
          <p:cNvPr id="23" name="Text Box 22"/>
          <p:cNvSpPr txBox="1"/>
          <p:nvPr/>
        </p:nvSpPr>
        <p:spPr>
          <a:xfrm>
            <a:off x="1717675" y="5183505"/>
            <a:ext cx="3850640" cy="822960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07000"/>
              </a:lnSpc>
            </a:pP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Повышение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уровня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энергии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для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выполнения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домашних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и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рабочих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 </a:t>
            </a:r>
            <a:r>
              <a:rPr lang="en-US" altLang="en-US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обязанностей</a:t>
            </a:r>
            <a:r>
              <a:rPr lang="en-US" altLang="ru-RU" sz="1600">
                <a:solidFill>
                  <a:srgbClr val="2C2D2E"/>
                </a:solidFill>
                <a:latin typeface="Arial" panose="020B0604020202020204"/>
                <a:ea typeface="Calibri" panose="020F0502020204030204"/>
              </a:rPr>
              <a:t>.</a:t>
            </a:r>
            <a:endParaRPr lang="en-US" altLang="ru-RU" sz="1600">
              <a:solidFill>
                <a:srgbClr val="2C2D2E"/>
              </a:solidFill>
              <a:latin typeface="Arial" panose="020B0604020202020204"/>
              <a:ea typeface="Calibri" panose="020F0502020204030204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864870" y="5083810"/>
            <a:ext cx="768350" cy="910590"/>
          </a:xfrm>
          <a:prstGeom prst="rect">
            <a:avLst/>
          </a:prstGeom>
        </p:spPr>
        <p:txBody>
          <a:bodyPr>
            <a:noAutofit/>
          </a:bodyPr>
          <a:p>
            <a:pPr defTabSz="266700">
              <a:lnSpc>
                <a:spcPct val="107000"/>
              </a:lnSpc>
            </a:pPr>
            <a:r>
              <a:rPr lang="ru-RU" sz="5400">
                <a:solidFill>
                  <a:srgbClr val="A72E87"/>
                </a:solidFill>
                <a:latin typeface="Candara Light" panose="020E0502030303020204" charset="0"/>
                <a:ea typeface="Malgun Gothic Semilight" panose="020B0502040204020203" charset="-122"/>
                <a:cs typeface="Candara Light" panose="020E0502030303020204" charset="0"/>
              </a:rPr>
              <a:t>4 </a:t>
            </a:r>
            <a:r>
              <a:rPr lang="ru-RU" sz="5400">
                <a:solidFill>
                  <a:srgbClr val="A72E87"/>
                </a:solidFill>
                <a:latin typeface="Malgun Gothic Semilight" panose="020B0502040204020203" charset="-122"/>
                <a:ea typeface="Malgun Gothic Semilight" panose="020B0502040204020203" charset="-122"/>
                <a:cs typeface="+mj-ea"/>
              </a:rPr>
              <a:t>.</a:t>
            </a:r>
            <a:r>
              <a:rPr lang="en-US" altLang="ru-RU" sz="5400">
                <a:solidFill>
                  <a:srgbClr val="A72E87"/>
                </a:solidFill>
                <a:latin typeface="Arial Nova Light" panose="020B0304020202020204" charset="0"/>
                <a:ea typeface="Calibri" panose="020F0502020204030204"/>
                <a:cs typeface="Arial Nova Light" panose="020B0304020202020204" charset="0"/>
              </a:rPr>
              <a:t>  </a:t>
            </a:r>
            <a:endParaRPr lang="en-US" altLang="ru-RU" sz="5400">
              <a:solidFill>
                <a:srgbClr val="A72E87"/>
              </a:solidFill>
              <a:latin typeface="Arial Nova Light" panose="020B0304020202020204" charset="0"/>
              <a:ea typeface="Calibri" panose="020F0502020204030204"/>
              <a:cs typeface="Arial Nova Light" panose="020B03040202020202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204075" y="4981575"/>
            <a:ext cx="758190" cy="836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sz="5400">
                <a:solidFill>
                  <a:srgbClr val="92D050"/>
                </a:solidFill>
                <a:latin typeface="Candara Light" panose="020E0502030303020204" charset="0"/>
                <a:ea typeface="Malgun Gothic Semilight" panose="020B0502040204020203" charset="-122"/>
                <a:cs typeface="Candara Light" panose="020E0502030303020204" charset="0"/>
                <a:sym typeface="+mn-ea"/>
              </a:rPr>
              <a:t>4 </a:t>
            </a:r>
            <a:r>
              <a:rPr lang="ru-RU" sz="5400">
                <a:solidFill>
                  <a:srgbClr val="92D050"/>
                </a:solidFill>
                <a:latin typeface="Malgun Gothic Semilight" panose="020B0502040204020203" charset="-122"/>
                <a:ea typeface="Malgun Gothic Semilight" panose="020B0502040204020203" charset="-122"/>
                <a:cs typeface="+mj-ea"/>
                <a:sym typeface="+mn-ea"/>
              </a:rPr>
              <a:t>.</a:t>
            </a:r>
            <a:endParaRPr lang="ru-RU" altLang="en-US" sz="5400">
              <a:solidFill>
                <a:srgbClr val="92D050"/>
              </a:solidFill>
              <a:latin typeface="Malgun Gothic Semilight" panose="020B0502040204020203" charset="-122"/>
              <a:ea typeface="Malgun Gothic Semilight" panose="020B0502040204020203" charset="-122"/>
              <a:cs typeface="+mj-ea"/>
              <a:sym typeface="+mn-ea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7978140" y="5172075"/>
            <a:ext cx="3754120" cy="1012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/>
              <a:t>Оценка</a:t>
            </a:r>
            <a:r>
              <a:rPr lang="en-US" altLang="ru-RU"/>
              <a:t> </a:t>
            </a:r>
            <a:r>
              <a:rPr lang="en-US" altLang="en-US"/>
              <a:t>прогресса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достижений</a:t>
            </a:r>
            <a:r>
              <a:rPr lang="en-US" altLang="ru-RU"/>
              <a:t> </a:t>
            </a:r>
            <a:r>
              <a:rPr lang="en-US" altLang="en-US"/>
              <a:t>участниц</a:t>
            </a:r>
            <a:r>
              <a:rPr lang="en-US" altLang="ru-RU"/>
              <a:t> </a:t>
            </a:r>
            <a:r>
              <a:rPr lang="en-US" altLang="en-US"/>
              <a:t>через</a:t>
            </a:r>
            <a:r>
              <a:rPr lang="en-US" altLang="ru-RU"/>
              <a:t> </a:t>
            </a:r>
            <a:r>
              <a:rPr lang="en-US" altLang="en-US"/>
              <a:t>регулярные</a:t>
            </a:r>
            <a:r>
              <a:rPr lang="en-US" altLang="ru-RU"/>
              <a:t> </a:t>
            </a:r>
            <a:r>
              <a:rPr lang="en-US" altLang="en-US"/>
              <a:t>замеры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обратную</a:t>
            </a:r>
            <a:r>
              <a:rPr lang="en-US" altLang="ru-RU"/>
              <a:t> </a:t>
            </a:r>
            <a:r>
              <a:rPr lang="en-US" altLang="en-US"/>
              <a:t>связь</a:t>
            </a:r>
            <a:r>
              <a:rPr lang="en-US" altLang="ru-RU"/>
              <a:t>.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Кратко и тезисно описывается суть проекта: что за проект, какая «механика» проекта, из каких инициатив/событий состоит проект, как реализуется либо будет реализовываться проекта</a:t>
            </a:r>
            <a:endParaRPr lang="ru-RU" sz="2000" dirty="0"/>
          </a:p>
        </p:txBody>
      </p:sp>
      <p:sp>
        <p:nvSpPr>
          <p:cNvPr id="8" name="Прямоугольник: скругленные углы 11"/>
          <p:cNvSpPr/>
          <p:nvPr/>
        </p:nvSpPr>
        <p:spPr>
          <a:xfrm>
            <a:off x="1266825" y="2254885"/>
            <a:ext cx="9658350" cy="129603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/>
              <a:t>Суть</a:t>
            </a:r>
            <a:r>
              <a:rPr lang="en-US" altLang="ru-RU" dirty="0"/>
              <a:t> </a:t>
            </a:r>
            <a:r>
              <a:rPr lang="en-US" altLang="en-US" dirty="0"/>
              <a:t>проекта</a:t>
            </a:r>
            <a:r>
              <a:rPr lang="en-US" altLang="ru-RU" dirty="0"/>
              <a:t> </a:t>
            </a:r>
            <a:r>
              <a:rPr lang="en-US" altLang="en-US" dirty="0"/>
              <a:t>заключается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создании</a:t>
            </a:r>
            <a:r>
              <a:rPr lang="en-US" altLang="ru-RU" dirty="0"/>
              <a:t> </a:t>
            </a:r>
            <a:r>
              <a:rPr lang="en-US" altLang="en-US" dirty="0"/>
              <a:t>группы</a:t>
            </a:r>
            <a:r>
              <a:rPr lang="en-US" altLang="ru-RU" dirty="0"/>
              <a:t> </a:t>
            </a:r>
            <a:r>
              <a:rPr lang="ru-RU" altLang="en-US" dirty="0"/>
              <a:t>здоровья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женщин</a:t>
            </a:r>
            <a:r>
              <a:rPr lang="ru-RU" altLang="en-US" dirty="0"/>
              <a:t> проживающих в сельской местности</a:t>
            </a:r>
            <a:r>
              <a:rPr lang="en-US" altLang="ru-RU" dirty="0"/>
              <a:t>, </a:t>
            </a:r>
            <a:r>
              <a:rPr lang="en-US" altLang="en-US" dirty="0"/>
              <a:t>где</a:t>
            </a:r>
            <a:r>
              <a:rPr lang="en-US" altLang="ru-RU" dirty="0"/>
              <a:t> </a:t>
            </a:r>
            <a:r>
              <a:rPr lang="en-US" altLang="en-US" dirty="0"/>
              <a:t>они</a:t>
            </a:r>
            <a:r>
              <a:rPr lang="en-US" altLang="ru-RU" dirty="0"/>
              <a:t> </a:t>
            </a:r>
            <a:r>
              <a:rPr lang="en-US" altLang="en-US" dirty="0"/>
              <a:t>смогут</a:t>
            </a:r>
            <a:r>
              <a:rPr lang="en-US" altLang="ru-RU" dirty="0"/>
              <a:t> </a:t>
            </a:r>
            <a:r>
              <a:rPr lang="en-US" altLang="en-US" dirty="0"/>
              <a:t>заниматься</a:t>
            </a:r>
            <a:r>
              <a:rPr lang="en-US" altLang="ru-RU" dirty="0"/>
              <a:t> </a:t>
            </a:r>
            <a:r>
              <a:rPr lang="en-US" altLang="en-US" dirty="0"/>
              <a:t>спортом</a:t>
            </a:r>
            <a:r>
              <a:rPr lang="en-US" altLang="ru-RU" dirty="0"/>
              <a:t>, </a:t>
            </a:r>
            <a:r>
              <a:rPr lang="en-US" altLang="en-US" dirty="0"/>
              <a:t>обмениваться</a:t>
            </a:r>
            <a:r>
              <a:rPr lang="en-US" altLang="ru-RU" dirty="0"/>
              <a:t> </a:t>
            </a:r>
            <a:r>
              <a:rPr lang="en-US" altLang="en-US" dirty="0"/>
              <a:t>опытом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получать</a:t>
            </a:r>
            <a:r>
              <a:rPr lang="en-US" altLang="ru-RU" dirty="0"/>
              <a:t> </a:t>
            </a:r>
            <a:r>
              <a:rPr lang="en-US" altLang="en-US" dirty="0"/>
              <a:t>знания</a:t>
            </a:r>
            <a:r>
              <a:rPr lang="en-US" altLang="ru-RU" dirty="0"/>
              <a:t> </a:t>
            </a:r>
            <a:r>
              <a:rPr lang="en-US" altLang="en-US" dirty="0"/>
              <a:t>о</a:t>
            </a:r>
            <a:r>
              <a:rPr lang="en-US" altLang="ru-RU" dirty="0"/>
              <a:t> </a:t>
            </a:r>
            <a:r>
              <a:rPr lang="en-US" altLang="en-US" dirty="0"/>
              <a:t>здоровом</a:t>
            </a:r>
            <a:r>
              <a:rPr lang="en-US" altLang="ru-RU" dirty="0"/>
              <a:t> </a:t>
            </a:r>
            <a:r>
              <a:rPr lang="en-US" altLang="en-US" dirty="0"/>
              <a:t>образе</a:t>
            </a:r>
            <a:r>
              <a:rPr lang="en-US" altLang="ru-RU" dirty="0"/>
              <a:t> </a:t>
            </a:r>
            <a:r>
              <a:rPr lang="en-US" altLang="en-US" dirty="0"/>
              <a:t>жизни</a:t>
            </a:r>
            <a:r>
              <a:rPr lang="en-US" altLang="ru-RU" dirty="0"/>
              <a:t>. </a:t>
            </a:r>
            <a:endParaRPr lang="ru-RU" dirty="0"/>
          </a:p>
        </p:txBody>
      </p:sp>
      <p:sp>
        <p:nvSpPr>
          <p:cNvPr id="9" name="Прямоугольник: скругленные углы 15"/>
          <p:cNvSpPr/>
          <p:nvPr/>
        </p:nvSpPr>
        <p:spPr>
          <a:xfrm>
            <a:off x="1266825" y="3781425"/>
            <a:ext cx="9658350" cy="100965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Прект привлекает жительниц сельской местности с активной жизненой позицией, желающих улучшить свое самочуствие, здоровье, образ жизни. </a:t>
            </a:r>
            <a:endParaRPr lang="ru-RU" dirty="0"/>
          </a:p>
        </p:txBody>
      </p:sp>
      <p:sp>
        <p:nvSpPr>
          <p:cNvPr id="10" name="Прямоугольник: скругленные углы 16"/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dirty="0">
                <a:sym typeface="+mn-ea"/>
              </a:rPr>
              <a:t>Занятия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будут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включать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различные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виды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физической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активности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>
                <a:sym typeface="+mn-ea"/>
              </a:rPr>
              <a:t>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также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занятия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на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свежем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воздухе</a:t>
            </a:r>
            <a:r>
              <a:rPr lang="en-US" altLang="ru-RU" dirty="0">
                <a:sym typeface="+mn-ea"/>
              </a:rPr>
              <a:t>. </a:t>
            </a:r>
            <a:r>
              <a:rPr lang="en-US" altLang="en-US" dirty="0">
                <a:sym typeface="+mn-ea"/>
              </a:rPr>
              <a:t>Каждое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занятие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будет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сопровождаться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обсуждением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вопросов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здоровья</a:t>
            </a:r>
            <a:r>
              <a:rPr lang="en-US" altLang="ru-RU" dirty="0">
                <a:sym typeface="+mn-ea"/>
              </a:rPr>
              <a:t>, </a:t>
            </a:r>
            <a:r>
              <a:rPr lang="en-US" altLang="en-US" dirty="0">
                <a:sym typeface="+mn-ea"/>
              </a:rPr>
              <a:t>питания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и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психоэмоционального</a:t>
            </a:r>
            <a:r>
              <a:rPr lang="en-US" altLang="ru-RU" dirty="0">
                <a:sym typeface="+mn-ea"/>
              </a:rPr>
              <a:t> </a:t>
            </a:r>
            <a:r>
              <a:rPr lang="en-US" altLang="en-US" dirty="0">
                <a:sym typeface="+mn-ea"/>
              </a:rPr>
              <a:t>состояния</a:t>
            </a:r>
            <a:r>
              <a:rPr lang="en-US" altLang="ru-RU" dirty="0">
                <a:sym typeface="+mn-ea"/>
              </a:rPr>
              <a:t>.</a:t>
            </a:r>
            <a:endParaRPr lang="ru-RU" dirty="0"/>
          </a:p>
        </p:txBody>
      </p:sp>
      <p:sp>
        <p:nvSpPr>
          <p:cNvPr id="2" name="TextBox 6"/>
          <p:cNvSpPr txBox="1"/>
          <p:nvPr/>
        </p:nvSpPr>
        <p:spPr>
          <a:xfrm>
            <a:off x="598805" y="1311910"/>
            <a:ext cx="2566035" cy="581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/>
          <p:cNvSpPr/>
          <p:nvPr/>
        </p:nvSpPr>
        <p:spPr>
          <a:xfrm>
            <a:off x="598805" y="1525270"/>
            <a:ext cx="4845050" cy="208343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Проект основан на социальном партнерстве, реализуется на безвоздмезной основе.</a:t>
            </a:r>
            <a:endParaRPr lang="ru-RU" dirty="0"/>
          </a:p>
        </p:txBody>
      </p:sp>
      <p:sp>
        <p:nvSpPr>
          <p:cNvPr id="9" name="Прямоугольник: скругленные углы 7"/>
          <p:cNvSpPr/>
          <p:nvPr/>
        </p:nvSpPr>
        <p:spPr>
          <a:xfrm>
            <a:off x="5775960" y="1482725"/>
            <a:ext cx="5817235" cy="46977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2200" dirty="0"/>
              <a:t>Инструменты:</a:t>
            </a:r>
            <a:endParaRPr lang="ru-RU" sz="2200" dirty="0"/>
          </a:p>
          <a:p>
            <a:r>
              <a:rPr lang="ru-RU" sz="2200" dirty="0"/>
              <a:t>1. </a:t>
            </a:r>
            <a:r>
              <a:rPr lang="en-US" altLang="en-US" sz="2200" dirty="0"/>
              <a:t>Благотворительность</a:t>
            </a:r>
            <a:r>
              <a:rPr lang="ru-RU" altLang="en-US" sz="2200" dirty="0"/>
              <a:t>, предоставление помещения на безвоздмезной основе.</a:t>
            </a:r>
            <a:endParaRPr lang="en-US" altLang="ru-RU" sz="2200" dirty="0"/>
          </a:p>
          <a:p>
            <a:r>
              <a:rPr lang="ru-RU" sz="2200" dirty="0"/>
              <a:t>2. </a:t>
            </a:r>
            <a:r>
              <a:rPr lang="en-US" altLang="en-US" sz="2200" dirty="0"/>
              <a:t>Привлечение</a:t>
            </a:r>
            <a:r>
              <a:rPr lang="en-US" altLang="ru-RU" sz="2200" dirty="0"/>
              <a:t> </a:t>
            </a:r>
            <a:r>
              <a:rPr lang="ru-RU" altLang="en-US" sz="2200" dirty="0"/>
              <a:t>учителей физкультуры, тренеров </a:t>
            </a:r>
            <a:r>
              <a:rPr lang="en-US" altLang="ru-RU" sz="2200" dirty="0"/>
              <a:t> </a:t>
            </a:r>
            <a:r>
              <a:rPr lang="en-US" altLang="en-US" sz="2200" dirty="0"/>
              <a:t>на</a:t>
            </a:r>
            <a:r>
              <a:rPr lang="en-US" altLang="ru-RU" sz="2200" dirty="0"/>
              <a:t> </a:t>
            </a:r>
            <a:r>
              <a:rPr lang="en-US" altLang="en-US" sz="2200" dirty="0"/>
              <a:t>добровольных</a:t>
            </a:r>
            <a:r>
              <a:rPr lang="en-US" altLang="ru-RU" sz="2200" dirty="0"/>
              <a:t> </a:t>
            </a:r>
            <a:r>
              <a:rPr lang="en-US" altLang="en-US" sz="2200" dirty="0"/>
              <a:t>началах</a:t>
            </a:r>
            <a:r>
              <a:rPr lang="en-US" altLang="ru-RU" sz="2200" dirty="0"/>
              <a:t>.</a:t>
            </a:r>
            <a:endParaRPr lang="en-US" altLang="ru-RU" sz="2200" dirty="0"/>
          </a:p>
          <a:p>
            <a:r>
              <a:rPr lang="ru-RU" sz="2200" dirty="0"/>
              <a:t>3.</a:t>
            </a:r>
            <a:r>
              <a:rPr lang="en-US" altLang="en-US" sz="2200" dirty="0"/>
              <a:t>Спонсорство</a:t>
            </a:r>
            <a:r>
              <a:rPr lang="ru-RU" altLang="en-US" sz="2200" dirty="0"/>
              <a:t>, ф</a:t>
            </a:r>
            <a:r>
              <a:rPr lang="en-US" altLang="en-US" sz="2200" dirty="0"/>
              <a:t>инансовая</a:t>
            </a:r>
            <a:r>
              <a:rPr lang="en-US" altLang="ru-RU" sz="2200" dirty="0"/>
              <a:t> </a:t>
            </a:r>
            <a:r>
              <a:rPr lang="en-US" altLang="en-US" sz="2200" dirty="0"/>
              <a:t>помощь</a:t>
            </a:r>
            <a:r>
              <a:rPr lang="en-US" altLang="ru-RU" sz="2200" dirty="0"/>
              <a:t> </a:t>
            </a:r>
            <a:r>
              <a:rPr lang="en-US" altLang="en-US" sz="2200" dirty="0"/>
              <a:t>в</a:t>
            </a:r>
            <a:r>
              <a:rPr lang="en-US" altLang="ru-RU" sz="2200" dirty="0"/>
              <a:t> </a:t>
            </a:r>
            <a:r>
              <a:rPr lang="en-US" altLang="en-US" sz="2200" dirty="0"/>
              <a:t>проведении</a:t>
            </a:r>
            <a:r>
              <a:rPr lang="en-US" altLang="ru-RU" sz="2200" dirty="0"/>
              <a:t> </a:t>
            </a:r>
            <a:r>
              <a:rPr lang="ru-RU" altLang="en-US" sz="2200" dirty="0"/>
              <a:t>различных </a:t>
            </a:r>
            <a:r>
              <a:rPr lang="en-US" altLang="en-US" sz="2200" dirty="0"/>
              <a:t>мероприятий</a:t>
            </a:r>
            <a:r>
              <a:rPr lang="ru-RU" altLang="en-US" sz="2200" dirty="0"/>
              <a:t>, преобретение необходимого инвентаря</a:t>
            </a:r>
            <a:endParaRPr lang="ru-RU" altLang="en-US" sz="2200" dirty="0"/>
          </a:p>
        </p:txBody>
      </p:sp>
      <p:sp>
        <p:nvSpPr>
          <p:cNvPr id="10" name="Прямоугольник: скругленные углы 8"/>
          <p:cNvSpPr/>
          <p:nvPr/>
        </p:nvSpPr>
        <p:spPr>
          <a:xfrm>
            <a:off x="598805" y="3944620"/>
            <a:ext cx="4961255" cy="224472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  <a:endParaRPr lang="ru-RU" dirty="0"/>
          </a:p>
          <a:p>
            <a:r>
              <a:rPr lang="ru-RU" dirty="0"/>
              <a:t>1. Определение целей и задач</a:t>
            </a:r>
            <a:endParaRPr lang="ru-RU" dirty="0"/>
          </a:p>
          <a:p>
            <a:r>
              <a:rPr lang="ru-RU" dirty="0"/>
              <a:t>2. Формирование инициативной группы</a:t>
            </a:r>
            <a:endParaRPr lang="ru-RU" dirty="0"/>
          </a:p>
          <a:p>
            <a:r>
              <a:rPr lang="ru-RU" dirty="0"/>
              <a:t>3. Поиск помещения, утверждение расписания</a:t>
            </a:r>
            <a:endParaRPr lang="ru-RU" dirty="0"/>
          </a:p>
          <a:p>
            <a:r>
              <a:rPr lang="ru-RU" dirty="0"/>
              <a:t>4. Проведение тренировок</a:t>
            </a:r>
            <a:endParaRPr lang="ru-RU" dirty="0"/>
          </a:p>
          <a:p>
            <a:r>
              <a:rPr lang="en-US" altLang="ru-RU" dirty="0"/>
              <a:t>5</a:t>
            </a:r>
            <a:r>
              <a:rPr lang="ru-RU" altLang="ru-RU" dirty="0"/>
              <a:t>. Оценка результатов</a:t>
            </a:r>
            <a:endParaRPr lang="ru-RU" alt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Овал 9"/>
          <p:cNvSpPr/>
          <p:nvPr/>
        </p:nvSpPr>
        <p:spPr>
          <a:xfrm>
            <a:off x="707844" y="190798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/>
          <p:cNvSpPr/>
          <p:nvPr/>
        </p:nvSpPr>
        <p:spPr>
          <a:xfrm>
            <a:off x="707844" y="29263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/>
          <p:cNvSpPr/>
          <p:nvPr/>
        </p:nvSpPr>
        <p:spPr>
          <a:xfrm>
            <a:off x="707844" y="372019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/>
          <p:cNvSpPr/>
          <p:nvPr/>
        </p:nvSpPr>
        <p:spPr>
          <a:xfrm>
            <a:off x="707844" y="462835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96645" y="1699260"/>
            <a:ext cx="10324465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200" dirty="0"/>
              <a:t>Увеличение</a:t>
            </a:r>
            <a:r>
              <a:rPr lang="en-US" altLang="ru-RU" sz="2200" dirty="0"/>
              <a:t> </a:t>
            </a:r>
            <a:r>
              <a:rPr lang="en-US" altLang="en-US" sz="2200" dirty="0"/>
              <a:t>физической</a:t>
            </a:r>
            <a:r>
              <a:rPr lang="en-US" altLang="ru-RU" sz="2200" dirty="0"/>
              <a:t> </a:t>
            </a:r>
            <a:r>
              <a:rPr lang="en-US" altLang="en-US" sz="2200" dirty="0"/>
              <a:t>активности</a:t>
            </a:r>
            <a:r>
              <a:rPr lang="en-US" altLang="ru-RU" sz="2200" dirty="0"/>
              <a:t> </a:t>
            </a:r>
            <a:r>
              <a:rPr lang="en-US" altLang="en-US" sz="2200" dirty="0"/>
              <a:t>участниц</a:t>
            </a:r>
            <a:r>
              <a:rPr lang="en-US" altLang="ru-RU" sz="2200" dirty="0"/>
              <a:t> (</a:t>
            </a:r>
            <a:r>
              <a:rPr lang="en-US" altLang="en-US" sz="2200" dirty="0"/>
              <a:t>не</a:t>
            </a:r>
            <a:r>
              <a:rPr lang="en-US" altLang="ru-RU" sz="2200" dirty="0"/>
              <a:t> </a:t>
            </a:r>
            <a:r>
              <a:rPr lang="en-US" altLang="en-US" sz="2200" dirty="0"/>
              <a:t>менее</a:t>
            </a:r>
            <a:r>
              <a:rPr lang="en-US" altLang="ru-RU" sz="2200" dirty="0"/>
              <a:t> 70% </a:t>
            </a:r>
            <a:r>
              <a:rPr lang="en-US" altLang="en-US" sz="2200" dirty="0"/>
              <a:t>из</a:t>
            </a:r>
            <a:r>
              <a:rPr lang="en-US" altLang="ru-RU" sz="2200" dirty="0"/>
              <a:t> </a:t>
            </a:r>
            <a:r>
              <a:rPr lang="en-US" altLang="en-US" sz="2200" dirty="0"/>
              <a:t>них</a:t>
            </a:r>
            <a:r>
              <a:rPr lang="en-US" altLang="ru-RU" sz="2200" dirty="0"/>
              <a:t> </a:t>
            </a:r>
            <a:r>
              <a:rPr lang="en-US" altLang="en-US" sz="2200" dirty="0"/>
              <a:t>будут</a:t>
            </a:r>
            <a:r>
              <a:rPr lang="en-US" altLang="ru-RU" sz="2200" dirty="0"/>
              <a:t> </a:t>
            </a:r>
            <a:r>
              <a:rPr lang="en-US" altLang="en-US" sz="2200" dirty="0"/>
              <a:t>регулярно</a:t>
            </a:r>
            <a:r>
              <a:rPr lang="en-US" altLang="ru-RU" sz="2200" dirty="0"/>
              <a:t> </a:t>
            </a:r>
            <a:r>
              <a:rPr lang="en-US" altLang="en-US" sz="2200" dirty="0"/>
              <a:t>посещать</a:t>
            </a:r>
            <a:r>
              <a:rPr lang="en-US" altLang="ru-RU" sz="2200" dirty="0"/>
              <a:t> </a:t>
            </a:r>
            <a:r>
              <a:rPr lang="en-US" altLang="en-US" sz="2200" dirty="0"/>
              <a:t>занятия</a:t>
            </a:r>
            <a:r>
              <a:rPr lang="en-US" altLang="ru-RU" sz="2200" dirty="0"/>
              <a:t>).</a:t>
            </a:r>
            <a:endParaRPr lang="en-US" alt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6645" y="2572385"/>
            <a:ext cx="10324465" cy="671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200" dirty="0"/>
              <a:t>Улучшение</a:t>
            </a:r>
            <a:r>
              <a:rPr lang="en-US" altLang="ru-RU" sz="2200" dirty="0"/>
              <a:t> </a:t>
            </a:r>
            <a:r>
              <a:rPr lang="en-US" altLang="en-US" sz="2200" dirty="0"/>
              <a:t>общего</a:t>
            </a:r>
            <a:r>
              <a:rPr lang="en-US" altLang="ru-RU" sz="2200" dirty="0"/>
              <a:t> </a:t>
            </a:r>
            <a:r>
              <a:rPr lang="en-US" altLang="en-US" sz="2200" dirty="0"/>
              <a:t>самочувствия</a:t>
            </a:r>
            <a:r>
              <a:rPr lang="en-US" altLang="ru-RU" sz="2200" dirty="0"/>
              <a:t> </a:t>
            </a:r>
            <a:r>
              <a:rPr lang="en-US" altLang="en-US" sz="2200" dirty="0"/>
              <a:t>и</a:t>
            </a:r>
            <a:r>
              <a:rPr lang="en-US" altLang="ru-RU" sz="2200" dirty="0"/>
              <a:t> </a:t>
            </a:r>
            <a:r>
              <a:rPr lang="en-US" altLang="en-US" sz="2200" dirty="0"/>
              <a:t>настроения</a:t>
            </a:r>
            <a:r>
              <a:rPr lang="en-US" altLang="ru-RU" sz="2200" dirty="0"/>
              <a:t> </a:t>
            </a:r>
            <a:r>
              <a:rPr lang="en-US" altLang="en-US" sz="2200" dirty="0"/>
              <a:t>участниц</a:t>
            </a:r>
            <a:r>
              <a:rPr lang="en-US" altLang="ru-RU" sz="2200" dirty="0"/>
              <a:t> (</a:t>
            </a:r>
            <a:r>
              <a:rPr lang="en-US" altLang="en-US" sz="2200" dirty="0"/>
              <a:t>по</a:t>
            </a:r>
            <a:r>
              <a:rPr lang="en-US" altLang="ru-RU" sz="2200" dirty="0"/>
              <a:t> </a:t>
            </a:r>
            <a:r>
              <a:rPr lang="en-US" altLang="en-US" sz="2200" dirty="0"/>
              <a:t>результатам</a:t>
            </a:r>
            <a:r>
              <a:rPr lang="en-US" altLang="ru-RU" sz="2200" dirty="0"/>
              <a:t> </a:t>
            </a:r>
            <a:r>
              <a:rPr lang="en-US" altLang="en-US" sz="2200" dirty="0"/>
              <a:t>опросов</a:t>
            </a:r>
            <a:r>
              <a:rPr lang="en-US" altLang="ru-RU" sz="2200" dirty="0"/>
              <a:t>)</a:t>
            </a:r>
            <a:endParaRPr lang="en-US" alt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6645" y="4444365"/>
            <a:ext cx="10324465" cy="681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200" dirty="0"/>
              <a:t>Создание</a:t>
            </a:r>
            <a:r>
              <a:rPr lang="en-US" altLang="ru-RU" sz="2200" dirty="0"/>
              <a:t> </a:t>
            </a:r>
            <a:r>
              <a:rPr lang="en-US" altLang="en-US" sz="2200" dirty="0"/>
              <a:t>сплоченного</a:t>
            </a:r>
            <a:r>
              <a:rPr lang="en-US" altLang="ru-RU" sz="2200" dirty="0"/>
              <a:t> </a:t>
            </a:r>
            <a:r>
              <a:rPr lang="en-US" altLang="en-US" sz="2200" dirty="0"/>
              <a:t>сообщества</a:t>
            </a:r>
            <a:r>
              <a:rPr lang="en-US" altLang="ru-RU" sz="2200" dirty="0"/>
              <a:t> </a:t>
            </a:r>
            <a:r>
              <a:rPr lang="en-US" altLang="en-US" sz="2200" dirty="0"/>
              <a:t>женщин</a:t>
            </a:r>
            <a:r>
              <a:rPr lang="en-US" altLang="ru-RU" sz="2200" dirty="0"/>
              <a:t>, </a:t>
            </a:r>
            <a:r>
              <a:rPr lang="en-US" altLang="en-US" sz="2200" dirty="0"/>
              <a:t>поддерживающих</a:t>
            </a:r>
            <a:r>
              <a:rPr lang="en-US" altLang="ru-RU" sz="2200" dirty="0"/>
              <a:t> </a:t>
            </a:r>
            <a:r>
              <a:rPr lang="en-US" altLang="en-US" sz="2200" dirty="0"/>
              <a:t>друг</a:t>
            </a:r>
            <a:r>
              <a:rPr lang="en-US" altLang="ru-RU" sz="2200" dirty="0"/>
              <a:t> </a:t>
            </a:r>
            <a:r>
              <a:rPr lang="en-US" altLang="en-US" sz="2200" dirty="0"/>
              <a:t>друга</a:t>
            </a:r>
            <a:r>
              <a:rPr lang="en-US" altLang="ru-RU" sz="2200" dirty="0"/>
              <a:t> </a:t>
            </a:r>
            <a:r>
              <a:rPr lang="en-US" altLang="en-US" sz="2200" dirty="0"/>
              <a:t>в</a:t>
            </a:r>
            <a:r>
              <a:rPr lang="en-US" altLang="ru-RU" sz="2200" dirty="0"/>
              <a:t> </a:t>
            </a:r>
            <a:r>
              <a:rPr lang="en-US" altLang="en-US" sz="2200" dirty="0"/>
              <a:t>стремлении</a:t>
            </a:r>
            <a:r>
              <a:rPr lang="en-US" altLang="ru-RU" sz="2200" dirty="0"/>
              <a:t> </a:t>
            </a:r>
            <a:r>
              <a:rPr lang="en-US" altLang="en-US" sz="2200" dirty="0"/>
              <a:t>к</a:t>
            </a:r>
            <a:r>
              <a:rPr lang="en-US" altLang="ru-RU" sz="2200" dirty="0"/>
              <a:t> </a:t>
            </a:r>
            <a:r>
              <a:rPr lang="en-US" altLang="en-US" sz="2200" dirty="0"/>
              <a:t>здоровью</a:t>
            </a:r>
            <a:r>
              <a:rPr lang="en-US" altLang="ru-RU" sz="2200" dirty="0"/>
              <a:t>.</a:t>
            </a:r>
            <a:endParaRPr lang="en-US" altLang="ru-RU" sz="2200" dirty="0"/>
          </a:p>
        </p:txBody>
      </p:sp>
      <p:sp>
        <p:nvSpPr>
          <p:cNvPr id="2" name="Text Box 1"/>
          <p:cNvSpPr txBox="1"/>
          <p:nvPr/>
        </p:nvSpPr>
        <p:spPr>
          <a:xfrm>
            <a:off x="1151890" y="3429000"/>
            <a:ext cx="9768840" cy="843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200"/>
              <a:t>Формирование</a:t>
            </a:r>
            <a:r>
              <a:rPr lang="en-US" altLang="ru-RU" sz="2200"/>
              <a:t> </a:t>
            </a:r>
            <a:r>
              <a:rPr lang="en-US" altLang="en-US" sz="2200"/>
              <a:t>устойчивых</a:t>
            </a:r>
            <a:r>
              <a:rPr lang="en-US" altLang="ru-RU" sz="2200"/>
              <a:t> </a:t>
            </a:r>
            <a:r>
              <a:rPr lang="en-US" altLang="en-US" sz="2200"/>
              <a:t>привычек</a:t>
            </a:r>
            <a:r>
              <a:rPr lang="en-US" altLang="ru-RU" sz="2200"/>
              <a:t> </a:t>
            </a:r>
            <a:r>
              <a:rPr lang="en-US" altLang="en-US" sz="2200"/>
              <a:t>здорового</a:t>
            </a:r>
            <a:r>
              <a:rPr lang="en-US" altLang="ru-RU" sz="2200"/>
              <a:t> </a:t>
            </a:r>
            <a:r>
              <a:rPr lang="en-US" altLang="en-US" sz="2200"/>
              <a:t>образа</a:t>
            </a:r>
            <a:r>
              <a:rPr lang="en-US" altLang="ru-RU" sz="2200"/>
              <a:t> </a:t>
            </a:r>
            <a:r>
              <a:rPr lang="en-US" altLang="en-US" sz="2200"/>
              <a:t>жизни</a:t>
            </a:r>
            <a:r>
              <a:rPr lang="en-US" altLang="ru-RU" sz="2200"/>
              <a:t> (</a:t>
            </a:r>
            <a:r>
              <a:rPr lang="en-US" altLang="en-US" sz="2200"/>
              <a:t>мониторинг</a:t>
            </a:r>
            <a:r>
              <a:rPr lang="en-US" altLang="ru-RU" sz="2200"/>
              <a:t> </a:t>
            </a:r>
            <a:r>
              <a:rPr lang="en-US" altLang="en-US" sz="2200"/>
              <a:t>питания</a:t>
            </a:r>
            <a:r>
              <a:rPr lang="en-US" altLang="ru-RU" sz="2200"/>
              <a:t> </a:t>
            </a:r>
            <a:r>
              <a:rPr lang="en-US" altLang="en-US" sz="2200"/>
              <a:t>и</a:t>
            </a:r>
            <a:r>
              <a:rPr lang="en-US" altLang="ru-RU" sz="2200"/>
              <a:t> </a:t>
            </a:r>
            <a:r>
              <a:rPr lang="en-US" altLang="en-US" sz="2200"/>
              <a:t>физической</a:t>
            </a:r>
            <a:r>
              <a:rPr lang="en-US" altLang="ru-RU" sz="2200"/>
              <a:t> </a:t>
            </a:r>
            <a:r>
              <a:rPr lang="en-US" altLang="en-US" sz="2200"/>
              <a:t>активности</a:t>
            </a:r>
            <a:r>
              <a:rPr lang="en-US" altLang="ru-RU" sz="2200"/>
              <a:t>).</a:t>
            </a:r>
            <a:endParaRPr lang="ru-RU" altLang="en-US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9" name="Прямоугольник: скругленные углы 20"/>
          <p:cNvSpPr/>
          <p:nvPr/>
        </p:nvSpPr>
        <p:spPr>
          <a:xfrm>
            <a:off x="5559973" y="247555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Районная газета «Аларь»</a:t>
            </a:r>
            <a:endParaRPr lang="ru-RU" dirty="0"/>
          </a:p>
        </p:txBody>
      </p:sp>
      <p:sp>
        <p:nvSpPr>
          <p:cNvPr id="10" name="Прямоугольник: скругленные углы 21"/>
          <p:cNvSpPr/>
          <p:nvPr/>
        </p:nvSpPr>
        <p:spPr>
          <a:xfrm>
            <a:off x="599090" y="4503591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just"/>
            <a:r>
              <a:rPr lang="en-US" altLang="en-US" dirty="0"/>
              <a:t>Проект</a:t>
            </a:r>
            <a:r>
              <a:rPr lang="en-US" altLang="ru-RU" dirty="0"/>
              <a:t> "</a:t>
            </a:r>
            <a:r>
              <a:rPr lang="en-US" altLang="en-US" dirty="0"/>
              <a:t>Здоровый</a:t>
            </a:r>
            <a:r>
              <a:rPr lang="en-US" altLang="ru-RU" dirty="0"/>
              <a:t> </a:t>
            </a:r>
            <a:r>
              <a:rPr lang="en-US" altLang="en-US" dirty="0"/>
              <a:t>образ</a:t>
            </a:r>
            <a:r>
              <a:rPr lang="en-US" altLang="ru-RU" dirty="0"/>
              <a:t> </a:t>
            </a:r>
            <a:r>
              <a:rPr lang="en-US" altLang="en-US" dirty="0"/>
              <a:t>жизни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женщин</a:t>
            </a:r>
            <a:r>
              <a:rPr lang="en-US" altLang="ru-RU" dirty="0"/>
              <a:t>" </a:t>
            </a:r>
            <a:r>
              <a:rPr lang="en-US" altLang="en-US" dirty="0"/>
              <a:t>стал</a:t>
            </a:r>
            <a:r>
              <a:rPr lang="en-US" altLang="ru-RU" dirty="0"/>
              <a:t> </a:t>
            </a:r>
            <a:r>
              <a:rPr lang="en-US" altLang="en-US" dirty="0"/>
              <a:t>успешным</a:t>
            </a:r>
            <a:r>
              <a:rPr lang="en-US" altLang="ru-RU" dirty="0"/>
              <a:t> </a:t>
            </a:r>
            <a:r>
              <a:rPr lang="en-US" altLang="en-US" dirty="0"/>
              <a:t>шагом</a:t>
            </a:r>
            <a:r>
              <a:rPr lang="en-US" altLang="ru-RU" dirty="0"/>
              <a:t> </a:t>
            </a:r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/>
              <a:t>созданию</a:t>
            </a:r>
            <a:r>
              <a:rPr lang="en-US" altLang="ru-RU" dirty="0"/>
              <a:t> </a:t>
            </a:r>
            <a:r>
              <a:rPr lang="en-US" altLang="en-US" dirty="0"/>
              <a:t>поддерживающей</a:t>
            </a:r>
            <a:r>
              <a:rPr lang="en-US" altLang="ru-RU" dirty="0"/>
              <a:t> </a:t>
            </a:r>
            <a:r>
              <a:rPr lang="en-US" altLang="en-US" dirty="0"/>
              <a:t>среды</a:t>
            </a:r>
            <a:r>
              <a:rPr lang="en-US" altLang="ru-RU" dirty="0"/>
              <a:t> 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женщин</a:t>
            </a:r>
            <a:r>
              <a:rPr lang="en-US" altLang="ru-RU" dirty="0"/>
              <a:t>, </a:t>
            </a:r>
            <a:r>
              <a:rPr lang="en-US" altLang="en-US" dirty="0"/>
              <a:t>стремящихся</a:t>
            </a:r>
            <a:r>
              <a:rPr lang="en-US" altLang="ru-RU" dirty="0"/>
              <a:t> </a:t>
            </a:r>
            <a:r>
              <a:rPr lang="en-US" altLang="en-US" dirty="0"/>
              <a:t>к</a:t>
            </a:r>
            <a:r>
              <a:rPr lang="en-US" altLang="ru-RU" dirty="0"/>
              <a:t> </a:t>
            </a:r>
            <a:r>
              <a:rPr lang="en-US" altLang="en-US" dirty="0"/>
              <a:t>улучшению</a:t>
            </a:r>
            <a:r>
              <a:rPr lang="en-US" altLang="ru-RU" dirty="0"/>
              <a:t> </a:t>
            </a:r>
            <a:r>
              <a:rPr lang="en-US" altLang="en-US" dirty="0"/>
              <a:t>своего</a:t>
            </a:r>
            <a:r>
              <a:rPr lang="en-US" altLang="ru-RU" dirty="0"/>
              <a:t> </a:t>
            </a:r>
            <a:r>
              <a:rPr lang="en-US" altLang="en-US" dirty="0"/>
              <a:t>здоровья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качества</a:t>
            </a:r>
            <a:r>
              <a:rPr lang="en-US" altLang="ru-RU" dirty="0"/>
              <a:t> </a:t>
            </a:r>
            <a:r>
              <a:rPr lang="en-US" altLang="en-US" dirty="0"/>
              <a:t>жизни</a:t>
            </a:r>
            <a:r>
              <a:rPr lang="en-US" altLang="ru-RU" dirty="0"/>
              <a:t>. </a:t>
            </a:r>
            <a:r>
              <a:rPr lang="en-US" altLang="en-US" dirty="0"/>
              <a:t>Участницы</a:t>
            </a:r>
            <a:r>
              <a:rPr lang="en-US" altLang="ru-RU" dirty="0"/>
              <a:t> </a:t>
            </a:r>
            <a:r>
              <a:rPr lang="en-US" altLang="en-US" dirty="0"/>
              <a:t>не</a:t>
            </a:r>
            <a:r>
              <a:rPr lang="en-US" altLang="ru-RU" dirty="0"/>
              <a:t> </a:t>
            </a:r>
            <a:r>
              <a:rPr lang="en-US" altLang="en-US" dirty="0"/>
              <a:t>только</a:t>
            </a:r>
            <a:r>
              <a:rPr lang="en-US" altLang="ru-RU" dirty="0"/>
              <a:t> </a:t>
            </a:r>
            <a:r>
              <a:rPr lang="en-US" altLang="en-US" dirty="0"/>
              <a:t>достигли</a:t>
            </a:r>
            <a:r>
              <a:rPr lang="en-US" altLang="ru-RU" dirty="0"/>
              <a:t> </a:t>
            </a:r>
            <a:r>
              <a:rPr lang="en-US" altLang="en-US" dirty="0"/>
              <a:t>физических</a:t>
            </a:r>
            <a:r>
              <a:rPr lang="en-US" altLang="ru-RU" dirty="0"/>
              <a:t> </a:t>
            </a:r>
            <a:r>
              <a:rPr lang="en-US" altLang="en-US" dirty="0"/>
              <a:t>результатов</a:t>
            </a:r>
            <a:r>
              <a:rPr lang="en-US" altLang="ru-RU" dirty="0"/>
              <a:t>, </a:t>
            </a:r>
            <a:r>
              <a:rPr lang="en-US" altLang="en-US" dirty="0"/>
              <a:t>но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обрели</a:t>
            </a:r>
            <a:r>
              <a:rPr lang="en-US" altLang="ru-RU" dirty="0"/>
              <a:t> </a:t>
            </a:r>
            <a:r>
              <a:rPr lang="en-US" altLang="en-US" dirty="0"/>
              <a:t>новых</a:t>
            </a:r>
            <a:r>
              <a:rPr lang="en-US" altLang="ru-RU" dirty="0"/>
              <a:t> </a:t>
            </a:r>
            <a:r>
              <a:rPr lang="en-US" altLang="en-US" dirty="0"/>
              <a:t>друзей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единомышленников</a:t>
            </a:r>
            <a:r>
              <a:rPr lang="en-US" altLang="ru-RU" dirty="0"/>
              <a:t>.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будущем</a:t>
            </a:r>
            <a:r>
              <a:rPr lang="en-US" altLang="ru-RU" dirty="0"/>
              <a:t> </a:t>
            </a:r>
            <a:r>
              <a:rPr lang="en-US" altLang="en-US" dirty="0"/>
              <a:t>планируется</a:t>
            </a:r>
            <a:r>
              <a:rPr lang="en-US" altLang="ru-RU" dirty="0"/>
              <a:t> </a:t>
            </a:r>
            <a:r>
              <a:rPr lang="en-US" altLang="en-US" dirty="0"/>
              <a:t>продолжение</a:t>
            </a:r>
            <a:r>
              <a:rPr lang="en-US" altLang="ru-RU" dirty="0"/>
              <a:t> </a:t>
            </a:r>
            <a:r>
              <a:rPr lang="en-US" altLang="en-US" dirty="0"/>
              <a:t>работы</a:t>
            </a:r>
            <a:r>
              <a:rPr lang="en-US" altLang="ru-RU" dirty="0"/>
              <a:t> </a:t>
            </a:r>
            <a:r>
              <a:rPr lang="en-US" altLang="en-US" dirty="0"/>
              <a:t>группы</a:t>
            </a:r>
            <a:r>
              <a:rPr lang="en-US" altLang="ru-RU" dirty="0"/>
              <a:t>, </a:t>
            </a:r>
            <a:r>
              <a:rPr lang="en-US" altLang="en-US" dirty="0"/>
              <a:t>расширение</a:t>
            </a:r>
            <a:r>
              <a:rPr lang="en-US" altLang="ru-RU" dirty="0"/>
              <a:t> </a:t>
            </a:r>
            <a:r>
              <a:rPr lang="en-US" altLang="en-US" dirty="0"/>
              <a:t>программы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привлечение</a:t>
            </a:r>
            <a:r>
              <a:rPr lang="en-US" altLang="ru-RU" dirty="0"/>
              <a:t> </a:t>
            </a:r>
            <a:r>
              <a:rPr lang="en-US" altLang="en-US" dirty="0"/>
              <a:t>новых</a:t>
            </a:r>
            <a:r>
              <a:rPr lang="en-US" altLang="ru-RU" dirty="0"/>
              <a:t> </a:t>
            </a:r>
            <a:r>
              <a:rPr lang="en-US" altLang="en-US" dirty="0"/>
              <a:t>участниц</a:t>
            </a:r>
            <a:r>
              <a:rPr lang="en-US" altLang="ru-RU" dirty="0"/>
              <a:t>. </a:t>
            </a:r>
            <a:r>
              <a:rPr lang="en-US" altLang="en-US" dirty="0"/>
              <a:t>Этот</a:t>
            </a:r>
            <a:r>
              <a:rPr lang="en-US" altLang="ru-RU" dirty="0"/>
              <a:t> </a:t>
            </a:r>
            <a:r>
              <a:rPr lang="en-US" altLang="en-US" dirty="0"/>
              <a:t>проект</a:t>
            </a:r>
            <a:r>
              <a:rPr lang="en-US" altLang="ru-RU" dirty="0"/>
              <a:t> </a:t>
            </a:r>
            <a:r>
              <a:rPr lang="en-US" altLang="en-US" dirty="0"/>
              <a:t>доказал</a:t>
            </a:r>
            <a:r>
              <a:rPr lang="en-US" altLang="ru-RU" dirty="0"/>
              <a:t> </a:t>
            </a:r>
            <a:r>
              <a:rPr lang="en-US" altLang="en-US" dirty="0"/>
              <a:t>важность</a:t>
            </a:r>
            <a:r>
              <a:rPr lang="en-US" altLang="ru-RU" dirty="0"/>
              <a:t> </a:t>
            </a:r>
            <a:r>
              <a:rPr lang="en-US" altLang="en-US" dirty="0"/>
              <a:t>совместной</a:t>
            </a:r>
            <a:r>
              <a:rPr lang="en-US" altLang="ru-RU" dirty="0"/>
              <a:t> </a:t>
            </a:r>
            <a:r>
              <a:rPr lang="en-US" altLang="en-US" dirty="0"/>
              <a:t>деятельности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поддержки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достижении</a:t>
            </a:r>
            <a:r>
              <a:rPr lang="en-US" altLang="ru-RU" dirty="0"/>
              <a:t> </a:t>
            </a:r>
            <a:r>
              <a:rPr lang="en-US" altLang="en-US" dirty="0"/>
              <a:t>целей</a:t>
            </a:r>
            <a:r>
              <a:rPr lang="en-US" altLang="ru-RU" dirty="0"/>
              <a:t> </a:t>
            </a:r>
            <a:r>
              <a:rPr lang="en-US" altLang="en-US" dirty="0"/>
              <a:t>здорового</a:t>
            </a:r>
            <a:r>
              <a:rPr lang="en-US" altLang="ru-RU" dirty="0"/>
              <a:t> </a:t>
            </a:r>
            <a:r>
              <a:rPr lang="en-US" altLang="en-US" dirty="0"/>
              <a:t>образа</a:t>
            </a:r>
            <a:r>
              <a:rPr lang="en-US" altLang="ru-RU" dirty="0"/>
              <a:t> </a:t>
            </a:r>
            <a:r>
              <a:rPr lang="en-US" altLang="en-US" dirty="0"/>
              <a:t>жизни</a:t>
            </a:r>
            <a:r>
              <a:rPr lang="en-US" altLang="ru-RU" dirty="0"/>
              <a:t>.</a:t>
            </a:r>
            <a:endParaRPr lang="en-US" altLang="ru-RU" dirty="0"/>
          </a:p>
        </p:txBody>
      </p:sp>
      <p:sp>
        <p:nvSpPr>
          <p:cNvPr id="11" name="Прямоугольник: скругленные углы 22"/>
          <p:cNvSpPr/>
          <p:nvPr/>
        </p:nvSpPr>
        <p:spPr>
          <a:xfrm>
            <a:off x="5559973" y="3465189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altLang="ru-RU" dirty="0"/>
              <a:t>Vkontakte</a:t>
            </a:r>
            <a:r>
              <a:rPr lang="ru-RU" altLang="en-US" dirty="0"/>
              <a:t>  </a:t>
            </a:r>
            <a:r>
              <a:rPr lang="en-US" altLang="ru-RU" dirty="0"/>
              <a:t>https://vk.com/wall-28017149_968</a:t>
            </a:r>
            <a:r>
              <a:rPr lang="ru-RU" altLang="ru-RU" dirty="0"/>
              <a:t>  </a:t>
            </a:r>
            <a:endParaRPr lang="ru-RU" altLang="ru-RU" dirty="0"/>
          </a:p>
        </p:txBody>
      </p:sp>
      <p:pic>
        <p:nvPicPr>
          <p:cNvPr id="2" name="Picture 1" descr="в кругу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" y="1964690"/>
            <a:ext cx="4632960" cy="2462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5839</Words>
  <Application>WPS Presentation</Application>
  <PresentationFormat>Widescreen</PresentationFormat>
  <Paragraphs>166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SimSun</vt:lpstr>
      <vt:lpstr>Wingdings</vt:lpstr>
      <vt:lpstr>Playfair Display</vt:lpstr>
      <vt:lpstr>Liberation Mono</vt:lpstr>
      <vt:lpstr>Playfair Display SemiBold</vt:lpstr>
      <vt:lpstr>Dita Sweet</vt:lpstr>
      <vt:lpstr>Arial</vt:lpstr>
      <vt:lpstr>Calibri</vt:lpstr>
      <vt:lpstr>Candara Light</vt:lpstr>
      <vt:lpstr>Malgun Gothic Semilight</vt:lpstr>
      <vt:lpstr>Arial Nova Light</vt:lpstr>
      <vt:lpstr>Microsoft YaHei</vt:lpstr>
      <vt:lpstr>Arial Unicode MS</vt:lpstr>
      <vt:lpstr>Calibri Light</vt:lpstr>
      <vt:lpstr>Miriam Mono CLM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dabeeva.i</cp:lastModifiedBy>
  <cp:revision>5</cp:revision>
  <dcterms:created xsi:type="dcterms:W3CDTF">2025-03-26T12:04:00Z</dcterms:created>
  <dcterms:modified xsi:type="dcterms:W3CDTF">2025-04-12T17:14:58Z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DC2E77EF74E3452587C781648B7B5311_12</vt:lpwstr>
  </property>
  <property fmtid="{D5CDD505-2E9C-101B-9397-08002B2CF9AE}" pid="3" name="KSOProductBuildVer">
    <vt:lpwstr>1049-12.2.0.19805</vt:lpwstr>
  </property>
</Properties>
</file>