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3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5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5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5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7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9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0599-D8CD-4DDB-B164-C1694EDD9F9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0DF1-971D-4F69-B255-3F8836E14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ktor_patsyna" TargetMode="External"/><Relationship Id="rId7" Type="http://schemas.openxmlformats.org/officeDocument/2006/relationships/hyperlink" Target="https://vk.com/wall-99811465_79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99811465_7987" TargetMode="External"/><Relationship Id="rId5" Type="http://schemas.openxmlformats.org/officeDocument/2006/relationships/hyperlink" Target="https://vk.com/wall-99811465_7993" TargetMode="External"/><Relationship Id="rId4" Type="http://schemas.openxmlformats.org/officeDocument/2006/relationships/hyperlink" Target="https://vk.com/wall-45076302_57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9885" y="2139769"/>
            <a:ext cx="7315663" cy="2387600"/>
          </a:xfrm>
        </p:spPr>
        <p:txBody>
          <a:bodyPr>
            <a:normAutofit/>
          </a:bodyPr>
          <a:lstStyle/>
          <a:p>
            <a:r>
              <a:rPr lang="ru-RU" sz="4000" dirty="0"/>
              <a:t>Персональное долголетие: ваш личный план профилактики и здоровых привычек от врача превентивной медицины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1242" y="4646024"/>
            <a:ext cx="6912948" cy="165576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sz="2000" b="1" dirty="0" err="1">
                <a:latin typeface="+mj-lt"/>
                <a:ea typeface="+mj-ea"/>
                <a:cs typeface="+mj-cs"/>
              </a:rPr>
              <a:t>Пацына</a:t>
            </a:r>
            <a:r>
              <a:rPr lang="ru-RU" sz="2000" b="1" dirty="0">
                <a:latin typeface="+mj-lt"/>
                <a:ea typeface="+mj-ea"/>
                <a:cs typeface="+mj-cs"/>
              </a:rPr>
              <a:t> Екатерина Олеговна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ru-RU" sz="2000" dirty="0">
                <a:latin typeface="+mj-lt"/>
                <a:ea typeface="+mj-ea"/>
                <a:cs typeface="+mj-cs"/>
              </a:rPr>
              <a:t>Врач превентивной медицина, терапевт, эндокринолог, медицинский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нутрициолог</a:t>
            </a:r>
            <a:r>
              <a:rPr lang="ru-RU" sz="2000" dirty="0"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>
                <a:latin typeface="+mj-lt"/>
                <a:ea typeface="+mj-ea"/>
                <a:cs typeface="+mj-cs"/>
              </a:rPr>
              <a:t>iv</a:t>
            </a:r>
            <a:r>
              <a:rPr lang="ru-RU" sz="2000" dirty="0">
                <a:latin typeface="+mj-lt"/>
                <a:ea typeface="+mj-ea"/>
                <a:cs typeface="+mj-cs"/>
              </a:rPr>
              <a:t>-терапевт, </a:t>
            </a:r>
            <a:r>
              <a:rPr lang="ru-RU" sz="2000" dirty="0" err="1">
                <a:latin typeface="+mj-lt"/>
                <a:ea typeface="+mj-ea"/>
                <a:cs typeface="+mj-cs"/>
              </a:rPr>
              <a:t>antiage</a:t>
            </a:r>
            <a:r>
              <a:rPr lang="ru-RU" sz="2000" dirty="0"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>
                <a:latin typeface="+mj-lt"/>
                <a:ea typeface="+mj-ea"/>
                <a:cs typeface="+mj-cs"/>
              </a:rPr>
              <a:t>longevity</a:t>
            </a:r>
            <a:r>
              <a:rPr lang="ru-RU" sz="2000" dirty="0">
                <a:latin typeface="+mj-lt"/>
                <a:ea typeface="+mj-ea"/>
                <a:cs typeface="+mj-cs"/>
              </a:rPr>
              <a:t>, пептиды, генетические тесты, медицинский юрист</a:t>
            </a:r>
          </a:p>
        </p:txBody>
      </p:sp>
      <p:pic>
        <p:nvPicPr>
          <p:cNvPr id="1026" name="Picture 2" descr="https://sun9-84.userapi.com/s/v1/ig2/UrTImdvdTmdlX8lAZf8t9aLgOiqSLNvQYqQHFO5pLmy73URNpXUl5YkCiv9_3u14gENPd8tjGwzR4b8Zvw4jvxhx.jpg?quality=95&amp;as=32x53,48x80,72x119,108x179,160x265,240x398,360x597,480x796,540x895,640x1061,720x1194,983x1630&amp;from=bu&amp;cs=983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0" y="137840"/>
            <a:ext cx="3899505" cy="64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463" y="195678"/>
            <a:ext cx="3620351" cy="20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490" y="0"/>
            <a:ext cx="5983309" cy="6287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Суммарный охват блогов </a:t>
            </a:r>
            <a:r>
              <a:rPr lang="ru-RU" b="1" u="sng" dirty="0"/>
              <a:t>от 4000 </a:t>
            </a:r>
            <a:r>
              <a:rPr lang="ru-RU" b="1" u="sng" dirty="0" smtClean="0"/>
              <a:t>человек</a:t>
            </a:r>
            <a:br>
              <a:rPr lang="ru-RU" b="1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Число публикаций в региональных СМИ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от </a:t>
            </a:r>
            <a:r>
              <a:rPr lang="ru-RU" b="1" u="sng" dirty="0"/>
              <a:t>4-6 </a:t>
            </a:r>
            <a:r>
              <a:rPr lang="ru-RU" b="1" u="sng" dirty="0" err="1" smtClean="0"/>
              <a:t>шт</a:t>
            </a:r>
            <a:r>
              <a:rPr lang="ru-RU" b="1" u="sng" dirty="0" smtClean="0"/>
              <a:t>/</a:t>
            </a:r>
            <a:r>
              <a:rPr lang="ru-RU" b="1" u="sng" dirty="0" err="1" smtClean="0"/>
              <a:t>мес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Охват постов </a:t>
            </a:r>
            <a:r>
              <a:rPr lang="ru-RU" b="1" u="sng" dirty="0"/>
              <a:t>2000-5000 показов,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Суммарный </a:t>
            </a:r>
            <a:r>
              <a:rPr lang="ru-RU" dirty="0"/>
              <a:t>охват (в соавторстве) </a:t>
            </a:r>
            <a:r>
              <a:rPr lang="ru-RU" b="1" u="sng" dirty="0"/>
              <a:t>от 10 000 </a:t>
            </a:r>
            <a:endParaRPr lang="ru-RU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82" y="0"/>
            <a:ext cx="3790449" cy="64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918314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349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Формирование здоровых привычек.</a:t>
            </a:r>
          </a:p>
          <a:p>
            <a:pPr lvl="0"/>
            <a:r>
              <a:rPr lang="ru-RU" dirty="0"/>
              <a:t>Доступ к знаниям и рекомендациям в превентивной медицине.</a:t>
            </a:r>
          </a:p>
          <a:p>
            <a:pPr lvl="0"/>
            <a:r>
              <a:rPr lang="ru-RU" dirty="0"/>
              <a:t>Создание сообщества стремящихся к активному долголетию.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07" y="3031702"/>
            <a:ext cx="3966026" cy="2642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304" y="3031702"/>
            <a:ext cx="4550229" cy="3032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226" y="2833894"/>
            <a:ext cx="2488612" cy="33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1679"/>
          </a:xfrm>
        </p:spPr>
        <p:txBody>
          <a:bodyPr/>
          <a:lstStyle/>
          <a:p>
            <a:pPr algn="ctr"/>
            <a:r>
              <a:rPr lang="ru-RU" dirty="0"/>
              <a:t>Проект </a:t>
            </a:r>
            <a:r>
              <a:rPr lang="ru-RU" dirty="0" smtClean="0"/>
              <a:t>реализуется: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3099"/>
            <a:ext cx="10515600" cy="376117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Блог</a:t>
            </a:r>
            <a:r>
              <a:rPr lang="ru-RU" dirty="0"/>
              <a:t>: Публикации статей, видео, подкастов о ЗОЖ, профилактике старения, современных методах диагностики.</a:t>
            </a:r>
          </a:p>
          <a:p>
            <a:pPr lvl="0"/>
            <a:r>
              <a:rPr lang="ru-RU" dirty="0"/>
              <a:t>Онлайн-мероприятия: </a:t>
            </a:r>
            <a:r>
              <a:rPr lang="ru-RU" dirty="0" err="1"/>
              <a:t>Вебинары</a:t>
            </a:r>
            <a:r>
              <a:rPr lang="ru-RU" dirty="0"/>
              <a:t>, курсы, консультации для получения экспертных знаний и индивидуальных рекомендаций.</a:t>
            </a:r>
          </a:p>
          <a:p>
            <a:pPr lvl="0"/>
            <a:r>
              <a:rPr lang="ru-RU" dirty="0" err="1"/>
              <a:t>Оффлайн</a:t>
            </a:r>
            <a:r>
              <a:rPr lang="ru-RU" dirty="0"/>
              <a:t>-мероприятия: Лекции, семинары, мастер-классы для личного контакта, практических занятий и ответов на вопросы.</a:t>
            </a:r>
          </a:p>
          <a:p>
            <a:pPr lvl="0"/>
            <a:r>
              <a:rPr lang="ru-RU" dirty="0"/>
              <a:t>Индивидуальные консультации: Разработка персонального плана профилактики и оздоровления.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08690"/>
            <a:ext cx="52578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3387"/>
            <a:ext cx="10515600" cy="55045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u="sng" dirty="0" smtClean="0"/>
              <a:t>2021 год, </a:t>
            </a:r>
            <a:r>
              <a:rPr lang="ru-RU" dirty="0" smtClean="0"/>
              <a:t>Профилактика </a:t>
            </a:r>
            <a:r>
              <a:rPr lang="ru-RU" dirty="0"/>
              <a:t>гипертонических кризов» Троицкое отделение «Боевое братство»</a:t>
            </a:r>
          </a:p>
          <a:p>
            <a:pPr lvl="0"/>
            <a:r>
              <a:rPr lang="ru-RU" b="1" u="sng" dirty="0"/>
              <a:t>2022 год, Магнитогорск</a:t>
            </a:r>
            <a:r>
              <a:rPr lang="ru-RU" dirty="0"/>
              <a:t>, «Маски железодефицитной анемии»</a:t>
            </a:r>
          </a:p>
          <a:p>
            <a:pPr lvl="0"/>
            <a:r>
              <a:rPr lang="ru-RU" b="1" u="sng" dirty="0"/>
              <a:t>2023год</a:t>
            </a:r>
            <a:r>
              <a:rPr lang="ru-RU" dirty="0"/>
              <a:t> - Марафон по снижению веса, РФ</a:t>
            </a:r>
          </a:p>
          <a:p>
            <a:pPr lvl="0"/>
            <a:r>
              <a:rPr lang="ru-RU" b="1" u="sng" dirty="0"/>
              <a:t>25 мая 2024 </a:t>
            </a:r>
            <a:r>
              <a:rPr lang="ru-RU" dirty="0"/>
              <a:t>- День щитовидной железы, участницы- женщины 30+, г. Троицк, Челябинской области</a:t>
            </a:r>
          </a:p>
          <a:p>
            <a:pPr lvl="0"/>
            <a:r>
              <a:rPr lang="ru-RU" b="1" u="sng" dirty="0"/>
              <a:t>сентябрь 2024 </a:t>
            </a:r>
            <a:r>
              <a:rPr lang="ru-RU" dirty="0"/>
              <a:t>Круглый стол с </a:t>
            </a:r>
            <a:r>
              <a:rPr lang="ru-RU" dirty="0" err="1"/>
              <a:t>нутрициологами</a:t>
            </a:r>
            <a:r>
              <a:rPr lang="ru-RU" dirty="0"/>
              <a:t> «О важности совместного ведения с врачом!», Челябинск, </a:t>
            </a:r>
          </a:p>
          <a:p>
            <a:pPr lvl="0"/>
            <a:r>
              <a:rPr lang="ru-RU" b="1" u="sng" dirty="0"/>
              <a:t>26 сентября 2025 </a:t>
            </a:r>
            <a:r>
              <a:rPr lang="ru-RU" dirty="0"/>
              <a:t>в 18.30, </a:t>
            </a:r>
            <a:r>
              <a:rPr lang="ru-RU" dirty="0" err="1"/>
              <a:t>г.Москва</a:t>
            </a:r>
            <a:r>
              <a:rPr lang="ru-RU" dirty="0"/>
              <a:t>, </a:t>
            </a:r>
            <a:r>
              <a:rPr lang="ru-RU" dirty="0" err="1"/>
              <a:t>Loft</a:t>
            </a:r>
            <a:r>
              <a:rPr lang="ru-RU" dirty="0"/>
              <a:t> </a:t>
            </a:r>
            <a:r>
              <a:rPr lang="ru-RU" dirty="0" err="1"/>
              <a:t>Lodge</a:t>
            </a:r>
            <a:r>
              <a:rPr lang="ru-RU" dirty="0"/>
              <a:t> 4, </a:t>
            </a:r>
            <a:r>
              <a:rPr lang="ru-RU" dirty="0" err="1"/>
              <a:t>Biohacking</a:t>
            </a:r>
            <a:r>
              <a:rPr lang="ru-RU" dirty="0"/>
              <a:t> </a:t>
            </a:r>
            <a:r>
              <a:rPr lang="ru-RU" dirty="0" err="1"/>
              <a:t>Party</a:t>
            </a:r>
            <a:r>
              <a:rPr lang="ru-RU" dirty="0"/>
              <a:t> -  взлом ресурсов организма физиологичным путем</a:t>
            </a:r>
          </a:p>
          <a:p>
            <a:pPr lvl="0"/>
            <a:r>
              <a:rPr lang="ru-RU" b="1" u="sng" dirty="0"/>
              <a:t>28 апреля 2025 </a:t>
            </a:r>
            <a:r>
              <a:rPr lang="ru-RU" dirty="0"/>
              <a:t>Консультация </a:t>
            </a:r>
            <a:r>
              <a:rPr lang="ru-RU" dirty="0" err="1"/>
              <a:t>нутрициолога</a:t>
            </a:r>
            <a:r>
              <a:rPr lang="ru-RU" dirty="0"/>
              <a:t> для родителей подопечных Центра поддержки детей –инвалидов «Солнышко»</a:t>
            </a:r>
          </a:p>
          <a:p>
            <a:pPr lvl="0"/>
            <a:r>
              <a:rPr lang="ru-RU" b="1" u="sng" dirty="0"/>
              <a:t>28 января 2026 </a:t>
            </a:r>
            <a:r>
              <a:rPr lang="ru-RU" dirty="0"/>
              <a:t>в уютной и вдохновляющей атмосфере состоялось одно из самых тёплых событий последнего времени — встреча участниц нашего телепроекта «Хочу быть моделью 30+»</a:t>
            </a:r>
          </a:p>
          <a:p>
            <a:r>
              <a:rPr lang="ru-RU" b="1" u="sng" dirty="0"/>
              <a:t>18 февраля 2026 </a:t>
            </a:r>
            <a:r>
              <a:rPr lang="ru-RU" dirty="0"/>
              <a:t>года прямой эфир «Управляемая менопауза» для Союза женщин-предпринимателей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152399"/>
            <a:ext cx="10515600" cy="8109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Успешные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85" y="2164759"/>
            <a:ext cx="5768816" cy="252848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/>
              <a:t>Круглый стол с </a:t>
            </a:r>
            <a:r>
              <a:rPr lang="ru-RU" sz="3200" b="1" dirty="0" err="1"/>
              <a:t>нутрициологами</a:t>
            </a:r>
            <a:r>
              <a:rPr lang="ru-RU" sz="3200" b="1" dirty="0"/>
              <a:t> «О важности совместного ведения с врачом!», Челябинск</a:t>
            </a:r>
            <a:r>
              <a:rPr lang="ru-RU" sz="2000" b="1" dirty="0"/>
              <a:t>,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329" y="192767"/>
            <a:ext cx="3837214" cy="62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1026" y="1925101"/>
            <a:ext cx="5396248" cy="127529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Лекция </a:t>
            </a:r>
            <a:r>
              <a:rPr lang="ru-RU" sz="3200" b="1" dirty="0"/>
              <a:t>главного врача Екатерины Олеговны </a:t>
            </a:r>
            <a:r>
              <a:rPr lang="ru-RU" sz="3200" b="1" dirty="0" err="1" smtClean="0"/>
              <a:t>Пацыной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«Формула </a:t>
            </a:r>
            <a:r>
              <a:rPr lang="ru-RU" sz="3200" b="1" dirty="0"/>
              <a:t>35+: как собрать образ здоровья, красоты и счастья</a:t>
            </a:r>
            <a:r>
              <a:rPr lang="ru-RU" sz="3200" b="1" dirty="0" smtClean="0"/>
              <a:t>» 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для участниц конкурса «Хочу быть моделью 30+» в Имидж-клубе «Светлана»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1" y="204558"/>
            <a:ext cx="4438992" cy="59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4334" y="515870"/>
            <a:ext cx="5203065" cy="5926496"/>
          </a:xfrm>
        </p:spPr>
        <p:txBody>
          <a:bodyPr>
            <a:normAutofit/>
          </a:bodyPr>
          <a:lstStyle/>
          <a:p>
            <a:r>
              <a:rPr lang="ru-RU" sz="3200" b="1" dirty="0"/>
              <a:t>Консультация </a:t>
            </a:r>
            <a:r>
              <a:rPr lang="ru-RU" sz="3200" b="1" dirty="0" err="1"/>
              <a:t>нутрициолога</a:t>
            </a:r>
            <a:r>
              <a:rPr lang="ru-RU" sz="3200" b="1" dirty="0"/>
              <a:t> для </a:t>
            </a:r>
            <a:r>
              <a:rPr lang="ru-RU" sz="3200" b="1" dirty="0" smtClean="0"/>
              <a:t>родителей детей –инвалидов Центра «Солнышко»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</a:t>
            </a:r>
            <a:r>
              <a:rPr lang="ru-RU" sz="3200" b="1" dirty="0"/>
              <a:t>«Как укрепить иммунитет?», «Какие продукты помогут улучшить пищеварение?», «Как составить сбалансированный рацион при особых потребностях?»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050" y="515869"/>
            <a:ext cx="5452181" cy="49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11" y="326571"/>
            <a:ext cx="5079790" cy="5975519"/>
          </a:xfrm>
        </p:spPr>
        <p:txBody>
          <a:bodyPr>
            <a:normAutofit/>
          </a:bodyPr>
          <a:lstStyle/>
          <a:p>
            <a:r>
              <a:rPr lang="ru-RU" sz="3200" b="1" dirty="0"/>
              <a:t>26 сентября </a:t>
            </a:r>
            <a:r>
              <a:rPr lang="ru-RU" sz="3200" b="1" dirty="0" err="1" smtClean="0"/>
              <a:t>г.Москва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/>
              <a:t>Biohacking</a:t>
            </a:r>
            <a:r>
              <a:rPr lang="ru-RU" sz="3200" b="1" dirty="0"/>
              <a:t> </a:t>
            </a:r>
            <a:r>
              <a:rPr lang="ru-RU" sz="3200" b="1" dirty="0" err="1"/>
              <a:t>Party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( взлом ресурсов </a:t>
            </a:r>
            <a:r>
              <a:rPr lang="ru-RU" sz="3200" b="1" dirty="0" smtClean="0"/>
              <a:t>организма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физиологичным путем)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1" y="134030"/>
            <a:ext cx="2894919" cy="4674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220" y="2471270"/>
            <a:ext cx="3007546" cy="42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гений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614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7" y="0"/>
            <a:ext cx="11082155" cy="6286500"/>
          </a:xfrm>
        </p:spPr>
        <p:txBody>
          <a:bodyPr>
            <a:normAutofit/>
          </a:bodyPr>
          <a:lstStyle/>
          <a:p>
            <a:r>
              <a:rPr lang="ru-RU" sz="4000" b="1" dirty="0"/>
              <a:t>Ссылки на публикации в СМИ о ходе реализации проекта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hlinkClick r:id="rId3"/>
              </a:rPr>
              <a:t>https</a:t>
            </a:r>
            <a:r>
              <a:rPr lang="ru-RU" sz="3200" dirty="0">
                <a:hlinkClick r:id="rId3"/>
              </a:rPr>
              <a:t>://vk.com/doktor_patsyna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hlinkClick r:id="rId4"/>
              </a:rPr>
              <a:t>https://vk.com/wall-45076302_5775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hlinkClick r:id="rId5"/>
              </a:rPr>
              <a:t>https://vk.com/wall-99811465_7993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hlinkClick r:id="rId6"/>
              </a:rPr>
              <a:t>https://vk.com/wall-99811465_7987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hlinkClick r:id="rId7"/>
              </a:rPr>
              <a:t>https://vk.com/wall-99811465_7956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https://t.me/AGEN_YZ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78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313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Персональное долголетие: ваш личный план профилактики и здоровых привычек от врача превентивной медицины</vt:lpstr>
      <vt:lpstr>Цель проекта</vt:lpstr>
      <vt:lpstr>Проект реализуется:</vt:lpstr>
      <vt:lpstr>Успешные мероприятия</vt:lpstr>
      <vt:lpstr>Круглый стол с нутрициологами «О важности совместного ведения с врачом!», Челябинск,  </vt:lpstr>
      <vt:lpstr>Лекция главного врача Екатерины Олеговны Пацыной  «Формула 35+: как собрать образ здоровья, красоты и счастья»   для участниц конкурса «Хочу быть моделью 30+» в Имидж-клубе «Светлана»</vt:lpstr>
      <vt:lpstr>Консультация нутрициолога для родителей детей –инвалидов Центра «Солнышко»   «Как укрепить иммунитет?», «Какие продукты помогут улучшить пищеварение?», «Как составить сбалансированный рацион при особых потребностях?»</vt:lpstr>
      <vt:lpstr>26 сентября г.Москва  Biohacking Party ( взлом ресурсов организма  физиологичным путем) </vt:lpstr>
      <vt:lpstr>Ссылки на публикации в СМИ о ходе реализации проекта    https://vk.com/doktor_patsyna https://vk.com/wall-45076302_5775 https://vk.com/wall-99811465_7993 https://vk.com/wall-99811465_7987 https://vk.com/wall-99811465_7956 https://t.me/AGEN_YZ </vt:lpstr>
      <vt:lpstr> Суммарный охват блогов от 4000 человек  Число публикаций в региональных СМИ  от 4-6 шт/мес  Охват постов 2000-5000 показов,   Суммарный охват (в соавторстве) от 10 000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«УСПЕХА» –союз женщин-предпринимателей</dc:title>
  <dc:creator>Юлия</dc:creator>
  <cp:lastModifiedBy>Юлия</cp:lastModifiedBy>
  <cp:revision>12</cp:revision>
  <dcterms:created xsi:type="dcterms:W3CDTF">2022-09-12T04:26:50Z</dcterms:created>
  <dcterms:modified xsi:type="dcterms:W3CDTF">2026-02-24T14:58:50Z</dcterms:modified>
</cp:coreProperties>
</file>