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4"/>
  </p:notesMasterIdLst>
  <p:handoutMasterIdLst>
    <p:handoutMasterId r:id="rId15"/>
  </p:handoutMasterIdLst>
  <p:sldIdLst>
    <p:sldId id="410" r:id="rId5"/>
    <p:sldId id="409" r:id="rId6"/>
    <p:sldId id="391" r:id="rId7"/>
    <p:sldId id="413" r:id="rId8"/>
    <p:sldId id="383" r:id="rId9"/>
    <p:sldId id="411" r:id="rId10"/>
    <p:sldId id="412" r:id="rId11"/>
    <p:sldId id="414" r:id="rId12"/>
    <p:sldId id="398" r:id="rId13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8" autoAdjust="0"/>
    <p:restoredTop sz="96327" autoAdjust="0"/>
  </p:normalViewPr>
  <p:slideViewPr>
    <p:cSldViewPr snapToGrid="0">
      <p:cViewPr varScale="1">
        <p:scale>
          <a:sx n="65" d="100"/>
          <a:sy n="65" d="100"/>
        </p:scale>
        <p:origin x="72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39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C53350-3BD3-4CA6-B642-C8873D719F50}" type="doc">
      <dgm:prSet loTypeId="urn:microsoft.com/office/officeart/2005/8/layout/cycle8" loCatId="cycle" qsTypeId="urn:microsoft.com/office/officeart/2005/8/quickstyle/simple5" qsCatId="simple" csTypeId="urn:microsoft.com/office/officeart/2005/8/colors/accent1_2" csCatId="accent1" phldr="1"/>
      <dgm:spPr/>
    </dgm:pt>
    <dgm:pt modelId="{EAAE76D4-470F-4E84-8866-B284E9A8CCC4}">
      <dgm:prSet phldrT="[Текст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Федеральные мероприятия</a:t>
          </a:r>
        </a:p>
      </dgm:t>
    </dgm:pt>
    <dgm:pt modelId="{08E33273-E45B-4799-869A-605FAEF5A794}" type="parTrans" cxnId="{368DCB09-8FD4-4A65-9335-DA0D1BC0BB85}">
      <dgm:prSet/>
      <dgm:spPr/>
      <dgm:t>
        <a:bodyPr/>
        <a:lstStyle/>
        <a:p>
          <a:endParaRPr lang="ru-RU"/>
        </a:p>
      </dgm:t>
    </dgm:pt>
    <dgm:pt modelId="{E83526CB-45B9-467C-913A-908A39862866}" type="sibTrans" cxnId="{368DCB09-8FD4-4A65-9335-DA0D1BC0BB85}">
      <dgm:prSet/>
      <dgm:spPr/>
      <dgm:t>
        <a:bodyPr/>
        <a:lstStyle/>
        <a:p>
          <a:endParaRPr lang="ru-RU"/>
        </a:p>
      </dgm:t>
    </dgm:pt>
    <dgm:pt modelId="{4548FD68-018C-42C1-9ECD-16E01327CAD7}">
      <dgm:prSet phldrT="[Текст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Региональные мероприятия</a:t>
          </a:r>
        </a:p>
      </dgm:t>
    </dgm:pt>
    <dgm:pt modelId="{9DFC2A93-7BC8-4751-B271-85B02D3B544E}" type="parTrans" cxnId="{8FBAC7F3-0F41-4B3B-92BB-A2A0FB8C539D}">
      <dgm:prSet/>
      <dgm:spPr/>
      <dgm:t>
        <a:bodyPr/>
        <a:lstStyle/>
        <a:p>
          <a:endParaRPr lang="ru-RU"/>
        </a:p>
      </dgm:t>
    </dgm:pt>
    <dgm:pt modelId="{5BEA3655-5AD8-403F-B242-FA52647F839B}" type="sibTrans" cxnId="{8FBAC7F3-0F41-4B3B-92BB-A2A0FB8C539D}">
      <dgm:prSet/>
      <dgm:spPr/>
      <dgm:t>
        <a:bodyPr/>
        <a:lstStyle/>
        <a:p>
          <a:endParaRPr lang="ru-RU"/>
        </a:p>
      </dgm:t>
    </dgm:pt>
    <dgm:pt modelId="{0DFFBAA0-9655-4AFA-B218-DE0508DC4440}">
      <dgm:prSet phldrT="[Текст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Онлайн-платформа</a:t>
          </a:r>
        </a:p>
      </dgm:t>
    </dgm:pt>
    <dgm:pt modelId="{DEF82C18-E52B-49CA-98D2-E16D9BC23AAC}" type="parTrans" cxnId="{0FC0BE86-56E0-481E-AE32-8DD4D2301B96}">
      <dgm:prSet/>
      <dgm:spPr/>
      <dgm:t>
        <a:bodyPr/>
        <a:lstStyle/>
        <a:p>
          <a:endParaRPr lang="ru-RU"/>
        </a:p>
      </dgm:t>
    </dgm:pt>
    <dgm:pt modelId="{0F99FAA0-4BAB-4B79-A5F1-787F165D0223}" type="sibTrans" cxnId="{0FC0BE86-56E0-481E-AE32-8DD4D2301B96}">
      <dgm:prSet/>
      <dgm:spPr/>
      <dgm:t>
        <a:bodyPr/>
        <a:lstStyle/>
        <a:p>
          <a:endParaRPr lang="ru-RU"/>
        </a:p>
      </dgm:t>
    </dgm:pt>
    <dgm:pt modelId="{A4703F3C-C1CD-4FA6-B305-39CF0E7904DC}" type="pres">
      <dgm:prSet presAssocID="{83C53350-3BD3-4CA6-B642-C8873D719F50}" presName="compositeShape" presStyleCnt="0">
        <dgm:presLayoutVars>
          <dgm:chMax val="7"/>
          <dgm:dir/>
          <dgm:resizeHandles val="exact"/>
        </dgm:presLayoutVars>
      </dgm:prSet>
      <dgm:spPr/>
    </dgm:pt>
    <dgm:pt modelId="{4CE90F77-1978-4475-A728-2EF944D0911F}" type="pres">
      <dgm:prSet presAssocID="{83C53350-3BD3-4CA6-B642-C8873D719F50}" presName="wedge1" presStyleLbl="node1" presStyleIdx="0" presStyleCnt="3"/>
      <dgm:spPr/>
    </dgm:pt>
    <dgm:pt modelId="{B0865292-D276-46CF-8FF8-C0D0E6231FE9}" type="pres">
      <dgm:prSet presAssocID="{83C53350-3BD3-4CA6-B642-C8873D719F50}" presName="dummy1a" presStyleCnt="0"/>
      <dgm:spPr/>
    </dgm:pt>
    <dgm:pt modelId="{E7BDAD28-8CD0-48E8-A83C-1D0CA7F37CB6}" type="pres">
      <dgm:prSet presAssocID="{83C53350-3BD3-4CA6-B642-C8873D719F50}" presName="dummy1b" presStyleCnt="0"/>
      <dgm:spPr/>
    </dgm:pt>
    <dgm:pt modelId="{9FB907FB-7F0B-4D51-B2EE-FF8919DA31E0}" type="pres">
      <dgm:prSet presAssocID="{83C53350-3BD3-4CA6-B642-C8873D719F5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AEBCFBF-2A0D-45B4-8F2F-C23F15D84DDE}" type="pres">
      <dgm:prSet presAssocID="{83C53350-3BD3-4CA6-B642-C8873D719F50}" presName="wedge2" presStyleLbl="node1" presStyleIdx="1" presStyleCnt="3"/>
      <dgm:spPr/>
    </dgm:pt>
    <dgm:pt modelId="{8A0248AD-F3B2-4F14-83F5-74A756548569}" type="pres">
      <dgm:prSet presAssocID="{83C53350-3BD3-4CA6-B642-C8873D719F50}" presName="dummy2a" presStyleCnt="0"/>
      <dgm:spPr/>
    </dgm:pt>
    <dgm:pt modelId="{B802735B-03FD-47DE-A748-132E3F4439A6}" type="pres">
      <dgm:prSet presAssocID="{83C53350-3BD3-4CA6-B642-C8873D719F50}" presName="dummy2b" presStyleCnt="0"/>
      <dgm:spPr/>
    </dgm:pt>
    <dgm:pt modelId="{FA816E5C-95D4-43D5-985E-054D00B7300B}" type="pres">
      <dgm:prSet presAssocID="{83C53350-3BD3-4CA6-B642-C8873D719F5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8E49AEC2-5664-40AD-8547-B79A17C6B405}" type="pres">
      <dgm:prSet presAssocID="{83C53350-3BD3-4CA6-B642-C8873D719F50}" presName="wedge3" presStyleLbl="node1" presStyleIdx="2" presStyleCnt="3"/>
      <dgm:spPr/>
    </dgm:pt>
    <dgm:pt modelId="{BEE5256B-7223-483E-B0D7-529C4C65B54B}" type="pres">
      <dgm:prSet presAssocID="{83C53350-3BD3-4CA6-B642-C8873D719F50}" presName="dummy3a" presStyleCnt="0"/>
      <dgm:spPr/>
    </dgm:pt>
    <dgm:pt modelId="{696985F4-5888-43A2-8D80-4D1CA01EEA1B}" type="pres">
      <dgm:prSet presAssocID="{83C53350-3BD3-4CA6-B642-C8873D719F50}" presName="dummy3b" presStyleCnt="0"/>
      <dgm:spPr/>
    </dgm:pt>
    <dgm:pt modelId="{E0065738-1704-4974-859B-ED6618B6FB18}" type="pres">
      <dgm:prSet presAssocID="{83C53350-3BD3-4CA6-B642-C8873D719F5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71A32C2D-8D86-4285-B8FD-7A2C76CFAC9B}" type="pres">
      <dgm:prSet presAssocID="{E83526CB-45B9-467C-913A-908A39862866}" presName="arrowWedge1" presStyleLbl="fgSibTrans2D1" presStyleIdx="0" presStyleCnt="3"/>
      <dgm:spPr/>
    </dgm:pt>
    <dgm:pt modelId="{99783297-57B5-4FDC-A3C3-BCE8843BD4A2}" type="pres">
      <dgm:prSet presAssocID="{5BEA3655-5AD8-403F-B242-FA52647F839B}" presName="arrowWedge2" presStyleLbl="fgSibTrans2D1" presStyleIdx="1" presStyleCnt="3"/>
      <dgm:spPr/>
    </dgm:pt>
    <dgm:pt modelId="{FEFF085B-8A4F-4A97-8710-5A0F015E79FB}" type="pres">
      <dgm:prSet presAssocID="{0F99FAA0-4BAB-4B79-A5F1-787F165D0223}" presName="arrowWedge3" presStyleLbl="fgSibTrans2D1" presStyleIdx="2" presStyleCnt="3"/>
      <dgm:spPr/>
    </dgm:pt>
  </dgm:ptLst>
  <dgm:cxnLst>
    <dgm:cxn modelId="{368DCB09-8FD4-4A65-9335-DA0D1BC0BB85}" srcId="{83C53350-3BD3-4CA6-B642-C8873D719F50}" destId="{EAAE76D4-470F-4E84-8866-B284E9A8CCC4}" srcOrd="0" destOrd="0" parTransId="{08E33273-E45B-4799-869A-605FAEF5A794}" sibTransId="{E83526CB-45B9-467C-913A-908A39862866}"/>
    <dgm:cxn modelId="{34559E30-BBA7-4A8F-9965-4281EC330CF5}" type="presOf" srcId="{EAAE76D4-470F-4E84-8866-B284E9A8CCC4}" destId="{4CE90F77-1978-4475-A728-2EF944D0911F}" srcOrd="0" destOrd="0" presId="urn:microsoft.com/office/officeart/2005/8/layout/cycle8"/>
    <dgm:cxn modelId="{3B1FB23D-9E03-440A-BD59-90C01FD36FCF}" type="presOf" srcId="{0DFFBAA0-9655-4AFA-B218-DE0508DC4440}" destId="{8E49AEC2-5664-40AD-8547-B79A17C6B405}" srcOrd="0" destOrd="0" presId="urn:microsoft.com/office/officeart/2005/8/layout/cycle8"/>
    <dgm:cxn modelId="{2338235D-812D-416F-B937-B026D235D144}" type="presOf" srcId="{0DFFBAA0-9655-4AFA-B218-DE0508DC4440}" destId="{E0065738-1704-4974-859B-ED6618B6FB18}" srcOrd="1" destOrd="0" presId="urn:microsoft.com/office/officeart/2005/8/layout/cycle8"/>
    <dgm:cxn modelId="{0FC0BE86-56E0-481E-AE32-8DD4D2301B96}" srcId="{83C53350-3BD3-4CA6-B642-C8873D719F50}" destId="{0DFFBAA0-9655-4AFA-B218-DE0508DC4440}" srcOrd="2" destOrd="0" parTransId="{DEF82C18-E52B-49CA-98D2-E16D9BC23AAC}" sibTransId="{0F99FAA0-4BAB-4B79-A5F1-787F165D0223}"/>
    <dgm:cxn modelId="{CC43529C-A494-45D4-8854-DDCE393D85FF}" type="presOf" srcId="{4548FD68-018C-42C1-9ECD-16E01327CAD7}" destId="{FA816E5C-95D4-43D5-985E-054D00B7300B}" srcOrd="1" destOrd="0" presId="urn:microsoft.com/office/officeart/2005/8/layout/cycle8"/>
    <dgm:cxn modelId="{ACD887A3-39FC-48DC-9BA1-E4D96908E25F}" type="presOf" srcId="{EAAE76D4-470F-4E84-8866-B284E9A8CCC4}" destId="{9FB907FB-7F0B-4D51-B2EE-FF8919DA31E0}" srcOrd="1" destOrd="0" presId="urn:microsoft.com/office/officeart/2005/8/layout/cycle8"/>
    <dgm:cxn modelId="{2678E1EF-A78B-41E8-A204-B4BFFB1C2E3D}" type="presOf" srcId="{4548FD68-018C-42C1-9ECD-16E01327CAD7}" destId="{4AEBCFBF-2A0D-45B4-8F2F-C23F15D84DDE}" srcOrd="0" destOrd="0" presId="urn:microsoft.com/office/officeart/2005/8/layout/cycle8"/>
    <dgm:cxn modelId="{8FBAC7F3-0F41-4B3B-92BB-A2A0FB8C539D}" srcId="{83C53350-3BD3-4CA6-B642-C8873D719F50}" destId="{4548FD68-018C-42C1-9ECD-16E01327CAD7}" srcOrd="1" destOrd="0" parTransId="{9DFC2A93-7BC8-4751-B271-85B02D3B544E}" sibTransId="{5BEA3655-5AD8-403F-B242-FA52647F839B}"/>
    <dgm:cxn modelId="{0536DCFD-B5A5-44B6-A07A-419A6E246612}" type="presOf" srcId="{83C53350-3BD3-4CA6-B642-C8873D719F50}" destId="{A4703F3C-C1CD-4FA6-B305-39CF0E7904DC}" srcOrd="0" destOrd="0" presId="urn:microsoft.com/office/officeart/2005/8/layout/cycle8"/>
    <dgm:cxn modelId="{622B4D95-9A9D-4854-8CFE-D397DE0CDA9D}" type="presParOf" srcId="{A4703F3C-C1CD-4FA6-B305-39CF0E7904DC}" destId="{4CE90F77-1978-4475-A728-2EF944D0911F}" srcOrd="0" destOrd="0" presId="urn:microsoft.com/office/officeart/2005/8/layout/cycle8"/>
    <dgm:cxn modelId="{814A3DD6-C41D-4B68-9981-249383B48408}" type="presParOf" srcId="{A4703F3C-C1CD-4FA6-B305-39CF0E7904DC}" destId="{B0865292-D276-46CF-8FF8-C0D0E6231FE9}" srcOrd="1" destOrd="0" presId="urn:microsoft.com/office/officeart/2005/8/layout/cycle8"/>
    <dgm:cxn modelId="{59C923DC-5DC4-432C-8587-30F59C8BFDB2}" type="presParOf" srcId="{A4703F3C-C1CD-4FA6-B305-39CF0E7904DC}" destId="{E7BDAD28-8CD0-48E8-A83C-1D0CA7F37CB6}" srcOrd="2" destOrd="0" presId="urn:microsoft.com/office/officeart/2005/8/layout/cycle8"/>
    <dgm:cxn modelId="{E1F059D9-8699-486A-8C4E-9F5D7F622E53}" type="presParOf" srcId="{A4703F3C-C1CD-4FA6-B305-39CF0E7904DC}" destId="{9FB907FB-7F0B-4D51-B2EE-FF8919DA31E0}" srcOrd="3" destOrd="0" presId="urn:microsoft.com/office/officeart/2005/8/layout/cycle8"/>
    <dgm:cxn modelId="{80D54CB8-3598-41C6-A1B2-BB56F755CFB9}" type="presParOf" srcId="{A4703F3C-C1CD-4FA6-B305-39CF0E7904DC}" destId="{4AEBCFBF-2A0D-45B4-8F2F-C23F15D84DDE}" srcOrd="4" destOrd="0" presId="urn:microsoft.com/office/officeart/2005/8/layout/cycle8"/>
    <dgm:cxn modelId="{3B7ACA85-21F7-484B-B183-90C04DCDA101}" type="presParOf" srcId="{A4703F3C-C1CD-4FA6-B305-39CF0E7904DC}" destId="{8A0248AD-F3B2-4F14-83F5-74A756548569}" srcOrd="5" destOrd="0" presId="urn:microsoft.com/office/officeart/2005/8/layout/cycle8"/>
    <dgm:cxn modelId="{50D16EBE-72B9-423F-BC6B-DF388DC58196}" type="presParOf" srcId="{A4703F3C-C1CD-4FA6-B305-39CF0E7904DC}" destId="{B802735B-03FD-47DE-A748-132E3F4439A6}" srcOrd="6" destOrd="0" presId="urn:microsoft.com/office/officeart/2005/8/layout/cycle8"/>
    <dgm:cxn modelId="{1A4C0180-30C1-4873-AF38-CA92376EE702}" type="presParOf" srcId="{A4703F3C-C1CD-4FA6-B305-39CF0E7904DC}" destId="{FA816E5C-95D4-43D5-985E-054D00B7300B}" srcOrd="7" destOrd="0" presId="urn:microsoft.com/office/officeart/2005/8/layout/cycle8"/>
    <dgm:cxn modelId="{D7478846-0DA0-4F17-8F76-AC2621C97439}" type="presParOf" srcId="{A4703F3C-C1CD-4FA6-B305-39CF0E7904DC}" destId="{8E49AEC2-5664-40AD-8547-B79A17C6B405}" srcOrd="8" destOrd="0" presId="urn:microsoft.com/office/officeart/2005/8/layout/cycle8"/>
    <dgm:cxn modelId="{63EE712D-B2D5-4B3A-A653-D87C1A4B4830}" type="presParOf" srcId="{A4703F3C-C1CD-4FA6-B305-39CF0E7904DC}" destId="{BEE5256B-7223-483E-B0D7-529C4C65B54B}" srcOrd="9" destOrd="0" presId="urn:microsoft.com/office/officeart/2005/8/layout/cycle8"/>
    <dgm:cxn modelId="{9DD89E16-0E9A-4269-ABB3-152DED16C626}" type="presParOf" srcId="{A4703F3C-C1CD-4FA6-B305-39CF0E7904DC}" destId="{696985F4-5888-43A2-8D80-4D1CA01EEA1B}" srcOrd="10" destOrd="0" presId="urn:microsoft.com/office/officeart/2005/8/layout/cycle8"/>
    <dgm:cxn modelId="{307C8077-88A0-4002-83DA-8843C3A85F0A}" type="presParOf" srcId="{A4703F3C-C1CD-4FA6-B305-39CF0E7904DC}" destId="{E0065738-1704-4974-859B-ED6618B6FB18}" srcOrd="11" destOrd="0" presId="urn:microsoft.com/office/officeart/2005/8/layout/cycle8"/>
    <dgm:cxn modelId="{DD00F892-AF92-46AB-B8BA-0DA73675E743}" type="presParOf" srcId="{A4703F3C-C1CD-4FA6-B305-39CF0E7904DC}" destId="{71A32C2D-8D86-4285-B8FD-7A2C76CFAC9B}" srcOrd="12" destOrd="0" presId="urn:microsoft.com/office/officeart/2005/8/layout/cycle8"/>
    <dgm:cxn modelId="{DF92E3F3-1939-4DB4-9F75-D20525A9EEDE}" type="presParOf" srcId="{A4703F3C-C1CD-4FA6-B305-39CF0E7904DC}" destId="{99783297-57B5-4FDC-A3C3-BCE8843BD4A2}" srcOrd="13" destOrd="0" presId="urn:microsoft.com/office/officeart/2005/8/layout/cycle8"/>
    <dgm:cxn modelId="{1FF1F12B-A84E-444F-BCB8-303753AC01A4}" type="presParOf" srcId="{A4703F3C-C1CD-4FA6-B305-39CF0E7904DC}" destId="{FEFF085B-8A4F-4A97-8710-5A0F015E79FB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90F77-1978-4475-A728-2EF944D0911F}">
      <dsp:nvSpPr>
        <dsp:cNvPr id="0" name=""/>
        <dsp:cNvSpPr/>
      </dsp:nvSpPr>
      <dsp:spPr>
        <a:xfrm>
          <a:off x="1980241" y="269718"/>
          <a:ext cx="3485590" cy="3485590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bg1"/>
              </a:solidFill>
            </a:rPr>
            <a:t>Федеральные мероприятия</a:t>
          </a:r>
        </a:p>
      </dsp:txBody>
      <dsp:txXfrm>
        <a:off x="3817230" y="1008331"/>
        <a:ext cx="1244853" cy="1037378"/>
      </dsp:txXfrm>
    </dsp:sp>
    <dsp:sp modelId="{4AEBCFBF-2A0D-45B4-8F2F-C23F15D84DDE}">
      <dsp:nvSpPr>
        <dsp:cNvPr id="0" name=""/>
        <dsp:cNvSpPr/>
      </dsp:nvSpPr>
      <dsp:spPr>
        <a:xfrm>
          <a:off x="1908454" y="394203"/>
          <a:ext cx="3485590" cy="3485590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bg1"/>
              </a:solidFill>
            </a:rPr>
            <a:t>Региональные мероприятия</a:t>
          </a:r>
        </a:p>
      </dsp:txBody>
      <dsp:txXfrm>
        <a:off x="2738357" y="2655688"/>
        <a:ext cx="1867280" cy="912892"/>
      </dsp:txXfrm>
    </dsp:sp>
    <dsp:sp modelId="{8E49AEC2-5664-40AD-8547-B79A17C6B405}">
      <dsp:nvSpPr>
        <dsp:cNvPr id="0" name=""/>
        <dsp:cNvSpPr/>
      </dsp:nvSpPr>
      <dsp:spPr>
        <a:xfrm>
          <a:off x="1836667" y="269718"/>
          <a:ext cx="3485590" cy="3485590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bg1"/>
              </a:solidFill>
            </a:rPr>
            <a:t>Онлайн-платформа</a:t>
          </a:r>
        </a:p>
      </dsp:txBody>
      <dsp:txXfrm>
        <a:off x="2240415" y="1008331"/>
        <a:ext cx="1244853" cy="1037378"/>
      </dsp:txXfrm>
    </dsp:sp>
    <dsp:sp modelId="{71A32C2D-8D86-4285-B8FD-7A2C76CFAC9B}">
      <dsp:nvSpPr>
        <dsp:cNvPr id="0" name=""/>
        <dsp:cNvSpPr/>
      </dsp:nvSpPr>
      <dsp:spPr>
        <a:xfrm>
          <a:off x="1764754" y="53943"/>
          <a:ext cx="3917140" cy="391714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783297-57B5-4FDC-A3C3-BCE8843BD4A2}">
      <dsp:nvSpPr>
        <dsp:cNvPr id="0" name=""/>
        <dsp:cNvSpPr/>
      </dsp:nvSpPr>
      <dsp:spPr>
        <a:xfrm>
          <a:off x="1692679" y="178208"/>
          <a:ext cx="3917140" cy="391714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EFF085B-8A4F-4A97-8710-5A0F015E79FB}">
      <dsp:nvSpPr>
        <dsp:cNvPr id="0" name=""/>
        <dsp:cNvSpPr/>
      </dsp:nvSpPr>
      <dsp:spPr>
        <a:xfrm>
          <a:off x="1620605" y="53943"/>
          <a:ext cx="3917140" cy="391714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F970790C-0A43-43D0-B2CF-7CFEAEF3174C}" type="datetime1">
              <a:rPr lang="ru-RU" smtClean="0"/>
              <a:t>20.07.2024</a:t>
            </a:fld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E2C230DF-5933-439D-898F-38E9AC9BA68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8" name="Верхний колонтитул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fld id="{481CF219-5CA9-4DD1-8040-7BA03D0E024E}" type="datetime1">
              <a:rPr lang="ru-RU" smtClean="0"/>
              <a:pPr/>
              <a:t>20.07.2024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A89C7E07-3C67-C64C-8DA0-0404F6303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433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52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935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831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064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содержимое и 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Полилиния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5" name="Полилиния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7" name="Полилиния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457200" indent="0">
              <a:spcBef>
                <a:spcPts val="1800"/>
              </a:spcBef>
              <a:buNone/>
              <a:defRPr lang="ru-RU" sz="2000"/>
            </a:lvl2pPr>
            <a:lvl3pPr marL="914400" indent="0">
              <a:spcBef>
                <a:spcPts val="1800"/>
              </a:spcBef>
              <a:buNone/>
              <a:defRPr lang="ru-RU" sz="2000"/>
            </a:lvl3pPr>
            <a:lvl4pPr marL="1371600" indent="0">
              <a:spcBef>
                <a:spcPts val="1800"/>
              </a:spcBef>
              <a:buNone/>
              <a:defRPr lang="ru-RU" sz="2000"/>
            </a:lvl4pPr>
            <a:lvl5pPr marL="1828800" indent="0">
              <a:spcBef>
                <a:spcPts val="1800"/>
              </a:spcBef>
              <a:buNone/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 содержимого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ru-RU" sz="2000"/>
            </a:lvl1pPr>
            <a:lvl2pPr>
              <a:spcBef>
                <a:spcPts val="18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9" name="Местозаполнитель таблицы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ru-RU"/>
            </a:lvl1pPr>
          </a:lstStyle>
          <a:p>
            <a:pPr rtl="0"/>
            <a:r>
              <a:rPr lang="ru-RU"/>
              <a:t>Вставка таблицы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Автофигура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9" name="Полилиния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50" baseline="0"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ru-RU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43" name="Номер слайда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42" name="Дата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ru-RU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Полилиния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 содержимого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9436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 dirty="0"/>
              <a:t>Щелкните, чтобы добавить содержимое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3" name="Объект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Автофигура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8" name="Полилиния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9" name="Полилиния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ru-RU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ru-RU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ru-RU" sz="2000"/>
            </a:lvl3pPr>
            <a:lvl4pPr marL="1371600" indent="0">
              <a:spcBef>
                <a:spcPts val="1800"/>
              </a:spcBef>
              <a:buFont typeface="+mj-lt"/>
              <a:buNone/>
              <a:defRPr lang="ru-RU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endParaRPr lang="ru-RU" dirty="0"/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содержимое и рисун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3" name="Объект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Образец заголовка</a:t>
            </a:r>
          </a:p>
        </p:txBody>
      </p:sp>
      <p:sp>
        <p:nvSpPr>
          <p:cNvPr id="30" name="Дата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ru-RU" dirty="0">
              <a:latin typeface="+mn-lt"/>
            </a:endParaRPr>
          </a:p>
        </p:txBody>
      </p:sp>
      <p:sp>
        <p:nvSpPr>
          <p:cNvPr id="32" name="Номер слайда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ru-RU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ru-RU">
          <a:solidFill>
            <a:schemeClr val="tx2"/>
          </a:solidFill>
        </a:defRPr>
      </a:lvl2pPr>
      <a:lvl3pPr eaLnBrk="1" hangingPunct="1">
        <a:defRPr lang="ru-RU">
          <a:solidFill>
            <a:schemeClr val="tx2"/>
          </a:solidFill>
        </a:defRPr>
      </a:lvl3pPr>
      <a:lvl4pPr eaLnBrk="1" hangingPunct="1">
        <a:defRPr lang="ru-RU">
          <a:solidFill>
            <a:schemeClr val="tx2"/>
          </a:solidFill>
        </a:defRPr>
      </a:lvl4pPr>
      <a:lvl5pPr eaLnBrk="1" hangingPunct="1">
        <a:defRPr lang="ru-RU">
          <a:solidFill>
            <a:schemeClr val="tx2"/>
          </a:solidFill>
        </a:defRPr>
      </a:lvl5pPr>
      <a:lvl6pPr eaLnBrk="1" hangingPunct="1">
        <a:defRPr lang="ru-RU">
          <a:solidFill>
            <a:schemeClr val="tx2"/>
          </a:solidFill>
        </a:defRPr>
      </a:lvl6pPr>
      <a:lvl7pPr eaLnBrk="1" hangingPunct="1">
        <a:defRPr lang="ru-RU">
          <a:solidFill>
            <a:schemeClr val="tx2"/>
          </a:solidFill>
        </a:defRPr>
      </a:lvl7pPr>
      <a:lvl8pPr eaLnBrk="1" hangingPunct="1">
        <a:defRPr lang="ru-RU">
          <a:solidFill>
            <a:schemeClr val="tx2"/>
          </a:solidFill>
        </a:defRPr>
      </a:lvl8pPr>
      <a:lvl9pPr eaLnBrk="1" hangingPunct="1">
        <a:defRPr lang="ru-RU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4800" dirty="0">
                <a:latin typeface="Segoe UI" panose="020B0502040204020203" pitchFamily="34" charset="0"/>
                <a:cs typeface="Segoe UI" panose="020B0502040204020203" pitchFamily="34" charset="0"/>
              </a:rPr>
              <a:t>Платформа взаимопомощи</a:t>
            </a:r>
            <a:br>
              <a:rPr lang="ru-RU" sz="48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800" dirty="0">
                <a:latin typeface="Segoe UI" panose="020B0502040204020203" pitchFamily="34" charset="0"/>
                <a:cs typeface="Segoe UI" panose="020B0502040204020203" pitchFamily="34" charset="0"/>
              </a:rPr>
              <a:t>по социально значимым заболеваниям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Растение крупным планом">
            <a:extLst>
              <a:ext uri="{FF2B5EF4-FFF2-40B4-BE49-F238E27FC236}">
                <a16:creationId xmlns:a16="http://schemas.microsoft.com/office/drawing/2014/main" id="{8DB431A1-9806-9CFE-0E5F-1A5611C2A66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" r="23"/>
          <a:stretch/>
        </p:blipFill>
        <p:spPr>
          <a:xfrm>
            <a:off x="0" y="0"/>
            <a:ext cx="12192000" cy="6880225"/>
          </a:xfr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C37279A-330D-886F-340D-494A5005E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9" y="444933"/>
            <a:ext cx="5477479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sz="5400" dirty="0">
                <a:latin typeface="Segoe UI" panose="020B0502040204020203" pitchFamily="34" charset="0"/>
                <a:cs typeface="Segoe UI" panose="020B0502040204020203" pitchFamily="34" charset="0"/>
              </a:rPr>
              <a:t>Сила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2249372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Значимость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28335" y="2104103"/>
            <a:ext cx="8701549" cy="4345857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>
              <a:buFont typeface="Courier New" panose="02070309020205020404" pitchFamily="49" charset="0"/>
              <a:buChar char="o"/>
            </a:pPr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Ежегодно более 3б5 миллионов людей в России становятся жертвами социально значимых заболеваний, которые могут нарушить привычный ритм жизни и работы</a:t>
            </a:r>
          </a:p>
          <a:p>
            <a:pPr lvl="1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Более трети из них находятся в трудоспособном возрасте</a:t>
            </a:r>
          </a:p>
          <a:p>
            <a:pPr lvl="1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Почти все имеют обязательства (в том числе, социальные)</a:t>
            </a:r>
          </a:p>
          <a:p>
            <a:pPr lvl="1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Существенная часть обладают высокой  квалификацией, потеря которой наносит ущерб экономике и будущему страны</a:t>
            </a:r>
          </a:p>
          <a:p>
            <a:pPr rtl="0">
              <a:buFont typeface="Courier New" panose="02070309020205020404" pitchFamily="49" charset="0"/>
              <a:buChar char="o"/>
            </a:pPr>
            <a:r>
              <a:rPr lang="ru-RU" b="1" dirty="0">
                <a:latin typeface="Segoe UI" panose="020B0502040204020203" pitchFamily="34" charset="0"/>
                <a:cs typeface="Segoe UI" panose="020B0502040204020203" pitchFamily="34" charset="0"/>
              </a:rPr>
              <a:t>Абсолютное </a:t>
            </a:r>
            <a:r>
              <a:rPr lang="ru-RU" b="1">
                <a:latin typeface="Segoe UI" panose="020B0502040204020203" pitchFamily="34" charset="0"/>
                <a:cs typeface="Segoe UI" panose="020B0502040204020203" pitchFamily="34" charset="0"/>
              </a:rPr>
              <a:t>большинство пациентов </a:t>
            </a:r>
            <a:r>
              <a:rPr lang="ru-RU" b="1" dirty="0">
                <a:latin typeface="Segoe UI" panose="020B0502040204020203" pitchFamily="34" charset="0"/>
                <a:cs typeface="Segoe UI" panose="020B0502040204020203" pitchFamily="34" charset="0"/>
              </a:rPr>
              <a:t>тратят много времени на поиски достоверных источников информации и локальных узкопрофильных организаций поддержки, упуская возможность оперативной поддержки и даже попадая к мошенникам </a:t>
            </a:r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Концепция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406241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>
              <a:buFont typeface="Courier New" panose="02070309020205020404" pitchFamily="49" charset="0"/>
              <a:buChar char="o"/>
            </a:pPr>
            <a:r>
              <a:rPr lang="ru-RU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Платформа взаимопомощи, которая будет комбинировать форматы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социальной сети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маркетплейса услуг поддержки (бесплатно)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Достоверного информационного ресурса</a:t>
            </a:r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080658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Архитектура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60" y="2379560"/>
            <a:ext cx="9720314" cy="3709987"/>
          </a:xfrm>
        </p:spPr>
        <p:txBody>
          <a:bodyPr tIns="457200" rtlCol="0">
            <a:normAutofit/>
          </a:bodyPr>
          <a:lstStyle>
            <a:defPPr>
              <a:defRPr lang="ru-RU"/>
            </a:defPPr>
          </a:lstStyle>
          <a:p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Платформа (онлайн)</a:t>
            </a:r>
          </a:p>
          <a:p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Модульные информационные блоки (онкология, кардиология, диабет, ВИЧ, другие)</a:t>
            </a: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Федеральный клуб (оффлайн/онлайн)</a:t>
            </a: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Региональные клубы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филиалы (оффлайн/онлайн)</a:t>
            </a: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Программа поддержки для каждого обратившегося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Архитектура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E93230DE-EA27-7484-19A6-9A77040948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1181926"/>
              </p:ext>
            </p:extLst>
          </p:nvPr>
        </p:nvGraphicFramePr>
        <p:xfrm>
          <a:off x="1600200" y="2470068"/>
          <a:ext cx="7302500" cy="4149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80FFD28C-3922-FCEE-FE48-155BF1FE2CDC}"/>
              </a:ext>
            </a:extLst>
          </p:cNvPr>
          <p:cNvSpPr/>
          <p:nvPr/>
        </p:nvSpPr>
        <p:spPr>
          <a:xfrm>
            <a:off x="1943100" y="4236214"/>
            <a:ext cx="891540" cy="61722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AC2504-A65F-99DD-2626-D2B2D81A1740}"/>
              </a:ext>
            </a:extLst>
          </p:cNvPr>
          <p:cNvSpPr/>
          <p:nvPr/>
        </p:nvSpPr>
        <p:spPr>
          <a:xfrm>
            <a:off x="365760" y="3788286"/>
            <a:ext cx="1234440" cy="15130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Те,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кто хочет и умеет помогать</a:t>
            </a: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F6334E20-C084-EBEE-891E-E50C321E9705}"/>
              </a:ext>
            </a:extLst>
          </p:cNvPr>
          <p:cNvSpPr/>
          <p:nvPr/>
        </p:nvSpPr>
        <p:spPr>
          <a:xfrm rot="10800000">
            <a:off x="7844790" y="4236214"/>
            <a:ext cx="891540" cy="61722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8BF5B24-BDB7-F5C2-D08E-41B017F51EFB}"/>
              </a:ext>
            </a:extLst>
          </p:cNvPr>
          <p:cNvSpPr/>
          <p:nvPr/>
        </p:nvSpPr>
        <p:spPr>
          <a:xfrm>
            <a:off x="9014460" y="3788286"/>
            <a:ext cx="1234440" cy="15130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Те,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кому нужна помощь</a:t>
            </a:r>
          </a:p>
        </p:txBody>
      </p:sp>
      <p:sp>
        <p:nvSpPr>
          <p:cNvPr id="3" name="Текст 6">
            <a:extLst>
              <a:ext uri="{FF2B5EF4-FFF2-40B4-BE49-F238E27FC236}">
                <a16:creationId xmlns:a16="http://schemas.microsoft.com/office/drawing/2014/main" id="{06EFDB92-3159-8B6A-0347-B19550CB77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75515" y="6307548"/>
            <a:ext cx="10860320" cy="894581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indent="0" rtl="0">
              <a:buNone/>
            </a:pPr>
            <a:r>
              <a:rPr lang="ru-RU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Синергия от объединения локальных организаций с узким профилем</a:t>
            </a:r>
            <a:endParaRPr lang="ru-RU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764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Варианты форматов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60" y="2468051"/>
            <a:ext cx="8560108" cy="3948112"/>
          </a:xfrm>
        </p:spPr>
        <p:txBody>
          <a:bodyPr tIns="457200" rtlCol="0">
            <a:normAutofit/>
          </a:bodyPr>
          <a:lstStyle>
            <a:defPPr>
              <a:defRPr lang="ru-RU"/>
            </a:defPPr>
          </a:lstStyle>
          <a:p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Информационная поддержка в разных сферах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Онлайн / оффлайн мероприятия </a:t>
            </a:r>
            <a:r>
              <a:rPr lang="ru-RU" b="0" dirty="0">
                <a:latin typeface="Segoe UI" panose="020B0502040204020203" pitchFamily="34" charset="0"/>
                <a:cs typeface="Segoe UI" panose="020B0502040204020203" pitchFamily="34" charset="0"/>
              </a:rPr>
              <a:t>(мастер-классы, обсуждения)</a:t>
            </a: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Личный опыт преодоления (аналог </a:t>
            </a:r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PatientsLikeMe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Формирование групп поддержки для взаимопомощи</a:t>
            </a:r>
          </a:p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Региональные клубы и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401772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>
                <a:latin typeface="Segoe UI" panose="020B0502040204020203" pitchFamily="34" charset="0"/>
                <a:cs typeface="Segoe UI" panose="020B0502040204020203" pitchFamily="34" charset="0"/>
              </a:rPr>
              <a:t>Масштаб</a:t>
            </a:r>
          </a:p>
        </p:txBody>
      </p:sp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3EAE3E10-2B15-FA6E-7954-2340AAE8D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011" y="338538"/>
            <a:ext cx="6189714" cy="618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Текст 2">
            <a:extLst>
              <a:ext uri="{FF2B5EF4-FFF2-40B4-BE49-F238E27FC236}">
                <a16:creationId xmlns:a16="http://schemas.microsoft.com/office/drawing/2014/main" id="{B00B639E-E2AB-67BF-11EE-B19915DBCEDA}"/>
              </a:ext>
            </a:extLst>
          </p:cNvPr>
          <p:cNvSpPr txBox="1">
            <a:spLocks/>
          </p:cNvSpPr>
          <p:nvPr/>
        </p:nvSpPr>
        <p:spPr>
          <a:xfrm>
            <a:off x="486204" y="1906723"/>
            <a:ext cx="3397537" cy="2175755"/>
          </a:xfrm>
          <a:prstGeom prst="rect">
            <a:avLst/>
          </a:prstGeom>
        </p:spPr>
        <p:txBody>
          <a:bodyPr tIns="457200" rtlCol="0">
            <a:normAutofit/>
          </a:bodyPr>
          <a:lstStyle>
            <a:defPPr>
              <a:defRPr lang="ru-RU"/>
            </a:defPPr>
            <a:lvl1pPr marL="22860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2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000" dirty="0">
                <a:latin typeface="Segoe UI" panose="020B0502040204020203" pitchFamily="34" charset="0"/>
                <a:cs typeface="Segoe UI" panose="020B0502040204020203" pitchFamily="34" charset="0"/>
              </a:rPr>
              <a:t>Всестороннее воздействие на сферы жизни человека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0F08C1-850D-ACC9-1810-F45ABC2CFB6C}"/>
              </a:ext>
            </a:extLst>
          </p:cNvPr>
          <p:cNvSpPr txBox="1">
            <a:spLocks/>
          </p:cNvSpPr>
          <p:nvPr/>
        </p:nvSpPr>
        <p:spPr>
          <a:xfrm>
            <a:off x="486204" y="3981329"/>
            <a:ext cx="3948145" cy="2598542"/>
          </a:xfrm>
          <a:prstGeom prst="rect">
            <a:avLst/>
          </a:prstGeom>
        </p:spPr>
        <p:txBody>
          <a:bodyPr tIns="457200" rtlCol="0">
            <a:noAutofit/>
          </a:bodyPr>
          <a:lstStyle>
            <a:defPPr>
              <a:defRPr lang="ru-RU"/>
            </a:defPPr>
            <a:lvl1pPr marL="22860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ru-RU" sz="2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000" dirty="0">
                <a:latin typeface="Segoe UI" panose="020B0502040204020203" pitchFamily="34" charset="0"/>
                <a:cs typeface="Segoe UI" panose="020B0502040204020203" pitchFamily="34" charset="0"/>
              </a:rPr>
              <a:t>Модульный подход позволят легко масштабировать платформу для разных заболеваний</a:t>
            </a:r>
          </a:p>
        </p:txBody>
      </p:sp>
    </p:spTree>
    <p:extLst>
      <p:ext uri="{BB962C8B-B14F-4D97-AF65-F5344CB8AC3E}">
        <p14:creationId xmlns:p14="http://schemas.microsoft.com/office/powerpoint/2010/main" val="2151615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Спасибо!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Пользовательская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6_TF78853419_Win32" id="{64F198E1-15ED-4C37-8B7E-9AFB96C99CBF}" vid="{515DDF0C-3F45-451B-B34F-9EB95F7A6FE3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{468B8DC9-953B-47F1-95AA-28337C50FFF7}tf78853419_win32</Template>
  <TotalTime>825</TotalTime>
  <Words>234</Words>
  <Application>Microsoft Office PowerPoint</Application>
  <PresentationFormat>Широкоэкранный</PresentationFormat>
  <Paragraphs>45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Franklin Gothic Book</vt:lpstr>
      <vt:lpstr>Franklin Gothic Demi</vt:lpstr>
      <vt:lpstr>Segoe UI</vt:lpstr>
      <vt:lpstr>Пользовательская</vt:lpstr>
      <vt:lpstr>Платформа взаимопомощи по социально значимым заболеваниям</vt:lpstr>
      <vt:lpstr>Сила коммуникации</vt:lpstr>
      <vt:lpstr>Значимость</vt:lpstr>
      <vt:lpstr>Концепция</vt:lpstr>
      <vt:lpstr>Архитектура</vt:lpstr>
      <vt:lpstr>Архитектура</vt:lpstr>
      <vt:lpstr>Варианты форматов</vt:lpstr>
      <vt:lpstr>Масштаб</vt:lpstr>
      <vt:lpstr>Спасибо!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Korablev Roman</dc:creator>
  <cp:lastModifiedBy>Yakovleva Ekaterina</cp:lastModifiedBy>
  <cp:revision>4</cp:revision>
  <dcterms:created xsi:type="dcterms:W3CDTF">2024-07-19T14:12:46Z</dcterms:created>
  <dcterms:modified xsi:type="dcterms:W3CDTF">2024-07-20T08:06:01Z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