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27"/>
          <a:stretch/>
        </p:blipFill>
        <p:spPr>
          <a:xfrm>
            <a:off x="0" y="0"/>
            <a:ext cx="9144000" cy="255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666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77441" y="2360814"/>
            <a:ext cx="46468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Arial Black" panose="020B0A04020102020204" pitchFamily="34" charset="0"/>
              </a:rPr>
              <a:t>За формирование здорового образа жизни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EABCA935-0B14-4BF9-8207-B2FF1979A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159" y="5704995"/>
            <a:ext cx="4610834" cy="953336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Врач-терапевт участковый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Кувыкина И.Г.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86741" y="12719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для сотрудников КГБУЗ «Владивостокская поликлиника № 6» в поликлинике была создана комната психологической разгрузки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13" y="1407827"/>
            <a:ext cx="2854175" cy="2140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665" y="832999"/>
            <a:ext cx="2036594" cy="2715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46" y="1622960"/>
            <a:ext cx="1973115" cy="2080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94" y="3681461"/>
            <a:ext cx="2205990" cy="2941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088" y="3714320"/>
            <a:ext cx="2181346" cy="2908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49" y="4141436"/>
            <a:ext cx="2487610" cy="2421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504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4197" y="1893142"/>
            <a:ext cx="8138160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реализации корпоративной программы по укреплению здоровья сотрудников организации предполагаются следующие результаты: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Изменение отношения к состоянию своего здоровья.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Укрепление здоровья и улучшение самочувствия.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Увеличение производительности труда, работоспособности и эффективности деятельности работников;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мотивации работников к занятиям физической культурой;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Увеличение доли лиц с умеренной физической активностью среди работников;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культуры безопасности труда, ЗОЖ среди работников;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Увеличение охвата работников профилактическими мероприятиями, направленными на здоровый образ жизни;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Укрепление здоровья и улучшение самочувствия работников;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268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5388" y="2494200"/>
            <a:ext cx="827116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Снижение риска заболеваемости работников, уменьшение среднего срока временной нетрудоспособности работников;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выявляемости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хронических неинфекционных заболеваний работников;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Снижение количества стрессовых и конфликтных ситуаций, повышение стрессоустойчивости работников;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Профилактика вредных привычек;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Улучшение имиджа организации по мнению работников и повышение их мотивации;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Снижение текучести кадров и расходов на адаптацию работников, повышение вероятности привлечения более квалифицированного персонала;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Увеличение прибыли организации при снижении расходов и росте доходов.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19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5" y="566752"/>
            <a:ext cx="8086787" cy="606509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938721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5882" y="1901455"/>
            <a:ext cx="828778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Краевое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здравоохранения «Владивостокская поликлиника № 6» – медицинская организация, подведомственная Министерству здравоохранения Приморского края. Учредителем учреждения является Приморский край. От имени Приморского края функции и полномочия учредителя (собственника имущества) в пределах своей компетенции осуществляют Администрация Приморского края, Министерство здравоохранения Приморского края, Министерство земельных и имущественных отношений Приморского края.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 состоянию на 09.01.2024г. КГБУЗ «Владивостокская поликлиника № 6» оказывает первичную медико-санитарную помощь в амбулаторных условиях и в условиях дневного стационара взрослому населению Первомайского района г. Владивостока численностью 77598 тысяч человек.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827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2510" y="1892867"/>
            <a:ext cx="842910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проекта является: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Разработка и увеличение объема существующих оздоровительных мероприятий по укреплению здоровья и профилактике заболеваний работников.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Укрепление, сохранение здоровья и сокращение сроков восстановления здоровья медицинских работников.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Выявление и коррекция факторов хронических неинфекционных заболеваний.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и сохранение трудового потенциала работников, реализация ими своих способностей, формирование и сохранение профессионального здоровья, профессионального долголетия.</a:t>
            </a:r>
          </a:p>
          <a:p>
            <a:pPr marL="285750" indent="-285750" algn="just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здорового образа жизни.</a:t>
            </a:r>
          </a:p>
        </p:txBody>
      </p:sp>
    </p:spTree>
    <p:extLst>
      <p:ext uri="{BB962C8B-B14F-4D97-AF65-F5344CB8AC3E}">
        <p14:creationId xmlns:p14="http://schemas.microsoft.com/office/powerpoint/2010/main" val="2364082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0945" y="2011680"/>
            <a:ext cx="421455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КГБУЗ «Владивостокская поликлиника № 6» внедрена корпоративная программа на 2024-2029 гг. «Укрепление здоровья работников на рабочих местах в КГБУЗ «Владивостокская поликлиника № 6».</a:t>
            </a:r>
          </a:p>
          <a:p>
            <a:pPr marL="0" lvl="1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Программа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укрепления здоровья работников КГБУЗ «Владивостокская поликлиника № 6» на рабочем месте включает создание условий, снижающих не только риск профессионально обусловленных заболеваний, но и риск развития социально значимых хронических заболеваний. Он повышается при нерациональном питании, недостаточной физической активности, стрессах на рабочем месте, наличии вредных привычек (курение, злоупотребление алкоголем).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261" y="2011680"/>
            <a:ext cx="3823855" cy="399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752" y="1679968"/>
            <a:ext cx="6176356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ведения здорового образа жизни начинается с воспитания мотивации к здоровому образу жизни и осуществляется через целенаправленную деятельность учреждения в рамках здоровье формирующей программы, посредством создания здоровье сберегающей среды или территорий здорового образа жизни.</a:t>
            </a: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Проведение информационно – просветительских мероприятий среди работников.</a:t>
            </a: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Мотивирование к отказу от курения путем организации возможных здоровых альтернатив вместо перекуров на рабочих местах и в местах общего пользования: проведение акции «Обменяй сигареты на витамины» с обменом сигарет на фрукты (размещение тарелок с фруктами вокруг рабочих зон, в холлах, в местах общего пользования для их потребления вместо перекуров или для разрядки во время работы), оборудование в местах общего пользования, вокруг рабочих зон, в холлах зоны для самостоятельных занятий физическими упражнениями вместо перекуров или для разрядки во время работы.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39" y="91440"/>
            <a:ext cx="1758143" cy="2344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66" y="2550464"/>
            <a:ext cx="2504904" cy="1878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66" y="4613563"/>
            <a:ext cx="2504904" cy="1878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734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7323" y="3117271"/>
            <a:ext cx="8337665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рабочих мест, мест общего пользования в помещениях и на территории знаками, запрещающими курение (на основании приказа о запрете курения на территории предприятия).</a:t>
            </a:r>
          </a:p>
          <a:p>
            <a:pPr marL="285750" indent="-285750" algn="just">
              <a:buFontTx/>
              <a:buChar char="-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 в День отказа от курения.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поликлиники организована «Школа по отказу от курения» как для сотрудников, так и для пациентов.</a:t>
            </a: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Информирование сотрудников о вредных воздействиях курения с использованием всех возможных каналов, размещение информационных бюллетеней и плакатов по вопросу вреда курения для здоровья в общественных местах.</a:t>
            </a: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кабинета по оказанию помощи курящим сотрудникам в отказе от курения: оборудование помещения для проведения консультирований, назначение медработника ответственного за консультирование о вреде курения, оснащение кабинета необходимыми методическими материалами для медработника.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313" y="0"/>
            <a:ext cx="2549684" cy="2793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090" y="112220"/>
            <a:ext cx="2017277" cy="2842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3" y="1669352"/>
            <a:ext cx="2534841" cy="12858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6407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9382" y="194542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«Чистая вода» на предприятии: оснащение кулерами с питьевой водой; выдача питьевой воды в бутылках сотрудникам, имеющим выездной характер работы и работающим удаленно.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для сотрудников специально оборудованных мест для приема пищи с размещением информационных материалов по вопросам здорового питания и снижения веса.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на конкурсной основе Кампании, направленной на снижение веса, с демонстрацией личного примера.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тематических Дней здорового питания, посвященных овощам и фруктам.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65" y="1094812"/>
            <a:ext cx="2268294" cy="1701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022" y="2865002"/>
            <a:ext cx="2275997" cy="1706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022" y="4640970"/>
            <a:ext cx="2294313" cy="1720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023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6377" y="1723933"/>
            <a:ext cx="872005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занятий физкультурой и массовым спортом.</a:t>
            </a:r>
          </a:p>
          <a:p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коллективному договору п.6.6. работодатель производит частичную оплату за занятия сотрудников в спортивных секциях.</a:t>
            </a: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инициативе профсоюзного комитета и работников проводятся мероприятия по таким видам спорта как:</a:t>
            </a: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бизнес спартакиада;</a:t>
            </a: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Гонка Героев;</a:t>
            </a: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Забег;</a:t>
            </a: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Нормы ГТО;</a:t>
            </a:r>
          </a:p>
          <a:p>
            <a:pPr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ежегодная спартакиада среди членов профсоюза в Приморском крае г. Арсеньев (волейбол, гиревой спорт, настольный теннис, прыжки в длину, забег на 100 м., шахматы).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94" y="3127455"/>
            <a:ext cx="1823940" cy="1216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7" y="4955587"/>
            <a:ext cx="2689872" cy="1792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98" y="4955587"/>
            <a:ext cx="1390304" cy="1853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23" y="4924991"/>
            <a:ext cx="1390304" cy="1853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725" y="4983981"/>
            <a:ext cx="2352203" cy="1764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052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552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Кувыкина Ирина Геннадьевна</cp:lastModifiedBy>
  <cp:revision>35</cp:revision>
  <dcterms:created xsi:type="dcterms:W3CDTF">2014-11-21T11:00:06Z</dcterms:created>
  <dcterms:modified xsi:type="dcterms:W3CDTF">2024-07-17T05:39:29Z</dcterms:modified>
</cp:coreProperties>
</file>