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ADBFD-574A-475F-8C29-44C685B046E3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DC373-23BB-4547-8562-98FC77C0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08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626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336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39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038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187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87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23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5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35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0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7B055-775D-40FE-B5C6-2AF90005BD81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2192DE8-9F55-4B14-B911-250A027225F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62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4355" y="871571"/>
            <a:ext cx="11430000" cy="2541431"/>
          </a:xfrm>
        </p:spPr>
        <p:txBody>
          <a:bodyPr>
            <a:normAutofit/>
          </a:bodyPr>
          <a:lstStyle/>
          <a:p>
            <a:r>
              <a:rPr lang="ru-RU" sz="4800" dirty="0"/>
              <a:t>Медики- за здоровый образ жизни!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5070764"/>
            <a:ext cx="1283913" cy="1640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016" y="0"/>
            <a:ext cx="1456729" cy="14408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36182" y="4967816"/>
            <a:ext cx="2964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СПб ГБУЗ "Городская больница № 38 им. </a:t>
            </a:r>
            <a:endParaRPr lang="ru-RU" dirty="0" smtClean="0"/>
          </a:p>
          <a:p>
            <a:r>
              <a:rPr lang="ru-RU" dirty="0" smtClean="0"/>
              <a:t>Н.А</a:t>
            </a:r>
            <a:r>
              <a:rPr lang="ru-RU" dirty="0"/>
              <a:t>. Семашко"</a:t>
            </a:r>
          </a:p>
        </p:txBody>
      </p:sp>
    </p:spTree>
    <p:extLst>
      <p:ext uri="{BB962C8B-B14F-4D97-AF65-F5344CB8AC3E}">
        <p14:creationId xmlns:p14="http://schemas.microsoft.com/office/powerpoint/2010/main" val="1245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21" y="124691"/>
            <a:ext cx="3491834" cy="568371"/>
          </a:xfrm>
        </p:spPr>
        <p:txBody>
          <a:bodyPr>
            <a:noAutofit/>
          </a:bodyPr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836" y="595744"/>
            <a:ext cx="12081164" cy="601287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Программа </a:t>
            </a:r>
            <a:r>
              <a:rPr lang="en-US" sz="2400" dirty="0" smtClean="0"/>
              <a:t>“</a:t>
            </a:r>
            <a:r>
              <a:rPr lang="ru-RU" sz="2400" dirty="0"/>
              <a:t>Медики- за здоровый образ жизни!</a:t>
            </a:r>
            <a:r>
              <a:rPr lang="en-US" sz="2400" dirty="0" smtClean="0"/>
              <a:t>”</a:t>
            </a:r>
            <a:r>
              <a:rPr lang="ru-RU" sz="2400" dirty="0"/>
              <a:t>- направлена на создания условий физического, психологического и физиологического благополучия работников. Сформировать план, который предпримет </a:t>
            </a:r>
            <a:r>
              <a:rPr lang="ru-RU" sz="2400" dirty="0" smtClean="0"/>
              <a:t>работодатель </a:t>
            </a:r>
            <a:r>
              <a:rPr lang="ru-RU" sz="2400" dirty="0"/>
              <a:t>для улучшения состояния здоровья </a:t>
            </a:r>
            <a:r>
              <a:rPr lang="ru-RU" sz="2400" dirty="0" smtClean="0"/>
              <a:t>работников, улучшения </a:t>
            </a:r>
            <a:r>
              <a:rPr lang="ru-RU" sz="2400" dirty="0"/>
              <a:t>микроклимата в </a:t>
            </a:r>
            <a:r>
              <a:rPr lang="ru-RU" sz="2400" dirty="0" smtClean="0"/>
              <a:t>коллективе, профилактику заболеваний</a:t>
            </a:r>
            <a:r>
              <a:rPr lang="ru-RU" sz="2400" dirty="0"/>
              <a:t>, повышения безопасности, производительности и эффективности труда работников</a:t>
            </a:r>
            <a:r>
              <a:rPr lang="ru-RU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Чтобы программа была успешной и приносила свои плоды нужен правильный подход</a:t>
            </a:r>
            <a:r>
              <a:rPr lang="ru-RU" sz="2400" dirty="0"/>
              <a:t>, основанный на определении </a:t>
            </a:r>
            <a:r>
              <a:rPr lang="ru-RU" sz="2400" dirty="0" smtClean="0"/>
              <a:t>здоровья сотрудников, состояние </a:t>
            </a:r>
            <a:r>
              <a:rPr lang="ru-RU" sz="2400" dirty="0"/>
              <a:t>полного физического, эмоционального, </a:t>
            </a:r>
            <a:r>
              <a:rPr lang="ru-RU" sz="2400" dirty="0" smtClean="0"/>
              <a:t>социального благополучия.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Для того, чтобы </a:t>
            </a:r>
            <a:r>
              <a:rPr lang="ru-RU" sz="2400" dirty="0"/>
              <a:t>программа работала</a:t>
            </a:r>
            <a:r>
              <a:rPr lang="ru-RU" sz="2400" dirty="0" smtClean="0"/>
              <a:t>, зависит ни только от работодателя, но и также спланированной работы </a:t>
            </a:r>
            <a:r>
              <a:rPr lang="ru-RU" sz="2400" dirty="0"/>
              <a:t>всего коллектива.</a:t>
            </a:r>
          </a:p>
        </p:txBody>
      </p:sp>
    </p:spTree>
    <p:extLst>
      <p:ext uri="{BB962C8B-B14F-4D97-AF65-F5344CB8AC3E}">
        <p14:creationId xmlns:p14="http://schemas.microsoft.com/office/powerpoint/2010/main" val="39418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475" y="0"/>
            <a:ext cx="5957943" cy="665353"/>
          </a:xfrm>
        </p:spPr>
        <p:txBody>
          <a:bodyPr/>
          <a:lstStyle/>
          <a:p>
            <a:r>
              <a:rPr lang="ru-RU" dirty="0" smtClean="0"/>
              <a:t>Цели и Задачи проекта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89709"/>
            <a:ext cx="12081164" cy="5943600"/>
          </a:xfrm>
        </p:spPr>
        <p:txBody>
          <a:bodyPr/>
          <a:lstStyle/>
          <a:p>
            <a:r>
              <a:rPr lang="ru-RU" sz="2400" b="1" dirty="0"/>
              <a:t>Цели</a:t>
            </a:r>
            <a:r>
              <a:rPr lang="ru-RU" sz="2400" b="1" dirty="0" smtClean="0"/>
              <a:t>: </a:t>
            </a:r>
            <a:r>
              <a:rPr lang="ru-RU" sz="2000" dirty="0" smtClean="0"/>
              <a:t>Содействие </a:t>
            </a:r>
            <a:r>
              <a:rPr lang="ru-RU" sz="2000" dirty="0"/>
              <a:t>оздоровлению и </a:t>
            </a:r>
            <a:r>
              <a:rPr lang="ru-RU" sz="2000" dirty="0" smtClean="0"/>
              <a:t>здоровье сбережению  </a:t>
            </a:r>
            <a:r>
              <a:rPr lang="ru-RU" sz="2000" dirty="0"/>
              <a:t>сотрудников </a:t>
            </a:r>
            <a:r>
              <a:rPr lang="ru-RU" sz="2000" dirty="0" smtClean="0"/>
              <a:t>учреждения.</a:t>
            </a:r>
          </a:p>
          <a:p>
            <a:r>
              <a:rPr lang="ru-RU" sz="2400" b="1" dirty="0" smtClean="0"/>
              <a:t>Задачи</a:t>
            </a:r>
            <a:r>
              <a:rPr lang="ru-RU" sz="2400" b="1" dirty="0"/>
              <a:t>: 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Осуществлять </a:t>
            </a:r>
            <a:r>
              <a:rPr lang="ru-RU" sz="2000" dirty="0"/>
              <a:t>образовательную и просветительную деятельность, имеющую целью формирования мотивации здоровья и поведенческих навыков ЗОЖ среди сотрудников</a:t>
            </a:r>
            <a:r>
              <a:rPr lang="ru-RU" sz="2000" b="1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Создать </a:t>
            </a:r>
            <a:r>
              <a:rPr lang="ru-RU" sz="2000" dirty="0"/>
              <a:t>условия для физического, психологического и социального благополучия сотрудников в больнице</a:t>
            </a:r>
            <a:r>
              <a:rPr lang="ru-RU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Формировать </a:t>
            </a:r>
            <a:r>
              <a:rPr lang="ru-RU" sz="2000" dirty="0"/>
              <a:t>ответственное отношение к своему здоровью и своей работе</a:t>
            </a:r>
            <a:r>
              <a:rPr lang="ru-RU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Обеспечить </a:t>
            </a:r>
            <a:r>
              <a:rPr lang="ru-RU" sz="2000" dirty="0"/>
              <a:t>санитарно-гигиенические условия работы в учреждении и оценку имеющегося коллективного договора между администрацией и трудовым </a:t>
            </a:r>
            <a:r>
              <a:rPr lang="ru-RU" sz="2000" dirty="0" smtClean="0"/>
              <a:t>коллективом.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Разработать </a:t>
            </a:r>
            <a:r>
              <a:rPr lang="ru-RU" sz="2000" dirty="0"/>
              <a:t>и внедрить целостную модель развивающей оздоровительной, профилактической и просветительной работы с сотрудниками.</a:t>
            </a:r>
          </a:p>
          <a:p>
            <a:endParaRPr lang="ru-RU" sz="2400" b="1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8655"/>
            <a:ext cx="4862945" cy="720771"/>
          </a:xfrm>
        </p:spPr>
        <p:txBody>
          <a:bodyPr/>
          <a:lstStyle/>
          <a:p>
            <a:r>
              <a:rPr lang="ru-RU" dirty="0" smtClean="0"/>
              <a:t>Результаты проекта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110" y="1496627"/>
            <a:ext cx="11748654" cy="444697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Улучшение </a:t>
            </a:r>
            <a:r>
              <a:rPr lang="ru-RU" dirty="0"/>
              <a:t>самочувствия работников </a:t>
            </a:r>
            <a:r>
              <a:rPr lang="ru-RU" dirty="0" smtClean="0"/>
              <a:t>учреждения.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Снижение </a:t>
            </a:r>
            <a:r>
              <a:rPr lang="ru-RU" dirty="0"/>
              <a:t>заболеваемости </a:t>
            </a:r>
            <a:r>
              <a:rPr lang="ru-RU" dirty="0" smtClean="0"/>
              <a:t>работников.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Увеличение </a:t>
            </a:r>
            <a:r>
              <a:rPr lang="ru-RU" dirty="0"/>
              <a:t>продолжительности жизни </a:t>
            </a:r>
            <a:r>
              <a:rPr lang="ru-RU" dirty="0" smtClean="0"/>
              <a:t>работников.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Повышение численности работников, ведущих здоровый образ жизни.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Увеличение </a:t>
            </a:r>
            <a:r>
              <a:rPr lang="ru-RU"/>
              <a:t>производительности </a:t>
            </a:r>
            <a:r>
              <a:rPr lang="ru-RU" smtClean="0"/>
              <a:t>труда. </a:t>
            </a: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Снижение </a:t>
            </a:r>
            <a:r>
              <a:rPr lang="ru-RU" dirty="0"/>
              <a:t>количества стрессовых и конфликтных ситуаций, устранение эмоционального выгорания</a:t>
            </a:r>
            <a:r>
              <a:rPr lang="ru-RU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Изменение отношения работников к состоянию своего здоровья, повышение их медицинской </a:t>
            </a:r>
            <a:r>
              <a:rPr lang="ru-RU" dirty="0" smtClean="0"/>
              <a:t>активности.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52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6604" y="0"/>
            <a:ext cx="6020409" cy="1056319"/>
          </a:xfrm>
        </p:spPr>
        <p:txBody>
          <a:bodyPr/>
          <a:lstStyle/>
          <a:p>
            <a:r>
              <a:rPr lang="ru-RU" dirty="0"/>
              <a:t>Основные Мероприятия по реализации проекта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130" y="1056319"/>
            <a:ext cx="2628769" cy="23045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345" y="3842967"/>
            <a:ext cx="1836337" cy="29170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109357" y="1172605"/>
            <a:ext cx="26297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3. Мероприятия, направленные на повышение физической </a:t>
            </a:r>
            <a:r>
              <a:rPr lang="ru-RU" sz="2000" b="1" dirty="0" smtClean="0"/>
              <a:t>активности.</a:t>
            </a:r>
            <a:endParaRPr lang="ru-RU" sz="20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895" y="1056319"/>
            <a:ext cx="2768424" cy="20763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6109357" y="3910585"/>
            <a:ext cx="25950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cs typeface="Aharoni" panose="02010803020104030203" pitchFamily="2" charset="-79"/>
              </a:rPr>
              <a:t>4. Мероприятия</a:t>
            </a:r>
            <a:r>
              <a:rPr lang="ru-RU" sz="2000" b="1" dirty="0">
                <a:cs typeface="Aharoni" panose="02010803020104030203" pitchFamily="2" charset="-79"/>
              </a:rPr>
              <a:t>, направленные на формирование приверженности к здоровому питанию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037" y="3910585"/>
            <a:ext cx="2837727" cy="21282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421804" y="3910585"/>
            <a:ext cx="22167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2. Мероприятия, </a:t>
            </a:r>
          </a:p>
          <a:p>
            <a:r>
              <a:rPr lang="ru-RU" sz="2000" b="1" dirty="0"/>
              <a:t>направленные на </a:t>
            </a:r>
          </a:p>
          <a:p>
            <a:r>
              <a:rPr lang="ru-RU" sz="2000" b="1" dirty="0"/>
              <a:t>борьбу с </a:t>
            </a:r>
          </a:p>
          <a:p>
            <a:r>
              <a:rPr lang="ru-RU" sz="2000" b="1" dirty="0"/>
              <a:t>курением.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731" y="1172605"/>
            <a:ext cx="246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1.Организационные </a:t>
            </a:r>
            <a:r>
              <a:rPr lang="ru-RU" sz="2000" b="1" dirty="0"/>
              <a:t>мероприятия.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124177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3700" y="0"/>
            <a:ext cx="6740845" cy="1056319"/>
          </a:xfrm>
        </p:spPr>
        <p:txBody>
          <a:bodyPr/>
          <a:lstStyle/>
          <a:p>
            <a:r>
              <a:rPr lang="ru-RU" dirty="0"/>
              <a:t>Основные Мероприятия по реализации проекта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0391" y="1410265"/>
            <a:ext cx="29233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5. Мероприятия, направленные на профилактические мероприятия сотрудников.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923" y="1056319"/>
            <a:ext cx="1754331" cy="23391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80391" y="4045527"/>
            <a:ext cx="1995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6.Мероприятия,направленные на медицинские обследования сотрудников. </a:t>
            </a:r>
            <a:endParaRPr lang="ru-RU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105" y="3823210"/>
            <a:ext cx="2161309" cy="21613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735782" y="1219200"/>
            <a:ext cx="21197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7. Мероприятия</a:t>
            </a:r>
            <a:r>
              <a:rPr lang="ru-RU" sz="2000" b="1" dirty="0"/>
              <a:t>, направленные на борьбу с употреблением </a:t>
            </a:r>
            <a:r>
              <a:rPr lang="ru-RU" sz="2000" b="1" dirty="0" smtClean="0"/>
              <a:t>алкоголя.</a:t>
            </a:r>
            <a:endParaRPr lang="ru-RU" sz="20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72" y="848500"/>
            <a:ext cx="2431473" cy="24314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5735782" y="4353303"/>
            <a:ext cx="24868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8. Мероприятия</a:t>
            </a:r>
            <a:r>
              <a:rPr lang="ru-RU" sz="2000" b="1" dirty="0"/>
              <a:t>,   </a:t>
            </a:r>
          </a:p>
          <a:p>
            <a:r>
              <a:rPr lang="ru-RU" sz="2000" b="1" dirty="0" smtClean="0"/>
              <a:t>направленные </a:t>
            </a:r>
            <a:r>
              <a:rPr lang="ru-RU" sz="2000" b="1" dirty="0"/>
              <a:t>на борьбу    </a:t>
            </a:r>
          </a:p>
          <a:p>
            <a:r>
              <a:rPr lang="ru-RU" sz="2000" b="1" dirty="0" smtClean="0"/>
              <a:t>со </a:t>
            </a:r>
            <a:r>
              <a:rPr lang="ru-RU" sz="2000" b="1" dirty="0"/>
              <a:t>стрессом.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72" y="3823210"/>
            <a:ext cx="3144235" cy="2224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1451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124" y="2799574"/>
            <a:ext cx="5711221" cy="1049235"/>
          </a:xfrm>
        </p:spPr>
        <p:txBody>
          <a:bodyPr/>
          <a:lstStyle/>
          <a:p>
            <a:r>
              <a:rPr lang="ru-RU" dirty="0" smtClean="0"/>
              <a:t>Благодарю за внимание!!!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05" y="4211782"/>
            <a:ext cx="1853862" cy="23691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612" y="346363"/>
            <a:ext cx="1998151" cy="19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251</TotalTime>
  <Words>346</Words>
  <Application>Microsoft Office PowerPoint</Application>
  <PresentationFormat>Широкоэкранный</PresentationFormat>
  <Paragraphs>39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Aharoni</vt:lpstr>
      <vt:lpstr>Arial</vt:lpstr>
      <vt:lpstr>Calibri</vt:lpstr>
      <vt:lpstr>Gill Sans MT</vt:lpstr>
      <vt:lpstr>Gallery</vt:lpstr>
      <vt:lpstr>Медики- за здоровый образ жизни!</vt:lpstr>
      <vt:lpstr>Актуальность</vt:lpstr>
      <vt:lpstr>Цели и Задачи проекта </vt:lpstr>
      <vt:lpstr>Результаты проекта </vt:lpstr>
      <vt:lpstr>Основные Мероприятия по реализации проекта</vt:lpstr>
      <vt:lpstr>Основные Мероприятия по реализации проекта</vt:lpstr>
      <vt:lpstr>Благодарю за внимание!!!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19</cp:revision>
  <dcterms:created xsi:type="dcterms:W3CDTF">2025-03-14T21:47:24Z</dcterms:created>
  <dcterms:modified xsi:type="dcterms:W3CDTF">2025-03-15T02:08:11Z</dcterms:modified>
</cp:coreProperties>
</file>