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13" r:id="rId11"/>
  </p:sldIdLst>
  <p:sldSz cx="10691813" cy="7559675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D0E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812" y="-49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636E1-A66A-4E80-8FD3-6220804596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86B848-BBBB-47A8-AA48-D1D3EC10D6A5}">
      <dgm:prSet phldrT="[Текст]" custT="1"/>
      <dgm:spPr/>
      <dgm:t>
        <a:bodyPr/>
        <a:lstStyle/>
        <a:p>
          <a:r>
            <a:rPr lang="ru-RU" sz="2000" b="1" dirty="0" smtClean="0">
              <a:latin typeface="Bahnschrift SemiBold" panose="020B0502040204020203" pitchFamily="34" charset="0"/>
            </a:rPr>
            <a:t>Председатель ММГ</a:t>
          </a:r>
          <a:endParaRPr lang="ru-RU" sz="2000" b="1" dirty="0">
            <a:latin typeface="Bahnschrift SemiBold" panose="020B0502040204020203" pitchFamily="34" charset="0"/>
          </a:endParaRPr>
        </a:p>
      </dgm:t>
    </dgm:pt>
    <dgm:pt modelId="{53CDDA49-AA55-4887-B111-868F65AA55F6}" type="parTrans" cxnId="{784AC193-64C5-42DE-8E64-08B0CB28E621}">
      <dgm:prSet/>
      <dgm:spPr/>
      <dgm:t>
        <a:bodyPr/>
        <a:lstStyle/>
        <a:p>
          <a:endParaRPr lang="ru-RU"/>
        </a:p>
      </dgm:t>
    </dgm:pt>
    <dgm:pt modelId="{B001A542-600D-465E-9F94-D7E3D1B00BD5}" type="sibTrans" cxnId="{784AC193-64C5-42DE-8E64-08B0CB28E621}">
      <dgm:prSet/>
      <dgm:spPr/>
      <dgm:t>
        <a:bodyPr/>
        <a:lstStyle/>
        <a:p>
          <a:endParaRPr lang="ru-RU"/>
        </a:p>
      </dgm:t>
    </dgm:pt>
    <dgm:pt modelId="{56F6B68D-F06F-4C4D-8CBE-35DF8A0D39C2}">
      <dgm:prSet phldrT="[Текст]" custT="1"/>
      <dgm:spPr/>
      <dgm:t>
        <a:bodyPr/>
        <a:lstStyle/>
        <a:p>
          <a:r>
            <a:rPr lang="ru-RU" sz="2000" b="1" dirty="0" smtClean="0">
              <a:latin typeface="Bahnschrift SemiBold" panose="020B0502040204020203" pitchFamily="34" charset="0"/>
            </a:rPr>
            <a:t>Клинический психолог</a:t>
          </a:r>
          <a:endParaRPr lang="ru-RU" sz="2000" b="1" dirty="0">
            <a:latin typeface="Bahnschrift SemiBold" panose="020B0502040204020203" pitchFamily="34" charset="0"/>
          </a:endParaRPr>
        </a:p>
      </dgm:t>
    </dgm:pt>
    <dgm:pt modelId="{3B12BFB3-CEF2-468E-B4E8-952560BDB4C2}" type="parTrans" cxnId="{D0091481-801D-4831-B62E-7E45260A707D}">
      <dgm:prSet/>
      <dgm:spPr/>
      <dgm:t>
        <a:bodyPr/>
        <a:lstStyle/>
        <a:p>
          <a:endParaRPr lang="ru-RU"/>
        </a:p>
      </dgm:t>
    </dgm:pt>
    <dgm:pt modelId="{230DC854-1F9B-46C3-A36E-32AAC42D1824}" type="sibTrans" cxnId="{D0091481-801D-4831-B62E-7E45260A707D}">
      <dgm:prSet/>
      <dgm:spPr/>
      <dgm:t>
        <a:bodyPr/>
        <a:lstStyle/>
        <a:p>
          <a:endParaRPr lang="ru-RU"/>
        </a:p>
      </dgm:t>
    </dgm:pt>
    <dgm:pt modelId="{0F4ACE45-B08B-466C-897F-5FBCF1FDF645}">
      <dgm:prSet phldrT="[Текст]" custT="1"/>
      <dgm:spPr/>
      <dgm:t>
        <a:bodyPr/>
        <a:lstStyle/>
        <a:p>
          <a:r>
            <a:rPr lang="ru-RU" sz="2000" b="1" dirty="0" smtClean="0">
              <a:latin typeface="Bahnschrift SemiBold" panose="020B0502040204020203" pitchFamily="34" charset="0"/>
            </a:rPr>
            <a:t>Представитель детской поликлиники</a:t>
          </a:r>
          <a:endParaRPr lang="ru-RU" sz="2000" b="1" dirty="0">
            <a:latin typeface="Bahnschrift SemiBold" panose="020B0502040204020203" pitchFamily="34" charset="0"/>
          </a:endParaRPr>
        </a:p>
      </dgm:t>
    </dgm:pt>
    <dgm:pt modelId="{4A610EE0-CA4B-49DD-AD97-1B104ED2565C}" type="parTrans" cxnId="{F9A591FD-B767-465F-B73A-2F23DEC9CABC}">
      <dgm:prSet/>
      <dgm:spPr/>
      <dgm:t>
        <a:bodyPr/>
        <a:lstStyle/>
        <a:p>
          <a:endParaRPr lang="ru-RU"/>
        </a:p>
      </dgm:t>
    </dgm:pt>
    <dgm:pt modelId="{B90E7BF0-82C7-4E37-B35C-D9338A299E7F}" type="sibTrans" cxnId="{F9A591FD-B767-465F-B73A-2F23DEC9CABC}">
      <dgm:prSet/>
      <dgm:spPr/>
      <dgm:t>
        <a:bodyPr/>
        <a:lstStyle/>
        <a:p>
          <a:endParaRPr lang="ru-RU"/>
        </a:p>
      </dgm:t>
    </dgm:pt>
    <dgm:pt modelId="{CB63F56D-2A37-4EEE-9752-343E811DFAFD}">
      <dgm:prSet/>
      <dgm:spPr/>
      <dgm:t>
        <a:bodyPr/>
        <a:lstStyle/>
        <a:p>
          <a:endParaRPr lang="ru-RU"/>
        </a:p>
      </dgm:t>
    </dgm:pt>
    <dgm:pt modelId="{BEE464B6-6179-442F-BF85-C625AC21E031}" type="parTrans" cxnId="{BC4C27A1-1176-420A-9509-C58063AC9DD5}">
      <dgm:prSet/>
      <dgm:spPr/>
      <dgm:t>
        <a:bodyPr/>
        <a:lstStyle/>
        <a:p>
          <a:endParaRPr lang="ru-RU"/>
        </a:p>
      </dgm:t>
    </dgm:pt>
    <dgm:pt modelId="{6A56142D-13EF-45A9-A9C1-A4A333106C51}" type="sibTrans" cxnId="{BC4C27A1-1176-420A-9509-C58063AC9DD5}">
      <dgm:prSet/>
      <dgm:spPr/>
      <dgm:t>
        <a:bodyPr/>
        <a:lstStyle/>
        <a:p>
          <a:endParaRPr lang="ru-RU"/>
        </a:p>
      </dgm:t>
    </dgm:pt>
    <dgm:pt modelId="{A08A1C19-F299-4FCA-8CE6-49A29AAFEE77}">
      <dgm:prSet custT="1"/>
      <dgm:spPr/>
      <dgm:t>
        <a:bodyPr/>
        <a:lstStyle/>
        <a:p>
          <a:r>
            <a:rPr lang="ru-RU" sz="1800" b="1" dirty="0" smtClean="0">
              <a:latin typeface="Bahnschrift SemiBold" panose="020B0502040204020203" pitchFamily="34" charset="0"/>
            </a:rPr>
            <a:t>Начальник отдела по делам несовершеннолетних</a:t>
          </a:r>
          <a:endParaRPr lang="ru-RU" sz="1800" b="1" dirty="0">
            <a:latin typeface="Bahnschrift SemiBold" panose="020B0502040204020203" pitchFamily="34" charset="0"/>
          </a:endParaRPr>
        </a:p>
      </dgm:t>
    </dgm:pt>
    <dgm:pt modelId="{52E917D5-1D50-4473-9884-23D663A8A021}" type="parTrans" cxnId="{798F79C9-D061-4784-A710-65D97D041873}">
      <dgm:prSet/>
      <dgm:spPr/>
      <dgm:t>
        <a:bodyPr/>
        <a:lstStyle/>
        <a:p>
          <a:endParaRPr lang="ru-RU"/>
        </a:p>
      </dgm:t>
    </dgm:pt>
    <dgm:pt modelId="{9FC8B72D-3049-4D62-AA1B-339287698214}" type="sibTrans" cxnId="{798F79C9-D061-4784-A710-65D97D041873}">
      <dgm:prSet/>
      <dgm:spPr/>
      <dgm:t>
        <a:bodyPr/>
        <a:lstStyle/>
        <a:p>
          <a:endParaRPr lang="ru-RU"/>
        </a:p>
      </dgm:t>
    </dgm:pt>
    <dgm:pt modelId="{2D8A7828-0AEC-4727-BBA2-06DE6D802B56}">
      <dgm:prSet custT="1"/>
      <dgm:spPr/>
      <dgm:t>
        <a:bodyPr/>
        <a:lstStyle/>
        <a:p>
          <a:r>
            <a:rPr lang="ru-RU" sz="2000" b="1" dirty="0" smtClean="0">
              <a:latin typeface="Bahnschrift SemiBold" panose="020B0502040204020203" pitchFamily="34" charset="0"/>
            </a:rPr>
            <a:t>Начальник органов опеки и попечительства</a:t>
          </a:r>
          <a:endParaRPr lang="ru-RU" sz="2000" b="1" dirty="0">
            <a:latin typeface="Bahnschrift SemiBold" panose="020B0502040204020203" pitchFamily="34" charset="0"/>
          </a:endParaRPr>
        </a:p>
      </dgm:t>
    </dgm:pt>
    <dgm:pt modelId="{202AAFE5-A30D-4B07-A57F-520D47C05B1E}" type="parTrans" cxnId="{72C5DF63-E23E-4086-A10F-D3345A5BF877}">
      <dgm:prSet/>
      <dgm:spPr/>
      <dgm:t>
        <a:bodyPr/>
        <a:lstStyle/>
        <a:p>
          <a:endParaRPr lang="ru-RU"/>
        </a:p>
      </dgm:t>
    </dgm:pt>
    <dgm:pt modelId="{7A2A03B0-24F5-47A2-8083-C56CC1B9C442}" type="sibTrans" cxnId="{72C5DF63-E23E-4086-A10F-D3345A5BF877}">
      <dgm:prSet/>
      <dgm:spPr/>
      <dgm:t>
        <a:bodyPr/>
        <a:lstStyle/>
        <a:p>
          <a:endParaRPr lang="ru-RU"/>
        </a:p>
      </dgm:t>
    </dgm:pt>
    <dgm:pt modelId="{70A79662-D2E0-48C8-BBC9-41115CFE5CC7}">
      <dgm:prSet custT="1"/>
      <dgm:spPr/>
      <dgm:t>
        <a:bodyPr/>
        <a:lstStyle/>
        <a:p>
          <a:r>
            <a:rPr lang="ru-RU" sz="2000" b="1" dirty="0" smtClean="0">
              <a:latin typeface="Bahnschrift SemiBold" panose="020B0502040204020203" pitchFamily="34" charset="0"/>
            </a:rPr>
            <a:t>Заведующие </a:t>
          </a:r>
          <a:r>
            <a:rPr lang="ru-RU" sz="2000" b="1" dirty="0" err="1" smtClean="0">
              <a:latin typeface="Bahnschrift SemiBold" panose="020B0502040204020203" pitchFamily="34" charset="0"/>
            </a:rPr>
            <a:t>ОПСиД</a:t>
          </a:r>
          <a:r>
            <a:rPr lang="ru-RU" sz="2000" b="1" dirty="0" smtClean="0">
              <a:latin typeface="Bahnschrift SemiBold" panose="020B0502040204020203" pitchFamily="34" charset="0"/>
            </a:rPr>
            <a:t>, ОСЗС, психологи Центра</a:t>
          </a:r>
          <a:endParaRPr lang="ru-RU" sz="2000" b="1" dirty="0">
            <a:latin typeface="Bahnschrift SemiBold" panose="020B0502040204020203" pitchFamily="34" charset="0"/>
          </a:endParaRPr>
        </a:p>
      </dgm:t>
    </dgm:pt>
    <dgm:pt modelId="{A22262C3-E114-44FA-8470-E92DA42A15C7}" type="parTrans" cxnId="{95C1D982-ADC4-4293-A968-85E97DD608D9}">
      <dgm:prSet/>
      <dgm:spPr/>
      <dgm:t>
        <a:bodyPr/>
        <a:lstStyle/>
        <a:p>
          <a:endParaRPr lang="ru-RU"/>
        </a:p>
      </dgm:t>
    </dgm:pt>
    <dgm:pt modelId="{656B89C0-EC0F-45CF-999D-BEFA2DEEF175}" type="sibTrans" cxnId="{95C1D982-ADC4-4293-A968-85E97DD608D9}">
      <dgm:prSet/>
      <dgm:spPr/>
      <dgm:t>
        <a:bodyPr/>
        <a:lstStyle/>
        <a:p>
          <a:endParaRPr lang="ru-RU"/>
        </a:p>
      </dgm:t>
    </dgm:pt>
    <dgm:pt modelId="{69F3DE45-6A55-49B0-B18C-5B1A9771B141}">
      <dgm:prSet custT="1"/>
      <dgm:spPr/>
      <dgm:t>
        <a:bodyPr/>
        <a:lstStyle/>
        <a:p>
          <a:r>
            <a:rPr lang="ru-RU" sz="2000" b="1" dirty="0" smtClean="0">
              <a:latin typeface="Bahnschrift SemiBold" panose="020B0502040204020203" pitchFamily="34" charset="0"/>
            </a:rPr>
            <a:t>Начальник управления образования</a:t>
          </a:r>
          <a:endParaRPr lang="ru-RU" sz="2000" b="1" dirty="0">
            <a:latin typeface="Bahnschrift SemiBold" panose="020B0502040204020203" pitchFamily="34" charset="0"/>
          </a:endParaRPr>
        </a:p>
      </dgm:t>
    </dgm:pt>
    <dgm:pt modelId="{C6BD88EA-CF99-44F3-A1A3-811F4CCB958F}" type="parTrans" cxnId="{9560D4B3-9C1C-40AD-B333-77190910674C}">
      <dgm:prSet/>
      <dgm:spPr/>
      <dgm:t>
        <a:bodyPr/>
        <a:lstStyle/>
        <a:p>
          <a:endParaRPr lang="ru-RU"/>
        </a:p>
      </dgm:t>
    </dgm:pt>
    <dgm:pt modelId="{BFBB1A05-FEFE-4584-9F2F-76EB79A5B907}" type="sibTrans" cxnId="{9560D4B3-9C1C-40AD-B333-77190910674C}">
      <dgm:prSet/>
      <dgm:spPr/>
      <dgm:t>
        <a:bodyPr/>
        <a:lstStyle/>
        <a:p>
          <a:endParaRPr lang="ru-RU"/>
        </a:p>
      </dgm:t>
    </dgm:pt>
    <dgm:pt modelId="{613AC332-A35B-4DD1-A592-CF7EBECBA49E}" type="pres">
      <dgm:prSet presAssocID="{EDF636E1-A66A-4E80-8FD3-6220804596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2B5D5A-81D4-457F-BA15-DFA5AE552C67}" type="pres">
      <dgm:prSet presAssocID="{4286B848-BBBB-47A8-AA48-D1D3EC10D6A5}" presName="parentLin" presStyleCnt="0"/>
      <dgm:spPr/>
    </dgm:pt>
    <dgm:pt modelId="{A3739A01-524C-47F9-B9A2-6DFF1667AC23}" type="pres">
      <dgm:prSet presAssocID="{4286B848-BBBB-47A8-AA48-D1D3EC10D6A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15F8927-ED18-4F6C-A73F-7F9F3B29155D}" type="pres">
      <dgm:prSet presAssocID="{4286B848-BBBB-47A8-AA48-D1D3EC10D6A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6542F-0D4F-447C-BCFC-10D81ECA9964}" type="pres">
      <dgm:prSet presAssocID="{4286B848-BBBB-47A8-AA48-D1D3EC10D6A5}" presName="negativeSpace" presStyleCnt="0"/>
      <dgm:spPr/>
    </dgm:pt>
    <dgm:pt modelId="{D8BA41D6-126C-414A-841E-1BBA9E243D6C}" type="pres">
      <dgm:prSet presAssocID="{4286B848-BBBB-47A8-AA48-D1D3EC10D6A5}" presName="childText" presStyleLbl="conFgAcc1" presStyleIdx="0" presStyleCnt="7">
        <dgm:presLayoutVars>
          <dgm:bulletEnabled val="1"/>
        </dgm:presLayoutVars>
      </dgm:prSet>
      <dgm:spPr/>
    </dgm:pt>
    <dgm:pt modelId="{AFDD5237-67B4-4FDB-90D7-DB9A4FA61DCF}" type="pres">
      <dgm:prSet presAssocID="{B001A542-600D-465E-9F94-D7E3D1B00BD5}" presName="spaceBetweenRectangles" presStyleCnt="0"/>
      <dgm:spPr/>
    </dgm:pt>
    <dgm:pt modelId="{27ABD60B-8A47-4ADD-B001-27F6CD8C91F3}" type="pres">
      <dgm:prSet presAssocID="{A08A1C19-F299-4FCA-8CE6-49A29AAFEE77}" presName="parentLin" presStyleCnt="0"/>
      <dgm:spPr/>
    </dgm:pt>
    <dgm:pt modelId="{748E8386-D4DB-4F4E-8C1E-DCAA3FFA53AE}" type="pres">
      <dgm:prSet presAssocID="{A08A1C19-F299-4FCA-8CE6-49A29AAFEE7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C04CCBF-B6F5-4FBB-8B3B-2B097A6530E5}" type="pres">
      <dgm:prSet presAssocID="{A08A1C19-F299-4FCA-8CE6-49A29AAFEE7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498B1-7C4D-4142-9DE4-A57288EC42F9}" type="pres">
      <dgm:prSet presAssocID="{A08A1C19-F299-4FCA-8CE6-49A29AAFEE77}" presName="negativeSpace" presStyleCnt="0"/>
      <dgm:spPr/>
    </dgm:pt>
    <dgm:pt modelId="{5F0C6957-78BE-45BA-B77B-BADCA3C41188}" type="pres">
      <dgm:prSet presAssocID="{A08A1C19-F299-4FCA-8CE6-49A29AAFEE77}" presName="childText" presStyleLbl="conFgAcc1" presStyleIdx="1" presStyleCnt="7">
        <dgm:presLayoutVars>
          <dgm:bulletEnabled val="1"/>
        </dgm:presLayoutVars>
      </dgm:prSet>
      <dgm:spPr/>
    </dgm:pt>
    <dgm:pt modelId="{1975BEDF-5E80-4C18-A0F3-9D2325DC154F}" type="pres">
      <dgm:prSet presAssocID="{9FC8B72D-3049-4D62-AA1B-339287698214}" presName="spaceBetweenRectangles" presStyleCnt="0"/>
      <dgm:spPr/>
    </dgm:pt>
    <dgm:pt modelId="{2DA79130-C2FD-485C-8481-A4687F10C3EF}" type="pres">
      <dgm:prSet presAssocID="{2D8A7828-0AEC-4727-BBA2-06DE6D802B56}" presName="parentLin" presStyleCnt="0"/>
      <dgm:spPr/>
    </dgm:pt>
    <dgm:pt modelId="{BB235DAF-E64C-41AC-AB44-E384D45846CF}" type="pres">
      <dgm:prSet presAssocID="{2D8A7828-0AEC-4727-BBA2-06DE6D802B5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C905694-ED80-4688-8A13-DF17D8675D78}" type="pres">
      <dgm:prSet presAssocID="{2D8A7828-0AEC-4727-BBA2-06DE6D802B5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4EBE2-CAC5-4B5C-BCC4-7866EB14D92D}" type="pres">
      <dgm:prSet presAssocID="{2D8A7828-0AEC-4727-BBA2-06DE6D802B56}" presName="negativeSpace" presStyleCnt="0"/>
      <dgm:spPr/>
    </dgm:pt>
    <dgm:pt modelId="{CF0278B1-0881-422A-8D86-45C8CE80B4A5}" type="pres">
      <dgm:prSet presAssocID="{2D8A7828-0AEC-4727-BBA2-06DE6D802B56}" presName="childText" presStyleLbl="conFgAcc1" presStyleIdx="2" presStyleCnt="7">
        <dgm:presLayoutVars>
          <dgm:bulletEnabled val="1"/>
        </dgm:presLayoutVars>
      </dgm:prSet>
      <dgm:spPr/>
    </dgm:pt>
    <dgm:pt modelId="{B4F6CC19-E5C3-490C-9E2B-A1C0A63C23E3}" type="pres">
      <dgm:prSet presAssocID="{7A2A03B0-24F5-47A2-8083-C56CC1B9C442}" presName="spaceBetweenRectangles" presStyleCnt="0"/>
      <dgm:spPr/>
    </dgm:pt>
    <dgm:pt modelId="{B6F4A346-AAE1-4292-BF76-733E764CC092}" type="pres">
      <dgm:prSet presAssocID="{70A79662-D2E0-48C8-BBC9-41115CFE5CC7}" presName="parentLin" presStyleCnt="0"/>
      <dgm:spPr/>
    </dgm:pt>
    <dgm:pt modelId="{D41EE2E5-9D1B-4465-8A90-054DC47A0A02}" type="pres">
      <dgm:prSet presAssocID="{70A79662-D2E0-48C8-BBC9-41115CFE5CC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63C0680-F098-481D-8BA3-2C8AF43CCA89}" type="pres">
      <dgm:prSet presAssocID="{70A79662-D2E0-48C8-BBC9-41115CFE5CC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11CEB-8FAD-4219-B6CC-19C31BCB0F77}" type="pres">
      <dgm:prSet presAssocID="{70A79662-D2E0-48C8-BBC9-41115CFE5CC7}" presName="negativeSpace" presStyleCnt="0"/>
      <dgm:spPr/>
    </dgm:pt>
    <dgm:pt modelId="{FFFE1E10-EFBE-4627-BD28-8FE1FF0FEB31}" type="pres">
      <dgm:prSet presAssocID="{70A79662-D2E0-48C8-BBC9-41115CFE5CC7}" presName="childText" presStyleLbl="conFgAcc1" presStyleIdx="3" presStyleCnt="7">
        <dgm:presLayoutVars>
          <dgm:bulletEnabled val="1"/>
        </dgm:presLayoutVars>
      </dgm:prSet>
      <dgm:spPr/>
    </dgm:pt>
    <dgm:pt modelId="{B9C26092-A07A-4EEB-BBD4-CC285D4C35CF}" type="pres">
      <dgm:prSet presAssocID="{656B89C0-EC0F-45CF-999D-BEFA2DEEF175}" presName="spaceBetweenRectangles" presStyleCnt="0"/>
      <dgm:spPr/>
    </dgm:pt>
    <dgm:pt modelId="{9BA5CBB5-9F9E-4061-8B81-155AF3340636}" type="pres">
      <dgm:prSet presAssocID="{56F6B68D-F06F-4C4D-8CBE-35DF8A0D39C2}" presName="parentLin" presStyleCnt="0"/>
      <dgm:spPr/>
    </dgm:pt>
    <dgm:pt modelId="{B210BF57-6EB9-4B1C-A7A7-95FC1F787354}" type="pres">
      <dgm:prSet presAssocID="{56F6B68D-F06F-4C4D-8CBE-35DF8A0D39C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6574BEB-53CE-427E-913F-00A851E4FA95}" type="pres">
      <dgm:prSet presAssocID="{56F6B68D-F06F-4C4D-8CBE-35DF8A0D39C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40D54-24BF-4BA8-A977-FC79447A8BC9}" type="pres">
      <dgm:prSet presAssocID="{56F6B68D-F06F-4C4D-8CBE-35DF8A0D39C2}" presName="negativeSpace" presStyleCnt="0"/>
      <dgm:spPr/>
    </dgm:pt>
    <dgm:pt modelId="{8EE16F6E-9ACB-4054-9BF9-3DA65F46842B}" type="pres">
      <dgm:prSet presAssocID="{56F6B68D-F06F-4C4D-8CBE-35DF8A0D39C2}" presName="childText" presStyleLbl="conFgAcc1" presStyleIdx="4" presStyleCnt="7">
        <dgm:presLayoutVars>
          <dgm:bulletEnabled val="1"/>
        </dgm:presLayoutVars>
      </dgm:prSet>
      <dgm:spPr/>
    </dgm:pt>
    <dgm:pt modelId="{CB9F9E56-D2B4-4F58-83FD-823B1AEBA00B}" type="pres">
      <dgm:prSet presAssocID="{230DC854-1F9B-46C3-A36E-32AAC42D1824}" presName="spaceBetweenRectangles" presStyleCnt="0"/>
      <dgm:spPr/>
    </dgm:pt>
    <dgm:pt modelId="{F0839086-62FD-4657-93A6-B6A432C2C426}" type="pres">
      <dgm:prSet presAssocID="{0F4ACE45-B08B-466C-897F-5FBCF1FDF645}" presName="parentLin" presStyleCnt="0"/>
      <dgm:spPr/>
    </dgm:pt>
    <dgm:pt modelId="{BF7465FB-1133-44AE-A58B-B29E26230475}" type="pres">
      <dgm:prSet presAssocID="{0F4ACE45-B08B-466C-897F-5FBCF1FDF64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04FC2B1-1EB1-486D-A0CA-F6839F88F1C3}" type="pres">
      <dgm:prSet presAssocID="{0F4ACE45-B08B-466C-897F-5FBCF1FDF64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E5549-56C8-409E-A461-F764A4AC9215}" type="pres">
      <dgm:prSet presAssocID="{0F4ACE45-B08B-466C-897F-5FBCF1FDF645}" presName="negativeSpace" presStyleCnt="0"/>
      <dgm:spPr/>
    </dgm:pt>
    <dgm:pt modelId="{29D031AB-8192-4501-A586-2A50622F6E56}" type="pres">
      <dgm:prSet presAssocID="{0F4ACE45-B08B-466C-897F-5FBCF1FDF645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B9DB0-D3B3-41B8-A4B9-78376493EC9D}" type="pres">
      <dgm:prSet presAssocID="{B90E7BF0-82C7-4E37-B35C-D9338A299E7F}" presName="spaceBetweenRectangles" presStyleCnt="0"/>
      <dgm:spPr/>
    </dgm:pt>
    <dgm:pt modelId="{FB992B70-04B7-453B-AD5C-A7806467C087}" type="pres">
      <dgm:prSet presAssocID="{69F3DE45-6A55-49B0-B18C-5B1A9771B141}" presName="parentLin" presStyleCnt="0"/>
      <dgm:spPr/>
    </dgm:pt>
    <dgm:pt modelId="{89457CB7-C0D5-488B-A0AD-104F9825E349}" type="pres">
      <dgm:prSet presAssocID="{69F3DE45-6A55-49B0-B18C-5B1A9771B141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50DAAB6-E28E-4665-979E-6E388ACBAA96}" type="pres">
      <dgm:prSet presAssocID="{69F3DE45-6A55-49B0-B18C-5B1A9771B14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BC99A-ED29-447A-B0B0-10F34B491009}" type="pres">
      <dgm:prSet presAssocID="{69F3DE45-6A55-49B0-B18C-5B1A9771B141}" presName="negativeSpace" presStyleCnt="0"/>
      <dgm:spPr/>
    </dgm:pt>
    <dgm:pt modelId="{C91EEE81-A8E3-470E-8E63-C92EF248B810}" type="pres">
      <dgm:prSet presAssocID="{69F3DE45-6A55-49B0-B18C-5B1A9771B14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98F79C9-D061-4784-A710-65D97D041873}" srcId="{EDF636E1-A66A-4E80-8FD3-6220804596B1}" destId="{A08A1C19-F299-4FCA-8CE6-49A29AAFEE77}" srcOrd="1" destOrd="0" parTransId="{52E917D5-1D50-4473-9884-23D663A8A021}" sibTransId="{9FC8B72D-3049-4D62-AA1B-339287698214}"/>
    <dgm:cxn modelId="{04F14301-F28D-45E1-B924-2E59AEB91C6B}" type="presOf" srcId="{EDF636E1-A66A-4E80-8FD3-6220804596B1}" destId="{613AC332-A35B-4DD1-A592-CF7EBECBA49E}" srcOrd="0" destOrd="0" presId="urn:microsoft.com/office/officeart/2005/8/layout/list1"/>
    <dgm:cxn modelId="{784AC193-64C5-42DE-8E64-08B0CB28E621}" srcId="{EDF636E1-A66A-4E80-8FD3-6220804596B1}" destId="{4286B848-BBBB-47A8-AA48-D1D3EC10D6A5}" srcOrd="0" destOrd="0" parTransId="{53CDDA49-AA55-4887-B111-868F65AA55F6}" sibTransId="{B001A542-600D-465E-9F94-D7E3D1B00BD5}"/>
    <dgm:cxn modelId="{95C1D982-ADC4-4293-A968-85E97DD608D9}" srcId="{EDF636E1-A66A-4E80-8FD3-6220804596B1}" destId="{70A79662-D2E0-48C8-BBC9-41115CFE5CC7}" srcOrd="3" destOrd="0" parTransId="{A22262C3-E114-44FA-8470-E92DA42A15C7}" sibTransId="{656B89C0-EC0F-45CF-999D-BEFA2DEEF175}"/>
    <dgm:cxn modelId="{E30BFEAC-E744-46D7-8877-04C460323002}" type="presOf" srcId="{2D8A7828-0AEC-4727-BBA2-06DE6D802B56}" destId="{4C905694-ED80-4688-8A13-DF17D8675D78}" srcOrd="1" destOrd="0" presId="urn:microsoft.com/office/officeart/2005/8/layout/list1"/>
    <dgm:cxn modelId="{CC5EBD09-BC26-4AF6-8587-1A44D70219FB}" type="presOf" srcId="{4286B848-BBBB-47A8-AA48-D1D3EC10D6A5}" destId="{A3739A01-524C-47F9-B9A2-6DFF1667AC23}" srcOrd="0" destOrd="0" presId="urn:microsoft.com/office/officeart/2005/8/layout/list1"/>
    <dgm:cxn modelId="{D0091481-801D-4831-B62E-7E45260A707D}" srcId="{EDF636E1-A66A-4E80-8FD3-6220804596B1}" destId="{56F6B68D-F06F-4C4D-8CBE-35DF8A0D39C2}" srcOrd="4" destOrd="0" parTransId="{3B12BFB3-CEF2-468E-B4E8-952560BDB4C2}" sibTransId="{230DC854-1F9B-46C3-A36E-32AAC42D1824}"/>
    <dgm:cxn modelId="{6D449F01-0B72-4FC6-A7AC-BE85C1447511}" type="presOf" srcId="{69F3DE45-6A55-49B0-B18C-5B1A9771B141}" destId="{950DAAB6-E28E-4665-979E-6E388ACBAA96}" srcOrd="1" destOrd="0" presId="urn:microsoft.com/office/officeart/2005/8/layout/list1"/>
    <dgm:cxn modelId="{916AF9FF-A956-49B0-81E4-990BBE45A56C}" type="presOf" srcId="{69F3DE45-6A55-49B0-B18C-5B1A9771B141}" destId="{89457CB7-C0D5-488B-A0AD-104F9825E349}" srcOrd="0" destOrd="0" presId="urn:microsoft.com/office/officeart/2005/8/layout/list1"/>
    <dgm:cxn modelId="{DC7B9EC4-4BF8-493C-84F1-9C75891C3FA3}" type="presOf" srcId="{56F6B68D-F06F-4C4D-8CBE-35DF8A0D39C2}" destId="{D6574BEB-53CE-427E-913F-00A851E4FA95}" srcOrd="1" destOrd="0" presId="urn:microsoft.com/office/officeart/2005/8/layout/list1"/>
    <dgm:cxn modelId="{2CC8FF2D-3E7B-497D-BE4D-18C03794DDFA}" type="presOf" srcId="{0F4ACE45-B08B-466C-897F-5FBCF1FDF645}" destId="{BF7465FB-1133-44AE-A58B-B29E26230475}" srcOrd="0" destOrd="0" presId="urn:microsoft.com/office/officeart/2005/8/layout/list1"/>
    <dgm:cxn modelId="{3B1FC416-3EB9-4147-AC63-F22AD087FB42}" type="presOf" srcId="{4286B848-BBBB-47A8-AA48-D1D3EC10D6A5}" destId="{B15F8927-ED18-4F6C-A73F-7F9F3B29155D}" srcOrd="1" destOrd="0" presId="urn:microsoft.com/office/officeart/2005/8/layout/list1"/>
    <dgm:cxn modelId="{A0841952-5964-47B6-BEC1-6E662E9451B5}" type="presOf" srcId="{70A79662-D2E0-48C8-BBC9-41115CFE5CC7}" destId="{263C0680-F098-481D-8BA3-2C8AF43CCA89}" srcOrd="1" destOrd="0" presId="urn:microsoft.com/office/officeart/2005/8/layout/list1"/>
    <dgm:cxn modelId="{F382F3F8-E3A5-4AAF-95AF-EBFF46948ECC}" type="presOf" srcId="{56F6B68D-F06F-4C4D-8CBE-35DF8A0D39C2}" destId="{B210BF57-6EB9-4B1C-A7A7-95FC1F787354}" srcOrd="0" destOrd="0" presId="urn:microsoft.com/office/officeart/2005/8/layout/list1"/>
    <dgm:cxn modelId="{BC4C27A1-1176-420A-9509-C58063AC9DD5}" srcId="{0F4ACE45-B08B-466C-897F-5FBCF1FDF645}" destId="{CB63F56D-2A37-4EEE-9752-343E811DFAFD}" srcOrd="0" destOrd="0" parTransId="{BEE464B6-6179-442F-BF85-C625AC21E031}" sibTransId="{6A56142D-13EF-45A9-A9C1-A4A333106C51}"/>
    <dgm:cxn modelId="{9560D4B3-9C1C-40AD-B333-77190910674C}" srcId="{EDF636E1-A66A-4E80-8FD3-6220804596B1}" destId="{69F3DE45-6A55-49B0-B18C-5B1A9771B141}" srcOrd="6" destOrd="0" parTransId="{C6BD88EA-CF99-44F3-A1A3-811F4CCB958F}" sibTransId="{BFBB1A05-FEFE-4584-9F2F-76EB79A5B907}"/>
    <dgm:cxn modelId="{F9A591FD-B767-465F-B73A-2F23DEC9CABC}" srcId="{EDF636E1-A66A-4E80-8FD3-6220804596B1}" destId="{0F4ACE45-B08B-466C-897F-5FBCF1FDF645}" srcOrd="5" destOrd="0" parTransId="{4A610EE0-CA4B-49DD-AD97-1B104ED2565C}" sibTransId="{B90E7BF0-82C7-4E37-B35C-D9338A299E7F}"/>
    <dgm:cxn modelId="{5D7D75C0-BB02-4102-9886-859C509B2676}" type="presOf" srcId="{CB63F56D-2A37-4EEE-9752-343E811DFAFD}" destId="{29D031AB-8192-4501-A586-2A50622F6E56}" srcOrd="0" destOrd="0" presId="urn:microsoft.com/office/officeart/2005/8/layout/list1"/>
    <dgm:cxn modelId="{DE761CB6-C21D-494D-814A-526982B49F46}" type="presOf" srcId="{2D8A7828-0AEC-4727-BBA2-06DE6D802B56}" destId="{BB235DAF-E64C-41AC-AB44-E384D45846CF}" srcOrd="0" destOrd="0" presId="urn:microsoft.com/office/officeart/2005/8/layout/list1"/>
    <dgm:cxn modelId="{093117B3-A1A0-4D94-8FE7-936A8E223B13}" type="presOf" srcId="{70A79662-D2E0-48C8-BBC9-41115CFE5CC7}" destId="{D41EE2E5-9D1B-4465-8A90-054DC47A0A02}" srcOrd="0" destOrd="0" presId="urn:microsoft.com/office/officeart/2005/8/layout/list1"/>
    <dgm:cxn modelId="{72C5DF63-E23E-4086-A10F-D3345A5BF877}" srcId="{EDF636E1-A66A-4E80-8FD3-6220804596B1}" destId="{2D8A7828-0AEC-4727-BBA2-06DE6D802B56}" srcOrd="2" destOrd="0" parTransId="{202AAFE5-A30D-4B07-A57F-520D47C05B1E}" sibTransId="{7A2A03B0-24F5-47A2-8083-C56CC1B9C442}"/>
    <dgm:cxn modelId="{29102FEA-4024-45B2-A131-A9C49B9A0A74}" type="presOf" srcId="{A08A1C19-F299-4FCA-8CE6-49A29AAFEE77}" destId="{CC04CCBF-B6F5-4FBB-8B3B-2B097A6530E5}" srcOrd="1" destOrd="0" presId="urn:microsoft.com/office/officeart/2005/8/layout/list1"/>
    <dgm:cxn modelId="{52A48640-E408-4152-A1F9-7026C35E1925}" type="presOf" srcId="{0F4ACE45-B08B-466C-897F-5FBCF1FDF645}" destId="{F04FC2B1-1EB1-486D-A0CA-F6839F88F1C3}" srcOrd="1" destOrd="0" presId="urn:microsoft.com/office/officeart/2005/8/layout/list1"/>
    <dgm:cxn modelId="{1A712F24-4A60-4350-8C25-E039A74A4359}" type="presOf" srcId="{A08A1C19-F299-4FCA-8CE6-49A29AAFEE77}" destId="{748E8386-D4DB-4F4E-8C1E-DCAA3FFA53AE}" srcOrd="0" destOrd="0" presId="urn:microsoft.com/office/officeart/2005/8/layout/list1"/>
    <dgm:cxn modelId="{2845C638-FAA8-444A-953D-0785563B2A35}" type="presParOf" srcId="{613AC332-A35B-4DD1-A592-CF7EBECBA49E}" destId="{252B5D5A-81D4-457F-BA15-DFA5AE552C67}" srcOrd="0" destOrd="0" presId="urn:microsoft.com/office/officeart/2005/8/layout/list1"/>
    <dgm:cxn modelId="{1276BC21-698F-421F-9D90-F3263EA7F199}" type="presParOf" srcId="{252B5D5A-81D4-457F-BA15-DFA5AE552C67}" destId="{A3739A01-524C-47F9-B9A2-6DFF1667AC23}" srcOrd="0" destOrd="0" presId="urn:microsoft.com/office/officeart/2005/8/layout/list1"/>
    <dgm:cxn modelId="{92CE9C63-4F45-4033-9F95-D3F210D93E39}" type="presParOf" srcId="{252B5D5A-81D4-457F-BA15-DFA5AE552C67}" destId="{B15F8927-ED18-4F6C-A73F-7F9F3B29155D}" srcOrd="1" destOrd="0" presId="urn:microsoft.com/office/officeart/2005/8/layout/list1"/>
    <dgm:cxn modelId="{CADCF95B-7C9A-496D-A0CC-EA2DB07EF1E7}" type="presParOf" srcId="{613AC332-A35B-4DD1-A592-CF7EBECBA49E}" destId="{9D96542F-0D4F-447C-BCFC-10D81ECA9964}" srcOrd="1" destOrd="0" presId="urn:microsoft.com/office/officeart/2005/8/layout/list1"/>
    <dgm:cxn modelId="{D9521FDB-9447-4C59-86CB-BF8F6864E07B}" type="presParOf" srcId="{613AC332-A35B-4DD1-A592-CF7EBECBA49E}" destId="{D8BA41D6-126C-414A-841E-1BBA9E243D6C}" srcOrd="2" destOrd="0" presId="urn:microsoft.com/office/officeart/2005/8/layout/list1"/>
    <dgm:cxn modelId="{A2C245F0-10F6-4C53-B505-35495EC18D26}" type="presParOf" srcId="{613AC332-A35B-4DD1-A592-CF7EBECBA49E}" destId="{AFDD5237-67B4-4FDB-90D7-DB9A4FA61DCF}" srcOrd="3" destOrd="0" presId="urn:microsoft.com/office/officeart/2005/8/layout/list1"/>
    <dgm:cxn modelId="{14FDC9DD-7850-4380-B3A5-2262DCE69D13}" type="presParOf" srcId="{613AC332-A35B-4DD1-A592-CF7EBECBA49E}" destId="{27ABD60B-8A47-4ADD-B001-27F6CD8C91F3}" srcOrd="4" destOrd="0" presId="urn:microsoft.com/office/officeart/2005/8/layout/list1"/>
    <dgm:cxn modelId="{6617D98E-F834-4BA6-84DC-963B59840454}" type="presParOf" srcId="{27ABD60B-8A47-4ADD-B001-27F6CD8C91F3}" destId="{748E8386-D4DB-4F4E-8C1E-DCAA3FFA53AE}" srcOrd="0" destOrd="0" presId="urn:microsoft.com/office/officeart/2005/8/layout/list1"/>
    <dgm:cxn modelId="{3E888E01-5ED2-44D2-BCA3-4E8C0DA603FF}" type="presParOf" srcId="{27ABD60B-8A47-4ADD-B001-27F6CD8C91F3}" destId="{CC04CCBF-B6F5-4FBB-8B3B-2B097A6530E5}" srcOrd="1" destOrd="0" presId="urn:microsoft.com/office/officeart/2005/8/layout/list1"/>
    <dgm:cxn modelId="{54A6BC93-B17D-40AC-B05B-088ED400CEFB}" type="presParOf" srcId="{613AC332-A35B-4DD1-A592-CF7EBECBA49E}" destId="{657498B1-7C4D-4142-9DE4-A57288EC42F9}" srcOrd="5" destOrd="0" presId="urn:microsoft.com/office/officeart/2005/8/layout/list1"/>
    <dgm:cxn modelId="{D8717549-1040-404E-BCEB-1DE88FF3B45F}" type="presParOf" srcId="{613AC332-A35B-4DD1-A592-CF7EBECBA49E}" destId="{5F0C6957-78BE-45BA-B77B-BADCA3C41188}" srcOrd="6" destOrd="0" presId="urn:microsoft.com/office/officeart/2005/8/layout/list1"/>
    <dgm:cxn modelId="{137712BF-CCE4-4B21-BC5E-5010C1427CC7}" type="presParOf" srcId="{613AC332-A35B-4DD1-A592-CF7EBECBA49E}" destId="{1975BEDF-5E80-4C18-A0F3-9D2325DC154F}" srcOrd="7" destOrd="0" presId="urn:microsoft.com/office/officeart/2005/8/layout/list1"/>
    <dgm:cxn modelId="{C3A1712C-34F9-4E65-AED3-59780F214721}" type="presParOf" srcId="{613AC332-A35B-4DD1-A592-CF7EBECBA49E}" destId="{2DA79130-C2FD-485C-8481-A4687F10C3EF}" srcOrd="8" destOrd="0" presId="urn:microsoft.com/office/officeart/2005/8/layout/list1"/>
    <dgm:cxn modelId="{A33A1DFC-4A5B-4A75-A0E0-1C6C93F41CDA}" type="presParOf" srcId="{2DA79130-C2FD-485C-8481-A4687F10C3EF}" destId="{BB235DAF-E64C-41AC-AB44-E384D45846CF}" srcOrd="0" destOrd="0" presId="urn:microsoft.com/office/officeart/2005/8/layout/list1"/>
    <dgm:cxn modelId="{7E079034-169E-4BA7-BC3B-1FBB38E50B8A}" type="presParOf" srcId="{2DA79130-C2FD-485C-8481-A4687F10C3EF}" destId="{4C905694-ED80-4688-8A13-DF17D8675D78}" srcOrd="1" destOrd="0" presId="urn:microsoft.com/office/officeart/2005/8/layout/list1"/>
    <dgm:cxn modelId="{4711BF22-A413-4FEF-A260-FC598CCB9076}" type="presParOf" srcId="{613AC332-A35B-4DD1-A592-CF7EBECBA49E}" destId="{2514EBE2-CAC5-4B5C-BCC4-7866EB14D92D}" srcOrd="9" destOrd="0" presId="urn:microsoft.com/office/officeart/2005/8/layout/list1"/>
    <dgm:cxn modelId="{5762CF7E-50F7-41F1-B4B2-D01089CCEFDD}" type="presParOf" srcId="{613AC332-A35B-4DD1-A592-CF7EBECBA49E}" destId="{CF0278B1-0881-422A-8D86-45C8CE80B4A5}" srcOrd="10" destOrd="0" presId="urn:microsoft.com/office/officeart/2005/8/layout/list1"/>
    <dgm:cxn modelId="{8E93D52A-06FF-44F8-AC84-C060E1FC7E41}" type="presParOf" srcId="{613AC332-A35B-4DD1-A592-CF7EBECBA49E}" destId="{B4F6CC19-E5C3-490C-9E2B-A1C0A63C23E3}" srcOrd="11" destOrd="0" presId="urn:microsoft.com/office/officeart/2005/8/layout/list1"/>
    <dgm:cxn modelId="{D3C96D21-0D90-4DC5-A54A-729314B707D2}" type="presParOf" srcId="{613AC332-A35B-4DD1-A592-CF7EBECBA49E}" destId="{B6F4A346-AAE1-4292-BF76-733E764CC092}" srcOrd="12" destOrd="0" presId="urn:microsoft.com/office/officeart/2005/8/layout/list1"/>
    <dgm:cxn modelId="{619CF44F-BEBF-48E1-88A8-63B011055956}" type="presParOf" srcId="{B6F4A346-AAE1-4292-BF76-733E764CC092}" destId="{D41EE2E5-9D1B-4465-8A90-054DC47A0A02}" srcOrd="0" destOrd="0" presId="urn:microsoft.com/office/officeart/2005/8/layout/list1"/>
    <dgm:cxn modelId="{0C1A3E3D-0ED0-4489-9399-E1DF3FFD31AD}" type="presParOf" srcId="{B6F4A346-AAE1-4292-BF76-733E764CC092}" destId="{263C0680-F098-481D-8BA3-2C8AF43CCA89}" srcOrd="1" destOrd="0" presId="urn:microsoft.com/office/officeart/2005/8/layout/list1"/>
    <dgm:cxn modelId="{0F5A26F9-DF61-4B08-9ADD-178446EB93BC}" type="presParOf" srcId="{613AC332-A35B-4DD1-A592-CF7EBECBA49E}" destId="{49211CEB-8FAD-4219-B6CC-19C31BCB0F77}" srcOrd="13" destOrd="0" presId="urn:microsoft.com/office/officeart/2005/8/layout/list1"/>
    <dgm:cxn modelId="{8EF3B661-DF64-46D8-9A98-4C3911F9EDFE}" type="presParOf" srcId="{613AC332-A35B-4DD1-A592-CF7EBECBA49E}" destId="{FFFE1E10-EFBE-4627-BD28-8FE1FF0FEB31}" srcOrd="14" destOrd="0" presId="urn:microsoft.com/office/officeart/2005/8/layout/list1"/>
    <dgm:cxn modelId="{9D2E063D-C7EA-4FD6-99E7-EB87BFC024C9}" type="presParOf" srcId="{613AC332-A35B-4DD1-A592-CF7EBECBA49E}" destId="{B9C26092-A07A-4EEB-BBD4-CC285D4C35CF}" srcOrd="15" destOrd="0" presId="urn:microsoft.com/office/officeart/2005/8/layout/list1"/>
    <dgm:cxn modelId="{B729F969-D267-4F94-B364-B7A0DAD4184B}" type="presParOf" srcId="{613AC332-A35B-4DD1-A592-CF7EBECBA49E}" destId="{9BA5CBB5-9F9E-4061-8B81-155AF3340636}" srcOrd="16" destOrd="0" presId="urn:microsoft.com/office/officeart/2005/8/layout/list1"/>
    <dgm:cxn modelId="{70B0D3AE-AB4C-4DD6-BFCA-4A84BE8524B0}" type="presParOf" srcId="{9BA5CBB5-9F9E-4061-8B81-155AF3340636}" destId="{B210BF57-6EB9-4B1C-A7A7-95FC1F787354}" srcOrd="0" destOrd="0" presId="urn:microsoft.com/office/officeart/2005/8/layout/list1"/>
    <dgm:cxn modelId="{156EC259-26DC-43DA-B830-65A842FC032E}" type="presParOf" srcId="{9BA5CBB5-9F9E-4061-8B81-155AF3340636}" destId="{D6574BEB-53CE-427E-913F-00A851E4FA95}" srcOrd="1" destOrd="0" presId="urn:microsoft.com/office/officeart/2005/8/layout/list1"/>
    <dgm:cxn modelId="{AD01EFEF-D076-46C9-93C5-918426503EAA}" type="presParOf" srcId="{613AC332-A35B-4DD1-A592-CF7EBECBA49E}" destId="{4EF40D54-24BF-4BA8-A977-FC79447A8BC9}" srcOrd="17" destOrd="0" presId="urn:microsoft.com/office/officeart/2005/8/layout/list1"/>
    <dgm:cxn modelId="{5A32CB61-63C8-40AE-9FB3-64BBE53B832F}" type="presParOf" srcId="{613AC332-A35B-4DD1-A592-CF7EBECBA49E}" destId="{8EE16F6E-9ACB-4054-9BF9-3DA65F46842B}" srcOrd="18" destOrd="0" presId="urn:microsoft.com/office/officeart/2005/8/layout/list1"/>
    <dgm:cxn modelId="{2FBD6AFC-F166-4E5E-9D1E-03EE41075E40}" type="presParOf" srcId="{613AC332-A35B-4DD1-A592-CF7EBECBA49E}" destId="{CB9F9E56-D2B4-4F58-83FD-823B1AEBA00B}" srcOrd="19" destOrd="0" presId="urn:microsoft.com/office/officeart/2005/8/layout/list1"/>
    <dgm:cxn modelId="{70212A55-BB37-41A6-91A4-DF6063BB4991}" type="presParOf" srcId="{613AC332-A35B-4DD1-A592-CF7EBECBA49E}" destId="{F0839086-62FD-4657-93A6-B6A432C2C426}" srcOrd="20" destOrd="0" presId="urn:microsoft.com/office/officeart/2005/8/layout/list1"/>
    <dgm:cxn modelId="{39AD92F0-DC92-40D2-8898-8CFCD31F9638}" type="presParOf" srcId="{F0839086-62FD-4657-93A6-B6A432C2C426}" destId="{BF7465FB-1133-44AE-A58B-B29E26230475}" srcOrd="0" destOrd="0" presId="urn:microsoft.com/office/officeart/2005/8/layout/list1"/>
    <dgm:cxn modelId="{A8F4E4B1-52F4-4171-8FEE-D2728628E627}" type="presParOf" srcId="{F0839086-62FD-4657-93A6-B6A432C2C426}" destId="{F04FC2B1-1EB1-486D-A0CA-F6839F88F1C3}" srcOrd="1" destOrd="0" presId="urn:microsoft.com/office/officeart/2005/8/layout/list1"/>
    <dgm:cxn modelId="{85E75792-8E28-4822-914D-0C1440589B5C}" type="presParOf" srcId="{613AC332-A35B-4DD1-A592-CF7EBECBA49E}" destId="{105E5549-56C8-409E-A461-F764A4AC9215}" srcOrd="21" destOrd="0" presId="urn:microsoft.com/office/officeart/2005/8/layout/list1"/>
    <dgm:cxn modelId="{EDAE7E52-C980-4787-8410-1C52BD648135}" type="presParOf" srcId="{613AC332-A35B-4DD1-A592-CF7EBECBA49E}" destId="{29D031AB-8192-4501-A586-2A50622F6E56}" srcOrd="22" destOrd="0" presId="urn:microsoft.com/office/officeart/2005/8/layout/list1"/>
    <dgm:cxn modelId="{99484109-7904-4493-ADA5-164CC8D3735C}" type="presParOf" srcId="{613AC332-A35B-4DD1-A592-CF7EBECBA49E}" destId="{8D1B9DB0-D3B3-41B8-A4B9-78376493EC9D}" srcOrd="23" destOrd="0" presId="urn:microsoft.com/office/officeart/2005/8/layout/list1"/>
    <dgm:cxn modelId="{0CEA9C1B-2F68-4E12-A270-A9207750FAA0}" type="presParOf" srcId="{613AC332-A35B-4DD1-A592-CF7EBECBA49E}" destId="{FB992B70-04B7-453B-AD5C-A7806467C087}" srcOrd="24" destOrd="0" presId="urn:microsoft.com/office/officeart/2005/8/layout/list1"/>
    <dgm:cxn modelId="{54B563E3-E241-4E40-947F-B8238F4D184B}" type="presParOf" srcId="{FB992B70-04B7-453B-AD5C-A7806467C087}" destId="{89457CB7-C0D5-488B-A0AD-104F9825E349}" srcOrd="0" destOrd="0" presId="urn:microsoft.com/office/officeart/2005/8/layout/list1"/>
    <dgm:cxn modelId="{595BFB06-64C1-461D-BF2F-A0D05CF1F0A1}" type="presParOf" srcId="{FB992B70-04B7-453B-AD5C-A7806467C087}" destId="{950DAAB6-E28E-4665-979E-6E388ACBAA96}" srcOrd="1" destOrd="0" presId="urn:microsoft.com/office/officeart/2005/8/layout/list1"/>
    <dgm:cxn modelId="{7141763B-63C2-4EC3-83DB-C2FB78A68233}" type="presParOf" srcId="{613AC332-A35B-4DD1-A592-CF7EBECBA49E}" destId="{AD9BC99A-ED29-447A-B0B0-10F34B491009}" srcOrd="25" destOrd="0" presId="urn:microsoft.com/office/officeart/2005/8/layout/list1"/>
    <dgm:cxn modelId="{1C306656-F3CA-4D86-98C5-8A71AFDB9533}" type="presParOf" srcId="{613AC332-A35B-4DD1-A592-CF7EBECBA49E}" destId="{C91EEE81-A8E3-470E-8E63-C92EF248B81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A41D6-126C-414A-841E-1BBA9E243D6C}">
      <dsp:nvSpPr>
        <dsp:cNvPr id="0" name=""/>
        <dsp:cNvSpPr/>
      </dsp:nvSpPr>
      <dsp:spPr>
        <a:xfrm>
          <a:off x="0" y="415356"/>
          <a:ext cx="87251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F8927-ED18-4F6C-A73F-7F9F3B29155D}">
      <dsp:nvSpPr>
        <dsp:cNvPr id="0" name=""/>
        <dsp:cNvSpPr/>
      </dsp:nvSpPr>
      <dsp:spPr>
        <a:xfrm>
          <a:off x="436258" y="149676"/>
          <a:ext cx="61076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53" tIns="0" rIns="2308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Bold" panose="020B0502040204020203" pitchFamily="34" charset="0"/>
            </a:rPr>
            <a:t>Председатель ММГ</a:t>
          </a:r>
          <a:endParaRPr lang="ru-RU" sz="2000" b="1" kern="1200" dirty="0">
            <a:latin typeface="Bahnschrift SemiBold" panose="020B0502040204020203" pitchFamily="34" charset="0"/>
          </a:endParaRPr>
        </a:p>
      </dsp:txBody>
      <dsp:txXfrm>
        <a:off x="462197" y="175615"/>
        <a:ext cx="6055736" cy="479482"/>
      </dsp:txXfrm>
    </dsp:sp>
    <dsp:sp modelId="{5F0C6957-78BE-45BA-B77B-BADCA3C41188}">
      <dsp:nvSpPr>
        <dsp:cNvPr id="0" name=""/>
        <dsp:cNvSpPr/>
      </dsp:nvSpPr>
      <dsp:spPr>
        <a:xfrm>
          <a:off x="0" y="1231836"/>
          <a:ext cx="87251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4CCBF-B6F5-4FBB-8B3B-2B097A6530E5}">
      <dsp:nvSpPr>
        <dsp:cNvPr id="0" name=""/>
        <dsp:cNvSpPr/>
      </dsp:nvSpPr>
      <dsp:spPr>
        <a:xfrm>
          <a:off x="436258" y="966156"/>
          <a:ext cx="61076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53" tIns="0" rIns="2308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Bold" panose="020B0502040204020203" pitchFamily="34" charset="0"/>
            </a:rPr>
            <a:t>Начальник отдела по делам несовершеннолетних</a:t>
          </a:r>
          <a:endParaRPr lang="ru-RU" sz="1800" b="1" kern="1200" dirty="0">
            <a:latin typeface="Bahnschrift SemiBold" panose="020B0502040204020203" pitchFamily="34" charset="0"/>
          </a:endParaRPr>
        </a:p>
      </dsp:txBody>
      <dsp:txXfrm>
        <a:off x="462197" y="992095"/>
        <a:ext cx="6055736" cy="479482"/>
      </dsp:txXfrm>
    </dsp:sp>
    <dsp:sp modelId="{CF0278B1-0881-422A-8D86-45C8CE80B4A5}">
      <dsp:nvSpPr>
        <dsp:cNvPr id="0" name=""/>
        <dsp:cNvSpPr/>
      </dsp:nvSpPr>
      <dsp:spPr>
        <a:xfrm>
          <a:off x="0" y="2048316"/>
          <a:ext cx="87251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05694-ED80-4688-8A13-DF17D8675D78}">
      <dsp:nvSpPr>
        <dsp:cNvPr id="0" name=""/>
        <dsp:cNvSpPr/>
      </dsp:nvSpPr>
      <dsp:spPr>
        <a:xfrm>
          <a:off x="436258" y="1782636"/>
          <a:ext cx="61076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53" tIns="0" rIns="2308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Bold" panose="020B0502040204020203" pitchFamily="34" charset="0"/>
            </a:rPr>
            <a:t>Начальник органов опеки и попечительства</a:t>
          </a:r>
          <a:endParaRPr lang="ru-RU" sz="2000" b="1" kern="1200" dirty="0">
            <a:latin typeface="Bahnschrift SemiBold" panose="020B0502040204020203" pitchFamily="34" charset="0"/>
          </a:endParaRPr>
        </a:p>
      </dsp:txBody>
      <dsp:txXfrm>
        <a:off x="462197" y="1808575"/>
        <a:ext cx="6055736" cy="479482"/>
      </dsp:txXfrm>
    </dsp:sp>
    <dsp:sp modelId="{FFFE1E10-EFBE-4627-BD28-8FE1FF0FEB31}">
      <dsp:nvSpPr>
        <dsp:cNvPr id="0" name=""/>
        <dsp:cNvSpPr/>
      </dsp:nvSpPr>
      <dsp:spPr>
        <a:xfrm>
          <a:off x="0" y="2864796"/>
          <a:ext cx="87251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C0680-F098-481D-8BA3-2C8AF43CCA89}">
      <dsp:nvSpPr>
        <dsp:cNvPr id="0" name=""/>
        <dsp:cNvSpPr/>
      </dsp:nvSpPr>
      <dsp:spPr>
        <a:xfrm>
          <a:off x="436258" y="2599116"/>
          <a:ext cx="61076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53" tIns="0" rIns="2308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Bold" panose="020B0502040204020203" pitchFamily="34" charset="0"/>
            </a:rPr>
            <a:t>Заведующие </a:t>
          </a:r>
          <a:r>
            <a:rPr lang="ru-RU" sz="2000" b="1" kern="1200" dirty="0" err="1" smtClean="0">
              <a:latin typeface="Bahnschrift SemiBold" panose="020B0502040204020203" pitchFamily="34" charset="0"/>
            </a:rPr>
            <a:t>ОПСиД</a:t>
          </a:r>
          <a:r>
            <a:rPr lang="ru-RU" sz="2000" b="1" kern="1200" dirty="0" smtClean="0">
              <a:latin typeface="Bahnschrift SemiBold" panose="020B0502040204020203" pitchFamily="34" charset="0"/>
            </a:rPr>
            <a:t>, ОСЗС, психологи Центра</a:t>
          </a:r>
          <a:endParaRPr lang="ru-RU" sz="2000" b="1" kern="1200" dirty="0">
            <a:latin typeface="Bahnschrift SemiBold" panose="020B0502040204020203" pitchFamily="34" charset="0"/>
          </a:endParaRPr>
        </a:p>
      </dsp:txBody>
      <dsp:txXfrm>
        <a:off x="462197" y="2625055"/>
        <a:ext cx="6055736" cy="479482"/>
      </dsp:txXfrm>
    </dsp:sp>
    <dsp:sp modelId="{8EE16F6E-9ACB-4054-9BF9-3DA65F46842B}">
      <dsp:nvSpPr>
        <dsp:cNvPr id="0" name=""/>
        <dsp:cNvSpPr/>
      </dsp:nvSpPr>
      <dsp:spPr>
        <a:xfrm>
          <a:off x="0" y="3681276"/>
          <a:ext cx="87251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74BEB-53CE-427E-913F-00A851E4FA95}">
      <dsp:nvSpPr>
        <dsp:cNvPr id="0" name=""/>
        <dsp:cNvSpPr/>
      </dsp:nvSpPr>
      <dsp:spPr>
        <a:xfrm>
          <a:off x="436258" y="3415596"/>
          <a:ext cx="61076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53" tIns="0" rIns="2308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Bold" panose="020B0502040204020203" pitchFamily="34" charset="0"/>
            </a:rPr>
            <a:t>Клинический психолог</a:t>
          </a:r>
          <a:endParaRPr lang="ru-RU" sz="2000" b="1" kern="1200" dirty="0">
            <a:latin typeface="Bahnschrift SemiBold" panose="020B0502040204020203" pitchFamily="34" charset="0"/>
          </a:endParaRPr>
        </a:p>
      </dsp:txBody>
      <dsp:txXfrm>
        <a:off x="462197" y="3441535"/>
        <a:ext cx="6055736" cy="479482"/>
      </dsp:txXfrm>
    </dsp:sp>
    <dsp:sp modelId="{29D031AB-8192-4501-A586-2A50622F6E56}">
      <dsp:nvSpPr>
        <dsp:cNvPr id="0" name=""/>
        <dsp:cNvSpPr/>
      </dsp:nvSpPr>
      <dsp:spPr>
        <a:xfrm>
          <a:off x="0" y="4497756"/>
          <a:ext cx="87251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170" tIns="374904" rIns="6771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</dsp:txBody>
      <dsp:txXfrm>
        <a:off x="0" y="4497756"/>
        <a:ext cx="8725164" cy="453600"/>
      </dsp:txXfrm>
    </dsp:sp>
    <dsp:sp modelId="{F04FC2B1-1EB1-486D-A0CA-F6839F88F1C3}">
      <dsp:nvSpPr>
        <dsp:cNvPr id="0" name=""/>
        <dsp:cNvSpPr/>
      </dsp:nvSpPr>
      <dsp:spPr>
        <a:xfrm>
          <a:off x="436258" y="4232076"/>
          <a:ext cx="61076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53" tIns="0" rIns="2308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Bold" panose="020B0502040204020203" pitchFamily="34" charset="0"/>
            </a:rPr>
            <a:t>Представитель детской поликлиники</a:t>
          </a:r>
          <a:endParaRPr lang="ru-RU" sz="2000" b="1" kern="1200" dirty="0">
            <a:latin typeface="Bahnschrift SemiBold" panose="020B0502040204020203" pitchFamily="34" charset="0"/>
          </a:endParaRPr>
        </a:p>
      </dsp:txBody>
      <dsp:txXfrm>
        <a:off x="462197" y="4258015"/>
        <a:ext cx="6055736" cy="479482"/>
      </dsp:txXfrm>
    </dsp:sp>
    <dsp:sp modelId="{C91EEE81-A8E3-470E-8E63-C92EF248B810}">
      <dsp:nvSpPr>
        <dsp:cNvPr id="0" name=""/>
        <dsp:cNvSpPr/>
      </dsp:nvSpPr>
      <dsp:spPr>
        <a:xfrm>
          <a:off x="0" y="5314236"/>
          <a:ext cx="87251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DAAB6-E28E-4665-979E-6E388ACBAA96}">
      <dsp:nvSpPr>
        <dsp:cNvPr id="0" name=""/>
        <dsp:cNvSpPr/>
      </dsp:nvSpPr>
      <dsp:spPr>
        <a:xfrm>
          <a:off x="436258" y="5048556"/>
          <a:ext cx="61076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53" tIns="0" rIns="2308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Bold" panose="020B0502040204020203" pitchFamily="34" charset="0"/>
            </a:rPr>
            <a:t>Начальник управления образования</a:t>
          </a:r>
          <a:endParaRPr lang="ru-RU" sz="2000" b="1" kern="1200" dirty="0">
            <a:latin typeface="Bahnschrift SemiBold" panose="020B0502040204020203" pitchFamily="34" charset="0"/>
          </a:endParaRPr>
        </a:p>
      </dsp:txBody>
      <dsp:txXfrm>
        <a:off x="462197" y="5074495"/>
        <a:ext cx="605573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9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5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6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1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1170-B51C-4142-BEE2-1E3403048562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9CFD500-4B7D-4B99-8324-314B94AB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5" y="15299"/>
            <a:ext cx="417872" cy="7559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4E477141-F6AA-4604-A24F-9E4474C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33" y="177799"/>
            <a:ext cx="7738534" cy="163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Областное </a:t>
            </a:r>
            <a:r>
              <a:rPr lang="ru-RU" sz="2400" dirty="0">
                <a:solidFill>
                  <a:schemeClr val="bg1"/>
                </a:solidFill>
              </a:rPr>
              <a:t>государственное бюджетное учреждение социального обслуживания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Центр социальной помощи семье и детям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г</a:t>
            </a:r>
            <a:r>
              <a:rPr lang="ru-RU" sz="2400" dirty="0">
                <a:solidFill>
                  <a:schemeClr val="bg1"/>
                </a:solidFill>
              </a:rPr>
              <a:t>. Усть-Илимска и Усть-Илимского района»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132160EE-9B5A-489B-8C1B-B95E3CBB627A}"/>
              </a:ext>
            </a:extLst>
          </p:cNvPr>
          <p:cNvSpPr txBox="1">
            <a:spLocks/>
          </p:cNvSpPr>
          <p:nvPr/>
        </p:nvSpPr>
        <p:spPr>
          <a:xfrm>
            <a:off x="4901184" y="5671686"/>
            <a:ext cx="4928616" cy="84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Пункт проката\Desktop\ллл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" y="4552009"/>
            <a:ext cx="3096240" cy="258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6" y="177800"/>
            <a:ext cx="1977764" cy="225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9000" y="1996487"/>
            <a:ext cx="7687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«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Работа Антикризисного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центра: </a:t>
            </a:r>
          </a:p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Опыт работы специалистов отделения помощи семье и детям»</a:t>
            </a:r>
          </a:p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itchFamily="34" charset="0"/>
            </a:endParaRPr>
          </a:p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Смирнова Дарья Владимировна, </a:t>
            </a:r>
          </a:p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заведующий отделением помощи семье и детям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241" y="2894766"/>
            <a:ext cx="9221689" cy="8691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СПАСИБО ЗА ВНИМАНИЕ!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6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999" y="6181726"/>
            <a:ext cx="1838326" cy="13398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рисунка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6124" y="6181725"/>
            <a:ext cx="1933576" cy="13398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рисунка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785813" y="419556"/>
            <a:ext cx="9221787" cy="5622925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User\Desktop\Рисунок1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91812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851" y="181046"/>
            <a:ext cx="1004887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Особенности территории г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. Усть-Илимска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Усть-Илимского района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endParaRPr lang="ru-RU" b="1" dirty="0" smtClean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Усть-Илимск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– молодой таежный город на реке 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Ангара;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Город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трех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ударных комсомольских строек;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План 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строительства города разработан группой Ленинградских студентов как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«Город моей мечты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»;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Население города 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80.000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человек;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Территория приравнена 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к району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Крайнего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 севера;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Имеет 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резко континентальный климат 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9 месяцев зимы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;</a:t>
            </a:r>
            <a:endParaRPr lang="ru-RU" sz="24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Усть-Илимский 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ЛПК и Усть-Илимская 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ГЭС, ТЭЦ 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градообразующие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предприятия, Центр социальной помощи семье и детям – учреждение, оказывающее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комплексную помощь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семьям с детьми.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30" y="5105472"/>
            <a:ext cx="2203450" cy="2203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ilim24.ru/gallery/stariy/Ust-Ilimsk_1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5087663"/>
            <a:ext cx="3335146" cy="22212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nastil96.ru/files/3/F8f68Z787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7" y="5096568"/>
            <a:ext cx="3235081" cy="22034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725" y="121732"/>
            <a:ext cx="996315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2400" b="1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2400" b="1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2400" b="1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2400" b="1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2400" b="1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en-US" sz="2000" b="1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en-US" sz="2000" b="1" dirty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1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2418" y="-420405"/>
            <a:ext cx="9490026" cy="64956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202</a:t>
            </a:r>
            <a:r>
              <a:rPr lang="ru-RU" sz="3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4</a:t>
            </a:r>
            <a:r>
              <a:rPr lang="en-US" sz="3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год 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19 сигналов</a:t>
            </a:r>
            <a:r>
              <a:rPr lang="ru-RU" sz="3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о жестоком обращении</a:t>
            </a:r>
          </a:p>
          <a:p>
            <a:pPr algn="ctr"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1 </a:t>
            </a:r>
            <a:r>
              <a:rPr lang="ru-RU" sz="3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квартал 2025 </a:t>
            </a:r>
            <a:r>
              <a:rPr lang="ru-RU" sz="3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года 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6 сигналов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Имеется тенденция увеличения случаев жестокого обращения за последние несколько лет,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Но в тоже время - внедрение инновационных технологий по выявлению фактов жестокого обращения</a:t>
            </a:r>
            <a:endParaRPr lang="ru-RU" sz="4000" b="1" dirty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87462" y="554884"/>
            <a:ext cx="9221689" cy="94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13" name="Рисунок 12" descr="https://sun9-26.userapi.com/impf/-j2zrr_GbByAvY6xO7618BposH1jir2UdyUF3w/zLg-MXddy-Y.jpg?size=1600x1200&amp;quality=96&amp;sign=1d79eef0bc2a2a60f66adfca54c525b3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6" y="5199723"/>
            <a:ext cx="2704237" cy="21420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19" y="5187277"/>
            <a:ext cx="2881841" cy="21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116" y="318977"/>
            <a:ext cx="95281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«Группа быстрого реагирования» - эффективная технология профилактики раннего семейного неблагополучия</a:t>
            </a:r>
          </a:p>
          <a:p>
            <a:pPr algn="ctr"/>
            <a:endParaRPr lang="ru-RU" sz="2800" dirty="0">
              <a:latin typeface="Bahnschrift SemiBold" panose="020B0502040204020203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Технология реализуется с 2013 года</a:t>
            </a:r>
          </a:p>
          <a:p>
            <a:pPr algn="ctr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За </a:t>
            </a:r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2024 </a:t>
            </a:r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год отработано </a:t>
            </a:r>
            <a:r>
              <a:rPr lang="ru-RU" sz="28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76 сигналов </a:t>
            </a:r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о фактах семейного неблагополучия, из них</a:t>
            </a:r>
            <a:r>
              <a:rPr lang="ru-RU" sz="2800" dirty="0" smtClean="0">
                <a:latin typeface="Bahnschrift SemiBold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8</a:t>
            </a:r>
            <a:r>
              <a:rPr lang="ru-RU" sz="2800" dirty="0" smtClean="0">
                <a:latin typeface="Bahnschrift SemiBold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о возможных случаях жестокого обращения</a:t>
            </a:r>
          </a:p>
          <a:p>
            <a:pPr algn="ctr"/>
            <a:endParaRPr lang="ru-RU" sz="2800" dirty="0">
              <a:latin typeface="Bahnschrift SemiBold" panose="020B0502040204020203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За 1 квартал </a:t>
            </a:r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2025 </a:t>
            </a:r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года отработано</a:t>
            </a:r>
            <a:r>
              <a:rPr lang="ru-RU" sz="28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12 сигналов</a:t>
            </a:r>
            <a:r>
              <a:rPr lang="ru-RU" sz="2800" dirty="0" smtClean="0">
                <a:latin typeface="Bahnschrift SemiBold" panose="020B0502040204020203" pitchFamily="34" charset="0"/>
              </a:rPr>
              <a:t>, </a:t>
            </a:r>
            <a:r>
              <a:rPr lang="ru-RU" sz="28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из</a:t>
            </a:r>
            <a:r>
              <a:rPr lang="ru-RU" sz="28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них</a:t>
            </a:r>
            <a:r>
              <a:rPr lang="ru-RU" sz="2800" dirty="0" smtClean="0">
                <a:latin typeface="Bahnschrift SemiBold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– о жестоком обращении</a:t>
            </a:r>
            <a:endParaRPr lang="ru-RU" sz="28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87462" y="554884"/>
            <a:ext cx="9221689" cy="94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468" y="368541"/>
            <a:ext cx="9838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ММГ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13898942"/>
              </p:ext>
            </p:extLst>
          </p:nvPr>
        </p:nvGraphicFramePr>
        <p:xfrm>
          <a:off x="1214703" y="1059708"/>
          <a:ext cx="8725164" cy="591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0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87462" y="554884"/>
            <a:ext cx="9221689" cy="94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768" y="-351126"/>
            <a:ext cx="95303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/>
          </a:p>
          <a:p>
            <a:pPr algn="ctr"/>
            <a:endParaRPr lang="ru-RU" sz="2400" b="1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Выход в семью – </a:t>
            </a:r>
            <a:r>
              <a:rPr lang="ru-RU" sz="36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в течение 24 часов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Межведомственное совещание – </a:t>
            </a:r>
            <a:r>
              <a:rPr lang="ru-RU" sz="36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в течение 48 часов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Дальнейшее сопровождение семьи на кризисном уровне </a:t>
            </a:r>
            <a:r>
              <a:rPr lang="ru-RU" sz="36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до 6 месяцев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Пункт проката\Desktop\pochemu-nelzya-shlepat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87" y="3996266"/>
            <a:ext cx="4472483" cy="25124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87462" y="554884"/>
            <a:ext cx="9221689" cy="94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768" y="-351126"/>
            <a:ext cx="953038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/>
          </a:p>
          <a:p>
            <a:pPr algn="ctr"/>
            <a:r>
              <a:rPr lang="ru-RU" sz="32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Детская общественная приемная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2024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году</a:t>
            </a:r>
            <a:endParaRPr lang="ru-RU" sz="28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Проведено </a:t>
            </a:r>
            <a:r>
              <a:rPr lang="ru-RU" sz="24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9 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общественных приемных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Оказано </a:t>
            </a:r>
            <a:r>
              <a:rPr lang="ru-RU" sz="24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54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психолого-педагогических консультаций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В 5 случаях работа с ребенком продолжена в рамках сопровождения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 кв.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2025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года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Проведено </a:t>
            </a:r>
            <a:r>
              <a:rPr lang="ru-RU" sz="24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общественных приемных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психолого-педагогических консультаций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В </a:t>
            </a:r>
            <a:r>
              <a:rPr lang="ru-RU" sz="2400" b="1" dirty="0" smtClean="0">
                <a:solidFill>
                  <a:srgbClr val="901D0E"/>
                </a:solidFill>
                <a:latin typeface="Bahnschrift SemiBold" panose="020B0502040204020203" pitchFamily="34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случае 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работа с ребенком продолжена в рамках сопровождения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ункт проката\Downloads\1669111296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18" y="4781986"/>
            <a:ext cx="3424959" cy="25687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ункт проката\Downloads\1676012263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48" y="4781985"/>
            <a:ext cx="3424958" cy="256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87462" y="554884"/>
            <a:ext cx="9221689" cy="94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114" y="714457"/>
            <a:ext cx="95303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Школа педагогической грамотности </a:t>
            </a:r>
          </a:p>
          <a:p>
            <a:pPr algn="ctr"/>
            <a:r>
              <a:rPr lang="ru-RU" sz="36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«Работа над ошибками»</a:t>
            </a:r>
          </a:p>
          <a:p>
            <a:pPr algn="ctr"/>
            <a:endParaRPr lang="ru-RU" sz="3600" b="1" dirty="0" smtClean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За 5 лет работы Школы проведено более </a:t>
            </a:r>
            <a:r>
              <a:rPr lang="ru-RU" sz="36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1000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 консультаций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Отработано более </a:t>
            </a:r>
            <a:r>
              <a:rPr lang="ru-RU" sz="36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30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случаев жестокого обращения в отношении детей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Оказана педагогическая помощь более </a:t>
            </a:r>
            <a:r>
              <a:rPr lang="ru-RU" sz="36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500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семьям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2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3" y="728133"/>
            <a:ext cx="9169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2024-1 кв.2025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</a:t>
            </a:r>
            <a:r>
              <a:rPr lang="ru-RU" sz="28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Зеленой комнаты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28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Антикризисного центра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  <a:r>
              <a:rPr lang="ru-RU" sz="28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</a:t>
            </a:r>
            <a:r>
              <a:rPr lang="ru-RU" sz="28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рецензии;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28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семинара-практикума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коллег с других территорий;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во Всероссийском, с международным участием, конкурсе социальных и научно-практических проектов с технологией работы с жестоким обращением </a:t>
            </a:r>
            <a:r>
              <a:rPr lang="ru-RU" sz="28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 зонтом»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числе победителей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Комплекса мер</a:t>
            </a:r>
            <a:r>
              <a:rPr lang="ru-RU" sz="32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901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«Особое внимание»</a:t>
            </a:r>
            <a:endParaRPr lang="ru-RU" sz="3200" b="1" dirty="0">
              <a:solidFill>
                <a:srgbClr val="901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2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2944</TotalTime>
  <Words>407</Words>
  <Application>Microsoft Office PowerPoint</Application>
  <PresentationFormat>Произвольный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Областное государственное бюджетное учреждение социального обслуживания  «Центр социальной помощи семье и детям  г. Усть-Илимска и Усть-Илимского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Пользователь Windows</cp:lastModifiedBy>
  <cp:revision>285</cp:revision>
  <dcterms:created xsi:type="dcterms:W3CDTF">2021-04-07T10:23:16Z</dcterms:created>
  <dcterms:modified xsi:type="dcterms:W3CDTF">2025-04-04T09:01:29Z</dcterms:modified>
</cp:coreProperties>
</file>