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2"/>
  </p:notesMasterIdLst>
  <p:sldIdLst>
    <p:sldId id="256" r:id="rId2"/>
    <p:sldId id="258" r:id="rId3"/>
    <p:sldId id="317" r:id="rId4"/>
    <p:sldId id="309" r:id="rId5"/>
    <p:sldId id="287" r:id="rId6"/>
    <p:sldId id="318" r:id="rId7"/>
    <p:sldId id="319" r:id="rId8"/>
    <p:sldId id="302" r:id="rId9"/>
    <p:sldId id="320" r:id="rId10"/>
    <p:sldId id="31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4660"/>
  </p:normalViewPr>
  <p:slideViewPr>
    <p:cSldViewPr snapToGrid="0">
      <p:cViewPr>
        <p:scale>
          <a:sx n="60" d="100"/>
          <a:sy n="60" d="100"/>
        </p:scale>
        <p:origin x="89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9A00F-B29F-4D15-A916-B9E5AD8796DE}" type="datetimeFigureOut">
              <a:rPr lang="ru-RU" smtClean="0"/>
              <a:t>10.05.2023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8A5E8-A6B6-49FC-9B20-61C953231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47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54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buNone/>
              <a:defRPr sz="2400" b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2044F-5E1D-448E-81B5-9E4CF2079B79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D8E-014A-4273-A0C0-C87D1A602869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3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6362-2EB3-4206-AEB0-A90267BAC7E9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690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97C-7657-45E4-9220-95ED7B87BE44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69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48F79-F69E-4572-AE0E-7978C972AF48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0745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B96FB-E162-41F1-8CE3-75B14A0315D5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93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E4A56-3506-421E-BC1D-5CDF516D8C41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83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D40A6-3E43-476A-B38B-8D3E549EAE04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8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11972"/>
            <a:ext cx="8911687" cy="1593028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79D7-051C-4F65-8643-0F52D33BF586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4134" y="131781"/>
            <a:ext cx="779767" cy="365125"/>
          </a:xfrm>
        </p:spPr>
        <p:txBody>
          <a:bodyPr anchor="t"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fld id="{CC451CFA-CC45-47AB-9F9E-9274D589D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45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578C-C3EE-4FB5-B66D-4E871D30A53C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48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15A5-59C4-484C-B1BB-FD883FC833A9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7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D62D8-02FF-434B-B9D2-3A1D809BD4CF}" type="datetime1">
              <a:rPr lang="ru-RU" smtClean="0"/>
              <a:t>10.05.2023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32D6-967E-47A5-8488-188E43C6E6A9}" type="datetime1">
              <a:rPr lang="ru-RU" smtClean="0"/>
              <a:t>10.05.2023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47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EA599-1F19-41D3-8998-97975EC8E511}" type="datetime1">
              <a:rPr lang="ru-RU" smtClean="0"/>
              <a:t>10.05.2023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75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79BB7-D80C-41C1-9051-AF772471ACF1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16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136-F9FD-42B0-A490-5F250A11513C}" type="datetime1">
              <a:rPr lang="ru-RU" smtClean="0"/>
              <a:t>10.05.2023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12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260" y="228600"/>
            <a:ext cx="957430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774" y="1692564"/>
            <a:ext cx="9574305" cy="4665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4040" y="6415144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7E96E-2795-4F80-8A5F-DCCF979678D5}" type="datetime1">
              <a:rPr lang="ru-RU" smtClean="0"/>
              <a:t>10.05.2023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2393" y="6417779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892" y="228600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CC451CFA-CC45-47AB-9F9E-9274D589D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47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en-US" sz="4400" b="1" kern="1200" dirty="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lnSpc>
          <a:spcPct val="8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lnSpc>
          <a:spcPct val="8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lnSpc>
          <a:spcPct val="8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lnSpc>
          <a:spcPct val="8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lnSpc>
          <a:spcPct val="8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65070" y="2994660"/>
            <a:ext cx="9387840" cy="226278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>
                <a:solidFill>
                  <a:srgbClr val="FF8D47"/>
                </a:solidFill>
              </a:rPr>
              <a:t>Социальный проект: </a:t>
            </a:r>
            <a:r>
              <a:rPr lang="ru-RU" dirty="0" smtClean="0">
                <a:solidFill>
                  <a:srgbClr val="FF8D47"/>
                </a:solidFill>
              </a:rPr>
              <a:t/>
            </a:r>
            <a:br>
              <a:rPr lang="ru-RU" dirty="0" smtClean="0">
                <a:solidFill>
                  <a:srgbClr val="FF8D47"/>
                </a:solidFill>
              </a:rPr>
            </a:br>
            <a:r>
              <a:rPr lang="ru-RU" dirty="0" smtClean="0">
                <a:solidFill>
                  <a:srgbClr val="FF8D47"/>
                </a:solidFill>
              </a:rPr>
              <a:t>«Мобильное </a:t>
            </a:r>
            <a:r>
              <a:rPr lang="ru-RU" dirty="0">
                <a:solidFill>
                  <a:srgbClr val="FF8D47"/>
                </a:solidFill>
              </a:rPr>
              <a:t>приложение для женщин «</a:t>
            </a:r>
            <a:r>
              <a:rPr lang="ru-RU" dirty="0" err="1">
                <a:solidFill>
                  <a:srgbClr val="FF8D47"/>
                </a:solidFill>
              </a:rPr>
              <a:t>WomanWell</a:t>
            </a:r>
            <a:r>
              <a:rPr lang="ru-RU" dirty="0">
                <a:solidFill>
                  <a:srgbClr val="FF8D47"/>
                </a:solidFill>
              </a:rPr>
              <a:t> 365 - забота о себе каждый </a:t>
            </a:r>
            <a:r>
              <a:rPr lang="ru-RU" dirty="0" smtClean="0">
                <a:solidFill>
                  <a:srgbClr val="FF8D47"/>
                </a:solidFill>
              </a:rPr>
              <a:t>день».</a:t>
            </a:r>
            <a:endParaRPr lang="ru-RU" dirty="0">
              <a:solidFill>
                <a:srgbClr val="FF8D47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51" y="182519"/>
            <a:ext cx="12020550" cy="571861"/>
          </a:xfrm>
          <a:solidFill>
            <a:schemeClr val="accent6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«Женщины за </a:t>
            </a:r>
            <a:r>
              <a:rPr lang="ru-RU" sz="2000" dirty="0" smtClean="0">
                <a:solidFill>
                  <a:schemeClr val="bg2"/>
                </a:solidFill>
              </a:rPr>
              <a:t>здоровое общество»</a:t>
            </a:r>
            <a:r>
              <a:rPr lang="ru-RU" sz="2000" dirty="0" smtClean="0">
                <a:solidFill>
                  <a:schemeClr val="bg2"/>
                </a:solidFill>
              </a:rPr>
              <a:t>								                     		 2023 год</a:t>
            </a:r>
            <a:endParaRPr lang="ru-RU" sz="2000" dirty="0">
              <a:solidFill>
                <a:schemeClr val="bg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5070" y="5573375"/>
            <a:ext cx="9387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К.м.н. </a:t>
            </a:r>
            <a:r>
              <a:rPr lang="ru-RU" sz="24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Мумрова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Е.И.,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к.м.н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Хоменко В.А.,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Перинатальный центр г. Макеевка МЗ ДНР</a:t>
            </a:r>
          </a:p>
        </p:txBody>
      </p:sp>
    </p:spTree>
    <p:extLst>
      <p:ext uri="{BB962C8B-B14F-4D97-AF65-F5344CB8AC3E}">
        <p14:creationId xmlns:p14="http://schemas.microsoft.com/office/powerpoint/2010/main" val="394008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8693" y="4980622"/>
            <a:ext cx="8915400" cy="566738"/>
          </a:xfrm>
        </p:spPr>
        <p:txBody>
          <a:bodyPr>
            <a:normAutofit fontScale="90000"/>
          </a:bodyPr>
          <a:lstStyle/>
          <a:p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9179"/>
            <a:ext cx="12192000" cy="84862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1273342" y="401052"/>
            <a:ext cx="90106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Будьте всегда здоровы!</a:t>
            </a:r>
          </a:p>
          <a:p>
            <a:pPr algn="ctr"/>
            <a:endParaRPr lang="ru-RU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82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1741" y="148590"/>
            <a:ext cx="9012872" cy="1131570"/>
          </a:xfrm>
        </p:spPr>
        <p:txBody>
          <a:bodyPr anchor="ctr"/>
          <a:lstStyle/>
          <a:p>
            <a:r>
              <a:rPr lang="ru-RU" sz="5400" dirty="0" smtClean="0"/>
              <a:t> Актуальность вопроса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449" y="1162652"/>
            <a:ext cx="8915400" cy="2160270"/>
          </a:xfrm>
        </p:spPr>
        <p:txBody>
          <a:bodyPr/>
          <a:lstStyle/>
          <a:p>
            <a:pPr marL="0" indent="0">
              <a:buNone/>
            </a:pPr>
            <a:r>
              <a:rPr lang="ru-RU" sz="4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По данным ВОЗ:</a:t>
            </a:r>
          </a:p>
          <a:p>
            <a:r>
              <a:rPr lang="ru-RU" dirty="0" smtClean="0"/>
              <a:t>ежегодно </a:t>
            </a:r>
            <a:r>
              <a:rPr lang="ru-RU" dirty="0"/>
              <a:t>растет встречаемость нарушений менструального цикла, </a:t>
            </a:r>
            <a:r>
              <a:rPr lang="ru-RU" dirty="0" err="1"/>
              <a:t>эндометриоза</a:t>
            </a:r>
            <a:r>
              <a:rPr lang="ru-RU" dirty="0"/>
              <a:t>, </a:t>
            </a:r>
            <a:r>
              <a:rPr lang="ru-RU" dirty="0" err="1"/>
              <a:t>лейомиомы</a:t>
            </a:r>
            <a:r>
              <a:rPr lang="ru-RU" dirty="0"/>
              <a:t> матки, </a:t>
            </a:r>
            <a:r>
              <a:rPr lang="ru-RU" dirty="0" err="1"/>
              <a:t>дисгормональных</a:t>
            </a:r>
            <a:r>
              <a:rPr lang="ru-RU" dirty="0"/>
              <a:t> заболеваний молочных желез, пролапса тазовых органов. </a:t>
            </a:r>
            <a:endParaRPr lang="ru-RU" dirty="0" smtClean="0"/>
          </a:p>
          <a:p>
            <a:r>
              <a:rPr lang="ru-RU" dirty="0"/>
              <a:t>л</a:t>
            </a:r>
            <a:r>
              <a:rPr lang="ru-RU" dirty="0" smtClean="0"/>
              <a:t>идирующее </a:t>
            </a:r>
            <a:r>
              <a:rPr lang="ru-RU" dirty="0"/>
              <a:t>место среди  причин смертности  у женщин занимают онкологические заболевания женской половой сферы,  в частности рак  молочных желез и другие визуальные формы рака. </a:t>
            </a:r>
            <a:endParaRPr lang="ru-RU" dirty="0" smtClean="0"/>
          </a:p>
          <a:p>
            <a:r>
              <a:rPr lang="ru-RU" dirty="0"/>
              <a:t>д</a:t>
            </a:r>
            <a:r>
              <a:rPr lang="ru-RU" dirty="0" smtClean="0"/>
              <a:t>о </a:t>
            </a:r>
            <a:r>
              <a:rPr lang="ru-RU" dirty="0"/>
              <a:t>70% девочек, девушек и женщин страдают аномальными маточными кровотечениями и считают это нормой!  </a:t>
            </a:r>
            <a:endParaRPr lang="ru-RU" dirty="0" smtClean="0"/>
          </a:p>
          <a:p>
            <a:r>
              <a:rPr lang="ru-RU" dirty="0"/>
              <a:t>о</a:t>
            </a:r>
            <a:r>
              <a:rPr lang="ru-RU" dirty="0" smtClean="0"/>
              <a:t>чень </a:t>
            </a:r>
            <a:r>
              <a:rPr lang="ru-RU" dirty="0"/>
              <a:t>деликатной и чрезвычайно распространенной темой является пролапс тазовых органов и недержание мочи у женщин, при этом большинство пациенток не обращаются за медицинской помощью, считая начальные проявления нормой для определенного возраста. </a:t>
            </a:r>
            <a:endParaRPr lang="ru-RU" dirty="0" smtClean="0"/>
          </a:p>
          <a:p>
            <a:endParaRPr lang="ru-RU" sz="1200" dirty="0" smtClean="0"/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Поэтому  </a:t>
            </a:r>
            <a:r>
              <a:rPr lang="ru-RU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чрезвычайно важным является своевременное мотивационное напоминание каждой женщине о необходимости </a:t>
            </a:r>
            <a:r>
              <a:rPr lang="ru-RU" sz="28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самообследования</a:t>
            </a:r>
            <a:r>
              <a:rPr lang="ru-RU" sz="28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и последующего запланированного визита к гинекологу</a:t>
            </a:r>
            <a:r>
              <a:rPr lang="ru-RU" sz="28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</a:t>
            </a:r>
            <a:endParaRPr lang="ru-RU" sz="28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14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Нами проведен анализ имеющихся мобильных приложений для женщин: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94534" y="2298606"/>
            <a:ext cx="7446962" cy="2183932"/>
          </a:xfrm>
        </p:spPr>
        <p:txBody>
          <a:bodyPr/>
          <a:lstStyle/>
          <a:p>
            <a:r>
              <a:rPr lang="ru-RU" sz="2000" dirty="0" smtClean="0"/>
              <a:t>мониторинг </a:t>
            </a:r>
            <a:r>
              <a:rPr lang="ru-RU" sz="2000" dirty="0"/>
              <a:t>менструального цикла </a:t>
            </a:r>
            <a:endParaRPr lang="ru-RU" sz="2000" dirty="0" smtClean="0"/>
          </a:p>
          <a:p>
            <a:r>
              <a:rPr lang="ru-RU" sz="2000" dirty="0" smtClean="0"/>
              <a:t>определение </a:t>
            </a:r>
            <a:r>
              <a:rPr lang="ru-RU" sz="2000" dirty="0"/>
              <a:t>периода </a:t>
            </a:r>
            <a:r>
              <a:rPr lang="ru-RU" sz="2000" dirty="0" smtClean="0"/>
              <a:t>овуляции</a:t>
            </a:r>
          </a:p>
          <a:p>
            <a:r>
              <a:rPr lang="ru-RU" sz="2000" dirty="0"/>
              <a:t>к</a:t>
            </a:r>
            <a:r>
              <a:rPr lang="ru-RU" sz="2000" dirty="0" smtClean="0"/>
              <a:t>онтроль массы тела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одсчет калорий</a:t>
            </a:r>
          </a:p>
          <a:p>
            <a:r>
              <a:rPr lang="ru-RU" sz="2000" dirty="0"/>
              <a:t>с</a:t>
            </a:r>
            <a:r>
              <a:rPr lang="ru-RU" sz="2000" dirty="0" smtClean="0"/>
              <a:t>четчик схваток во время родов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3467" y="2455771"/>
            <a:ext cx="3048000" cy="13284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Имеющиеся опции</a:t>
            </a: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8439" y="4167283"/>
            <a:ext cx="10070782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Нет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ни одного приложения, которое направлено на профилактику «женских» 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заболеваний с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учетом индивидуальных рисков. 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84134" y="131781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220377" y="3757647"/>
            <a:ext cx="5147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!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98439" y="5327307"/>
            <a:ext cx="10070782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Отсутствуют функции опросников по жалобам, данных анамнеза, планирования визитов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врачу, обследований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(цитология, маммография и </a:t>
            </a:r>
            <a:r>
              <a:rPr lang="ru-RU" sz="20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т.д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) и принципов </a:t>
            </a:r>
            <a:r>
              <a:rPr lang="ru-RU" sz="20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самообследования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47251" y="4957975"/>
            <a:ext cx="5147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!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46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131780"/>
            <a:ext cx="10202779" cy="6726219"/>
          </a:xfrm>
        </p:spPr>
        <p:txBody>
          <a:bodyPr/>
          <a:lstStyle/>
          <a:p>
            <a:endParaRPr lang="ru-RU" sz="24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ru-RU" sz="3200" dirty="0">
                <a:solidFill>
                  <a:srgbClr val="C00000"/>
                </a:solidFill>
              </a:rPr>
              <a:t>Считаем полезным и востребованным создание мобильного </a:t>
            </a:r>
            <a:r>
              <a:rPr lang="ru-RU" sz="3200" dirty="0" smtClean="0">
                <a:solidFill>
                  <a:srgbClr val="C00000"/>
                </a:solidFill>
              </a:rPr>
              <a:t>приложения для женщин</a:t>
            </a:r>
            <a:r>
              <a:rPr lang="ru-RU" sz="3200" dirty="0" smtClean="0"/>
              <a:t>, </a:t>
            </a:r>
            <a:r>
              <a:rPr lang="ru-RU" sz="3200" dirty="0"/>
              <a:t>которое будет  рассчитывать группу риска возникновения онкологических заболеваний репродуктивной сферы на основании данных семейного анамнеза, индекса массы тела и т.д., предоставлять женщинам информацию о важности профилактики заболеваний репродуктивной системы, демонстрировать пример проведения </a:t>
            </a:r>
            <a:r>
              <a:rPr lang="ru-RU" sz="3200" dirty="0" err="1"/>
              <a:t>самообследования</a:t>
            </a:r>
            <a:r>
              <a:rPr lang="ru-RU" sz="3200" dirty="0"/>
              <a:t> молочных желез,  а также помогать им вести контроль над своим текущим состоянием здоровья, напомнить о необходимости визита к гинекологу и записать пациентку на прием в поликлинику или частный медицинский центр</a:t>
            </a:r>
            <a:r>
              <a:rPr lang="ru-RU" sz="3200" dirty="0" smtClean="0"/>
              <a:t>.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16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697" y="717104"/>
            <a:ext cx="8911687" cy="1593028"/>
          </a:xfrm>
        </p:spPr>
        <p:txBody>
          <a:bodyPr/>
          <a:lstStyle/>
          <a:p>
            <a:r>
              <a:rPr lang="ru-RU" sz="4000" dirty="0" smtClean="0"/>
              <a:t>Итак, наша идея: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214697" y="1973248"/>
            <a:ext cx="9479997" cy="15930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5400" b="1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>
                <a:solidFill>
                  <a:srgbClr val="FF8D47"/>
                </a:solidFill>
              </a:rPr>
              <a:t>«Мобильное приложение для женщин </a:t>
            </a:r>
            <a:r>
              <a:rPr lang="ru-RU" dirty="0" smtClean="0">
                <a:solidFill>
                  <a:srgbClr val="FF8D47"/>
                </a:solidFill>
              </a:rPr>
              <a:t>«</a:t>
            </a:r>
            <a:r>
              <a:rPr lang="ru-RU" dirty="0" err="1">
                <a:solidFill>
                  <a:srgbClr val="FF8D47"/>
                </a:solidFill>
              </a:rPr>
              <a:t>WomanWell</a:t>
            </a:r>
            <a:r>
              <a:rPr lang="ru-RU" dirty="0">
                <a:solidFill>
                  <a:srgbClr val="FF8D47"/>
                </a:solidFill>
              </a:rPr>
              <a:t> 365 - забота о себе каждый день».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72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697" y="380220"/>
            <a:ext cx="9303535" cy="1593028"/>
          </a:xfrm>
        </p:spPr>
        <p:txBody>
          <a:bodyPr/>
          <a:lstStyle/>
          <a:p>
            <a:r>
              <a:rPr lang="ru-RU" sz="4000" dirty="0" smtClean="0"/>
              <a:t>Составляющие блоки приложения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56443" y="4915152"/>
            <a:ext cx="4159346" cy="14375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менструального цикла с учетом регулярности, длительности и объема кровопотери.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56443" y="1229930"/>
            <a:ext cx="4159346" cy="14330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Расчет индивидуальных рисков заболеваний женской половой сферы на основании семейного анамнеза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31675" y="1229930"/>
            <a:ext cx="4349270" cy="14330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Опросники для выявления отклонения от нормы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31675" y="4915152"/>
            <a:ext cx="4349270" cy="14375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Личный медицинский журнал с данными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результатов обследований, что позволит отслеживать эффективность профилактических мероприятий.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031675" y="3070309"/>
            <a:ext cx="4349270" cy="14375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В случае необходимости приема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лекарственных средств напоминание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приема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препарата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34046" y="3070309"/>
            <a:ext cx="4181743" cy="14375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Уведомления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 регулярных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обследованиях (цитология маммография, флюорография и т.д.)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206311" y="6352674"/>
            <a:ext cx="2985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Продолжение следует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24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697" y="380220"/>
            <a:ext cx="9303535" cy="1593028"/>
          </a:xfrm>
        </p:spPr>
        <p:txBody>
          <a:bodyPr/>
          <a:lstStyle/>
          <a:p>
            <a:r>
              <a:rPr lang="ru-RU" sz="4000" dirty="0" smtClean="0"/>
              <a:t>Составляющие блоки приложения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1CFA-CC45-47AB-9F9E-9274D589DDC9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56443" y="4722125"/>
            <a:ext cx="4159346" cy="1856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также предлагать пользователю присоединиться к сообществу людей, занимающихся профилактикой заболеваний молочных желез, яичников и матки и обмениваться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опытом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56443" y="1229930"/>
            <a:ext cx="4159346" cy="14330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Контакты медицинских специалистов. Приложение может содержать контактную информацию медицинских специалистов, которые смогут помочь в случае необходимости.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031675" y="1578709"/>
            <a:ext cx="4349270" cy="7433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Календарь вакцинации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31675" y="4149988"/>
            <a:ext cx="4349270" cy="7477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Информация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 беременности и постановке на учет в медицинской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организации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31675" y="2842844"/>
            <a:ext cx="4349270" cy="781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Тренировки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для укрепления мышц тазового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дна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34046" y="3070309"/>
            <a:ext cx="4181743" cy="14375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Контакты медицинских организаций и возможность дистанционной записи на прием к специалистам. 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31675" y="5423293"/>
            <a:ext cx="4349270" cy="7477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История заболеваний и медицинских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консультаций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7817" y="241842"/>
            <a:ext cx="10217495" cy="1280890"/>
          </a:xfrm>
        </p:spPr>
        <p:txBody>
          <a:bodyPr/>
          <a:lstStyle/>
          <a:p>
            <a:r>
              <a:rPr lang="ru-RU" sz="2400" dirty="0" smtClean="0"/>
              <a:t>«</a:t>
            </a:r>
            <a:r>
              <a:rPr lang="ru-RU" sz="2400" dirty="0" err="1"/>
              <a:t>WomanWell</a:t>
            </a:r>
            <a:r>
              <a:rPr lang="ru-RU" sz="2400" dirty="0"/>
              <a:t> 365 - забота о себе каждый день"- это бесплатный инструмент для женщин, которые хотят вести здоровый образ жизни и </a:t>
            </a:r>
            <a:r>
              <a:rPr lang="ru-RU" sz="2400" dirty="0" smtClean="0"/>
              <a:t>заботиться о своем здоровье.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Его преимущества: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87817" y="2149982"/>
            <a:ext cx="6150464" cy="753109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Помогает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женщинам следить за своим здоровьем в любой момент времени и в любой части мира.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87817" y="3161513"/>
            <a:ext cx="6150464" cy="1069293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Предоставляет возможность быстро и легко управлять информацией о менструальном цикле и беременности, признаках гинекологических заболеваний, заболеваниях молочных желез.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87817" y="4530108"/>
            <a:ext cx="6150464" cy="901702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Помогает своевременно выявить неблагополучные симптомы и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дистанционно записаться на прием к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специалисту.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84134" y="131781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062" y="2341681"/>
            <a:ext cx="3778250" cy="3778250"/>
          </a:xfrm>
        </p:spPr>
      </p:pic>
      <p:sp>
        <p:nvSpPr>
          <p:cNvPr id="12" name="Прямоугольник 11"/>
          <p:cNvSpPr/>
          <p:nvPr/>
        </p:nvSpPr>
        <p:spPr>
          <a:xfrm>
            <a:off x="1587817" y="5689010"/>
            <a:ext cx="6150464" cy="901702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Помогает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разобраться в собственных симптомах на основании доказанных и обоснованных данных.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58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4505" y="494721"/>
            <a:ext cx="10217495" cy="1280890"/>
          </a:xfrm>
        </p:spPr>
        <p:txBody>
          <a:bodyPr/>
          <a:lstStyle/>
          <a:p>
            <a:r>
              <a:rPr lang="ru-RU" sz="3200" dirty="0" smtClean="0"/>
              <a:t>Наши предложения по масштабированию проекта и его внедрению: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51339" y="1822034"/>
            <a:ext cx="9152972" cy="1082279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Для использования ресурсов медицинских организаций необходимо информирование акушеров-гинекологов во время проведения научно-практических конференций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51338" y="3422589"/>
            <a:ext cx="9152972" cy="808217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Наличие наглядной информации в медицинских организациях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51338" y="4551291"/>
            <a:ext cx="9152972" cy="901702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Организация конкурса среди </a:t>
            </a:r>
            <a:r>
              <a:rPr lang="ru-RU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видеоблогеров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 на создание наиболее удачных роликов о женском здоровье с использованием приложения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84134" y="131781"/>
            <a:ext cx="779767" cy="365125"/>
          </a:xfrm>
        </p:spPr>
        <p:txBody>
          <a:bodyPr/>
          <a:lstStyle/>
          <a:p>
            <a:fld id="{CC451CFA-CC45-47AB-9F9E-9274D589DDC9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51338" y="5773478"/>
            <a:ext cx="9152971" cy="817234"/>
          </a:xfrm>
          <a:prstGeom prst="rect">
            <a:avLst/>
          </a:prstGeom>
          <a:noFill/>
          <a:ln w="76200">
            <a:solidFill>
              <a:srgbClr val="FF8D47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Популяризация проекта в социальных сетях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6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</TotalTime>
  <Words>623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Легкий дым</vt:lpstr>
      <vt:lpstr>                 Социальный проект:  «Мобильное приложение для женщин «WomanWell 365 - забота о себе каждый день».</vt:lpstr>
      <vt:lpstr> Актуальность вопроса</vt:lpstr>
      <vt:lpstr>Нами проведен анализ имеющихся мобильных приложений для женщин: </vt:lpstr>
      <vt:lpstr>Презентация PowerPoint</vt:lpstr>
      <vt:lpstr>Итак, наша идея:</vt:lpstr>
      <vt:lpstr>Составляющие блоки приложения</vt:lpstr>
      <vt:lpstr>Составляющие блоки приложения</vt:lpstr>
      <vt:lpstr>«WomanWell 365 - забота о себе каждый день"- это бесплатный инструмент для женщин, которые хотят вести здоровый образ жизни и заботиться о своем здоровье.  Его преимущества:</vt:lpstr>
      <vt:lpstr>Наши предложения по масштабированию проекта и его внедрению:  </vt:lpstr>
      <vt:lpstr>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Особенности течения вирусных пневмоний, ассоциированных  с COVID-19, у беременных. </dc:title>
  <dc:creator>User</dc:creator>
  <cp:lastModifiedBy>Acer</cp:lastModifiedBy>
  <cp:revision>99</cp:revision>
  <dcterms:created xsi:type="dcterms:W3CDTF">2021-08-30T19:24:14Z</dcterms:created>
  <dcterms:modified xsi:type="dcterms:W3CDTF">2023-05-10T12:50:33Z</dcterms:modified>
</cp:coreProperties>
</file>