
<file path=[Content_Types].xml><?xml version="1.0" encoding="utf-8"?>
<Types xmlns="http://schemas.openxmlformats.org/package/2006/content-types">
  <Default Extension="docx" ContentType="application/vnd.openxmlformats-officedocument.wordprocessingml.document"/>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81" autoAdjust="0"/>
  </p:normalViewPr>
  <p:slideViewPr>
    <p:cSldViewPr snapToGrid="0">
      <p:cViewPr varScale="1">
        <p:scale>
          <a:sx n="108" d="100"/>
          <a:sy n="108" d="100"/>
        </p:scale>
        <p:origin x="17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25"/>
      <c:rAngAx val="0"/>
      <c:perspective val="40"/>
    </c:view3D>
    <c:floor>
      <c:thickness val="0"/>
      <c:spPr>
        <a:solidFill>
          <a:srgbClr val="D9D9D9"/>
        </a:solidFill>
        <a:ln>
          <a:noFill/>
        </a:ln>
      </c:spPr>
    </c:floor>
    <c:sideWall>
      <c:thickness val="0"/>
      <c:spPr>
        <a:gradFill>
          <a:gsLst>
            <a:gs pos="0">
              <a:srgbClr val="92D050"/>
            </a:gs>
            <a:gs pos="74000">
              <a:schemeClr val="accent1">
                <a:lumMod val="45000"/>
                <a:lumOff val="55000"/>
              </a:schemeClr>
            </a:gs>
            <a:gs pos="83000">
              <a:schemeClr val="accent1">
                <a:lumMod val="45000"/>
                <a:lumOff val="55000"/>
              </a:schemeClr>
            </a:gs>
            <a:gs pos="98000">
              <a:schemeClr val="accent1">
                <a:lumMod val="30000"/>
                <a:lumOff val="70000"/>
              </a:schemeClr>
            </a:gs>
          </a:gsLst>
          <a:lin ang="5400000" scaled="1"/>
        </a:gradFill>
        <a:ln>
          <a:solidFill>
            <a:schemeClr val="bg1"/>
          </a:solidFill>
        </a:ln>
      </c:spPr>
    </c:sideWall>
    <c:backWall>
      <c:thickness val="0"/>
      <c:spPr>
        <a:gradFill>
          <a:gsLst>
            <a:gs pos="0">
              <a:srgbClr val="92D050"/>
            </a:gs>
            <a:gs pos="74000">
              <a:schemeClr val="accent1">
                <a:lumMod val="45000"/>
                <a:lumOff val="55000"/>
              </a:schemeClr>
            </a:gs>
            <a:gs pos="83000">
              <a:schemeClr val="accent1">
                <a:lumMod val="45000"/>
                <a:lumOff val="55000"/>
              </a:schemeClr>
            </a:gs>
            <a:gs pos="98000">
              <a:schemeClr val="accent1">
                <a:lumMod val="30000"/>
                <a:lumOff val="70000"/>
              </a:schemeClr>
            </a:gs>
          </a:gsLst>
          <a:lin ang="5400000" scaled="1"/>
        </a:gradFill>
        <a:ln>
          <a:solidFill>
            <a:schemeClr val="bg1"/>
          </a:solidFill>
        </a:ln>
      </c:spPr>
    </c:backWall>
    <c:plotArea>
      <c:layout/>
      <c:bar3DChart>
        <c:barDir val="bar"/>
        <c:grouping val="clustered"/>
        <c:varyColors val="0"/>
        <c:ser>
          <c:idx val="0"/>
          <c:order val="0"/>
          <c:tx>
            <c:strRef>
              <c:f>label 0</c:f>
              <c:strCache>
                <c:ptCount val="1"/>
                <c:pt idx="0">
                  <c:v>Столбец 1</c:v>
                </c:pt>
              </c:strCache>
            </c:strRef>
          </c:tx>
          <c:spPr>
            <a:solidFill>
              <a:srgbClr val="004586"/>
            </a:solidFill>
            <a:ln>
              <a:noFill/>
            </a:ln>
          </c:spPr>
          <c:invertIfNegative val="0"/>
          <c:dLbls>
            <c:spPr>
              <a:noFill/>
              <a:ln>
                <a:noFill/>
              </a:ln>
              <a:effectLst/>
            </c:spPr>
            <c:txPr>
              <a:bodyPr/>
              <a:lstStyle/>
              <a:p>
                <a:pPr>
                  <a:defRPr sz="1000" b="0" strike="noStrike" spc="-1">
                    <a:solidFill>
                      <a:srgbClr val="000000"/>
                    </a:solidFill>
                    <a:latin typeface="Arial"/>
                    <a:ea typeface="DejaVu Sans"/>
                  </a:defRPr>
                </a:pPr>
                <a:endParaRPr lang="ru-RU"/>
              </a:p>
            </c:txPr>
            <c:showLegendKey val="0"/>
            <c:showVal val="1"/>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4"/>
                <c:pt idx="0">
                  <c:v>0-24</c:v>
                </c:pt>
                <c:pt idx="1">
                  <c:v>2-4</c:v>
                </c:pt>
                <c:pt idx="2">
                  <c:v>4-12</c:v>
                </c:pt>
                <c:pt idx="3">
                  <c:v>12-18</c:v>
                </c:pt>
              </c:strCache>
            </c:strRef>
          </c:cat>
          <c:val>
            <c:numRef>
              <c:f>0</c:f>
              <c:numCache>
                <c:formatCode>General</c:formatCode>
                <c:ptCount val="4"/>
                <c:pt idx="0">
                  <c:v>320</c:v>
                </c:pt>
                <c:pt idx="1">
                  <c:v>300</c:v>
                </c:pt>
                <c:pt idx="2">
                  <c:v>280</c:v>
                </c:pt>
                <c:pt idx="3">
                  <c:v>100</c:v>
                </c:pt>
              </c:numCache>
            </c:numRef>
          </c:val>
          <c:extLst>
            <c:ext xmlns:c16="http://schemas.microsoft.com/office/drawing/2014/chart" uri="{C3380CC4-5D6E-409C-BE32-E72D297353CC}">
              <c16:uniqueId val="{00000000-8754-4B84-9A45-4F5307499A9D}"/>
            </c:ext>
          </c:extLst>
        </c:ser>
        <c:ser>
          <c:idx val="1"/>
          <c:order val="1"/>
          <c:tx>
            <c:strRef>
              <c:f>label 1</c:f>
              <c:strCache>
                <c:ptCount val="1"/>
                <c:pt idx="0">
                  <c:v>Столбец 2</c:v>
                </c:pt>
              </c:strCache>
            </c:strRef>
          </c:tx>
          <c:spPr>
            <a:solidFill>
              <a:srgbClr val="FF420E"/>
            </a:solidFill>
            <a:ln>
              <a:noFill/>
            </a:ln>
          </c:spPr>
          <c:invertIfNegative val="0"/>
          <c:dLbls>
            <c:spPr>
              <a:noFill/>
              <a:ln>
                <a:noFill/>
              </a:ln>
              <a:effectLst/>
            </c:spPr>
            <c:txPr>
              <a:bodyPr/>
              <a:lstStyle/>
              <a:p>
                <a:pPr>
                  <a:defRPr sz="1000" b="0" strike="noStrike" spc="-1">
                    <a:solidFill>
                      <a:srgbClr val="000000"/>
                    </a:solidFill>
                    <a:latin typeface="Arial"/>
                    <a:ea typeface="DejaVu Sans"/>
                  </a:defRPr>
                </a:pPr>
                <a:endParaRPr lang="ru-RU"/>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4"/>
                <c:pt idx="0">
                  <c:v>0-24</c:v>
                </c:pt>
                <c:pt idx="1">
                  <c:v>2-4</c:v>
                </c:pt>
                <c:pt idx="2">
                  <c:v>4-12</c:v>
                </c:pt>
                <c:pt idx="3">
                  <c:v>12-18</c:v>
                </c:pt>
              </c:strCache>
            </c:strRef>
          </c:cat>
          <c:val>
            <c:numRef>
              <c:f>1</c:f>
              <c:numCache>
                <c:formatCode>General</c:formatCode>
                <c:ptCount val="4"/>
              </c:numCache>
            </c:numRef>
          </c:val>
          <c:extLst>
            <c:ext xmlns:c16="http://schemas.microsoft.com/office/drawing/2014/chart" uri="{C3380CC4-5D6E-409C-BE32-E72D297353CC}">
              <c16:uniqueId val="{00000001-8754-4B84-9A45-4F5307499A9D}"/>
            </c:ext>
          </c:extLst>
        </c:ser>
        <c:ser>
          <c:idx val="2"/>
          <c:order val="2"/>
          <c:tx>
            <c:strRef>
              <c:f>label 2</c:f>
              <c:strCache>
                <c:ptCount val="1"/>
                <c:pt idx="0">
                  <c:v>Столбец 3</c:v>
                </c:pt>
              </c:strCache>
            </c:strRef>
          </c:tx>
          <c:spPr>
            <a:solidFill>
              <a:srgbClr val="FFD320"/>
            </a:solidFill>
            <a:ln>
              <a:noFill/>
            </a:ln>
          </c:spPr>
          <c:invertIfNegative val="0"/>
          <c:dLbls>
            <c:spPr>
              <a:noFill/>
              <a:ln>
                <a:noFill/>
              </a:ln>
              <a:effectLst/>
            </c:spPr>
            <c:txPr>
              <a:bodyPr/>
              <a:lstStyle/>
              <a:p>
                <a:pPr>
                  <a:defRPr sz="1000" b="0" strike="noStrike" spc="-1">
                    <a:solidFill>
                      <a:srgbClr val="000000"/>
                    </a:solidFill>
                    <a:latin typeface="Arial"/>
                    <a:ea typeface="DejaVu Sans"/>
                  </a:defRPr>
                </a:pPr>
                <a:endParaRPr lang="ru-RU"/>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0"/>
              </c:ext>
            </c:extLst>
          </c:dLbls>
          <c:cat>
            <c:strRef>
              <c:f>categories</c:f>
              <c:strCache>
                <c:ptCount val="4"/>
                <c:pt idx="0">
                  <c:v>0-24</c:v>
                </c:pt>
                <c:pt idx="1">
                  <c:v>2-4</c:v>
                </c:pt>
                <c:pt idx="2">
                  <c:v>4-12</c:v>
                </c:pt>
                <c:pt idx="3">
                  <c:v>12-18</c:v>
                </c:pt>
              </c:strCache>
            </c:strRef>
          </c:cat>
          <c:val>
            <c:numRef>
              <c:f>2</c:f>
              <c:numCache>
                <c:formatCode>General</c:formatCode>
                <c:ptCount val="4"/>
              </c:numCache>
            </c:numRef>
          </c:val>
          <c:extLst>
            <c:ext xmlns:c16="http://schemas.microsoft.com/office/drawing/2014/chart" uri="{C3380CC4-5D6E-409C-BE32-E72D297353CC}">
              <c16:uniqueId val="{00000002-8754-4B84-9A45-4F5307499A9D}"/>
            </c:ext>
          </c:extLst>
        </c:ser>
        <c:dLbls>
          <c:showLegendKey val="0"/>
          <c:showVal val="0"/>
          <c:showCatName val="0"/>
          <c:showSerName val="0"/>
          <c:showPercent val="0"/>
          <c:showBubbleSize val="0"/>
        </c:dLbls>
        <c:gapWidth val="100"/>
        <c:shape val="cylinder"/>
        <c:axId val="10970214"/>
        <c:axId val="74390851"/>
        <c:axId val="0"/>
      </c:bar3DChart>
      <c:catAx>
        <c:axId val="10970214"/>
        <c:scaling>
          <c:orientation val="minMax"/>
        </c:scaling>
        <c:delete val="0"/>
        <c:axPos val="l"/>
        <c:numFmt formatCode="General" sourceLinked="1"/>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ru-RU"/>
          </a:p>
        </c:txPr>
        <c:crossAx val="74390851"/>
        <c:crosses val="autoZero"/>
        <c:auto val="1"/>
        <c:lblAlgn val="ctr"/>
        <c:lblOffset val="100"/>
        <c:noMultiLvlLbl val="0"/>
      </c:catAx>
      <c:valAx>
        <c:axId val="74390851"/>
        <c:scaling>
          <c:orientation val="minMax"/>
        </c:scaling>
        <c:delete val="0"/>
        <c:axPos val="b"/>
        <c:majorGridlines>
          <c:spPr>
            <a:ln w="9360">
              <a:solidFill>
                <a:srgbClr val="B3B3B3"/>
              </a:solidFill>
              <a:round/>
            </a:ln>
          </c:spPr>
        </c:majorGridlines>
        <c:numFmt formatCode="General" sourceLinked="0"/>
        <c:majorTickMark val="out"/>
        <c:minorTickMark val="none"/>
        <c:tickLblPos val="nextTo"/>
        <c:spPr>
          <a:ln w="9360">
            <a:solidFill>
              <a:srgbClr val="B3B3B3"/>
            </a:solidFill>
            <a:round/>
          </a:ln>
        </c:spPr>
        <c:txPr>
          <a:bodyPr/>
          <a:lstStyle/>
          <a:p>
            <a:pPr>
              <a:defRPr sz="1000" b="0" strike="noStrike" spc="-1">
                <a:solidFill>
                  <a:srgbClr val="000000"/>
                </a:solidFill>
                <a:latin typeface="Arial"/>
                <a:ea typeface="DejaVu Sans"/>
              </a:defRPr>
            </a:pPr>
            <a:endParaRPr lang="ru-RU"/>
          </a:p>
        </c:txPr>
        <c:crossAx val="10970214"/>
        <c:crosses val="autoZero"/>
        <c:crossBetween val="between"/>
      </c:valAx>
    </c:plotArea>
    <c:plotVisOnly val="1"/>
    <c:dispBlanksAs val="gap"/>
    <c:showDLblsOverMax val="1"/>
  </c:chart>
  <c:spPr>
    <a:noFill/>
    <a:ln w="9360">
      <a:noFill/>
    </a:ln>
  </c:sp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solidFill>
          <a:srgbClr val="92D050"/>
        </a:solidFill>
        <a:ln>
          <a:noFill/>
        </a:ln>
        <a:effectLst/>
        <a:sp3d/>
      </c:spPr>
    </c:sideWall>
    <c:backWall>
      <c:thickness val="0"/>
      <c:spPr>
        <a:solidFill>
          <a:srgbClr val="92D050"/>
        </a:solidFill>
        <a:ln>
          <a:noFill/>
        </a:ln>
        <a:effectLst/>
        <a:sp3d/>
      </c:spPr>
    </c:backWall>
    <c:plotArea>
      <c:layout>
        <c:manualLayout>
          <c:layoutTarget val="inner"/>
          <c:xMode val="edge"/>
          <c:yMode val="edge"/>
          <c:x val="0.37638621126444644"/>
          <c:y val="2.1057111196469479E-2"/>
          <c:w val="0.4691800462369401"/>
          <c:h val="0.71833441042390789"/>
        </c:manualLayout>
      </c:layout>
      <c:bar3DChart>
        <c:barDir val="bar"/>
        <c:grouping val="clustered"/>
        <c:varyColors val="0"/>
        <c:ser>
          <c:idx val="0"/>
          <c:order val="0"/>
          <c:spPr>
            <a:solidFill>
              <a:schemeClr val="accent1"/>
            </a:solidFill>
            <a:ln>
              <a:noFill/>
            </a:ln>
            <a:effectLst/>
            <a:sp3d/>
          </c:spPr>
          <c:invertIfNegative val="0"/>
          <c:cat>
            <c:strRef>
              <c:f>Лист1!$A$2:$A$4</c:f>
              <c:strCache>
                <c:ptCount val="3"/>
                <c:pt idx="0">
                  <c:v>Самостоятельная травма</c:v>
                </c:pt>
                <c:pt idx="1">
                  <c:v>Очевидец</c:v>
                </c:pt>
                <c:pt idx="2">
                  <c:v>Жертва насилия</c:v>
                </c:pt>
              </c:strCache>
            </c:strRef>
          </c:cat>
          <c:val>
            <c:numRef>
              <c:f>Лист1!$B$2:$B$4</c:f>
              <c:numCache>
                <c:formatCode>General</c:formatCode>
                <c:ptCount val="3"/>
                <c:pt idx="0">
                  <c:v>79</c:v>
                </c:pt>
                <c:pt idx="1">
                  <c:v>19</c:v>
                </c:pt>
                <c:pt idx="2">
                  <c:v>2</c:v>
                </c:pt>
              </c:numCache>
            </c:numRef>
          </c:val>
          <c:extLst>
            <c:ext xmlns:c15="http://schemas.microsoft.com/office/drawing/2012/chart" uri="{02D57815-91ED-43cb-92C2-25804820EDAC}">
              <c15:filteredSeriesTitle>
                <c15:tx>
                  <c:strRef>
                    <c:extLst>
                      <c:ext uri="{02D57815-91ED-43cb-92C2-25804820EDAC}">
                        <c15:formulaRef>
                          <c15:sqref>Лист1!$B$1</c15:sqref>
                        </c15:formulaRef>
                      </c:ext>
                    </c:extLst>
                    <c:strCache>
                      <c:ptCount val="1"/>
                      <c:pt idx="0">
                        <c:v>Ряд 1</c:v>
                      </c:pt>
                    </c:strCache>
                  </c:strRef>
                </c15:tx>
              </c15:filteredSeriesTitle>
            </c:ext>
            <c:ext xmlns:c16="http://schemas.microsoft.com/office/drawing/2014/chart" uri="{C3380CC4-5D6E-409C-BE32-E72D297353CC}">
              <c16:uniqueId val="{00000000-29B8-452D-88D7-43682822F872}"/>
            </c:ext>
          </c:extLst>
        </c:ser>
        <c:ser>
          <c:idx val="1"/>
          <c:order val="1"/>
          <c:spPr>
            <a:solidFill>
              <a:schemeClr val="accent2"/>
            </a:solidFill>
            <a:ln>
              <a:noFill/>
            </a:ln>
            <a:effectLst/>
            <a:sp3d/>
          </c:spPr>
          <c:invertIfNegative val="0"/>
          <c:cat>
            <c:strRef>
              <c:f>Лист1!$A$2:$A$4</c:f>
              <c:strCache>
                <c:ptCount val="3"/>
                <c:pt idx="0">
                  <c:v>Самостоятельная травма</c:v>
                </c:pt>
                <c:pt idx="1">
                  <c:v>Очевидец</c:v>
                </c:pt>
                <c:pt idx="2">
                  <c:v>Жертва насилия</c:v>
                </c:pt>
              </c:strCache>
            </c:strRef>
          </c:cat>
          <c:val>
            <c:numRef>
              <c:f>Лист1!$C$2:$C$4</c:f>
              <c:numCache>
                <c:formatCode>General</c:formatCode>
                <c:ptCount val="3"/>
              </c:numCache>
            </c:numRef>
          </c:val>
          <c:extLst>
            <c:ext xmlns:c15="http://schemas.microsoft.com/office/drawing/2012/chart" uri="{02D57815-91ED-43cb-92C2-25804820EDAC}">
              <c15:filteredSeriesTitle>
                <c15:tx>
                  <c:strRef>
                    <c:extLst>
                      <c:ext uri="{02D57815-91ED-43cb-92C2-25804820EDAC}">
                        <c15:formulaRef>
                          <c15:sqref>Лист1!$C$1</c15:sqref>
                        </c15:formulaRef>
                      </c:ext>
                    </c:extLst>
                    <c:strCache>
                      <c:ptCount val="1"/>
                      <c:pt idx="0">
                        <c:v>Столбец1</c:v>
                      </c:pt>
                    </c:strCache>
                  </c:strRef>
                </c15:tx>
              </c15:filteredSeriesTitle>
            </c:ext>
            <c:ext xmlns:c16="http://schemas.microsoft.com/office/drawing/2014/chart" uri="{C3380CC4-5D6E-409C-BE32-E72D297353CC}">
              <c16:uniqueId val="{00000001-29B8-452D-88D7-43682822F872}"/>
            </c:ext>
          </c:extLst>
        </c:ser>
        <c:ser>
          <c:idx val="2"/>
          <c:order val="2"/>
          <c:spPr>
            <a:solidFill>
              <a:schemeClr val="accent3"/>
            </a:solidFill>
            <a:ln>
              <a:noFill/>
            </a:ln>
            <a:effectLst/>
            <a:sp3d/>
          </c:spPr>
          <c:invertIfNegative val="0"/>
          <c:cat>
            <c:strRef>
              <c:f>Лист1!$A$2:$A$4</c:f>
              <c:strCache>
                <c:ptCount val="3"/>
                <c:pt idx="0">
                  <c:v>Самостоятельная травма</c:v>
                </c:pt>
                <c:pt idx="1">
                  <c:v>Очевидец</c:v>
                </c:pt>
                <c:pt idx="2">
                  <c:v>Жертва насилия</c:v>
                </c:pt>
              </c:strCache>
            </c:strRef>
          </c:cat>
          <c:val>
            <c:numRef>
              <c:f>Лист1!$D$2:$D$4</c:f>
              <c:numCache>
                <c:formatCode>General</c:formatCode>
                <c:ptCount val="3"/>
              </c:numCache>
            </c:numRef>
          </c:val>
          <c:extLst>
            <c:ext xmlns:c15="http://schemas.microsoft.com/office/drawing/2012/chart" uri="{02D57815-91ED-43cb-92C2-25804820EDAC}">
              <c15:filteredSeriesTitle>
                <c15:tx>
                  <c:strRef>
                    <c:extLst>
                      <c:ext uri="{02D57815-91ED-43cb-92C2-25804820EDAC}">
                        <c15:formulaRef>
                          <c15:sqref>Лист1!$D$1</c15:sqref>
                        </c15:formulaRef>
                      </c:ext>
                    </c:extLst>
                    <c:strCache>
                      <c:ptCount val="1"/>
                      <c:pt idx="0">
                        <c:v>Столбец2</c:v>
                      </c:pt>
                    </c:strCache>
                  </c:strRef>
                </c15:tx>
              </c15:filteredSeriesTitle>
            </c:ext>
            <c:ext xmlns:c16="http://schemas.microsoft.com/office/drawing/2014/chart" uri="{C3380CC4-5D6E-409C-BE32-E72D297353CC}">
              <c16:uniqueId val="{00000002-29B8-452D-88D7-43682822F872}"/>
            </c:ext>
          </c:extLst>
        </c:ser>
        <c:dLbls>
          <c:showLegendKey val="0"/>
          <c:showVal val="0"/>
          <c:showCatName val="0"/>
          <c:showSerName val="0"/>
          <c:showPercent val="0"/>
          <c:showBubbleSize val="0"/>
        </c:dLbls>
        <c:gapWidth val="182"/>
        <c:shape val="box"/>
        <c:axId val="1128177360"/>
        <c:axId val="1128174448"/>
        <c:axId val="0"/>
      </c:bar3DChart>
      <c:catAx>
        <c:axId val="1128177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Century Schoolbook" panose="02040604050505020304" pitchFamily="18" charset="0"/>
                <a:ea typeface="+mn-ea"/>
                <a:cs typeface="+mn-cs"/>
              </a:defRPr>
            </a:pPr>
            <a:endParaRPr lang="ru-RU"/>
          </a:p>
        </c:txPr>
        <c:crossAx val="1128174448"/>
        <c:crosses val="autoZero"/>
        <c:auto val="1"/>
        <c:lblAlgn val="ctr"/>
        <c:lblOffset val="100"/>
        <c:noMultiLvlLbl val="0"/>
      </c:catAx>
      <c:valAx>
        <c:axId val="1128174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12817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solidFill>
          <a:srgbClr val="92D050"/>
        </a:solidFill>
        <a:ln>
          <a:noFill/>
        </a:ln>
        <a:effectLst/>
        <a:sp3d/>
      </c:spPr>
    </c:sideWall>
    <c:backWall>
      <c:thickness val="0"/>
      <c:spPr>
        <a:solidFill>
          <a:srgbClr val="92D050"/>
        </a:solidFill>
        <a:ln>
          <a:noFill/>
        </a:ln>
        <a:effectLst/>
        <a:sp3d/>
      </c:spPr>
    </c:backWall>
    <c:plotArea>
      <c:layout/>
      <c:bar3DChart>
        <c:barDir val="bar"/>
        <c:grouping val="clustered"/>
        <c:varyColors val="0"/>
        <c:ser>
          <c:idx val="0"/>
          <c:order val="0"/>
          <c:tx>
            <c:strRef>
              <c:f>Лист1!$B$1</c:f>
              <c:strCache>
                <c:ptCount val="1"/>
                <c:pt idx="0">
                  <c:v>Ряд 1</c:v>
                </c:pt>
              </c:strCache>
            </c:strRef>
          </c:tx>
          <c:spPr>
            <a:solidFill>
              <a:schemeClr val="accent1"/>
            </a:solidFill>
            <a:ln>
              <a:noFill/>
            </a:ln>
            <a:effectLst/>
            <a:sp3d/>
          </c:spPr>
          <c:invertIfNegative val="0"/>
          <c:cat>
            <c:strRef>
              <c:f>Лист1!$A$2:$A$5</c:f>
              <c:strCache>
                <c:ptCount val="4"/>
                <c:pt idx="0">
                  <c:v>Горячая жидкость</c:v>
                </c:pt>
                <c:pt idx="1">
                  <c:v>Пламя</c:v>
                </c:pt>
                <c:pt idx="2">
                  <c:v>Горячий предмет</c:v>
                </c:pt>
                <c:pt idx="3">
                  <c:v>Электроприборы</c:v>
                </c:pt>
              </c:strCache>
            </c:strRef>
          </c:cat>
          <c:val>
            <c:numRef>
              <c:f>Лист1!$B$2:$B$5</c:f>
              <c:numCache>
                <c:formatCode>General</c:formatCode>
                <c:ptCount val="4"/>
                <c:pt idx="0">
                  <c:v>72</c:v>
                </c:pt>
                <c:pt idx="1">
                  <c:v>8</c:v>
                </c:pt>
                <c:pt idx="2">
                  <c:v>18</c:v>
                </c:pt>
                <c:pt idx="3">
                  <c:v>4.5</c:v>
                </c:pt>
              </c:numCache>
            </c:numRef>
          </c:val>
          <c:extLst>
            <c:ext xmlns:c16="http://schemas.microsoft.com/office/drawing/2014/chart" uri="{C3380CC4-5D6E-409C-BE32-E72D297353CC}">
              <c16:uniqueId val="{00000000-1C82-4AEF-82C9-386B29FCBEBD}"/>
            </c:ext>
          </c:extLst>
        </c:ser>
        <c:ser>
          <c:idx val="1"/>
          <c:order val="1"/>
          <c:tx>
            <c:strRef>
              <c:f>Лист1!$C$1</c:f>
              <c:strCache>
                <c:ptCount val="1"/>
                <c:pt idx="0">
                  <c:v>Ряд 2</c:v>
                </c:pt>
              </c:strCache>
            </c:strRef>
          </c:tx>
          <c:spPr>
            <a:solidFill>
              <a:schemeClr val="accent2"/>
            </a:solidFill>
            <a:ln>
              <a:noFill/>
            </a:ln>
            <a:effectLst/>
            <a:sp3d/>
          </c:spPr>
          <c:invertIfNegative val="0"/>
          <c:cat>
            <c:strRef>
              <c:f>Лист1!$A$2:$A$5</c:f>
              <c:strCache>
                <c:ptCount val="4"/>
                <c:pt idx="0">
                  <c:v>Горячая жидкость</c:v>
                </c:pt>
                <c:pt idx="1">
                  <c:v>Пламя</c:v>
                </c:pt>
                <c:pt idx="2">
                  <c:v>Горячий предмет</c:v>
                </c:pt>
                <c:pt idx="3">
                  <c:v>Электроприборы</c:v>
                </c:pt>
              </c:strCache>
            </c:strRef>
          </c:cat>
          <c:val>
            <c:numRef>
              <c:f>Лист1!$C$2:$C$5</c:f>
              <c:numCache>
                <c:formatCode>General</c:formatCode>
                <c:ptCount val="4"/>
              </c:numCache>
            </c:numRef>
          </c:val>
          <c:extLst>
            <c:ext xmlns:c16="http://schemas.microsoft.com/office/drawing/2014/chart" uri="{C3380CC4-5D6E-409C-BE32-E72D297353CC}">
              <c16:uniqueId val="{00000001-1C82-4AEF-82C9-386B29FCBEBD}"/>
            </c:ext>
          </c:extLst>
        </c:ser>
        <c:ser>
          <c:idx val="2"/>
          <c:order val="2"/>
          <c:tx>
            <c:strRef>
              <c:f>Лист1!$D$1</c:f>
              <c:strCache>
                <c:ptCount val="1"/>
                <c:pt idx="0">
                  <c:v>Ряд 3</c:v>
                </c:pt>
              </c:strCache>
            </c:strRef>
          </c:tx>
          <c:spPr>
            <a:solidFill>
              <a:schemeClr val="accent3"/>
            </a:solidFill>
            <a:ln>
              <a:noFill/>
            </a:ln>
            <a:effectLst/>
            <a:sp3d/>
          </c:spPr>
          <c:invertIfNegative val="0"/>
          <c:cat>
            <c:strRef>
              <c:f>Лист1!$A$2:$A$5</c:f>
              <c:strCache>
                <c:ptCount val="4"/>
                <c:pt idx="0">
                  <c:v>Горячая жидкость</c:v>
                </c:pt>
                <c:pt idx="1">
                  <c:v>Пламя</c:v>
                </c:pt>
                <c:pt idx="2">
                  <c:v>Горячий предмет</c:v>
                </c:pt>
                <c:pt idx="3">
                  <c:v>Электроприборы</c:v>
                </c:pt>
              </c:strCache>
            </c:strRef>
          </c:cat>
          <c:val>
            <c:numRef>
              <c:f>Лист1!$D$2:$D$5</c:f>
              <c:numCache>
                <c:formatCode>General</c:formatCode>
                <c:ptCount val="4"/>
              </c:numCache>
            </c:numRef>
          </c:val>
          <c:extLst>
            <c:ext xmlns:c16="http://schemas.microsoft.com/office/drawing/2014/chart" uri="{C3380CC4-5D6E-409C-BE32-E72D297353CC}">
              <c16:uniqueId val="{00000002-1C82-4AEF-82C9-386B29FCBEBD}"/>
            </c:ext>
          </c:extLst>
        </c:ser>
        <c:dLbls>
          <c:showLegendKey val="0"/>
          <c:showVal val="0"/>
          <c:showCatName val="0"/>
          <c:showSerName val="0"/>
          <c:showPercent val="0"/>
          <c:showBubbleSize val="0"/>
        </c:dLbls>
        <c:gapWidth val="182"/>
        <c:shape val="box"/>
        <c:axId val="923319264"/>
        <c:axId val="923328416"/>
        <c:axId val="0"/>
      </c:bar3DChart>
      <c:catAx>
        <c:axId val="9233192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Century Schoolbook" panose="02040604050505020304" pitchFamily="18" charset="0"/>
                <a:ea typeface="+mn-ea"/>
                <a:cs typeface="+mn-cs"/>
              </a:defRPr>
            </a:pPr>
            <a:endParaRPr lang="ru-RU"/>
          </a:p>
        </c:txPr>
        <c:crossAx val="923328416"/>
        <c:crosses val="autoZero"/>
        <c:auto val="1"/>
        <c:lblAlgn val="ctr"/>
        <c:lblOffset val="100"/>
        <c:noMultiLvlLbl val="0"/>
      </c:catAx>
      <c:valAx>
        <c:axId val="923328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923319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5140FB-FB29-4A52-9586-1E53D6FE092B}" type="doc">
      <dgm:prSet loTypeId="urn:microsoft.com/office/officeart/2005/8/layout/gear1" loCatId="relationship" qsTypeId="urn:microsoft.com/office/officeart/2005/8/quickstyle/simple2" qsCatId="simple" csTypeId="urn:microsoft.com/office/officeart/2005/8/colors/colorful2" csCatId="colorful" phldr="1"/>
      <dgm:spPr/>
      <dgm:t>
        <a:bodyPr/>
        <a:lstStyle/>
        <a:p>
          <a:endParaRPr lang="ru-RU"/>
        </a:p>
      </dgm:t>
    </dgm:pt>
    <dgm:pt modelId="{9FD4E1BE-18A1-4D04-9FC9-8B6F3F0033B7}">
      <dgm:prSet phldrT="[Текст]"/>
      <dgm:spPr/>
      <dgm:t>
        <a:bodyPr/>
        <a:lstStyle/>
        <a:p>
          <a:r>
            <a:rPr lang="ru-RU" dirty="0"/>
            <a:t>СОЦИАЛЬНАЯ</a:t>
          </a:r>
        </a:p>
      </dgm:t>
    </dgm:pt>
    <dgm:pt modelId="{FE78379A-73AC-4E42-85F1-1E5EEB5E6D60}" type="parTrans" cxnId="{E5117B73-69D0-4FE4-A2B5-4357E77A720E}">
      <dgm:prSet/>
      <dgm:spPr/>
      <dgm:t>
        <a:bodyPr/>
        <a:lstStyle/>
        <a:p>
          <a:endParaRPr lang="ru-RU"/>
        </a:p>
      </dgm:t>
    </dgm:pt>
    <dgm:pt modelId="{1F5C04D9-4FE9-4818-8F85-8012790FC61C}" type="sibTrans" cxnId="{E5117B73-69D0-4FE4-A2B5-4357E77A720E}">
      <dgm:prSet/>
      <dgm:spPr/>
      <dgm:t>
        <a:bodyPr/>
        <a:lstStyle/>
        <a:p>
          <a:endParaRPr lang="ru-RU"/>
        </a:p>
      </dgm:t>
    </dgm:pt>
    <dgm:pt modelId="{74A8344D-1B88-488C-A815-9C9467A3E64C}">
      <dgm:prSet phldrT="[Текст]" custT="1"/>
      <dgm:spPr>
        <a:solidFill>
          <a:schemeClr val="lt1">
            <a:hueOff val="0"/>
            <a:satOff val="0"/>
            <a:lumOff val="0"/>
            <a:alpha val="0"/>
          </a:schemeClr>
        </a:solidFill>
      </dgm:spPr>
      <dgm:t>
        <a:bodyPr/>
        <a:lstStyle/>
        <a:p>
          <a:r>
            <a:rPr lang="ru-RU" sz="1200" b="1" dirty="0">
              <a:solidFill>
                <a:schemeClr val="tx1"/>
              </a:solidFill>
              <a:latin typeface="Century Schoolbook" panose="02040604050505020304" pitchFamily="18" charset="0"/>
            </a:rPr>
            <a:t>Родители детей младшего возраста. Будущие родители.</a:t>
          </a:r>
        </a:p>
      </dgm:t>
    </dgm:pt>
    <dgm:pt modelId="{0DB330A4-CEE8-46F2-8AB9-B5C710164164}" type="parTrans" cxnId="{250A17C1-23DD-44A3-8C0F-78DE2D8E1314}">
      <dgm:prSet/>
      <dgm:spPr/>
      <dgm:t>
        <a:bodyPr/>
        <a:lstStyle/>
        <a:p>
          <a:endParaRPr lang="ru-RU"/>
        </a:p>
      </dgm:t>
    </dgm:pt>
    <dgm:pt modelId="{172F86B2-05EA-4096-9E5D-0DFE949DFC99}" type="sibTrans" cxnId="{250A17C1-23DD-44A3-8C0F-78DE2D8E1314}">
      <dgm:prSet/>
      <dgm:spPr/>
      <dgm:t>
        <a:bodyPr/>
        <a:lstStyle/>
        <a:p>
          <a:endParaRPr lang="ru-RU"/>
        </a:p>
      </dgm:t>
    </dgm:pt>
    <dgm:pt modelId="{29C52DD1-65D2-4F86-B34D-7373EC27A79A}">
      <dgm:prSet phldrT="[Текст]"/>
      <dgm:spPr/>
      <dgm:t>
        <a:bodyPr/>
        <a:lstStyle/>
        <a:p>
          <a:r>
            <a:rPr lang="ru-RU" dirty="0"/>
            <a:t>МЕДИЦИНА</a:t>
          </a:r>
        </a:p>
      </dgm:t>
    </dgm:pt>
    <dgm:pt modelId="{179809C2-CD69-4AFD-97FA-12861DD716D1}" type="parTrans" cxnId="{5455B1BA-25C0-4D64-8D39-0A32DD82FDD8}">
      <dgm:prSet/>
      <dgm:spPr/>
      <dgm:t>
        <a:bodyPr/>
        <a:lstStyle/>
        <a:p>
          <a:endParaRPr lang="ru-RU"/>
        </a:p>
      </dgm:t>
    </dgm:pt>
    <dgm:pt modelId="{47BD2C1A-1D2F-4E1F-83DA-6B879224819E}" type="sibTrans" cxnId="{5455B1BA-25C0-4D64-8D39-0A32DD82FDD8}">
      <dgm:prSet/>
      <dgm:spPr/>
      <dgm:t>
        <a:bodyPr/>
        <a:lstStyle/>
        <a:p>
          <a:endParaRPr lang="ru-RU"/>
        </a:p>
      </dgm:t>
    </dgm:pt>
    <dgm:pt modelId="{3D4E9A7C-F388-440A-A66E-139B526774BD}">
      <dgm:prSet phldrT="[Текст]" custT="1"/>
      <dgm:spPr>
        <a:solidFill>
          <a:schemeClr val="lt1">
            <a:hueOff val="0"/>
            <a:satOff val="0"/>
            <a:lumOff val="0"/>
            <a:alpha val="0"/>
          </a:schemeClr>
        </a:solidFill>
      </dgm:spPr>
      <dgm:t>
        <a:bodyPr/>
        <a:lstStyle/>
        <a:p>
          <a:r>
            <a:rPr lang="ru-RU" sz="1200" b="1" dirty="0">
              <a:solidFill>
                <a:schemeClr val="tx1"/>
              </a:solidFill>
              <a:latin typeface="Century Schoolbook" panose="02040604050505020304" pitchFamily="18" charset="0"/>
            </a:rPr>
            <a:t>Медицинские работники по специальности «Педиатрия», «Акушерство и гинекология», «Сестринское дело в педиатрии», «Акушерское дело».</a:t>
          </a:r>
        </a:p>
      </dgm:t>
    </dgm:pt>
    <dgm:pt modelId="{6C5E6448-2973-45FE-A204-D1F456609D5C}" type="parTrans" cxnId="{851FA43C-CAFE-475F-AB96-BEF44C272222}">
      <dgm:prSet/>
      <dgm:spPr/>
      <dgm:t>
        <a:bodyPr/>
        <a:lstStyle/>
        <a:p>
          <a:endParaRPr lang="ru-RU"/>
        </a:p>
      </dgm:t>
    </dgm:pt>
    <dgm:pt modelId="{65FFFF5E-D740-4FA8-92BE-43E9D9EFBD0E}" type="sibTrans" cxnId="{851FA43C-CAFE-475F-AB96-BEF44C272222}">
      <dgm:prSet/>
      <dgm:spPr/>
      <dgm:t>
        <a:bodyPr/>
        <a:lstStyle/>
        <a:p>
          <a:endParaRPr lang="ru-RU"/>
        </a:p>
      </dgm:t>
    </dgm:pt>
    <dgm:pt modelId="{022ECACE-4C1E-4B21-BE7F-6F9F305FF808}">
      <dgm:prSet phldrT="[Текст]"/>
      <dgm:spPr/>
      <dgm:t>
        <a:bodyPr/>
        <a:lstStyle/>
        <a:p>
          <a:r>
            <a:rPr lang="ru-RU" dirty="0"/>
            <a:t>ОБРАЗОВАНИЕ</a:t>
          </a:r>
        </a:p>
      </dgm:t>
    </dgm:pt>
    <dgm:pt modelId="{A1C1A0C3-7591-42E3-8BAC-6BA411B3131B}" type="parTrans" cxnId="{45E1EF95-AF34-4F1A-BE2E-BBA49CC2945A}">
      <dgm:prSet/>
      <dgm:spPr/>
      <dgm:t>
        <a:bodyPr/>
        <a:lstStyle/>
        <a:p>
          <a:endParaRPr lang="ru-RU"/>
        </a:p>
      </dgm:t>
    </dgm:pt>
    <dgm:pt modelId="{C410B1C6-0581-430D-8952-292853F7B6E7}" type="sibTrans" cxnId="{45E1EF95-AF34-4F1A-BE2E-BBA49CC2945A}">
      <dgm:prSet/>
      <dgm:spPr/>
      <dgm:t>
        <a:bodyPr/>
        <a:lstStyle/>
        <a:p>
          <a:endParaRPr lang="ru-RU"/>
        </a:p>
      </dgm:t>
    </dgm:pt>
    <dgm:pt modelId="{F5FEFCA0-2499-4181-9149-DC1E5E2A6E72}">
      <dgm:prSet phldrT="[Текст]" custT="1"/>
      <dgm:spPr>
        <a:solidFill>
          <a:schemeClr val="lt1">
            <a:hueOff val="0"/>
            <a:satOff val="0"/>
            <a:lumOff val="0"/>
            <a:alpha val="0"/>
          </a:schemeClr>
        </a:solidFill>
      </dgm:spPr>
      <dgm:t>
        <a:bodyPr/>
        <a:lstStyle/>
        <a:p>
          <a:r>
            <a:rPr lang="ru-RU" sz="1200" b="1" dirty="0">
              <a:solidFill>
                <a:schemeClr val="tx1"/>
              </a:solidFill>
              <a:latin typeface="Century Schoolbook" panose="02040604050505020304" pitchFamily="18" charset="0"/>
            </a:rPr>
            <a:t>Педагоги, воспитатели образовательных дошкольных учреждений.</a:t>
          </a:r>
        </a:p>
      </dgm:t>
    </dgm:pt>
    <dgm:pt modelId="{AEFAC40B-ADAE-4F09-B3BD-B463607F4AFE}" type="parTrans" cxnId="{641039CD-BC46-45C6-87EE-C881A745250D}">
      <dgm:prSet/>
      <dgm:spPr/>
      <dgm:t>
        <a:bodyPr/>
        <a:lstStyle/>
        <a:p>
          <a:endParaRPr lang="ru-RU"/>
        </a:p>
      </dgm:t>
    </dgm:pt>
    <dgm:pt modelId="{52792B11-7660-469D-8387-54E2C7517BE3}" type="sibTrans" cxnId="{641039CD-BC46-45C6-87EE-C881A745250D}">
      <dgm:prSet/>
      <dgm:spPr/>
      <dgm:t>
        <a:bodyPr/>
        <a:lstStyle/>
        <a:p>
          <a:endParaRPr lang="ru-RU"/>
        </a:p>
      </dgm:t>
    </dgm:pt>
    <dgm:pt modelId="{2DEDE69D-E165-4380-B2D1-45879B36776E}" type="pres">
      <dgm:prSet presAssocID="{825140FB-FB29-4A52-9586-1E53D6FE092B}" presName="composite" presStyleCnt="0">
        <dgm:presLayoutVars>
          <dgm:chMax val="3"/>
          <dgm:animLvl val="lvl"/>
          <dgm:resizeHandles val="exact"/>
        </dgm:presLayoutVars>
      </dgm:prSet>
      <dgm:spPr/>
    </dgm:pt>
    <dgm:pt modelId="{DB78DAE0-4F36-4927-9AAB-4682C86B85F2}" type="pres">
      <dgm:prSet presAssocID="{9FD4E1BE-18A1-4D04-9FC9-8B6F3F0033B7}" presName="gear1" presStyleLbl="node1" presStyleIdx="0" presStyleCnt="3">
        <dgm:presLayoutVars>
          <dgm:chMax val="1"/>
          <dgm:bulletEnabled val="1"/>
        </dgm:presLayoutVars>
      </dgm:prSet>
      <dgm:spPr/>
    </dgm:pt>
    <dgm:pt modelId="{D28F0551-AB0B-463B-9688-15F4F77E36E0}" type="pres">
      <dgm:prSet presAssocID="{9FD4E1BE-18A1-4D04-9FC9-8B6F3F0033B7}" presName="gear1srcNode" presStyleLbl="node1" presStyleIdx="0" presStyleCnt="3"/>
      <dgm:spPr/>
    </dgm:pt>
    <dgm:pt modelId="{418BD5B2-D74E-4C44-95B3-B24ABF8FD807}" type="pres">
      <dgm:prSet presAssocID="{9FD4E1BE-18A1-4D04-9FC9-8B6F3F0033B7}" presName="gear1dstNode" presStyleLbl="node1" presStyleIdx="0" presStyleCnt="3"/>
      <dgm:spPr/>
    </dgm:pt>
    <dgm:pt modelId="{886743AD-FE45-45C8-9BE6-8434C3031B4C}" type="pres">
      <dgm:prSet presAssocID="{9FD4E1BE-18A1-4D04-9FC9-8B6F3F0033B7}" presName="gear1ch" presStyleLbl="fgAcc1" presStyleIdx="0" presStyleCnt="3" custScaleY="73769" custLinFactNeighborX="-45312" custLinFactNeighborY="16142">
        <dgm:presLayoutVars>
          <dgm:chMax val="0"/>
          <dgm:bulletEnabled val="1"/>
        </dgm:presLayoutVars>
      </dgm:prSet>
      <dgm:spPr/>
    </dgm:pt>
    <dgm:pt modelId="{848C2AB8-F8D8-479D-A918-8D3FA9E51B61}" type="pres">
      <dgm:prSet presAssocID="{29C52DD1-65D2-4F86-B34D-7373EC27A79A}" presName="gear2" presStyleLbl="node1" presStyleIdx="1" presStyleCnt="3">
        <dgm:presLayoutVars>
          <dgm:chMax val="1"/>
          <dgm:bulletEnabled val="1"/>
        </dgm:presLayoutVars>
      </dgm:prSet>
      <dgm:spPr/>
    </dgm:pt>
    <dgm:pt modelId="{5BCC9FE4-4DA7-4F8C-8948-8D13F7568DCD}" type="pres">
      <dgm:prSet presAssocID="{29C52DD1-65D2-4F86-B34D-7373EC27A79A}" presName="gear2srcNode" presStyleLbl="node1" presStyleIdx="1" presStyleCnt="3"/>
      <dgm:spPr/>
    </dgm:pt>
    <dgm:pt modelId="{3D80597B-36F2-4E21-BEE0-3A61119F6B89}" type="pres">
      <dgm:prSet presAssocID="{29C52DD1-65D2-4F86-B34D-7373EC27A79A}" presName="gear2dstNode" presStyleLbl="node1" presStyleIdx="1" presStyleCnt="3"/>
      <dgm:spPr/>
    </dgm:pt>
    <dgm:pt modelId="{C55882AD-D178-485B-93CD-CCFFC71AA419}" type="pres">
      <dgm:prSet presAssocID="{29C52DD1-65D2-4F86-B34D-7373EC27A79A}" presName="gear2ch" presStyleLbl="fgAcc1" presStyleIdx="1" presStyleCnt="3" custScaleX="101120" custScaleY="134545" custLinFactNeighborX="-33670" custLinFactNeighborY="-1009">
        <dgm:presLayoutVars>
          <dgm:chMax val="0"/>
          <dgm:bulletEnabled val="1"/>
        </dgm:presLayoutVars>
      </dgm:prSet>
      <dgm:spPr/>
    </dgm:pt>
    <dgm:pt modelId="{A9AA7C78-D83A-43CF-BD7A-7E3D7C53C29D}" type="pres">
      <dgm:prSet presAssocID="{022ECACE-4C1E-4B21-BE7F-6F9F305FF808}" presName="gear3" presStyleLbl="node1" presStyleIdx="2" presStyleCnt="3"/>
      <dgm:spPr/>
    </dgm:pt>
    <dgm:pt modelId="{6964C617-F2B1-4600-BB6A-EBAE9DC3635A}" type="pres">
      <dgm:prSet presAssocID="{022ECACE-4C1E-4B21-BE7F-6F9F305FF808}" presName="gear3tx" presStyleLbl="node1" presStyleIdx="2" presStyleCnt="3">
        <dgm:presLayoutVars>
          <dgm:chMax val="1"/>
          <dgm:bulletEnabled val="1"/>
        </dgm:presLayoutVars>
      </dgm:prSet>
      <dgm:spPr/>
    </dgm:pt>
    <dgm:pt modelId="{C794CDF2-CDA6-4E4F-93E8-235AE2474AA6}" type="pres">
      <dgm:prSet presAssocID="{022ECACE-4C1E-4B21-BE7F-6F9F305FF808}" presName="gear3srcNode" presStyleLbl="node1" presStyleIdx="2" presStyleCnt="3"/>
      <dgm:spPr/>
    </dgm:pt>
    <dgm:pt modelId="{C5E7B368-21B7-4BF3-BD5D-A43016254BFE}" type="pres">
      <dgm:prSet presAssocID="{022ECACE-4C1E-4B21-BE7F-6F9F305FF808}" presName="gear3dstNode" presStyleLbl="node1" presStyleIdx="2" presStyleCnt="3"/>
      <dgm:spPr/>
    </dgm:pt>
    <dgm:pt modelId="{CD7C45F5-0AA8-4047-88F6-C526011F7C7D}" type="pres">
      <dgm:prSet presAssocID="{022ECACE-4C1E-4B21-BE7F-6F9F305FF808}" presName="gear3ch" presStyleLbl="fgAcc1" presStyleIdx="2" presStyleCnt="3" custLinFactNeighborX="16146" custLinFactNeighborY="-8070">
        <dgm:presLayoutVars>
          <dgm:chMax val="0"/>
          <dgm:bulletEnabled val="1"/>
        </dgm:presLayoutVars>
      </dgm:prSet>
      <dgm:spPr/>
    </dgm:pt>
    <dgm:pt modelId="{3A3FBB22-528E-4DEA-875C-A86EE80B46EA}" type="pres">
      <dgm:prSet presAssocID="{1F5C04D9-4FE9-4818-8F85-8012790FC61C}" presName="connector1" presStyleLbl="sibTrans2D1" presStyleIdx="0" presStyleCnt="3"/>
      <dgm:spPr/>
    </dgm:pt>
    <dgm:pt modelId="{14A92B73-754B-4CB0-8310-F9FF76DBC79F}" type="pres">
      <dgm:prSet presAssocID="{47BD2C1A-1D2F-4E1F-83DA-6B879224819E}" presName="connector2" presStyleLbl="sibTrans2D1" presStyleIdx="1" presStyleCnt="3"/>
      <dgm:spPr/>
    </dgm:pt>
    <dgm:pt modelId="{31FBE647-E44B-4F75-88A5-D871B913366E}" type="pres">
      <dgm:prSet presAssocID="{C410B1C6-0581-430D-8952-292853F7B6E7}" presName="connector3" presStyleLbl="sibTrans2D1" presStyleIdx="2" presStyleCnt="3"/>
      <dgm:spPr/>
    </dgm:pt>
  </dgm:ptLst>
  <dgm:cxnLst>
    <dgm:cxn modelId="{DB22CB01-0035-4E5E-8C80-C20DE82FE396}" type="presOf" srcId="{1F5C04D9-4FE9-4818-8F85-8012790FC61C}" destId="{3A3FBB22-528E-4DEA-875C-A86EE80B46EA}" srcOrd="0" destOrd="0" presId="urn:microsoft.com/office/officeart/2005/8/layout/gear1"/>
    <dgm:cxn modelId="{8E91731C-8996-4450-B1D7-CAB1EE94504C}" type="presOf" srcId="{47BD2C1A-1D2F-4E1F-83DA-6B879224819E}" destId="{14A92B73-754B-4CB0-8310-F9FF76DBC79F}" srcOrd="0" destOrd="0" presId="urn:microsoft.com/office/officeart/2005/8/layout/gear1"/>
    <dgm:cxn modelId="{3EFB122D-B0BB-4206-BB6B-37F7AB969939}" type="presOf" srcId="{29C52DD1-65D2-4F86-B34D-7373EC27A79A}" destId="{3D80597B-36F2-4E21-BEE0-3A61119F6B89}" srcOrd="2" destOrd="0" presId="urn:microsoft.com/office/officeart/2005/8/layout/gear1"/>
    <dgm:cxn modelId="{851FA43C-CAFE-475F-AB96-BEF44C272222}" srcId="{29C52DD1-65D2-4F86-B34D-7373EC27A79A}" destId="{3D4E9A7C-F388-440A-A66E-139B526774BD}" srcOrd="0" destOrd="0" parTransId="{6C5E6448-2973-45FE-A204-D1F456609D5C}" sibTransId="{65FFFF5E-D740-4FA8-92BE-43E9D9EFBD0E}"/>
    <dgm:cxn modelId="{A1CEDC61-42B8-45ED-9D89-C5E2ABB22737}" type="presOf" srcId="{3D4E9A7C-F388-440A-A66E-139B526774BD}" destId="{C55882AD-D178-485B-93CD-CCFFC71AA419}" srcOrd="0" destOrd="0" presId="urn:microsoft.com/office/officeart/2005/8/layout/gear1"/>
    <dgm:cxn modelId="{5E2B7342-4002-4698-8EE2-859F57CDB690}" type="presOf" srcId="{022ECACE-4C1E-4B21-BE7F-6F9F305FF808}" destId="{C5E7B368-21B7-4BF3-BD5D-A43016254BFE}" srcOrd="3" destOrd="0" presId="urn:microsoft.com/office/officeart/2005/8/layout/gear1"/>
    <dgm:cxn modelId="{7F34F242-0D62-46A2-8DE8-777715BBA0C5}" type="presOf" srcId="{29C52DD1-65D2-4F86-B34D-7373EC27A79A}" destId="{5BCC9FE4-4DA7-4F8C-8948-8D13F7568DCD}" srcOrd="1" destOrd="0" presId="urn:microsoft.com/office/officeart/2005/8/layout/gear1"/>
    <dgm:cxn modelId="{486E7266-933C-4DEF-BA9F-8060B7B1AB1D}" type="presOf" srcId="{74A8344D-1B88-488C-A815-9C9467A3E64C}" destId="{886743AD-FE45-45C8-9BE6-8434C3031B4C}" srcOrd="0" destOrd="0" presId="urn:microsoft.com/office/officeart/2005/8/layout/gear1"/>
    <dgm:cxn modelId="{D7935969-7702-4F2C-A22A-B333A2756E15}" type="presOf" srcId="{9FD4E1BE-18A1-4D04-9FC9-8B6F3F0033B7}" destId="{D28F0551-AB0B-463B-9688-15F4F77E36E0}" srcOrd="1" destOrd="0" presId="urn:microsoft.com/office/officeart/2005/8/layout/gear1"/>
    <dgm:cxn modelId="{B0EC674B-B717-4F6A-952F-DD930AEF0E57}" type="presOf" srcId="{9FD4E1BE-18A1-4D04-9FC9-8B6F3F0033B7}" destId="{418BD5B2-D74E-4C44-95B3-B24ABF8FD807}" srcOrd="2" destOrd="0" presId="urn:microsoft.com/office/officeart/2005/8/layout/gear1"/>
    <dgm:cxn modelId="{E5117B73-69D0-4FE4-A2B5-4357E77A720E}" srcId="{825140FB-FB29-4A52-9586-1E53D6FE092B}" destId="{9FD4E1BE-18A1-4D04-9FC9-8B6F3F0033B7}" srcOrd="0" destOrd="0" parTransId="{FE78379A-73AC-4E42-85F1-1E5EEB5E6D60}" sibTransId="{1F5C04D9-4FE9-4818-8F85-8012790FC61C}"/>
    <dgm:cxn modelId="{5A13CB80-3260-4A40-980D-D8A3E52E80E5}" type="presOf" srcId="{022ECACE-4C1E-4B21-BE7F-6F9F305FF808}" destId="{A9AA7C78-D83A-43CF-BD7A-7E3D7C53C29D}" srcOrd="0" destOrd="0" presId="urn:microsoft.com/office/officeart/2005/8/layout/gear1"/>
    <dgm:cxn modelId="{E6BB6789-D1D7-4B56-9D6A-DBD7B72C2817}" type="presOf" srcId="{9FD4E1BE-18A1-4D04-9FC9-8B6F3F0033B7}" destId="{DB78DAE0-4F36-4927-9AAB-4682C86B85F2}" srcOrd="0" destOrd="0" presId="urn:microsoft.com/office/officeart/2005/8/layout/gear1"/>
    <dgm:cxn modelId="{652A8289-9F19-477A-BAB7-4E44B7BA1744}" type="presOf" srcId="{825140FB-FB29-4A52-9586-1E53D6FE092B}" destId="{2DEDE69D-E165-4380-B2D1-45879B36776E}" srcOrd="0" destOrd="0" presId="urn:microsoft.com/office/officeart/2005/8/layout/gear1"/>
    <dgm:cxn modelId="{30707D8C-18AA-49A5-AFBE-716375FE8255}" type="presOf" srcId="{022ECACE-4C1E-4B21-BE7F-6F9F305FF808}" destId="{6964C617-F2B1-4600-BB6A-EBAE9DC3635A}" srcOrd="1" destOrd="0" presId="urn:microsoft.com/office/officeart/2005/8/layout/gear1"/>
    <dgm:cxn modelId="{39270795-7BE6-48C8-834F-6CFCD1A7E464}" type="presOf" srcId="{C410B1C6-0581-430D-8952-292853F7B6E7}" destId="{31FBE647-E44B-4F75-88A5-D871B913366E}" srcOrd="0" destOrd="0" presId="urn:microsoft.com/office/officeart/2005/8/layout/gear1"/>
    <dgm:cxn modelId="{45E1EF95-AF34-4F1A-BE2E-BBA49CC2945A}" srcId="{825140FB-FB29-4A52-9586-1E53D6FE092B}" destId="{022ECACE-4C1E-4B21-BE7F-6F9F305FF808}" srcOrd="2" destOrd="0" parTransId="{A1C1A0C3-7591-42E3-8BAC-6BA411B3131B}" sibTransId="{C410B1C6-0581-430D-8952-292853F7B6E7}"/>
    <dgm:cxn modelId="{5455B1BA-25C0-4D64-8D39-0A32DD82FDD8}" srcId="{825140FB-FB29-4A52-9586-1E53D6FE092B}" destId="{29C52DD1-65D2-4F86-B34D-7373EC27A79A}" srcOrd="1" destOrd="0" parTransId="{179809C2-CD69-4AFD-97FA-12861DD716D1}" sibTransId="{47BD2C1A-1D2F-4E1F-83DA-6B879224819E}"/>
    <dgm:cxn modelId="{576D3FBF-E4EB-49BD-94B5-2CD869D2FDB5}" type="presOf" srcId="{29C52DD1-65D2-4F86-B34D-7373EC27A79A}" destId="{848C2AB8-F8D8-479D-A918-8D3FA9E51B61}" srcOrd="0" destOrd="0" presId="urn:microsoft.com/office/officeart/2005/8/layout/gear1"/>
    <dgm:cxn modelId="{250A17C1-23DD-44A3-8C0F-78DE2D8E1314}" srcId="{9FD4E1BE-18A1-4D04-9FC9-8B6F3F0033B7}" destId="{74A8344D-1B88-488C-A815-9C9467A3E64C}" srcOrd="0" destOrd="0" parTransId="{0DB330A4-CEE8-46F2-8AB9-B5C710164164}" sibTransId="{172F86B2-05EA-4096-9E5D-0DFE949DFC99}"/>
    <dgm:cxn modelId="{641039CD-BC46-45C6-87EE-C881A745250D}" srcId="{022ECACE-4C1E-4B21-BE7F-6F9F305FF808}" destId="{F5FEFCA0-2499-4181-9149-DC1E5E2A6E72}" srcOrd="0" destOrd="0" parTransId="{AEFAC40B-ADAE-4F09-B3BD-B463607F4AFE}" sibTransId="{52792B11-7660-469D-8387-54E2C7517BE3}"/>
    <dgm:cxn modelId="{29A9EBDE-AD41-4194-9345-88959933C56E}" type="presOf" srcId="{022ECACE-4C1E-4B21-BE7F-6F9F305FF808}" destId="{C794CDF2-CDA6-4E4F-93E8-235AE2474AA6}" srcOrd="2" destOrd="0" presId="urn:microsoft.com/office/officeart/2005/8/layout/gear1"/>
    <dgm:cxn modelId="{3A9DD5E0-9CB0-4FF8-B915-4E012C0DD205}" type="presOf" srcId="{F5FEFCA0-2499-4181-9149-DC1E5E2A6E72}" destId="{CD7C45F5-0AA8-4047-88F6-C526011F7C7D}" srcOrd="0" destOrd="0" presId="urn:microsoft.com/office/officeart/2005/8/layout/gear1"/>
    <dgm:cxn modelId="{574BAC93-1E9E-4E92-93F9-B658A28AFF85}" type="presParOf" srcId="{2DEDE69D-E165-4380-B2D1-45879B36776E}" destId="{DB78DAE0-4F36-4927-9AAB-4682C86B85F2}" srcOrd="0" destOrd="0" presId="urn:microsoft.com/office/officeart/2005/8/layout/gear1"/>
    <dgm:cxn modelId="{862622B7-DEB2-4FA5-8BDA-E14CBCE5C3A9}" type="presParOf" srcId="{2DEDE69D-E165-4380-B2D1-45879B36776E}" destId="{D28F0551-AB0B-463B-9688-15F4F77E36E0}" srcOrd="1" destOrd="0" presId="urn:microsoft.com/office/officeart/2005/8/layout/gear1"/>
    <dgm:cxn modelId="{D37B4591-B66A-4134-A7C8-5A182684A887}" type="presParOf" srcId="{2DEDE69D-E165-4380-B2D1-45879B36776E}" destId="{418BD5B2-D74E-4C44-95B3-B24ABF8FD807}" srcOrd="2" destOrd="0" presId="urn:microsoft.com/office/officeart/2005/8/layout/gear1"/>
    <dgm:cxn modelId="{CC2FB52D-1337-4330-B38B-53DC1B3F6277}" type="presParOf" srcId="{2DEDE69D-E165-4380-B2D1-45879B36776E}" destId="{886743AD-FE45-45C8-9BE6-8434C3031B4C}" srcOrd="3" destOrd="0" presId="urn:microsoft.com/office/officeart/2005/8/layout/gear1"/>
    <dgm:cxn modelId="{D90410B8-2969-4E5D-8B50-0F9F56666C3D}" type="presParOf" srcId="{2DEDE69D-E165-4380-B2D1-45879B36776E}" destId="{848C2AB8-F8D8-479D-A918-8D3FA9E51B61}" srcOrd="4" destOrd="0" presId="urn:microsoft.com/office/officeart/2005/8/layout/gear1"/>
    <dgm:cxn modelId="{FE73E097-9B82-4E60-B50D-2D33A50F4FBA}" type="presParOf" srcId="{2DEDE69D-E165-4380-B2D1-45879B36776E}" destId="{5BCC9FE4-4DA7-4F8C-8948-8D13F7568DCD}" srcOrd="5" destOrd="0" presId="urn:microsoft.com/office/officeart/2005/8/layout/gear1"/>
    <dgm:cxn modelId="{6DD228FD-7EF6-48E6-A25D-4843FECB72D3}" type="presParOf" srcId="{2DEDE69D-E165-4380-B2D1-45879B36776E}" destId="{3D80597B-36F2-4E21-BEE0-3A61119F6B89}" srcOrd="6" destOrd="0" presId="urn:microsoft.com/office/officeart/2005/8/layout/gear1"/>
    <dgm:cxn modelId="{839D689D-0E38-46E0-A624-940CC704C043}" type="presParOf" srcId="{2DEDE69D-E165-4380-B2D1-45879B36776E}" destId="{C55882AD-D178-485B-93CD-CCFFC71AA419}" srcOrd="7" destOrd="0" presId="urn:microsoft.com/office/officeart/2005/8/layout/gear1"/>
    <dgm:cxn modelId="{DB6EC4CE-F4A7-40F2-B19B-C89FDB3CEDC4}" type="presParOf" srcId="{2DEDE69D-E165-4380-B2D1-45879B36776E}" destId="{A9AA7C78-D83A-43CF-BD7A-7E3D7C53C29D}" srcOrd="8" destOrd="0" presId="urn:microsoft.com/office/officeart/2005/8/layout/gear1"/>
    <dgm:cxn modelId="{79814DDE-19AF-4AAF-A298-2640453C19D5}" type="presParOf" srcId="{2DEDE69D-E165-4380-B2D1-45879B36776E}" destId="{6964C617-F2B1-4600-BB6A-EBAE9DC3635A}" srcOrd="9" destOrd="0" presId="urn:microsoft.com/office/officeart/2005/8/layout/gear1"/>
    <dgm:cxn modelId="{8D74C2F8-E585-4B74-BC85-7143555F6E5A}" type="presParOf" srcId="{2DEDE69D-E165-4380-B2D1-45879B36776E}" destId="{C794CDF2-CDA6-4E4F-93E8-235AE2474AA6}" srcOrd="10" destOrd="0" presId="urn:microsoft.com/office/officeart/2005/8/layout/gear1"/>
    <dgm:cxn modelId="{2B706B78-2776-4FCE-81AB-FEBB7D8115CB}" type="presParOf" srcId="{2DEDE69D-E165-4380-B2D1-45879B36776E}" destId="{C5E7B368-21B7-4BF3-BD5D-A43016254BFE}" srcOrd="11" destOrd="0" presId="urn:microsoft.com/office/officeart/2005/8/layout/gear1"/>
    <dgm:cxn modelId="{CFB9E325-1D19-474A-AC39-4AFCDEA615FF}" type="presParOf" srcId="{2DEDE69D-E165-4380-B2D1-45879B36776E}" destId="{CD7C45F5-0AA8-4047-88F6-C526011F7C7D}" srcOrd="12" destOrd="0" presId="urn:microsoft.com/office/officeart/2005/8/layout/gear1"/>
    <dgm:cxn modelId="{576F50AD-CFB9-4D84-BEEE-1D8895B137B1}" type="presParOf" srcId="{2DEDE69D-E165-4380-B2D1-45879B36776E}" destId="{3A3FBB22-528E-4DEA-875C-A86EE80B46EA}" srcOrd="13" destOrd="0" presId="urn:microsoft.com/office/officeart/2005/8/layout/gear1"/>
    <dgm:cxn modelId="{DFA143C1-FBE2-4E3D-B493-E96BF2FB69A5}" type="presParOf" srcId="{2DEDE69D-E165-4380-B2D1-45879B36776E}" destId="{14A92B73-754B-4CB0-8310-F9FF76DBC79F}" srcOrd="14" destOrd="0" presId="urn:microsoft.com/office/officeart/2005/8/layout/gear1"/>
    <dgm:cxn modelId="{F01DC5C0-8126-4F2A-BEC8-485715B4A736}" type="presParOf" srcId="{2DEDE69D-E165-4380-B2D1-45879B36776E}" destId="{31FBE647-E44B-4F75-88A5-D871B913366E}"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B16FAF-D1D4-4132-A850-E5F9653D24D1}" type="doc">
      <dgm:prSet loTypeId="urn:microsoft.com/office/officeart/2005/8/layout/equation1" loCatId="process" qsTypeId="urn:microsoft.com/office/officeart/2005/8/quickstyle/simple1" qsCatId="simple" csTypeId="urn:microsoft.com/office/officeart/2005/8/colors/colorful2" csCatId="colorful" phldr="1"/>
      <dgm:spPr/>
    </dgm:pt>
    <dgm:pt modelId="{AD0BF012-D398-46A4-8A95-CA50EEF38260}">
      <dgm:prSet phldrT="[Текст]" custT="1"/>
      <dgm:spPr/>
      <dgm:t>
        <a:bodyPr/>
        <a:lstStyle/>
        <a:p>
          <a:r>
            <a:rPr lang="ru-RU" sz="1100" dirty="0">
              <a:latin typeface="Century Schoolbook" panose="02040604050505020304" pitchFamily="18" charset="0"/>
            </a:rPr>
            <a:t>Архитектура.</a:t>
          </a:r>
        </a:p>
        <a:p>
          <a:r>
            <a:rPr lang="ru-RU" sz="1100" dirty="0">
              <a:latin typeface="Century Schoolbook" panose="02040604050505020304" pitchFamily="18" charset="0"/>
            </a:rPr>
            <a:t>Команда.</a:t>
          </a:r>
        </a:p>
      </dgm:t>
    </dgm:pt>
    <dgm:pt modelId="{D93ABF38-AB79-4CB6-A366-AE0E8B8B5936}" type="parTrans" cxnId="{2E02C5AA-45AA-4A95-9D37-56567CC6E257}">
      <dgm:prSet/>
      <dgm:spPr/>
      <dgm:t>
        <a:bodyPr/>
        <a:lstStyle/>
        <a:p>
          <a:endParaRPr lang="ru-RU"/>
        </a:p>
      </dgm:t>
    </dgm:pt>
    <dgm:pt modelId="{189EC900-D0F6-41A2-9418-B9ADC3C1C1C4}" type="sibTrans" cxnId="{2E02C5AA-45AA-4A95-9D37-56567CC6E257}">
      <dgm:prSet/>
      <dgm:spPr/>
      <dgm:t>
        <a:bodyPr/>
        <a:lstStyle/>
        <a:p>
          <a:endParaRPr lang="ru-RU"/>
        </a:p>
      </dgm:t>
    </dgm:pt>
    <dgm:pt modelId="{566608C4-24BF-4B3E-9F16-FE9D5EB20254}">
      <dgm:prSet phldrT="[Текст]"/>
      <dgm:spPr/>
      <dgm:t>
        <a:bodyPr/>
        <a:lstStyle/>
        <a:p>
          <a:r>
            <a:rPr lang="ru-RU" dirty="0">
              <a:latin typeface="Century Schoolbook" panose="02040604050505020304" pitchFamily="18" charset="0"/>
            </a:rPr>
            <a:t>Ресурсы.</a:t>
          </a:r>
        </a:p>
        <a:p>
          <a:r>
            <a:rPr lang="ru-RU" dirty="0">
              <a:latin typeface="Century Schoolbook" panose="02040604050505020304" pitchFamily="18" charset="0"/>
            </a:rPr>
            <a:t>Источники продвижения.</a:t>
          </a:r>
        </a:p>
      </dgm:t>
    </dgm:pt>
    <dgm:pt modelId="{4A07FF82-4FA6-4AAD-8042-B733F811AA83}" type="parTrans" cxnId="{8B3108BD-1D7F-448D-8F08-DA588DD191F6}">
      <dgm:prSet/>
      <dgm:spPr/>
      <dgm:t>
        <a:bodyPr/>
        <a:lstStyle/>
        <a:p>
          <a:endParaRPr lang="ru-RU"/>
        </a:p>
      </dgm:t>
    </dgm:pt>
    <dgm:pt modelId="{59A024B3-17F4-47AA-9616-695F04E3CB1A}" type="sibTrans" cxnId="{8B3108BD-1D7F-448D-8F08-DA588DD191F6}">
      <dgm:prSet/>
      <dgm:spPr/>
      <dgm:t>
        <a:bodyPr/>
        <a:lstStyle/>
        <a:p>
          <a:endParaRPr lang="ru-RU"/>
        </a:p>
      </dgm:t>
    </dgm:pt>
    <dgm:pt modelId="{22A6AED7-6759-4A23-AB45-CD9FBE183ADF}">
      <dgm:prSet phldrT="[Текст]"/>
      <dgm:spPr/>
      <dgm:t>
        <a:bodyPr/>
        <a:lstStyle/>
        <a:p>
          <a:endParaRPr lang="ru-RU" dirty="0">
            <a:latin typeface="Century Schoolbook" panose="02040604050505020304" pitchFamily="18" charset="0"/>
          </a:endParaRPr>
        </a:p>
        <a:p>
          <a:r>
            <a:rPr lang="ru-RU" dirty="0">
              <a:latin typeface="Century Schoolbook" panose="02040604050505020304" pitchFamily="18" charset="0"/>
            </a:rPr>
            <a:t>Реализация.</a:t>
          </a:r>
        </a:p>
        <a:p>
          <a:endParaRPr lang="ru-RU" dirty="0"/>
        </a:p>
      </dgm:t>
    </dgm:pt>
    <dgm:pt modelId="{DFE13B77-4219-436C-92B0-2101FE505A3B}" type="parTrans" cxnId="{9291EA3A-910F-4345-AFF4-3174238E8A6D}">
      <dgm:prSet/>
      <dgm:spPr/>
      <dgm:t>
        <a:bodyPr/>
        <a:lstStyle/>
        <a:p>
          <a:endParaRPr lang="ru-RU"/>
        </a:p>
      </dgm:t>
    </dgm:pt>
    <dgm:pt modelId="{0D94330F-2586-48C0-A5A6-71FA4B1B5186}" type="sibTrans" cxnId="{9291EA3A-910F-4345-AFF4-3174238E8A6D}">
      <dgm:prSet/>
      <dgm:spPr/>
      <dgm:t>
        <a:bodyPr/>
        <a:lstStyle/>
        <a:p>
          <a:endParaRPr lang="ru-RU"/>
        </a:p>
      </dgm:t>
    </dgm:pt>
    <dgm:pt modelId="{3098E7E9-5DB8-4B88-9CBA-0129A7603BF9}" type="pres">
      <dgm:prSet presAssocID="{F6B16FAF-D1D4-4132-A850-E5F9653D24D1}" presName="linearFlow" presStyleCnt="0">
        <dgm:presLayoutVars>
          <dgm:dir/>
          <dgm:resizeHandles val="exact"/>
        </dgm:presLayoutVars>
      </dgm:prSet>
      <dgm:spPr/>
    </dgm:pt>
    <dgm:pt modelId="{B95D2887-B489-4580-8943-DAD5514149B5}" type="pres">
      <dgm:prSet presAssocID="{AD0BF012-D398-46A4-8A95-CA50EEF38260}" presName="node" presStyleLbl="node1" presStyleIdx="0" presStyleCnt="3">
        <dgm:presLayoutVars>
          <dgm:bulletEnabled val="1"/>
        </dgm:presLayoutVars>
      </dgm:prSet>
      <dgm:spPr/>
    </dgm:pt>
    <dgm:pt modelId="{8ECB6957-2442-40F2-89C0-3A2BA558182D}" type="pres">
      <dgm:prSet presAssocID="{189EC900-D0F6-41A2-9418-B9ADC3C1C1C4}" presName="spacerL" presStyleCnt="0"/>
      <dgm:spPr/>
    </dgm:pt>
    <dgm:pt modelId="{596479DD-E3BB-43AB-9E5E-9AD9390F933F}" type="pres">
      <dgm:prSet presAssocID="{189EC900-D0F6-41A2-9418-B9ADC3C1C1C4}" presName="sibTrans" presStyleLbl="sibTrans2D1" presStyleIdx="0" presStyleCnt="2"/>
      <dgm:spPr/>
    </dgm:pt>
    <dgm:pt modelId="{A59BC3BB-8953-4E9B-91F3-7777FFFA339A}" type="pres">
      <dgm:prSet presAssocID="{189EC900-D0F6-41A2-9418-B9ADC3C1C1C4}" presName="spacerR" presStyleCnt="0"/>
      <dgm:spPr/>
    </dgm:pt>
    <dgm:pt modelId="{B3CB7AA4-3CCC-4A65-968F-AB75CFC491AF}" type="pres">
      <dgm:prSet presAssocID="{566608C4-24BF-4B3E-9F16-FE9D5EB20254}" presName="node" presStyleLbl="node1" presStyleIdx="1" presStyleCnt="3" custLinFactNeighborX="1" custLinFactNeighborY="648">
        <dgm:presLayoutVars>
          <dgm:bulletEnabled val="1"/>
        </dgm:presLayoutVars>
      </dgm:prSet>
      <dgm:spPr/>
    </dgm:pt>
    <dgm:pt modelId="{84261EEF-478B-4B78-9603-5EFFD9DDB0D8}" type="pres">
      <dgm:prSet presAssocID="{59A024B3-17F4-47AA-9616-695F04E3CB1A}" presName="spacerL" presStyleCnt="0"/>
      <dgm:spPr/>
    </dgm:pt>
    <dgm:pt modelId="{F4877B19-EB7A-420E-AE5F-06DC365B29EB}" type="pres">
      <dgm:prSet presAssocID="{59A024B3-17F4-47AA-9616-695F04E3CB1A}" presName="sibTrans" presStyleLbl="sibTrans2D1" presStyleIdx="1" presStyleCnt="2"/>
      <dgm:spPr/>
    </dgm:pt>
    <dgm:pt modelId="{0F60617C-B440-416F-AD12-8AB8009A9240}" type="pres">
      <dgm:prSet presAssocID="{59A024B3-17F4-47AA-9616-695F04E3CB1A}" presName="spacerR" presStyleCnt="0"/>
      <dgm:spPr/>
    </dgm:pt>
    <dgm:pt modelId="{6DBE0383-27F3-4A47-85B8-231C9E7CAAC9}" type="pres">
      <dgm:prSet presAssocID="{22A6AED7-6759-4A23-AB45-CD9FBE183ADF}" presName="node" presStyleLbl="node1" presStyleIdx="2" presStyleCnt="3">
        <dgm:presLayoutVars>
          <dgm:bulletEnabled val="1"/>
        </dgm:presLayoutVars>
      </dgm:prSet>
      <dgm:spPr/>
    </dgm:pt>
  </dgm:ptLst>
  <dgm:cxnLst>
    <dgm:cxn modelId="{72BC0702-781D-4175-934E-D4A7A3659681}" type="presOf" srcId="{566608C4-24BF-4B3E-9F16-FE9D5EB20254}" destId="{B3CB7AA4-3CCC-4A65-968F-AB75CFC491AF}" srcOrd="0" destOrd="0" presId="urn:microsoft.com/office/officeart/2005/8/layout/equation1"/>
    <dgm:cxn modelId="{0074200C-2DA1-4F38-A8BC-B9B70629D584}" type="presOf" srcId="{AD0BF012-D398-46A4-8A95-CA50EEF38260}" destId="{B95D2887-B489-4580-8943-DAD5514149B5}" srcOrd="0" destOrd="0" presId="urn:microsoft.com/office/officeart/2005/8/layout/equation1"/>
    <dgm:cxn modelId="{E8C2640F-5FA6-4DA5-B1EC-5C9B7C81D1F6}" type="presOf" srcId="{F6B16FAF-D1D4-4132-A850-E5F9653D24D1}" destId="{3098E7E9-5DB8-4B88-9CBA-0129A7603BF9}" srcOrd="0" destOrd="0" presId="urn:microsoft.com/office/officeart/2005/8/layout/equation1"/>
    <dgm:cxn modelId="{9291EA3A-910F-4345-AFF4-3174238E8A6D}" srcId="{F6B16FAF-D1D4-4132-A850-E5F9653D24D1}" destId="{22A6AED7-6759-4A23-AB45-CD9FBE183ADF}" srcOrd="2" destOrd="0" parTransId="{DFE13B77-4219-436C-92B0-2101FE505A3B}" sibTransId="{0D94330F-2586-48C0-A5A6-71FA4B1B5186}"/>
    <dgm:cxn modelId="{7306FC59-C03C-457F-9252-18066E6E48EF}" type="presOf" srcId="{59A024B3-17F4-47AA-9616-695F04E3CB1A}" destId="{F4877B19-EB7A-420E-AE5F-06DC365B29EB}" srcOrd="0" destOrd="0" presId="urn:microsoft.com/office/officeart/2005/8/layout/equation1"/>
    <dgm:cxn modelId="{DC175181-E009-4B44-BFD8-B671F8627F0D}" type="presOf" srcId="{189EC900-D0F6-41A2-9418-B9ADC3C1C1C4}" destId="{596479DD-E3BB-43AB-9E5E-9AD9390F933F}" srcOrd="0" destOrd="0" presId="urn:microsoft.com/office/officeart/2005/8/layout/equation1"/>
    <dgm:cxn modelId="{2E02C5AA-45AA-4A95-9D37-56567CC6E257}" srcId="{F6B16FAF-D1D4-4132-A850-E5F9653D24D1}" destId="{AD0BF012-D398-46A4-8A95-CA50EEF38260}" srcOrd="0" destOrd="0" parTransId="{D93ABF38-AB79-4CB6-A366-AE0E8B8B5936}" sibTransId="{189EC900-D0F6-41A2-9418-B9ADC3C1C1C4}"/>
    <dgm:cxn modelId="{8B3108BD-1D7F-448D-8F08-DA588DD191F6}" srcId="{F6B16FAF-D1D4-4132-A850-E5F9653D24D1}" destId="{566608C4-24BF-4B3E-9F16-FE9D5EB20254}" srcOrd="1" destOrd="0" parTransId="{4A07FF82-4FA6-4AAD-8042-B733F811AA83}" sibTransId="{59A024B3-17F4-47AA-9616-695F04E3CB1A}"/>
    <dgm:cxn modelId="{CD7105BF-1ECF-4B1C-8CCA-DE2E8E13CD20}" type="presOf" srcId="{22A6AED7-6759-4A23-AB45-CD9FBE183ADF}" destId="{6DBE0383-27F3-4A47-85B8-231C9E7CAAC9}" srcOrd="0" destOrd="0" presId="urn:microsoft.com/office/officeart/2005/8/layout/equation1"/>
    <dgm:cxn modelId="{60D5EBDB-FCCC-48FA-B220-1EF75B1633D9}" type="presParOf" srcId="{3098E7E9-5DB8-4B88-9CBA-0129A7603BF9}" destId="{B95D2887-B489-4580-8943-DAD5514149B5}" srcOrd="0" destOrd="0" presId="urn:microsoft.com/office/officeart/2005/8/layout/equation1"/>
    <dgm:cxn modelId="{5BCDC0A6-A3FF-40CE-ABBF-7F04E60D78D4}" type="presParOf" srcId="{3098E7E9-5DB8-4B88-9CBA-0129A7603BF9}" destId="{8ECB6957-2442-40F2-89C0-3A2BA558182D}" srcOrd="1" destOrd="0" presId="urn:microsoft.com/office/officeart/2005/8/layout/equation1"/>
    <dgm:cxn modelId="{09565E00-4B08-4890-9516-596D3658AD7B}" type="presParOf" srcId="{3098E7E9-5DB8-4B88-9CBA-0129A7603BF9}" destId="{596479DD-E3BB-43AB-9E5E-9AD9390F933F}" srcOrd="2" destOrd="0" presId="urn:microsoft.com/office/officeart/2005/8/layout/equation1"/>
    <dgm:cxn modelId="{48BBF93B-6ECE-40B5-B5A3-D066C093D580}" type="presParOf" srcId="{3098E7E9-5DB8-4B88-9CBA-0129A7603BF9}" destId="{A59BC3BB-8953-4E9B-91F3-7777FFFA339A}" srcOrd="3" destOrd="0" presId="urn:microsoft.com/office/officeart/2005/8/layout/equation1"/>
    <dgm:cxn modelId="{33F238F7-3D8D-43C4-A2AB-C9448C375406}" type="presParOf" srcId="{3098E7E9-5DB8-4B88-9CBA-0129A7603BF9}" destId="{B3CB7AA4-3CCC-4A65-968F-AB75CFC491AF}" srcOrd="4" destOrd="0" presId="urn:microsoft.com/office/officeart/2005/8/layout/equation1"/>
    <dgm:cxn modelId="{E3172EC0-F3CE-42FE-8B31-15EFE08ACC75}" type="presParOf" srcId="{3098E7E9-5DB8-4B88-9CBA-0129A7603BF9}" destId="{84261EEF-478B-4B78-9603-5EFFD9DDB0D8}" srcOrd="5" destOrd="0" presId="urn:microsoft.com/office/officeart/2005/8/layout/equation1"/>
    <dgm:cxn modelId="{BEAAAFA1-80ED-45D7-A486-805CBFFAB97D}" type="presParOf" srcId="{3098E7E9-5DB8-4B88-9CBA-0129A7603BF9}" destId="{F4877B19-EB7A-420E-AE5F-06DC365B29EB}" srcOrd="6" destOrd="0" presId="urn:microsoft.com/office/officeart/2005/8/layout/equation1"/>
    <dgm:cxn modelId="{830A0ADC-6B1C-4363-BB96-0C932632E15D}" type="presParOf" srcId="{3098E7E9-5DB8-4B88-9CBA-0129A7603BF9}" destId="{0F60617C-B440-416F-AD12-8AB8009A9240}" srcOrd="7" destOrd="0" presId="urn:microsoft.com/office/officeart/2005/8/layout/equation1"/>
    <dgm:cxn modelId="{00020A89-B174-4C48-8F99-24F644196F97}" type="presParOf" srcId="{3098E7E9-5DB8-4B88-9CBA-0129A7603BF9}" destId="{6DBE0383-27F3-4A47-85B8-231C9E7CAAC9}"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3FD87B-A504-4982-9696-A0C88D3B1226}" type="doc">
      <dgm:prSet loTypeId="urn:microsoft.com/office/officeart/2005/8/layout/vList3" loCatId="list" qsTypeId="urn:microsoft.com/office/officeart/2005/8/quickstyle/simple1" qsCatId="simple" csTypeId="urn:microsoft.com/office/officeart/2005/8/colors/colorful1" csCatId="colorful" phldr="1"/>
      <dgm:spPr/>
    </dgm:pt>
    <dgm:pt modelId="{716884F2-8630-416B-894A-07ACFA2CFB3B}">
      <dgm:prSet phldrT="[Текст]"/>
      <dgm:spPr/>
      <dgm:t>
        <a:bodyPr/>
        <a:lstStyle/>
        <a:p>
          <a:r>
            <a:rPr lang="ru-RU" dirty="0">
              <a:solidFill>
                <a:schemeClr val="tx1"/>
              </a:solidFill>
              <a:latin typeface="Century Schoolbook" panose="02040604050505020304" pitchFamily="18" charset="0"/>
            </a:rPr>
            <a:t>Цель: Снижение ожогового травматизма у детей первых лет жизни.</a:t>
          </a:r>
        </a:p>
      </dgm:t>
    </dgm:pt>
    <dgm:pt modelId="{88CAC5D3-6EA7-4182-9A8E-C3C7CD978B25}" type="parTrans" cxnId="{7EE9CC5B-267F-436F-9DC2-4C0E42A6ABDA}">
      <dgm:prSet/>
      <dgm:spPr/>
      <dgm:t>
        <a:bodyPr/>
        <a:lstStyle/>
        <a:p>
          <a:endParaRPr lang="ru-RU"/>
        </a:p>
      </dgm:t>
    </dgm:pt>
    <dgm:pt modelId="{702197D7-A025-4506-9461-9CBFBA9E9D3E}" type="sibTrans" cxnId="{7EE9CC5B-267F-436F-9DC2-4C0E42A6ABDA}">
      <dgm:prSet/>
      <dgm:spPr/>
      <dgm:t>
        <a:bodyPr/>
        <a:lstStyle/>
        <a:p>
          <a:endParaRPr lang="ru-RU"/>
        </a:p>
      </dgm:t>
    </dgm:pt>
    <dgm:pt modelId="{E5BB2477-6F09-47D5-B9A9-AFA861E22B1A}">
      <dgm:prSet phldrT="[Текст]"/>
      <dgm:spPr/>
      <dgm:t>
        <a:bodyPr/>
        <a:lstStyle/>
        <a:p>
          <a:r>
            <a:rPr lang="ru-RU" dirty="0">
              <a:solidFill>
                <a:schemeClr val="bg1"/>
              </a:solidFill>
              <a:latin typeface="Century Schoolbook" panose="02040604050505020304" pitchFamily="18" charset="0"/>
            </a:rPr>
            <a:t>Задачи: Размещение профилактической информации по предупреждению ожогов у детей раннего возраста.</a:t>
          </a:r>
        </a:p>
      </dgm:t>
    </dgm:pt>
    <dgm:pt modelId="{D8ADFFD4-2C29-4B7E-A1EB-4294748A64C3}" type="parTrans" cxnId="{06D72C25-B930-4F6C-853D-95686B840E04}">
      <dgm:prSet/>
      <dgm:spPr/>
      <dgm:t>
        <a:bodyPr/>
        <a:lstStyle/>
        <a:p>
          <a:endParaRPr lang="ru-RU"/>
        </a:p>
      </dgm:t>
    </dgm:pt>
    <dgm:pt modelId="{0CD9532B-26A7-404D-A8C0-2CFC4ED2EFB3}" type="sibTrans" cxnId="{06D72C25-B930-4F6C-853D-95686B840E04}">
      <dgm:prSet/>
      <dgm:spPr/>
      <dgm:t>
        <a:bodyPr/>
        <a:lstStyle/>
        <a:p>
          <a:endParaRPr lang="ru-RU"/>
        </a:p>
      </dgm:t>
    </dgm:pt>
    <dgm:pt modelId="{1A7C65EA-9A91-46D1-A5D4-72DD85EBFABF}">
      <dgm:prSet phldrT="[Текст]"/>
      <dgm:spPr/>
      <dgm:t>
        <a:bodyPr/>
        <a:lstStyle/>
        <a:p>
          <a:r>
            <a:rPr lang="ru-RU" dirty="0">
              <a:solidFill>
                <a:schemeClr val="tx1"/>
              </a:solidFill>
              <a:latin typeface="Century Schoolbook" panose="02040604050505020304" pitchFamily="18" charset="0"/>
            </a:rPr>
            <a:t>Планируемые результаты по реализации пособия - снижение ожогового травматизма у детей раннего возраста.</a:t>
          </a:r>
        </a:p>
      </dgm:t>
    </dgm:pt>
    <dgm:pt modelId="{3D43954C-7332-489A-89FE-944A904B8BA2}" type="parTrans" cxnId="{13BFFBE8-5A66-400E-9022-C1406A6EA841}">
      <dgm:prSet/>
      <dgm:spPr/>
      <dgm:t>
        <a:bodyPr/>
        <a:lstStyle/>
        <a:p>
          <a:endParaRPr lang="ru-RU"/>
        </a:p>
      </dgm:t>
    </dgm:pt>
    <dgm:pt modelId="{58E97DEE-F2DD-459D-93AF-EC7CDCE9B4AB}" type="sibTrans" cxnId="{13BFFBE8-5A66-400E-9022-C1406A6EA841}">
      <dgm:prSet/>
      <dgm:spPr/>
      <dgm:t>
        <a:bodyPr/>
        <a:lstStyle/>
        <a:p>
          <a:endParaRPr lang="ru-RU"/>
        </a:p>
      </dgm:t>
    </dgm:pt>
    <dgm:pt modelId="{D1D8A359-0E78-43CA-BA03-E2BF15DA876F}" type="pres">
      <dgm:prSet presAssocID="{DF3FD87B-A504-4982-9696-A0C88D3B1226}" presName="linearFlow" presStyleCnt="0">
        <dgm:presLayoutVars>
          <dgm:dir/>
          <dgm:resizeHandles val="exact"/>
        </dgm:presLayoutVars>
      </dgm:prSet>
      <dgm:spPr/>
    </dgm:pt>
    <dgm:pt modelId="{1E69110B-7B99-468B-93F4-EBB2E9E7EB76}" type="pres">
      <dgm:prSet presAssocID="{716884F2-8630-416B-894A-07ACFA2CFB3B}" presName="composite" presStyleCnt="0"/>
      <dgm:spPr/>
    </dgm:pt>
    <dgm:pt modelId="{B5DD41E2-53D8-4F0B-83C4-65818E2B653F}" type="pres">
      <dgm:prSet presAssocID="{716884F2-8630-416B-894A-07ACFA2CFB3B}"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Цель со сплошной заливкой"/>
        </a:ext>
      </dgm:extLst>
    </dgm:pt>
    <dgm:pt modelId="{157FEFA3-13B9-4688-8701-B70BECF8927D}" type="pres">
      <dgm:prSet presAssocID="{716884F2-8630-416B-894A-07ACFA2CFB3B}" presName="txShp" presStyleLbl="node1" presStyleIdx="0" presStyleCnt="3">
        <dgm:presLayoutVars>
          <dgm:bulletEnabled val="1"/>
        </dgm:presLayoutVars>
      </dgm:prSet>
      <dgm:spPr/>
    </dgm:pt>
    <dgm:pt modelId="{4C3255EF-F141-414E-B697-21A44DFBC3E0}" type="pres">
      <dgm:prSet presAssocID="{702197D7-A025-4506-9461-9CBFBA9E9D3E}" presName="spacing" presStyleCnt="0"/>
      <dgm:spPr/>
    </dgm:pt>
    <dgm:pt modelId="{4DB0A53F-BB8D-43FD-A050-D60355A55B84}" type="pres">
      <dgm:prSet presAssocID="{E5BB2477-6F09-47D5-B9A9-AFA861E22B1A}" presName="composite" presStyleCnt="0"/>
      <dgm:spPr/>
    </dgm:pt>
    <dgm:pt modelId="{CC3EF5F4-7B44-419F-8C38-9891E0A6B71B}" type="pres">
      <dgm:prSet presAssocID="{E5BB2477-6F09-47D5-B9A9-AFA861E22B1A}"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Контрольный список со сплошной заливкой"/>
        </a:ext>
      </dgm:extLst>
    </dgm:pt>
    <dgm:pt modelId="{A6FD6B8D-C090-4E8B-8F13-05387B0DDD35}" type="pres">
      <dgm:prSet presAssocID="{E5BB2477-6F09-47D5-B9A9-AFA861E22B1A}" presName="txShp" presStyleLbl="node1" presStyleIdx="1" presStyleCnt="3">
        <dgm:presLayoutVars>
          <dgm:bulletEnabled val="1"/>
        </dgm:presLayoutVars>
      </dgm:prSet>
      <dgm:spPr/>
    </dgm:pt>
    <dgm:pt modelId="{65604928-79CF-48FD-A6FB-C712916612FF}" type="pres">
      <dgm:prSet presAssocID="{0CD9532B-26A7-404D-A8C0-2CFC4ED2EFB3}" presName="spacing" presStyleCnt="0"/>
      <dgm:spPr/>
    </dgm:pt>
    <dgm:pt modelId="{20581FBB-312C-4AE6-A04D-71F07D3CB347}" type="pres">
      <dgm:prSet presAssocID="{1A7C65EA-9A91-46D1-A5D4-72DD85EBFABF}" presName="composite" presStyleCnt="0"/>
      <dgm:spPr/>
    </dgm:pt>
    <dgm:pt modelId="{E7DDC240-9454-4F0E-8B0A-D563BA96B747}" type="pres">
      <dgm:prSet presAssocID="{1A7C65EA-9A91-46D1-A5D4-72DD85EBFABF}" presName="imgShp" presStyleLbl="fgImgPlace1" presStyleIdx="2" presStyleCnt="3" custLinFactNeighborX="-332" custLinFactNeighborY="32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Лампочка и шестеренка со сплошной заливкой"/>
        </a:ext>
      </dgm:extLst>
    </dgm:pt>
    <dgm:pt modelId="{50C9C5EC-0ABF-4C1D-8744-5C06EC92B990}" type="pres">
      <dgm:prSet presAssocID="{1A7C65EA-9A91-46D1-A5D4-72DD85EBFABF}" presName="txShp" presStyleLbl="node1" presStyleIdx="2" presStyleCnt="3">
        <dgm:presLayoutVars>
          <dgm:bulletEnabled val="1"/>
        </dgm:presLayoutVars>
      </dgm:prSet>
      <dgm:spPr/>
    </dgm:pt>
  </dgm:ptLst>
  <dgm:cxnLst>
    <dgm:cxn modelId="{06D72C25-B930-4F6C-853D-95686B840E04}" srcId="{DF3FD87B-A504-4982-9696-A0C88D3B1226}" destId="{E5BB2477-6F09-47D5-B9A9-AFA861E22B1A}" srcOrd="1" destOrd="0" parTransId="{D8ADFFD4-2C29-4B7E-A1EB-4294748A64C3}" sibTransId="{0CD9532B-26A7-404D-A8C0-2CFC4ED2EFB3}"/>
    <dgm:cxn modelId="{591CAA31-5D15-4653-8CDC-5D9C79B49CFE}" type="presOf" srcId="{1A7C65EA-9A91-46D1-A5D4-72DD85EBFABF}" destId="{50C9C5EC-0ABF-4C1D-8744-5C06EC92B990}" srcOrd="0" destOrd="0" presId="urn:microsoft.com/office/officeart/2005/8/layout/vList3"/>
    <dgm:cxn modelId="{7EE9CC5B-267F-436F-9DC2-4C0E42A6ABDA}" srcId="{DF3FD87B-A504-4982-9696-A0C88D3B1226}" destId="{716884F2-8630-416B-894A-07ACFA2CFB3B}" srcOrd="0" destOrd="0" parTransId="{88CAC5D3-6EA7-4182-9A8E-C3C7CD978B25}" sibTransId="{702197D7-A025-4506-9461-9CBFBA9E9D3E}"/>
    <dgm:cxn modelId="{15586261-2653-4567-9CFB-C53ED7C4DB39}" type="presOf" srcId="{DF3FD87B-A504-4982-9696-A0C88D3B1226}" destId="{D1D8A359-0E78-43CA-BA03-E2BF15DA876F}" srcOrd="0" destOrd="0" presId="urn:microsoft.com/office/officeart/2005/8/layout/vList3"/>
    <dgm:cxn modelId="{2909D58A-85F6-4FE6-9FE2-0DABE0E3FF52}" type="presOf" srcId="{E5BB2477-6F09-47D5-B9A9-AFA861E22B1A}" destId="{A6FD6B8D-C090-4E8B-8F13-05387B0DDD35}" srcOrd="0" destOrd="0" presId="urn:microsoft.com/office/officeart/2005/8/layout/vList3"/>
    <dgm:cxn modelId="{501885A6-1729-4846-960B-DC2F9FCBA873}" type="presOf" srcId="{716884F2-8630-416B-894A-07ACFA2CFB3B}" destId="{157FEFA3-13B9-4688-8701-B70BECF8927D}" srcOrd="0" destOrd="0" presId="urn:microsoft.com/office/officeart/2005/8/layout/vList3"/>
    <dgm:cxn modelId="{13BFFBE8-5A66-400E-9022-C1406A6EA841}" srcId="{DF3FD87B-A504-4982-9696-A0C88D3B1226}" destId="{1A7C65EA-9A91-46D1-A5D4-72DD85EBFABF}" srcOrd="2" destOrd="0" parTransId="{3D43954C-7332-489A-89FE-944A904B8BA2}" sibTransId="{58E97DEE-F2DD-459D-93AF-EC7CDCE9B4AB}"/>
    <dgm:cxn modelId="{757B4E4A-232E-4029-883B-2C33F6AE9E8E}" type="presParOf" srcId="{D1D8A359-0E78-43CA-BA03-E2BF15DA876F}" destId="{1E69110B-7B99-468B-93F4-EBB2E9E7EB76}" srcOrd="0" destOrd="0" presId="urn:microsoft.com/office/officeart/2005/8/layout/vList3"/>
    <dgm:cxn modelId="{28365C0F-76B8-4F99-8F44-1AD16A411716}" type="presParOf" srcId="{1E69110B-7B99-468B-93F4-EBB2E9E7EB76}" destId="{B5DD41E2-53D8-4F0B-83C4-65818E2B653F}" srcOrd="0" destOrd="0" presId="urn:microsoft.com/office/officeart/2005/8/layout/vList3"/>
    <dgm:cxn modelId="{C223DBA6-8F74-4560-9CE0-A5A36C8E9981}" type="presParOf" srcId="{1E69110B-7B99-468B-93F4-EBB2E9E7EB76}" destId="{157FEFA3-13B9-4688-8701-B70BECF8927D}" srcOrd="1" destOrd="0" presId="urn:microsoft.com/office/officeart/2005/8/layout/vList3"/>
    <dgm:cxn modelId="{B55E6FBA-A528-4D14-B979-4910EFEAF9B9}" type="presParOf" srcId="{D1D8A359-0E78-43CA-BA03-E2BF15DA876F}" destId="{4C3255EF-F141-414E-B697-21A44DFBC3E0}" srcOrd="1" destOrd="0" presId="urn:microsoft.com/office/officeart/2005/8/layout/vList3"/>
    <dgm:cxn modelId="{3C5AF4BD-BF80-4288-A1A3-F35F6B7002A8}" type="presParOf" srcId="{D1D8A359-0E78-43CA-BA03-E2BF15DA876F}" destId="{4DB0A53F-BB8D-43FD-A050-D60355A55B84}" srcOrd="2" destOrd="0" presId="urn:microsoft.com/office/officeart/2005/8/layout/vList3"/>
    <dgm:cxn modelId="{EDA34435-45ED-4CE9-8CE7-6B1B6FB239F0}" type="presParOf" srcId="{4DB0A53F-BB8D-43FD-A050-D60355A55B84}" destId="{CC3EF5F4-7B44-419F-8C38-9891E0A6B71B}" srcOrd="0" destOrd="0" presId="urn:microsoft.com/office/officeart/2005/8/layout/vList3"/>
    <dgm:cxn modelId="{23B2D1A7-4E7D-47AB-A6EF-49580478A54E}" type="presParOf" srcId="{4DB0A53F-BB8D-43FD-A050-D60355A55B84}" destId="{A6FD6B8D-C090-4E8B-8F13-05387B0DDD35}" srcOrd="1" destOrd="0" presId="urn:microsoft.com/office/officeart/2005/8/layout/vList3"/>
    <dgm:cxn modelId="{3DF31110-AF8A-4F34-B930-23E2CCCD2E05}" type="presParOf" srcId="{D1D8A359-0E78-43CA-BA03-E2BF15DA876F}" destId="{65604928-79CF-48FD-A6FB-C712916612FF}" srcOrd="3" destOrd="0" presId="urn:microsoft.com/office/officeart/2005/8/layout/vList3"/>
    <dgm:cxn modelId="{039B6466-4101-4659-BD65-67596034ADA0}" type="presParOf" srcId="{D1D8A359-0E78-43CA-BA03-E2BF15DA876F}" destId="{20581FBB-312C-4AE6-A04D-71F07D3CB347}" srcOrd="4" destOrd="0" presId="urn:microsoft.com/office/officeart/2005/8/layout/vList3"/>
    <dgm:cxn modelId="{F014A950-A428-48A0-A4A1-23B4134DD6A5}" type="presParOf" srcId="{20581FBB-312C-4AE6-A04D-71F07D3CB347}" destId="{E7DDC240-9454-4F0E-8B0A-D563BA96B747}" srcOrd="0" destOrd="0" presId="urn:microsoft.com/office/officeart/2005/8/layout/vList3"/>
    <dgm:cxn modelId="{A5F7AA6D-DB92-41E6-9436-7F3A6BA24BC1}" type="presParOf" srcId="{20581FBB-312C-4AE6-A04D-71F07D3CB347}" destId="{50C9C5EC-0ABF-4C1D-8744-5C06EC92B99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94E8EB-B028-4E26-BA67-E1390D4CBB40}"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ru-RU"/>
        </a:p>
      </dgm:t>
    </dgm:pt>
    <dgm:pt modelId="{27487515-9E94-4C0A-B554-F85A1850ED89}">
      <dgm:prSet phldrT="[Текст]" custT="1"/>
      <dgm:spPr/>
      <dgm:t>
        <a:bodyPr/>
        <a:lstStyle/>
        <a:p>
          <a:r>
            <a:rPr lang="ru-RU" sz="900" b="1" dirty="0">
              <a:latin typeface="Century Schoolbook" panose="02040604050505020304" pitchFamily="18" charset="0"/>
            </a:rPr>
            <a:t>Профилактика ожогов у новорожденных и детей первых лет жизни должна основываться на знании того, что причина ожогов в этом возрасте является соприкосновением с горячей жидкостью, а местом ожога может быть кухня или ванная комната.</a:t>
          </a:r>
        </a:p>
      </dgm:t>
    </dgm:pt>
    <dgm:pt modelId="{B693010E-8899-44B4-A501-24C9E10EA47C}" type="parTrans" cxnId="{25D8BDBB-7C81-4AA2-B01B-11DC560452B4}">
      <dgm:prSet/>
      <dgm:spPr/>
      <dgm:t>
        <a:bodyPr/>
        <a:lstStyle/>
        <a:p>
          <a:endParaRPr lang="ru-RU"/>
        </a:p>
      </dgm:t>
    </dgm:pt>
    <dgm:pt modelId="{B508D6D3-1282-4601-A7B2-C8AB93EC972F}" type="sibTrans" cxnId="{25D8BDBB-7C81-4AA2-B01B-11DC560452B4}">
      <dgm:prSet/>
      <dgm:spPr/>
      <dgm:t>
        <a:bodyPr/>
        <a:lstStyle/>
        <a:p>
          <a:endParaRPr lang="ru-RU"/>
        </a:p>
      </dgm:t>
    </dgm:pt>
    <dgm:pt modelId="{DA1A5C95-2B81-4E6E-BC7D-6FC14E0344A8}">
      <dgm:prSet phldrT="[Текст]" custT="1"/>
      <dgm:spPr/>
      <dgm:t>
        <a:bodyPr/>
        <a:lstStyle/>
        <a:p>
          <a:r>
            <a:rPr lang="ru-RU" sz="1000" b="1" dirty="0">
              <a:latin typeface="Century Schoolbook" panose="02040604050505020304" pitchFamily="18" charset="0"/>
            </a:rPr>
            <a:t>Чаще ожоги происходят на кухне во время приготовления пищи или когда дети играют в отсутствии родителей. </a:t>
          </a:r>
        </a:p>
      </dgm:t>
    </dgm:pt>
    <dgm:pt modelId="{98F43669-57B8-46F7-8039-160FA9B249BE}" type="parTrans" cxnId="{C4538808-3973-4CCB-AE69-C8E42EFC3732}">
      <dgm:prSet/>
      <dgm:spPr/>
      <dgm:t>
        <a:bodyPr/>
        <a:lstStyle/>
        <a:p>
          <a:endParaRPr lang="ru-RU"/>
        </a:p>
      </dgm:t>
    </dgm:pt>
    <dgm:pt modelId="{357DD58C-20C7-4066-A9FC-40347B7EE9FB}" type="sibTrans" cxnId="{C4538808-3973-4CCB-AE69-C8E42EFC3732}">
      <dgm:prSet/>
      <dgm:spPr/>
      <dgm:t>
        <a:bodyPr/>
        <a:lstStyle/>
        <a:p>
          <a:endParaRPr lang="ru-RU"/>
        </a:p>
      </dgm:t>
    </dgm:pt>
    <dgm:pt modelId="{FBB873D4-A747-4EB2-9E16-FACBB11FBE84}">
      <dgm:prSet phldrT="[Текст]" custT="1"/>
      <dgm:spPr/>
      <dgm:t>
        <a:bodyPr/>
        <a:lstStyle/>
        <a:p>
          <a:r>
            <a:rPr lang="ru-RU" sz="1000" b="1" dirty="0">
              <a:latin typeface="Century Schoolbook" panose="02040604050505020304" pitchFamily="18" charset="0"/>
            </a:rPr>
            <a:t>В этот период их жизни даже не большое, но разумное ограничение их подвижности помогает избежать несчастного случая. </a:t>
          </a:r>
        </a:p>
      </dgm:t>
    </dgm:pt>
    <dgm:pt modelId="{159C572A-FEDB-4067-8794-7169C822C8C9}" type="parTrans" cxnId="{A20E263D-3C90-47A5-AD43-0941FA3F3FD2}">
      <dgm:prSet/>
      <dgm:spPr/>
      <dgm:t>
        <a:bodyPr/>
        <a:lstStyle/>
        <a:p>
          <a:endParaRPr lang="ru-RU"/>
        </a:p>
      </dgm:t>
    </dgm:pt>
    <dgm:pt modelId="{CF843B02-1918-46A0-BA02-174425DC3AA8}" type="sibTrans" cxnId="{A20E263D-3C90-47A5-AD43-0941FA3F3FD2}">
      <dgm:prSet/>
      <dgm:spPr/>
      <dgm:t>
        <a:bodyPr/>
        <a:lstStyle/>
        <a:p>
          <a:endParaRPr lang="ru-RU"/>
        </a:p>
      </dgm:t>
    </dgm:pt>
    <dgm:pt modelId="{BF401827-776F-4E73-8F09-491CE1C09C79}" type="pres">
      <dgm:prSet presAssocID="{D194E8EB-B028-4E26-BA67-E1390D4CBB40}" presName="Name0" presStyleCnt="0">
        <dgm:presLayoutVars>
          <dgm:chMax val="7"/>
          <dgm:chPref val="7"/>
          <dgm:dir/>
          <dgm:animLvl val="lvl"/>
        </dgm:presLayoutVars>
      </dgm:prSet>
      <dgm:spPr/>
    </dgm:pt>
    <dgm:pt modelId="{6674FC3A-35ED-44F5-98C8-D1E3B52BA026}" type="pres">
      <dgm:prSet presAssocID="{27487515-9E94-4C0A-B554-F85A1850ED89}" presName="Accent1" presStyleCnt="0"/>
      <dgm:spPr/>
    </dgm:pt>
    <dgm:pt modelId="{033CA2C9-6085-4AFB-AF97-EB61A16B0082}" type="pres">
      <dgm:prSet presAssocID="{27487515-9E94-4C0A-B554-F85A1850ED89}" presName="Accent" presStyleLbl="node1" presStyleIdx="0" presStyleCnt="3"/>
      <dgm:spPr/>
    </dgm:pt>
    <dgm:pt modelId="{34018D96-1C17-4F91-9320-879C644952C5}" type="pres">
      <dgm:prSet presAssocID="{27487515-9E94-4C0A-B554-F85A1850ED89}" presName="Parent1" presStyleLbl="revTx" presStyleIdx="0" presStyleCnt="3" custLinFactNeighborX="-484" custLinFactNeighborY="-11619">
        <dgm:presLayoutVars>
          <dgm:chMax val="1"/>
          <dgm:chPref val="1"/>
          <dgm:bulletEnabled val="1"/>
        </dgm:presLayoutVars>
      </dgm:prSet>
      <dgm:spPr/>
    </dgm:pt>
    <dgm:pt modelId="{D3AE6C07-7F4F-434A-95A4-746C9E3C2A5B}" type="pres">
      <dgm:prSet presAssocID="{DA1A5C95-2B81-4E6E-BC7D-6FC14E0344A8}" presName="Accent2" presStyleCnt="0"/>
      <dgm:spPr/>
    </dgm:pt>
    <dgm:pt modelId="{BB97C317-5947-4943-88E9-682A619F8F8A}" type="pres">
      <dgm:prSet presAssocID="{DA1A5C95-2B81-4E6E-BC7D-6FC14E0344A8}" presName="Accent" presStyleLbl="node1" presStyleIdx="1" presStyleCnt="3"/>
      <dgm:spPr/>
    </dgm:pt>
    <dgm:pt modelId="{37A481CA-F20B-44F2-9325-FE011A43172E}" type="pres">
      <dgm:prSet presAssocID="{DA1A5C95-2B81-4E6E-BC7D-6FC14E0344A8}" presName="Parent2" presStyleLbl="revTx" presStyleIdx="1" presStyleCnt="3">
        <dgm:presLayoutVars>
          <dgm:chMax val="1"/>
          <dgm:chPref val="1"/>
          <dgm:bulletEnabled val="1"/>
        </dgm:presLayoutVars>
      </dgm:prSet>
      <dgm:spPr/>
    </dgm:pt>
    <dgm:pt modelId="{4A1C27CA-D8D9-4C1A-8ECF-3655697D36B4}" type="pres">
      <dgm:prSet presAssocID="{FBB873D4-A747-4EB2-9E16-FACBB11FBE84}" presName="Accent3" presStyleCnt="0"/>
      <dgm:spPr/>
    </dgm:pt>
    <dgm:pt modelId="{A34EF983-0E6D-4742-BA0D-8FF30F1D535A}" type="pres">
      <dgm:prSet presAssocID="{FBB873D4-A747-4EB2-9E16-FACBB11FBE84}" presName="Accent" presStyleLbl="node1" presStyleIdx="2" presStyleCnt="3"/>
      <dgm:spPr/>
    </dgm:pt>
    <dgm:pt modelId="{7B675762-4DF9-4899-BBEE-E1F788A5C461}" type="pres">
      <dgm:prSet presAssocID="{FBB873D4-A747-4EB2-9E16-FACBB11FBE84}" presName="Parent3" presStyleLbl="revTx" presStyleIdx="2" presStyleCnt="3">
        <dgm:presLayoutVars>
          <dgm:chMax val="1"/>
          <dgm:chPref val="1"/>
          <dgm:bulletEnabled val="1"/>
        </dgm:presLayoutVars>
      </dgm:prSet>
      <dgm:spPr/>
    </dgm:pt>
  </dgm:ptLst>
  <dgm:cxnLst>
    <dgm:cxn modelId="{C4538808-3973-4CCB-AE69-C8E42EFC3732}" srcId="{D194E8EB-B028-4E26-BA67-E1390D4CBB40}" destId="{DA1A5C95-2B81-4E6E-BC7D-6FC14E0344A8}" srcOrd="1" destOrd="0" parTransId="{98F43669-57B8-46F7-8039-160FA9B249BE}" sibTransId="{357DD58C-20C7-4066-A9FC-40347B7EE9FB}"/>
    <dgm:cxn modelId="{A20E263D-3C90-47A5-AD43-0941FA3F3FD2}" srcId="{D194E8EB-B028-4E26-BA67-E1390D4CBB40}" destId="{FBB873D4-A747-4EB2-9E16-FACBB11FBE84}" srcOrd="2" destOrd="0" parTransId="{159C572A-FEDB-4067-8794-7169C822C8C9}" sibTransId="{CF843B02-1918-46A0-BA02-174425DC3AA8}"/>
    <dgm:cxn modelId="{AF80235D-2130-497B-8BCD-F08D5EBCAD54}" type="presOf" srcId="{D194E8EB-B028-4E26-BA67-E1390D4CBB40}" destId="{BF401827-776F-4E73-8F09-491CE1C09C79}" srcOrd="0" destOrd="0" presId="urn:microsoft.com/office/officeart/2009/layout/CircleArrowProcess"/>
    <dgm:cxn modelId="{559B26A7-67D1-474C-BB3D-3893BADA67AD}" type="presOf" srcId="{DA1A5C95-2B81-4E6E-BC7D-6FC14E0344A8}" destId="{37A481CA-F20B-44F2-9325-FE011A43172E}" srcOrd="0" destOrd="0" presId="urn:microsoft.com/office/officeart/2009/layout/CircleArrowProcess"/>
    <dgm:cxn modelId="{25D8BDBB-7C81-4AA2-B01B-11DC560452B4}" srcId="{D194E8EB-B028-4E26-BA67-E1390D4CBB40}" destId="{27487515-9E94-4C0A-B554-F85A1850ED89}" srcOrd="0" destOrd="0" parTransId="{B693010E-8899-44B4-A501-24C9E10EA47C}" sibTransId="{B508D6D3-1282-4601-A7B2-C8AB93EC972F}"/>
    <dgm:cxn modelId="{931658E5-3E1B-4902-8A3A-9C1C79C757FB}" type="presOf" srcId="{FBB873D4-A747-4EB2-9E16-FACBB11FBE84}" destId="{7B675762-4DF9-4899-BBEE-E1F788A5C461}" srcOrd="0" destOrd="0" presId="urn:microsoft.com/office/officeart/2009/layout/CircleArrowProcess"/>
    <dgm:cxn modelId="{1F462CFD-A381-4FBF-99E6-8938688F1830}" type="presOf" srcId="{27487515-9E94-4C0A-B554-F85A1850ED89}" destId="{34018D96-1C17-4F91-9320-879C644952C5}" srcOrd="0" destOrd="0" presId="urn:microsoft.com/office/officeart/2009/layout/CircleArrowProcess"/>
    <dgm:cxn modelId="{1DFE1BD0-8357-47A5-8D07-6FAA8A0C9E80}" type="presParOf" srcId="{BF401827-776F-4E73-8F09-491CE1C09C79}" destId="{6674FC3A-35ED-44F5-98C8-D1E3B52BA026}" srcOrd="0" destOrd="0" presId="urn:microsoft.com/office/officeart/2009/layout/CircleArrowProcess"/>
    <dgm:cxn modelId="{1105F207-2155-4DD6-A426-F56AB16C4AC3}" type="presParOf" srcId="{6674FC3A-35ED-44F5-98C8-D1E3B52BA026}" destId="{033CA2C9-6085-4AFB-AF97-EB61A16B0082}" srcOrd="0" destOrd="0" presId="urn:microsoft.com/office/officeart/2009/layout/CircleArrowProcess"/>
    <dgm:cxn modelId="{33A82C66-1F2B-4FE8-AF6D-CE5472E94B00}" type="presParOf" srcId="{BF401827-776F-4E73-8F09-491CE1C09C79}" destId="{34018D96-1C17-4F91-9320-879C644952C5}" srcOrd="1" destOrd="0" presId="urn:microsoft.com/office/officeart/2009/layout/CircleArrowProcess"/>
    <dgm:cxn modelId="{CA2B027E-1B6D-467F-8FC1-B66B5914B559}" type="presParOf" srcId="{BF401827-776F-4E73-8F09-491CE1C09C79}" destId="{D3AE6C07-7F4F-434A-95A4-746C9E3C2A5B}" srcOrd="2" destOrd="0" presId="urn:microsoft.com/office/officeart/2009/layout/CircleArrowProcess"/>
    <dgm:cxn modelId="{989B6C7A-12E5-40A1-91E1-7ABBDB5884B7}" type="presParOf" srcId="{D3AE6C07-7F4F-434A-95A4-746C9E3C2A5B}" destId="{BB97C317-5947-4943-88E9-682A619F8F8A}" srcOrd="0" destOrd="0" presId="urn:microsoft.com/office/officeart/2009/layout/CircleArrowProcess"/>
    <dgm:cxn modelId="{A0984F1D-2A43-4F93-8C40-3DD61C0AAB60}" type="presParOf" srcId="{BF401827-776F-4E73-8F09-491CE1C09C79}" destId="{37A481CA-F20B-44F2-9325-FE011A43172E}" srcOrd="3" destOrd="0" presId="urn:microsoft.com/office/officeart/2009/layout/CircleArrowProcess"/>
    <dgm:cxn modelId="{FA85BEA6-0C3D-445E-BBC1-24D4D78E4C27}" type="presParOf" srcId="{BF401827-776F-4E73-8F09-491CE1C09C79}" destId="{4A1C27CA-D8D9-4C1A-8ECF-3655697D36B4}" srcOrd="4" destOrd="0" presId="urn:microsoft.com/office/officeart/2009/layout/CircleArrowProcess"/>
    <dgm:cxn modelId="{69B9BAC2-26B0-4602-84FF-30E54FD2A101}" type="presParOf" srcId="{4A1C27CA-D8D9-4C1A-8ECF-3655697D36B4}" destId="{A34EF983-0E6D-4742-BA0D-8FF30F1D535A}" srcOrd="0" destOrd="0" presId="urn:microsoft.com/office/officeart/2009/layout/CircleArrowProcess"/>
    <dgm:cxn modelId="{08D86D23-C071-411D-8B2C-EB7DBB901A72}" type="presParOf" srcId="{BF401827-776F-4E73-8F09-491CE1C09C79}" destId="{7B675762-4DF9-4899-BBEE-E1F788A5C46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BEF3E8-ECC9-4643-B8C9-D7D63A39DDB4}" type="doc">
      <dgm:prSet loTypeId="urn:microsoft.com/office/officeart/2005/8/layout/hProcess9" loCatId="process" qsTypeId="urn:microsoft.com/office/officeart/2005/8/quickstyle/simple1" qsCatId="simple" csTypeId="urn:microsoft.com/office/officeart/2005/8/colors/colorful2" csCatId="colorful" phldr="1"/>
      <dgm:spPr/>
    </dgm:pt>
    <dgm:pt modelId="{1093E850-F49B-4E4D-A773-15139DB343A4}">
      <dgm:prSet phldrT="[Текст]"/>
      <dgm:spPr/>
      <dgm:t>
        <a:bodyPr/>
        <a:lstStyle/>
        <a:p>
          <a:r>
            <a:rPr lang="ru-RU" dirty="0"/>
            <a:t>1 квартал 2025 Детская поликлиника (привлеченные лица – 50; анкетирование родителей – 100)</a:t>
          </a:r>
        </a:p>
      </dgm:t>
    </dgm:pt>
    <dgm:pt modelId="{FAA39AE3-D174-40F9-95B7-63B6AB33297F}" type="parTrans" cxnId="{220F79A2-FDD1-413A-9D94-80F04472A162}">
      <dgm:prSet/>
      <dgm:spPr/>
      <dgm:t>
        <a:bodyPr/>
        <a:lstStyle/>
        <a:p>
          <a:endParaRPr lang="ru-RU"/>
        </a:p>
      </dgm:t>
    </dgm:pt>
    <dgm:pt modelId="{E554C7FC-DECE-4D82-B2FE-B18AD0606D26}" type="sibTrans" cxnId="{220F79A2-FDD1-413A-9D94-80F04472A162}">
      <dgm:prSet/>
      <dgm:spPr/>
      <dgm:t>
        <a:bodyPr/>
        <a:lstStyle/>
        <a:p>
          <a:endParaRPr lang="ru-RU"/>
        </a:p>
      </dgm:t>
    </dgm:pt>
    <dgm:pt modelId="{C8ED43ED-AF3B-4895-A96C-3CDEAC65D425}">
      <dgm:prSet phldrT="[Текст]"/>
      <dgm:spPr/>
      <dgm:t>
        <a:bodyPr/>
        <a:lstStyle/>
        <a:p>
          <a:r>
            <a:rPr lang="ru-RU" dirty="0"/>
            <a:t>1 квартал 2025 Женская консультация (привлеченные лица – 20; анкетирование родителей – 100)</a:t>
          </a:r>
        </a:p>
      </dgm:t>
    </dgm:pt>
    <dgm:pt modelId="{28B11495-125E-4C70-8014-5FEE195A6E4C}" type="parTrans" cxnId="{4DA9A1BE-6718-479D-AB28-532E67063ED9}">
      <dgm:prSet/>
      <dgm:spPr/>
      <dgm:t>
        <a:bodyPr/>
        <a:lstStyle/>
        <a:p>
          <a:endParaRPr lang="ru-RU"/>
        </a:p>
      </dgm:t>
    </dgm:pt>
    <dgm:pt modelId="{A6162F59-0C7E-49CD-9AD0-8417DB45E2D7}" type="sibTrans" cxnId="{4DA9A1BE-6718-479D-AB28-532E67063ED9}">
      <dgm:prSet/>
      <dgm:spPr/>
      <dgm:t>
        <a:bodyPr/>
        <a:lstStyle/>
        <a:p>
          <a:endParaRPr lang="ru-RU"/>
        </a:p>
      </dgm:t>
    </dgm:pt>
    <dgm:pt modelId="{3411D97D-C15C-4888-9B21-95C345BE395E}">
      <dgm:prSet phldrT="[Текст]"/>
      <dgm:spPr/>
      <dgm:t>
        <a:bodyPr/>
        <a:lstStyle/>
        <a:p>
          <a:r>
            <a:rPr lang="ru-RU" dirty="0"/>
            <a:t>1 квартал 2025 Инфекционное отделение (привлеченные лица – 30; анкетирование родителей – 100)</a:t>
          </a:r>
        </a:p>
      </dgm:t>
    </dgm:pt>
    <dgm:pt modelId="{3B3A8E39-249A-427D-86D3-99EB6458D533}" type="parTrans" cxnId="{F34F5299-0E3E-4B73-AEF4-33B96C7AC904}">
      <dgm:prSet/>
      <dgm:spPr/>
      <dgm:t>
        <a:bodyPr/>
        <a:lstStyle/>
        <a:p>
          <a:endParaRPr lang="ru-RU"/>
        </a:p>
      </dgm:t>
    </dgm:pt>
    <dgm:pt modelId="{4C5DC1FD-D5E5-4369-A2B2-A46DF52BB38C}" type="sibTrans" cxnId="{F34F5299-0E3E-4B73-AEF4-33B96C7AC904}">
      <dgm:prSet/>
      <dgm:spPr/>
      <dgm:t>
        <a:bodyPr/>
        <a:lstStyle/>
        <a:p>
          <a:endParaRPr lang="ru-RU"/>
        </a:p>
      </dgm:t>
    </dgm:pt>
    <dgm:pt modelId="{35D465CD-2EAE-4F36-A198-91B11A8886CF}" type="pres">
      <dgm:prSet presAssocID="{89BEF3E8-ECC9-4643-B8C9-D7D63A39DDB4}" presName="CompostProcess" presStyleCnt="0">
        <dgm:presLayoutVars>
          <dgm:dir/>
          <dgm:resizeHandles val="exact"/>
        </dgm:presLayoutVars>
      </dgm:prSet>
      <dgm:spPr/>
    </dgm:pt>
    <dgm:pt modelId="{5FEAA641-2644-4D9D-8B9D-55562197D0E7}" type="pres">
      <dgm:prSet presAssocID="{89BEF3E8-ECC9-4643-B8C9-D7D63A39DDB4}" presName="arrow" presStyleLbl="bgShp" presStyleIdx="0" presStyleCnt="1"/>
      <dgm:spPr/>
    </dgm:pt>
    <dgm:pt modelId="{43E6AA8E-AF3C-4457-835C-A1B9505C268F}" type="pres">
      <dgm:prSet presAssocID="{89BEF3E8-ECC9-4643-B8C9-D7D63A39DDB4}" presName="linearProcess" presStyleCnt="0"/>
      <dgm:spPr/>
    </dgm:pt>
    <dgm:pt modelId="{284BF35C-610B-4EA0-91E5-6503D112A44B}" type="pres">
      <dgm:prSet presAssocID="{1093E850-F49B-4E4D-A773-15139DB343A4}" presName="textNode" presStyleLbl="node1" presStyleIdx="0" presStyleCnt="3">
        <dgm:presLayoutVars>
          <dgm:bulletEnabled val="1"/>
        </dgm:presLayoutVars>
      </dgm:prSet>
      <dgm:spPr/>
    </dgm:pt>
    <dgm:pt modelId="{48DD858C-7E10-4A99-9FF1-6A01E8E4FDD5}" type="pres">
      <dgm:prSet presAssocID="{E554C7FC-DECE-4D82-B2FE-B18AD0606D26}" presName="sibTrans" presStyleCnt="0"/>
      <dgm:spPr/>
    </dgm:pt>
    <dgm:pt modelId="{CAE78CD7-487C-43D3-B539-874E97A2240F}" type="pres">
      <dgm:prSet presAssocID="{C8ED43ED-AF3B-4895-A96C-3CDEAC65D425}" presName="textNode" presStyleLbl="node1" presStyleIdx="1" presStyleCnt="3">
        <dgm:presLayoutVars>
          <dgm:bulletEnabled val="1"/>
        </dgm:presLayoutVars>
      </dgm:prSet>
      <dgm:spPr/>
    </dgm:pt>
    <dgm:pt modelId="{42FD9B98-57B1-4F33-BA03-9A0AEAA9B331}" type="pres">
      <dgm:prSet presAssocID="{A6162F59-0C7E-49CD-9AD0-8417DB45E2D7}" presName="sibTrans" presStyleCnt="0"/>
      <dgm:spPr/>
    </dgm:pt>
    <dgm:pt modelId="{8B9530ED-9758-4323-AC59-2E1C39CCDE63}" type="pres">
      <dgm:prSet presAssocID="{3411D97D-C15C-4888-9B21-95C345BE395E}" presName="textNode" presStyleLbl="node1" presStyleIdx="2" presStyleCnt="3">
        <dgm:presLayoutVars>
          <dgm:bulletEnabled val="1"/>
        </dgm:presLayoutVars>
      </dgm:prSet>
      <dgm:spPr/>
    </dgm:pt>
  </dgm:ptLst>
  <dgm:cxnLst>
    <dgm:cxn modelId="{E92BA225-02C7-4FC9-8EE5-E6CE3F518341}" type="presOf" srcId="{3411D97D-C15C-4888-9B21-95C345BE395E}" destId="{8B9530ED-9758-4323-AC59-2E1C39CCDE63}" srcOrd="0" destOrd="0" presId="urn:microsoft.com/office/officeart/2005/8/layout/hProcess9"/>
    <dgm:cxn modelId="{F34F5299-0E3E-4B73-AEF4-33B96C7AC904}" srcId="{89BEF3E8-ECC9-4643-B8C9-D7D63A39DDB4}" destId="{3411D97D-C15C-4888-9B21-95C345BE395E}" srcOrd="2" destOrd="0" parTransId="{3B3A8E39-249A-427D-86D3-99EB6458D533}" sibTransId="{4C5DC1FD-D5E5-4369-A2B2-A46DF52BB38C}"/>
    <dgm:cxn modelId="{220F79A2-FDD1-413A-9D94-80F04472A162}" srcId="{89BEF3E8-ECC9-4643-B8C9-D7D63A39DDB4}" destId="{1093E850-F49B-4E4D-A773-15139DB343A4}" srcOrd="0" destOrd="0" parTransId="{FAA39AE3-D174-40F9-95B7-63B6AB33297F}" sibTransId="{E554C7FC-DECE-4D82-B2FE-B18AD0606D26}"/>
    <dgm:cxn modelId="{40EAF1B5-F3BB-45B2-A160-CF0A852CC3B7}" type="presOf" srcId="{C8ED43ED-AF3B-4895-A96C-3CDEAC65D425}" destId="{CAE78CD7-487C-43D3-B539-874E97A2240F}" srcOrd="0" destOrd="0" presId="urn:microsoft.com/office/officeart/2005/8/layout/hProcess9"/>
    <dgm:cxn modelId="{4DA9A1BE-6718-479D-AB28-532E67063ED9}" srcId="{89BEF3E8-ECC9-4643-B8C9-D7D63A39DDB4}" destId="{C8ED43ED-AF3B-4895-A96C-3CDEAC65D425}" srcOrd="1" destOrd="0" parTransId="{28B11495-125E-4C70-8014-5FEE195A6E4C}" sibTransId="{A6162F59-0C7E-49CD-9AD0-8417DB45E2D7}"/>
    <dgm:cxn modelId="{AC146ACF-6071-4A78-B71B-6C343DBF1232}" type="presOf" srcId="{1093E850-F49B-4E4D-A773-15139DB343A4}" destId="{284BF35C-610B-4EA0-91E5-6503D112A44B}" srcOrd="0" destOrd="0" presId="urn:microsoft.com/office/officeart/2005/8/layout/hProcess9"/>
    <dgm:cxn modelId="{FB83AEEB-FC92-4BAB-AB93-278F63E2BAAD}" type="presOf" srcId="{89BEF3E8-ECC9-4643-B8C9-D7D63A39DDB4}" destId="{35D465CD-2EAE-4F36-A198-91B11A8886CF}" srcOrd="0" destOrd="0" presId="urn:microsoft.com/office/officeart/2005/8/layout/hProcess9"/>
    <dgm:cxn modelId="{D6D3ED4E-D537-4C80-A77B-431EC6E40114}" type="presParOf" srcId="{35D465CD-2EAE-4F36-A198-91B11A8886CF}" destId="{5FEAA641-2644-4D9D-8B9D-55562197D0E7}" srcOrd="0" destOrd="0" presId="urn:microsoft.com/office/officeart/2005/8/layout/hProcess9"/>
    <dgm:cxn modelId="{9A476376-19C4-4019-97D7-AFE4D0B7DD58}" type="presParOf" srcId="{35D465CD-2EAE-4F36-A198-91B11A8886CF}" destId="{43E6AA8E-AF3C-4457-835C-A1B9505C268F}" srcOrd="1" destOrd="0" presId="urn:microsoft.com/office/officeart/2005/8/layout/hProcess9"/>
    <dgm:cxn modelId="{65535B58-6780-40FB-B583-F96353E4720B}" type="presParOf" srcId="{43E6AA8E-AF3C-4457-835C-A1B9505C268F}" destId="{284BF35C-610B-4EA0-91E5-6503D112A44B}" srcOrd="0" destOrd="0" presId="urn:microsoft.com/office/officeart/2005/8/layout/hProcess9"/>
    <dgm:cxn modelId="{15BB9A82-DC65-4ACA-A301-228180C40368}" type="presParOf" srcId="{43E6AA8E-AF3C-4457-835C-A1B9505C268F}" destId="{48DD858C-7E10-4A99-9FF1-6A01E8E4FDD5}" srcOrd="1" destOrd="0" presId="urn:microsoft.com/office/officeart/2005/8/layout/hProcess9"/>
    <dgm:cxn modelId="{87FF4E99-9716-4E8F-86E7-F051B750309D}" type="presParOf" srcId="{43E6AA8E-AF3C-4457-835C-A1B9505C268F}" destId="{CAE78CD7-487C-43D3-B539-874E97A2240F}" srcOrd="2" destOrd="0" presId="urn:microsoft.com/office/officeart/2005/8/layout/hProcess9"/>
    <dgm:cxn modelId="{A83BBC1A-A674-4C1A-AF49-3CDEDEEAD392}" type="presParOf" srcId="{43E6AA8E-AF3C-4457-835C-A1B9505C268F}" destId="{42FD9B98-57B1-4F33-BA03-9A0AEAA9B331}" srcOrd="3" destOrd="0" presId="urn:microsoft.com/office/officeart/2005/8/layout/hProcess9"/>
    <dgm:cxn modelId="{A7C83505-67F7-4111-B0B8-ACBCFC88ADC5}" type="presParOf" srcId="{43E6AA8E-AF3C-4457-835C-A1B9505C268F}" destId="{8B9530ED-9758-4323-AC59-2E1C39CCDE6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8DAE0-4F36-4927-9AAB-4682C86B85F2}">
      <dsp:nvSpPr>
        <dsp:cNvPr id="0" name=""/>
        <dsp:cNvSpPr/>
      </dsp:nvSpPr>
      <dsp:spPr>
        <a:xfrm>
          <a:off x="4375682" y="2624575"/>
          <a:ext cx="3207813" cy="3207813"/>
        </a:xfrm>
        <a:prstGeom prst="gear9">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kern="1200" dirty="0"/>
            <a:t>СОЦИАЛЬНАЯ</a:t>
          </a:r>
        </a:p>
      </dsp:txBody>
      <dsp:txXfrm>
        <a:off x="5020595" y="3375990"/>
        <a:ext cx="1917987" cy="1648882"/>
      </dsp:txXfrm>
    </dsp:sp>
    <dsp:sp modelId="{886743AD-FE45-45C8-9BE6-8434C3031B4C}">
      <dsp:nvSpPr>
        <dsp:cNvPr id="0" name=""/>
        <dsp:cNvSpPr/>
      </dsp:nvSpPr>
      <dsp:spPr>
        <a:xfrm>
          <a:off x="3042445" y="4928865"/>
          <a:ext cx="2041336" cy="903523"/>
        </a:xfrm>
        <a:prstGeom prst="roundRect">
          <a:avLst>
            <a:gd name="adj" fmla="val 10000"/>
          </a:avLst>
        </a:prstGeom>
        <a:solidFill>
          <a:schemeClr val="lt1">
            <a:hueOff val="0"/>
            <a:satOff val="0"/>
            <a:lumOff val="0"/>
            <a:alpha val="0"/>
          </a:schemeClr>
        </a:solidFill>
        <a:ln w="25400" cap="flat" cmpd="sng" algn="ctr">
          <a:solidFill>
            <a:schemeClr val="accent2">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solidFill>
                <a:schemeClr val="tx1"/>
              </a:solidFill>
              <a:latin typeface="Century Schoolbook" panose="02040604050505020304" pitchFamily="18" charset="0"/>
            </a:rPr>
            <a:t>Родители детей младшего возраста. Будущие родители.</a:t>
          </a:r>
        </a:p>
      </dsp:txBody>
      <dsp:txXfrm>
        <a:off x="3068908" y="4955328"/>
        <a:ext cx="1988410" cy="850597"/>
      </dsp:txXfrm>
    </dsp:sp>
    <dsp:sp modelId="{848C2AB8-F8D8-479D-A918-8D3FA9E51B61}">
      <dsp:nvSpPr>
        <dsp:cNvPr id="0" name=""/>
        <dsp:cNvSpPr/>
      </dsp:nvSpPr>
      <dsp:spPr>
        <a:xfrm>
          <a:off x="2509318" y="1866364"/>
          <a:ext cx="2332955" cy="2332955"/>
        </a:xfrm>
        <a:prstGeom prst="gear6">
          <a:avLst/>
        </a:prstGeom>
        <a:solidFill>
          <a:schemeClr val="accent2">
            <a:hueOff val="-6317677"/>
            <a:satOff val="10648"/>
            <a:lumOff val="-13040"/>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kern="1200" dirty="0"/>
            <a:t>МЕДИЦИНА</a:t>
          </a:r>
        </a:p>
      </dsp:txBody>
      <dsp:txXfrm>
        <a:off x="3096646" y="2457242"/>
        <a:ext cx="1158299" cy="1151199"/>
      </dsp:txXfrm>
    </dsp:sp>
    <dsp:sp modelId="{C55882AD-D178-485B-93CD-CCFFC71AA419}">
      <dsp:nvSpPr>
        <dsp:cNvPr id="0" name=""/>
        <dsp:cNvSpPr/>
      </dsp:nvSpPr>
      <dsp:spPr>
        <a:xfrm>
          <a:off x="1052358" y="3158873"/>
          <a:ext cx="2064199" cy="1647909"/>
        </a:xfrm>
        <a:prstGeom prst="roundRect">
          <a:avLst>
            <a:gd name="adj" fmla="val 10000"/>
          </a:avLst>
        </a:prstGeom>
        <a:solidFill>
          <a:schemeClr val="lt1">
            <a:hueOff val="0"/>
            <a:satOff val="0"/>
            <a:lumOff val="0"/>
            <a:alpha val="0"/>
          </a:schemeClr>
        </a:solidFill>
        <a:ln w="25400" cap="flat" cmpd="sng" algn="ctr">
          <a:solidFill>
            <a:schemeClr val="accent2">
              <a:hueOff val="-6317677"/>
              <a:satOff val="10648"/>
              <a:lumOff val="-13040"/>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solidFill>
                <a:schemeClr val="tx1"/>
              </a:solidFill>
              <a:latin typeface="Century Schoolbook" panose="02040604050505020304" pitchFamily="18" charset="0"/>
            </a:rPr>
            <a:t>Медицинские работники по специальности «Педиатрия», «Акушерство и гинекология», «Сестринское дело в педиатрии», «Акушерское дело».</a:t>
          </a:r>
        </a:p>
      </dsp:txBody>
      <dsp:txXfrm>
        <a:off x="1100624" y="3207139"/>
        <a:ext cx="1967667" cy="1551377"/>
      </dsp:txXfrm>
    </dsp:sp>
    <dsp:sp modelId="{A9AA7C78-D83A-43CF-BD7A-7E3D7C53C29D}">
      <dsp:nvSpPr>
        <dsp:cNvPr id="0" name=""/>
        <dsp:cNvSpPr/>
      </dsp:nvSpPr>
      <dsp:spPr>
        <a:xfrm rot="20700000">
          <a:off x="3816011" y="256863"/>
          <a:ext cx="2285820" cy="2285820"/>
        </a:xfrm>
        <a:prstGeom prst="gear6">
          <a:avLst/>
        </a:prstGeom>
        <a:solidFill>
          <a:schemeClr val="accent2">
            <a:hueOff val="-12635355"/>
            <a:satOff val="21297"/>
            <a:lumOff val="-26079"/>
            <a:alphaOff val="0"/>
          </a:schemeClr>
        </a:solidFill>
        <a:ln w="38100" cap="flat" cmpd="sng" algn="ctr">
          <a:solidFill>
            <a:schemeClr val="lt1">
              <a:hueOff val="0"/>
              <a:satOff val="0"/>
              <a:lumOff val="0"/>
              <a:alphaOff val="0"/>
            </a:schemeClr>
          </a:solidFill>
          <a:prstDash val="solid"/>
          <a:miter/>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ru-RU" sz="1300" kern="1200" dirty="0"/>
            <a:t>ОБРАЗОВАНИЕ</a:t>
          </a:r>
        </a:p>
      </dsp:txBody>
      <dsp:txXfrm rot="-20700000">
        <a:off x="4317358" y="758210"/>
        <a:ext cx="1283125" cy="1283125"/>
      </dsp:txXfrm>
    </dsp:sp>
    <dsp:sp modelId="{CD7C45F5-0AA8-4047-88F6-C526011F7C7D}">
      <dsp:nvSpPr>
        <dsp:cNvPr id="0" name=""/>
        <dsp:cNvSpPr/>
      </dsp:nvSpPr>
      <dsp:spPr>
        <a:xfrm>
          <a:off x="5871754" y="659369"/>
          <a:ext cx="2041336" cy="1224801"/>
        </a:xfrm>
        <a:prstGeom prst="roundRect">
          <a:avLst>
            <a:gd name="adj" fmla="val 10000"/>
          </a:avLst>
        </a:prstGeom>
        <a:solidFill>
          <a:schemeClr val="lt1">
            <a:hueOff val="0"/>
            <a:satOff val="0"/>
            <a:lumOff val="0"/>
            <a:alpha val="0"/>
          </a:schemeClr>
        </a:solidFill>
        <a:ln w="25400" cap="flat" cmpd="sng" algn="ctr">
          <a:solidFill>
            <a:schemeClr val="accent2">
              <a:hueOff val="-12635355"/>
              <a:satOff val="21297"/>
              <a:lumOff val="-26079"/>
              <a:alphaOff val="0"/>
            </a:schemeClr>
          </a:solidFill>
          <a:prstDash val="solid"/>
          <a:miter/>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ru-RU" sz="1200" b="1" kern="1200" dirty="0">
              <a:solidFill>
                <a:schemeClr val="tx1"/>
              </a:solidFill>
              <a:latin typeface="Century Schoolbook" panose="02040604050505020304" pitchFamily="18" charset="0"/>
            </a:rPr>
            <a:t>Педагоги, воспитатели образовательных дошкольных учреждений.</a:t>
          </a:r>
        </a:p>
      </dsp:txBody>
      <dsp:txXfrm>
        <a:off x="5907627" y="695242"/>
        <a:ext cx="1969590" cy="1153055"/>
      </dsp:txXfrm>
    </dsp:sp>
    <dsp:sp modelId="{3A3FBB22-528E-4DEA-875C-A86EE80B46EA}">
      <dsp:nvSpPr>
        <dsp:cNvPr id="0" name=""/>
        <dsp:cNvSpPr/>
      </dsp:nvSpPr>
      <dsp:spPr>
        <a:xfrm>
          <a:off x="4147408" y="2129993"/>
          <a:ext cx="4106001" cy="4106001"/>
        </a:xfrm>
        <a:prstGeom prst="circularArrow">
          <a:avLst>
            <a:gd name="adj1" fmla="val 4687"/>
            <a:gd name="adj2" fmla="val 299029"/>
            <a:gd name="adj3" fmla="val 2545107"/>
            <a:gd name="adj4" fmla="val 15800283"/>
            <a:gd name="adj5" fmla="val 5469"/>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14A92B73-754B-4CB0-8310-F9FF76DBC79F}">
      <dsp:nvSpPr>
        <dsp:cNvPr id="0" name=""/>
        <dsp:cNvSpPr/>
      </dsp:nvSpPr>
      <dsp:spPr>
        <a:xfrm>
          <a:off x="2096156" y="1343139"/>
          <a:ext cx="2983266" cy="2983266"/>
        </a:xfrm>
        <a:prstGeom prst="leftCircularArrow">
          <a:avLst>
            <a:gd name="adj1" fmla="val 6452"/>
            <a:gd name="adj2" fmla="val 429999"/>
            <a:gd name="adj3" fmla="val 10489124"/>
            <a:gd name="adj4" fmla="val 14837806"/>
            <a:gd name="adj5" fmla="val 7527"/>
          </a:avLst>
        </a:prstGeom>
        <a:solidFill>
          <a:schemeClr val="accent2">
            <a:hueOff val="-6317677"/>
            <a:satOff val="10648"/>
            <a:lumOff val="-1304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31FBE647-E44B-4F75-88A5-D871B913366E}">
      <dsp:nvSpPr>
        <dsp:cNvPr id="0" name=""/>
        <dsp:cNvSpPr/>
      </dsp:nvSpPr>
      <dsp:spPr>
        <a:xfrm>
          <a:off x="3287277" y="-250847"/>
          <a:ext cx="3216562" cy="3216562"/>
        </a:xfrm>
        <a:prstGeom prst="circularArrow">
          <a:avLst>
            <a:gd name="adj1" fmla="val 5984"/>
            <a:gd name="adj2" fmla="val 394124"/>
            <a:gd name="adj3" fmla="val 13313824"/>
            <a:gd name="adj4" fmla="val 10508221"/>
            <a:gd name="adj5" fmla="val 6981"/>
          </a:avLst>
        </a:prstGeom>
        <a:solidFill>
          <a:schemeClr val="accent2">
            <a:hueOff val="-12635355"/>
            <a:satOff val="21297"/>
            <a:lumOff val="-26079"/>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D2887-B489-4580-8943-DAD5514149B5}">
      <dsp:nvSpPr>
        <dsp:cNvPr id="0" name=""/>
        <dsp:cNvSpPr/>
      </dsp:nvSpPr>
      <dsp:spPr>
        <a:xfrm>
          <a:off x="1154" y="731683"/>
          <a:ext cx="1529640" cy="152964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ru-RU" sz="1100" kern="1200" dirty="0">
              <a:latin typeface="Century Schoolbook" panose="02040604050505020304" pitchFamily="18" charset="0"/>
            </a:rPr>
            <a:t>Архитектура.</a:t>
          </a:r>
        </a:p>
        <a:p>
          <a:pPr marL="0" lvl="0" indent="0" algn="ctr" defTabSz="488950">
            <a:lnSpc>
              <a:spcPct val="90000"/>
            </a:lnSpc>
            <a:spcBef>
              <a:spcPct val="0"/>
            </a:spcBef>
            <a:spcAft>
              <a:spcPct val="35000"/>
            </a:spcAft>
            <a:buNone/>
          </a:pPr>
          <a:r>
            <a:rPr lang="ru-RU" sz="1100" kern="1200" dirty="0">
              <a:latin typeface="Century Schoolbook" panose="02040604050505020304" pitchFamily="18" charset="0"/>
            </a:rPr>
            <a:t>Команда.</a:t>
          </a:r>
        </a:p>
      </dsp:txBody>
      <dsp:txXfrm>
        <a:off x="225165" y="955694"/>
        <a:ext cx="1081618" cy="1081618"/>
      </dsp:txXfrm>
    </dsp:sp>
    <dsp:sp modelId="{596479DD-E3BB-43AB-9E5E-9AD9390F933F}">
      <dsp:nvSpPr>
        <dsp:cNvPr id="0" name=""/>
        <dsp:cNvSpPr/>
      </dsp:nvSpPr>
      <dsp:spPr>
        <a:xfrm>
          <a:off x="1655000" y="1052908"/>
          <a:ext cx="887191" cy="887191"/>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1772597" y="1392170"/>
        <a:ext cx="651997" cy="208667"/>
      </dsp:txXfrm>
    </dsp:sp>
    <dsp:sp modelId="{B3CB7AA4-3CCC-4A65-968F-AB75CFC491AF}">
      <dsp:nvSpPr>
        <dsp:cNvPr id="0" name=""/>
        <dsp:cNvSpPr/>
      </dsp:nvSpPr>
      <dsp:spPr>
        <a:xfrm>
          <a:off x="2666400" y="741596"/>
          <a:ext cx="1529640" cy="1529640"/>
        </a:xfrm>
        <a:prstGeom prst="ellipse">
          <a:avLst/>
        </a:prstGeom>
        <a:solidFill>
          <a:schemeClr val="accent2">
            <a:hueOff val="-6317677"/>
            <a:satOff val="10648"/>
            <a:lumOff val="-1304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ru-RU" sz="1200" kern="1200" dirty="0">
              <a:latin typeface="Century Schoolbook" panose="02040604050505020304" pitchFamily="18" charset="0"/>
            </a:rPr>
            <a:t>Ресурсы.</a:t>
          </a:r>
        </a:p>
        <a:p>
          <a:pPr marL="0" lvl="0" indent="0" algn="ctr" defTabSz="533400">
            <a:lnSpc>
              <a:spcPct val="90000"/>
            </a:lnSpc>
            <a:spcBef>
              <a:spcPct val="0"/>
            </a:spcBef>
            <a:spcAft>
              <a:spcPct val="35000"/>
            </a:spcAft>
            <a:buNone/>
          </a:pPr>
          <a:r>
            <a:rPr lang="ru-RU" sz="1200" kern="1200" dirty="0">
              <a:latin typeface="Century Schoolbook" panose="02040604050505020304" pitchFamily="18" charset="0"/>
            </a:rPr>
            <a:t>Источники продвижения.</a:t>
          </a:r>
        </a:p>
      </dsp:txBody>
      <dsp:txXfrm>
        <a:off x="2890411" y="965607"/>
        <a:ext cx="1081618" cy="1081618"/>
      </dsp:txXfrm>
    </dsp:sp>
    <dsp:sp modelId="{F4877B19-EB7A-420E-AE5F-06DC365B29EB}">
      <dsp:nvSpPr>
        <dsp:cNvPr id="0" name=""/>
        <dsp:cNvSpPr/>
      </dsp:nvSpPr>
      <dsp:spPr>
        <a:xfrm>
          <a:off x="4320245" y="1052908"/>
          <a:ext cx="887191" cy="887191"/>
        </a:xfrm>
        <a:prstGeom prst="mathEqual">
          <a:avLst/>
        </a:prstGeom>
        <a:solidFill>
          <a:schemeClr val="accent2">
            <a:hueOff val="-12635355"/>
            <a:satOff val="21297"/>
            <a:lumOff val="-2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u-RU" sz="900" kern="1200"/>
        </a:p>
      </dsp:txBody>
      <dsp:txXfrm>
        <a:off x="4437842" y="1235669"/>
        <a:ext cx="651997" cy="521669"/>
      </dsp:txXfrm>
    </dsp:sp>
    <dsp:sp modelId="{6DBE0383-27F3-4A47-85B8-231C9E7CAAC9}">
      <dsp:nvSpPr>
        <dsp:cNvPr id="0" name=""/>
        <dsp:cNvSpPr/>
      </dsp:nvSpPr>
      <dsp:spPr>
        <a:xfrm>
          <a:off x="5331643" y="731683"/>
          <a:ext cx="1529640" cy="1529640"/>
        </a:xfrm>
        <a:prstGeom prst="ellipse">
          <a:avLst/>
        </a:prstGeom>
        <a:solidFill>
          <a:schemeClr val="accent2">
            <a:hueOff val="-12635355"/>
            <a:satOff val="21297"/>
            <a:lumOff val="-26079"/>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ru-RU" sz="1200" kern="1200" dirty="0">
            <a:latin typeface="Century Schoolbook" panose="02040604050505020304" pitchFamily="18" charset="0"/>
          </a:endParaRPr>
        </a:p>
        <a:p>
          <a:pPr marL="0" lvl="0" indent="0" algn="ctr" defTabSz="533400">
            <a:lnSpc>
              <a:spcPct val="90000"/>
            </a:lnSpc>
            <a:spcBef>
              <a:spcPct val="0"/>
            </a:spcBef>
            <a:spcAft>
              <a:spcPct val="35000"/>
            </a:spcAft>
            <a:buNone/>
          </a:pPr>
          <a:r>
            <a:rPr lang="ru-RU" sz="1200" kern="1200" dirty="0">
              <a:latin typeface="Century Schoolbook" panose="02040604050505020304" pitchFamily="18" charset="0"/>
            </a:rPr>
            <a:t>Реализация.</a:t>
          </a:r>
        </a:p>
        <a:p>
          <a:pPr marL="0" lvl="0" indent="0" algn="ctr" defTabSz="533400">
            <a:lnSpc>
              <a:spcPct val="90000"/>
            </a:lnSpc>
            <a:spcBef>
              <a:spcPct val="0"/>
            </a:spcBef>
            <a:spcAft>
              <a:spcPct val="35000"/>
            </a:spcAft>
            <a:buNone/>
          </a:pPr>
          <a:endParaRPr lang="ru-RU" sz="1200" kern="1200" dirty="0"/>
        </a:p>
      </dsp:txBody>
      <dsp:txXfrm>
        <a:off x="5555654" y="955694"/>
        <a:ext cx="1081618" cy="10816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EFA3-13B9-4688-8701-B70BECF8927D}">
      <dsp:nvSpPr>
        <dsp:cNvPr id="0" name=""/>
        <dsp:cNvSpPr/>
      </dsp:nvSpPr>
      <dsp:spPr>
        <a:xfrm rot="10800000">
          <a:off x="1118844" y="2113"/>
          <a:ext cx="3423851" cy="1025782"/>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52342" tIns="49530" rIns="92456" bIns="49530" numCol="1" spcCol="1270" anchor="ctr" anchorCtr="0">
          <a:noAutofit/>
        </a:bodyPr>
        <a:lstStyle/>
        <a:p>
          <a:pPr marL="0" lvl="0" indent="0" algn="ctr" defTabSz="577850">
            <a:lnSpc>
              <a:spcPct val="90000"/>
            </a:lnSpc>
            <a:spcBef>
              <a:spcPct val="0"/>
            </a:spcBef>
            <a:spcAft>
              <a:spcPct val="35000"/>
            </a:spcAft>
            <a:buNone/>
          </a:pPr>
          <a:r>
            <a:rPr lang="ru-RU" sz="1300" kern="1200" dirty="0">
              <a:solidFill>
                <a:schemeClr val="tx1"/>
              </a:solidFill>
              <a:latin typeface="Century Schoolbook" panose="02040604050505020304" pitchFamily="18" charset="0"/>
            </a:rPr>
            <a:t>Цель: Снижение ожогового травматизма у детей первых лет жизни.</a:t>
          </a:r>
        </a:p>
      </dsp:txBody>
      <dsp:txXfrm rot="10800000">
        <a:off x="1375289" y="2113"/>
        <a:ext cx="3167406" cy="1025782"/>
      </dsp:txXfrm>
    </dsp:sp>
    <dsp:sp modelId="{B5DD41E2-53D8-4F0B-83C4-65818E2B653F}">
      <dsp:nvSpPr>
        <dsp:cNvPr id="0" name=""/>
        <dsp:cNvSpPr/>
      </dsp:nvSpPr>
      <dsp:spPr>
        <a:xfrm>
          <a:off x="605952" y="2113"/>
          <a:ext cx="1025782" cy="102578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A6FD6B8D-C090-4E8B-8F13-05387B0DDD35}">
      <dsp:nvSpPr>
        <dsp:cNvPr id="0" name=""/>
        <dsp:cNvSpPr/>
      </dsp:nvSpPr>
      <dsp:spPr>
        <a:xfrm rot="10800000">
          <a:off x="1118844" y="1334100"/>
          <a:ext cx="3423851" cy="1025782"/>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52342" tIns="49530" rIns="92456" bIns="49530" numCol="1" spcCol="1270" anchor="ctr" anchorCtr="0">
          <a:noAutofit/>
        </a:bodyPr>
        <a:lstStyle/>
        <a:p>
          <a:pPr marL="0" lvl="0" indent="0" algn="ctr" defTabSz="577850">
            <a:lnSpc>
              <a:spcPct val="90000"/>
            </a:lnSpc>
            <a:spcBef>
              <a:spcPct val="0"/>
            </a:spcBef>
            <a:spcAft>
              <a:spcPct val="35000"/>
            </a:spcAft>
            <a:buNone/>
          </a:pPr>
          <a:r>
            <a:rPr lang="ru-RU" sz="1300" kern="1200" dirty="0">
              <a:solidFill>
                <a:schemeClr val="bg1"/>
              </a:solidFill>
              <a:latin typeface="Century Schoolbook" panose="02040604050505020304" pitchFamily="18" charset="0"/>
            </a:rPr>
            <a:t>Задачи: Размещение профилактической информации по предупреждению ожогов у детей раннего возраста.</a:t>
          </a:r>
        </a:p>
      </dsp:txBody>
      <dsp:txXfrm rot="10800000">
        <a:off x="1375289" y="1334100"/>
        <a:ext cx="3167406" cy="1025782"/>
      </dsp:txXfrm>
    </dsp:sp>
    <dsp:sp modelId="{CC3EF5F4-7B44-419F-8C38-9891E0A6B71B}">
      <dsp:nvSpPr>
        <dsp:cNvPr id="0" name=""/>
        <dsp:cNvSpPr/>
      </dsp:nvSpPr>
      <dsp:spPr>
        <a:xfrm>
          <a:off x="605952" y="1334100"/>
          <a:ext cx="1025782" cy="102578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 modelId="{50C9C5EC-0ABF-4C1D-8744-5C06EC92B990}">
      <dsp:nvSpPr>
        <dsp:cNvPr id="0" name=""/>
        <dsp:cNvSpPr/>
      </dsp:nvSpPr>
      <dsp:spPr>
        <a:xfrm rot="10800000">
          <a:off x="1118844" y="2666087"/>
          <a:ext cx="3423851" cy="102578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452342" tIns="49530" rIns="92456" bIns="49530" numCol="1" spcCol="1270" anchor="ctr" anchorCtr="0">
          <a:noAutofit/>
        </a:bodyPr>
        <a:lstStyle/>
        <a:p>
          <a:pPr marL="0" lvl="0" indent="0" algn="ctr" defTabSz="577850">
            <a:lnSpc>
              <a:spcPct val="90000"/>
            </a:lnSpc>
            <a:spcBef>
              <a:spcPct val="0"/>
            </a:spcBef>
            <a:spcAft>
              <a:spcPct val="35000"/>
            </a:spcAft>
            <a:buNone/>
          </a:pPr>
          <a:r>
            <a:rPr lang="ru-RU" sz="1300" kern="1200" dirty="0">
              <a:solidFill>
                <a:schemeClr val="tx1"/>
              </a:solidFill>
              <a:latin typeface="Century Schoolbook" panose="02040604050505020304" pitchFamily="18" charset="0"/>
            </a:rPr>
            <a:t>Планируемые результаты по реализации пособия - снижение ожогового травматизма у детей раннего возраста.</a:t>
          </a:r>
        </a:p>
      </dsp:txBody>
      <dsp:txXfrm rot="10800000">
        <a:off x="1375289" y="2666087"/>
        <a:ext cx="3167406" cy="1025782"/>
      </dsp:txXfrm>
    </dsp:sp>
    <dsp:sp modelId="{E7DDC240-9454-4F0E-8B0A-D563BA96B747}">
      <dsp:nvSpPr>
        <dsp:cNvPr id="0" name=""/>
        <dsp:cNvSpPr/>
      </dsp:nvSpPr>
      <dsp:spPr>
        <a:xfrm>
          <a:off x="602547" y="2668201"/>
          <a:ext cx="1025782" cy="102578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CA2C9-6085-4AFB-AF97-EB61A16B0082}">
      <dsp:nvSpPr>
        <dsp:cNvPr id="0" name=""/>
        <dsp:cNvSpPr/>
      </dsp:nvSpPr>
      <dsp:spPr>
        <a:xfrm>
          <a:off x="2119553" y="0"/>
          <a:ext cx="3300938" cy="3301440"/>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34018D96-1C17-4F91-9320-879C644952C5}">
      <dsp:nvSpPr>
        <dsp:cNvPr id="0" name=""/>
        <dsp:cNvSpPr/>
      </dsp:nvSpPr>
      <dsp:spPr>
        <a:xfrm>
          <a:off x="2840291" y="1085383"/>
          <a:ext cx="1834267"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ru-RU" sz="900" b="1" kern="1200" dirty="0">
              <a:latin typeface="Century Schoolbook" panose="02040604050505020304" pitchFamily="18" charset="0"/>
            </a:rPr>
            <a:t>Профилактика ожогов у новорожденных и детей первых лет жизни должна основываться на знании того, что причина ожогов в этом возрасте является соприкосновением с горячей жидкостью, а местом ожога может быть кухня или ванная комната.</a:t>
          </a:r>
        </a:p>
      </dsp:txBody>
      <dsp:txXfrm>
        <a:off x="2840291" y="1085383"/>
        <a:ext cx="1834267" cy="916914"/>
      </dsp:txXfrm>
    </dsp:sp>
    <dsp:sp modelId="{BB97C317-5947-4943-88E9-682A619F8F8A}">
      <dsp:nvSpPr>
        <dsp:cNvPr id="0" name=""/>
        <dsp:cNvSpPr/>
      </dsp:nvSpPr>
      <dsp:spPr>
        <a:xfrm>
          <a:off x="1202729" y="1896922"/>
          <a:ext cx="3300938" cy="3301440"/>
        </a:xfrm>
        <a:prstGeom prst="leftCircularArrow">
          <a:avLst>
            <a:gd name="adj1" fmla="val 10980"/>
            <a:gd name="adj2" fmla="val 1142322"/>
            <a:gd name="adj3" fmla="val 6300000"/>
            <a:gd name="adj4" fmla="val 18900000"/>
            <a:gd name="adj5" fmla="val 12500"/>
          </a:avLst>
        </a:prstGeom>
        <a:solidFill>
          <a:schemeClr val="accent2">
            <a:hueOff val="-6317677"/>
            <a:satOff val="10648"/>
            <a:lumOff val="-1304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37A481CA-F20B-44F2-9325-FE011A43172E}">
      <dsp:nvSpPr>
        <dsp:cNvPr id="0" name=""/>
        <dsp:cNvSpPr/>
      </dsp:nvSpPr>
      <dsp:spPr>
        <a:xfrm>
          <a:off x="1936064" y="3099815"/>
          <a:ext cx="1834267"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u-RU" sz="1000" b="1" kern="1200" dirty="0">
              <a:latin typeface="Century Schoolbook" panose="02040604050505020304" pitchFamily="18" charset="0"/>
            </a:rPr>
            <a:t>Чаще ожоги происходят на кухне во время приготовления пищи или когда дети играют в отсутствии родителей. </a:t>
          </a:r>
        </a:p>
      </dsp:txBody>
      <dsp:txXfrm>
        <a:off x="1936064" y="3099815"/>
        <a:ext cx="1834267" cy="916914"/>
      </dsp:txXfrm>
    </dsp:sp>
    <dsp:sp modelId="{A34EF983-0E6D-4742-BA0D-8FF30F1D535A}">
      <dsp:nvSpPr>
        <dsp:cNvPr id="0" name=""/>
        <dsp:cNvSpPr/>
      </dsp:nvSpPr>
      <dsp:spPr>
        <a:xfrm>
          <a:off x="2354493" y="4020844"/>
          <a:ext cx="2836017" cy="2837154"/>
        </a:xfrm>
        <a:prstGeom prst="blockArc">
          <a:avLst>
            <a:gd name="adj1" fmla="val 13500000"/>
            <a:gd name="adj2" fmla="val 10800000"/>
            <a:gd name="adj3" fmla="val 12740"/>
          </a:avLst>
        </a:prstGeom>
        <a:solidFill>
          <a:schemeClr val="accent2">
            <a:hueOff val="-12635355"/>
            <a:satOff val="21297"/>
            <a:lumOff val="-26079"/>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sp>
    <dsp:sp modelId="{7B675762-4DF9-4899-BBEE-E1F788A5C461}">
      <dsp:nvSpPr>
        <dsp:cNvPr id="0" name=""/>
        <dsp:cNvSpPr/>
      </dsp:nvSpPr>
      <dsp:spPr>
        <a:xfrm>
          <a:off x="2853508" y="5010454"/>
          <a:ext cx="1834267" cy="91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ru-RU" sz="1000" b="1" kern="1200" dirty="0">
              <a:latin typeface="Century Schoolbook" panose="02040604050505020304" pitchFamily="18" charset="0"/>
            </a:rPr>
            <a:t>В этот период их жизни даже не большое, но разумное ограничение их подвижности помогает избежать несчастного случая. </a:t>
          </a:r>
        </a:p>
      </dsp:txBody>
      <dsp:txXfrm>
        <a:off x="2853508" y="5010454"/>
        <a:ext cx="1834267" cy="916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AA641-2644-4D9D-8B9D-55562197D0E7}">
      <dsp:nvSpPr>
        <dsp:cNvPr id="0" name=""/>
        <dsp:cNvSpPr/>
      </dsp:nvSpPr>
      <dsp:spPr>
        <a:xfrm>
          <a:off x="550802" y="0"/>
          <a:ext cx="6242427" cy="4947849"/>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BF35C-610B-4EA0-91E5-6503D112A44B}">
      <dsp:nvSpPr>
        <dsp:cNvPr id="0" name=""/>
        <dsp:cNvSpPr/>
      </dsp:nvSpPr>
      <dsp:spPr>
        <a:xfrm>
          <a:off x="248865" y="1484354"/>
          <a:ext cx="2203209" cy="197913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1 квартал 2025 Детская поликлиника (привлеченные лица – 50; анкетирование родителей – 100)</a:t>
          </a:r>
        </a:p>
      </dsp:txBody>
      <dsp:txXfrm>
        <a:off x="345479" y="1580968"/>
        <a:ext cx="2009981" cy="1785911"/>
      </dsp:txXfrm>
    </dsp:sp>
    <dsp:sp modelId="{CAE78CD7-487C-43D3-B539-874E97A2240F}">
      <dsp:nvSpPr>
        <dsp:cNvPr id="0" name=""/>
        <dsp:cNvSpPr/>
      </dsp:nvSpPr>
      <dsp:spPr>
        <a:xfrm>
          <a:off x="2570411" y="1484354"/>
          <a:ext cx="2203209" cy="1979139"/>
        </a:xfrm>
        <a:prstGeom prst="roundRect">
          <a:avLst/>
        </a:prstGeom>
        <a:solidFill>
          <a:schemeClr val="accent2">
            <a:hueOff val="-6317677"/>
            <a:satOff val="10648"/>
            <a:lumOff val="-13040"/>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1 квартал 2025 Женская консультация (привлеченные лица – 20; анкетирование родителей – 100)</a:t>
          </a:r>
        </a:p>
      </dsp:txBody>
      <dsp:txXfrm>
        <a:off x="2667025" y="1580968"/>
        <a:ext cx="2009981" cy="1785911"/>
      </dsp:txXfrm>
    </dsp:sp>
    <dsp:sp modelId="{8B9530ED-9758-4323-AC59-2E1C39CCDE63}">
      <dsp:nvSpPr>
        <dsp:cNvPr id="0" name=""/>
        <dsp:cNvSpPr/>
      </dsp:nvSpPr>
      <dsp:spPr>
        <a:xfrm>
          <a:off x="4891957" y="1484354"/>
          <a:ext cx="2203209" cy="1979139"/>
        </a:xfrm>
        <a:prstGeom prst="roundRect">
          <a:avLst/>
        </a:prstGeom>
        <a:solidFill>
          <a:schemeClr val="accent2">
            <a:hueOff val="-12635355"/>
            <a:satOff val="21297"/>
            <a:lumOff val="-26079"/>
            <a:alphaOff val="0"/>
          </a:schemeClr>
        </a:solidFill>
        <a:ln w="25400" cap="flat" cmpd="sng" algn="ctr">
          <a:solidFill>
            <a:schemeClr val="lt1">
              <a:hueOff val="0"/>
              <a:satOff val="0"/>
              <a:lumOff val="0"/>
              <a:alphaOff val="0"/>
            </a:schemeClr>
          </a:solidFill>
          <a:prstDash val="solid"/>
          <a:miter/>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ru-RU" sz="1700" kern="1200" dirty="0"/>
            <a:t>1 квартал 2025 Инфекционное отделение (привлеченные лица – 30; анкетирование родителей – 100)</a:t>
          </a:r>
        </a:p>
      </dsp:txBody>
      <dsp:txXfrm>
        <a:off x="4988571" y="1580968"/>
        <a:ext cx="2009981" cy="1785911"/>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B4FD871-B601-4527-BDA9-3649F7F4E840}" type="datetimeFigureOut">
              <a:rPr lang="ru-RU" smtClean="0"/>
              <a:t>11.04.2025</a:t>
            </a:fld>
            <a:endParaRPr lang="ru-RU"/>
          </a:p>
        </p:txBody>
      </p:sp>
      <p:sp>
        <p:nvSpPr>
          <p:cNvPr id="4" name="Образ слайда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7C141852-39E1-442A-A41D-83D35878241E}" type="slidenum">
              <a:rPr lang="ru-RU" smtClean="0"/>
              <a:t>‹#›</a:t>
            </a:fld>
            <a:endParaRPr lang="ru-RU"/>
          </a:p>
        </p:txBody>
      </p:sp>
    </p:spTree>
    <p:extLst>
      <p:ext uri="{BB962C8B-B14F-4D97-AF65-F5344CB8AC3E}">
        <p14:creationId xmlns:p14="http://schemas.microsoft.com/office/powerpoint/2010/main" val="40336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41852-39E1-442A-A41D-83D35878241E}" type="slidenum">
              <a:rPr lang="ru-RU" smtClean="0"/>
              <a:t>3</a:t>
            </a:fld>
            <a:endParaRPr lang="ru-RU"/>
          </a:p>
        </p:txBody>
      </p:sp>
    </p:spTree>
    <p:extLst>
      <p:ext uri="{BB962C8B-B14F-4D97-AF65-F5344CB8AC3E}">
        <p14:creationId xmlns:p14="http://schemas.microsoft.com/office/powerpoint/2010/main" val="199245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41852-39E1-442A-A41D-83D35878241E}" type="slidenum">
              <a:rPr lang="ru-RU" smtClean="0"/>
              <a:t>8</a:t>
            </a:fld>
            <a:endParaRPr lang="ru-RU"/>
          </a:p>
        </p:txBody>
      </p:sp>
    </p:spTree>
    <p:extLst>
      <p:ext uri="{BB962C8B-B14F-4D97-AF65-F5344CB8AC3E}">
        <p14:creationId xmlns:p14="http://schemas.microsoft.com/office/powerpoint/2010/main" val="8999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C141852-39E1-442A-A41D-83D35878241E}" type="slidenum">
              <a:rPr lang="ru-RU" smtClean="0"/>
              <a:t>9</a:t>
            </a:fld>
            <a:endParaRPr lang="ru-RU"/>
          </a:p>
        </p:txBody>
      </p:sp>
    </p:spTree>
    <p:extLst>
      <p:ext uri="{BB962C8B-B14F-4D97-AF65-F5344CB8AC3E}">
        <p14:creationId xmlns:p14="http://schemas.microsoft.com/office/powerpoint/2010/main" val="1799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no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7/06/relationships/model3d" Target="../media/model3d1.glb"/><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docx"/></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hart" Target="../charts/chart2.xml"/><Relationship Id="rId7"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chart" Target="../charts/chart3.xml"/><Relationship Id="rId5" Type="http://schemas.openxmlformats.org/officeDocument/2006/relationships/image" Target="../media/image13.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B6CF263-E4F3-455C-B90B-2BD06F5150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 y="0"/>
            <a:ext cx="1368674" cy="989567"/>
          </a:xfrm>
          <a:prstGeom prst="rect">
            <a:avLst/>
          </a:prstGeom>
        </p:spPr>
      </p:pic>
      <p:sp>
        <p:nvSpPr>
          <p:cNvPr id="38" name="CustomShape 1"/>
          <p:cNvSpPr/>
          <p:nvPr/>
        </p:nvSpPr>
        <p:spPr>
          <a:xfrm>
            <a:off x="2031840" y="1000080"/>
            <a:ext cx="6679080" cy="249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br>
              <a:rPr dirty="0"/>
            </a:br>
            <a:br>
              <a:rPr dirty="0"/>
            </a:br>
            <a:r>
              <a:rPr lang="ru-RU" sz="1600" b="0" strike="noStrike" spc="-1" dirty="0">
                <a:solidFill>
                  <a:srgbClr val="000000"/>
                </a:solidFill>
                <a:latin typeface="Arial"/>
                <a:ea typeface="DejaVu Sans"/>
              </a:rPr>
              <a:t>Всероссийский конкурсный отбор проектов</a:t>
            </a:r>
            <a:br>
              <a:rPr dirty="0"/>
            </a:br>
            <a:r>
              <a:rPr lang="ru-RU" sz="1600" b="0" strike="noStrike" spc="-1" dirty="0">
                <a:solidFill>
                  <a:srgbClr val="000000"/>
                </a:solidFill>
                <a:latin typeface="Arial"/>
                <a:ea typeface="DejaVu Sans"/>
              </a:rPr>
              <a:t>«Женщины за здоровое общество»</a:t>
            </a:r>
            <a:br>
              <a:rPr dirty="0"/>
            </a:br>
            <a:br>
              <a:rPr dirty="0"/>
            </a:br>
            <a:br>
              <a:rPr dirty="0"/>
            </a:br>
            <a:br>
              <a:rPr dirty="0"/>
            </a:br>
            <a:r>
              <a:rPr lang="ru-RU" sz="1800" b="0" strike="noStrike" spc="-1" dirty="0">
                <a:solidFill>
                  <a:srgbClr val="000000"/>
                </a:solidFill>
                <a:latin typeface="Arial"/>
                <a:ea typeface="DejaVu Sans"/>
              </a:rPr>
              <a:t>ПРОФИЛАКТИКА ОЖОГОВ У ДЕТЕЙ РАННЕГО ВОЗРАСТА</a:t>
            </a:r>
            <a:br>
              <a:rPr dirty="0"/>
            </a:br>
            <a:br>
              <a:rPr dirty="0"/>
            </a:br>
            <a:r>
              <a:rPr lang="ru-RU" sz="1600" b="0" strike="noStrike" spc="-1" dirty="0">
                <a:solidFill>
                  <a:srgbClr val="000000"/>
                </a:solidFill>
                <a:latin typeface="Arial"/>
                <a:ea typeface="DejaVu Sans"/>
              </a:rPr>
              <a:t>НОМИНАЦИЯ: материнство и детство </a:t>
            </a:r>
            <a:endParaRPr lang="ru-RU" sz="1600" b="0" strike="noStrike" spc="-1" dirty="0">
              <a:latin typeface="Arial"/>
            </a:endParaRPr>
          </a:p>
        </p:txBody>
      </p:sp>
      <p:sp>
        <p:nvSpPr>
          <p:cNvPr id="39" name="CustomShape 2"/>
          <p:cNvSpPr/>
          <p:nvPr/>
        </p:nvSpPr>
        <p:spPr>
          <a:xfrm>
            <a:off x="2088000" y="5079240"/>
            <a:ext cx="5257080" cy="168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endParaRPr lang="ru-RU" sz="1800" b="0" strike="noStrike" spc="-1">
              <a:latin typeface="Arial"/>
            </a:endParaRPr>
          </a:p>
          <a:p>
            <a:pPr algn="just">
              <a:lnSpc>
                <a:spcPct val="100000"/>
              </a:lnSpc>
            </a:pPr>
            <a:endParaRPr lang="ru-RU" sz="1800" b="0" strike="noStrike" spc="-1">
              <a:latin typeface="Arial"/>
            </a:endParaRPr>
          </a:p>
          <a:p>
            <a:pPr algn="just">
              <a:lnSpc>
                <a:spcPct val="100000"/>
              </a:lnSpc>
            </a:pPr>
            <a:r>
              <a:rPr lang="ru-RU" sz="1400" b="0" strike="noStrike" spc="-1">
                <a:solidFill>
                  <a:srgbClr val="000000"/>
                </a:solidFill>
                <a:latin typeface="Arial"/>
                <a:ea typeface="DejaVu Sans"/>
              </a:rPr>
              <a:t>Руководитель команды: Рожкова Галина Владимировна.</a:t>
            </a:r>
            <a:endParaRPr lang="ru-RU" sz="1400" b="0" strike="noStrike" spc="-1">
              <a:latin typeface="Arial"/>
            </a:endParaRPr>
          </a:p>
          <a:p>
            <a:pPr algn="just">
              <a:lnSpc>
                <a:spcPct val="100000"/>
              </a:lnSpc>
            </a:pPr>
            <a:r>
              <a:rPr lang="ru-RU" sz="1400" b="0" strike="noStrike" spc="-1">
                <a:solidFill>
                  <a:srgbClr val="000000"/>
                </a:solidFill>
                <a:latin typeface="Arial"/>
                <a:ea typeface="DejaVu Sans"/>
              </a:rPr>
              <a:t>ГБУЗ «Березовская городская больница имени А. М. Назаренко».</a:t>
            </a:r>
            <a:endParaRPr lang="ru-RU" sz="1400" b="0" strike="noStrike" spc="-1">
              <a:latin typeface="Arial"/>
            </a:endParaRPr>
          </a:p>
          <a:p>
            <a:pPr algn="just">
              <a:lnSpc>
                <a:spcPct val="100000"/>
              </a:lnSpc>
            </a:pPr>
            <a:r>
              <a:rPr lang="ru-RU" sz="1400" b="0" strike="noStrike" spc="-1">
                <a:solidFill>
                  <a:srgbClr val="000000"/>
                </a:solidFill>
                <a:latin typeface="Arial"/>
                <a:ea typeface="DejaVu Sans"/>
              </a:rPr>
              <a:t>Россия. Кузбасс. г. Березовский.</a:t>
            </a:r>
            <a:endParaRPr lang="ru-RU" sz="1400" b="0" strike="noStrike" spc="-1">
              <a:latin typeface="Arial"/>
            </a:endParaRPr>
          </a:p>
          <a:p>
            <a:pPr algn="just">
              <a:lnSpc>
                <a:spcPct val="100000"/>
              </a:lnSpc>
            </a:pPr>
            <a:endParaRPr lang="ru-RU" sz="1400" b="0" strike="noStrike" spc="-1">
              <a:latin typeface="Arial"/>
            </a:endParaRPr>
          </a:p>
          <a:p>
            <a:pPr algn="just">
              <a:lnSpc>
                <a:spcPct val="100000"/>
              </a:lnSpc>
            </a:pPr>
            <a:endParaRPr lang="ru-RU" sz="1400" b="0" strike="noStrike" spc="-1">
              <a:latin typeface="Arial"/>
            </a:endParaRPr>
          </a:p>
          <a:p>
            <a:pPr algn="just">
              <a:lnSpc>
                <a:spcPct val="100000"/>
              </a:lnSpc>
            </a:pPr>
            <a:endParaRPr lang="ru-RU" sz="1400" b="0" strike="noStrike" spc="-1">
              <a:latin typeface="Arial"/>
            </a:endParaRPr>
          </a:p>
        </p:txBody>
      </p:sp>
      <p:pic>
        <p:nvPicPr>
          <p:cNvPr id="5" name="Рисунок 4">
            <a:extLst>
              <a:ext uri="{FF2B5EF4-FFF2-40B4-BE49-F238E27FC236}">
                <a16:creationId xmlns:a16="http://schemas.microsoft.com/office/drawing/2014/main" id="{B35BF329-89A8-4277-B1BD-0AC9217391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267" y="0"/>
            <a:ext cx="1759231" cy="989567"/>
          </a:xfrm>
          <a:prstGeom prst="rect">
            <a:avLst/>
          </a:prstGeom>
        </p:spPr>
      </p:pic>
      <p:pic>
        <p:nvPicPr>
          <p:cNvPr id="7" name="Рисунок 6">
            <a:extLst>
              <a:ext uri="{FF2B5EF4-FFF2-40B4-BE49-F238E27FC236}">
                <a16:creationId xmlns:a16="http://schemas.microsoft.com/office/drawing/2014/main" id="{2E649FD7-D086-42C7-A9CE-39074EFBC0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1106" y="91441"/>
            <a:ext cx="1759231" cy="7615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2823519" y="201844"/>
            <a:ext cx="3496962" cy="927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000" b="0" strike="noStrike" cap="small" spc="-1" dirty="0">
                <a:latin typeface="Century Schoolbook"/>
                <a:ea typeface="DejaVu Sans"/>
              </a:rPr>
              <a:t>ОЦЕНКА РЕЗУЛЬТАТОВ</a:t>
            </a:r>
            <a:endParaRPr lang="ru-RU" sz="2000" b="0" strike="noStrike" spc="-1" dirty="0">
              <a:latin typeface="Arial"/>
            </a:endParaRPr>
          </a:p>
        </p:txBody>
      </p:sp>
      <p:sp>
        <p:nvSpPr>
          <p:cNvPr id="65" name="CustomShape 2"/>
          <p:cNvSpPr/>
          <p:nvPr/>
        </p:nvSpPr>
        <p:spPr>
          <a:xfrm>
            <a:off x="172994" y="966916"/>
            <a:ext cx="6610865" cy="492416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spcAft>
                <a:spcPts val="1000"/>
              </a:spcAft>
              <a:tabLst>
                <a:tab pos="769620" algn="l"/>
              </a:tabLst>
            </a:pPr>
            <a:r>
              <a:rPr lang="ru-RU" dirty="0">
                <a:effectLst/>
                <a:latin typeface="Century Schoolbook" panose="02040604050505020304" pitchFamily="18" charset="0"/>
                <a:ea typeface="Calibri" panose="020F0502020204030204" pitchFamily="34" charset="0"/>
                <a:cs typeface="Times New Roman" panose="02020603050405020304" pitchFamily="18" charset="0"/>
              </a:rPr>
              <a:t>Результативность проекта будет оценена во 2 квартале 2025 г. путем проведения анализа анкетирования родителей. Подтверждением достижения поставленной цели будет являться снижение госпитализации пациентов с ожоговым травматизмом. Проблема профилактики ожогового травматизма может быть частично решена. Проект носит человеческий фактор, который не зависит от социального статуса и положения родителей. Главная цель в реализации проекта профилактировать ожоговый травматизм детей и в дальнейшем избежать физических и психологических увечий детей. Исследовательская  деятельность практикующих медицинских сестер доказывает  необходимость проведения профилактических мероприятий, направленных на предупреждение получения ожогового травматизма детей раннего возраста, снижения затрат федерального бюджета на лечение маленьких пациентов ожоговых центров. </a:t>
            </a:r>
          </a:p>
          <a:p>
            <a:pPr algn="just">
              <a:lnSpc>
                <a:spcPct val="115000"/>
              </a:lnSpc>
              <a:spcAft>
                <a:spcPts val="1000"/>
              </a:spcAft>
              <a:tabLst>
                <a:tab pos="769620" algn="l"/>
              </a:tabLst>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mc:Choice xmlns:am3d="http://schemas.microsoft.com/office/drawing/2017/model3d" Requires="am3d">
          <p:graphicFrame>
            <p:nvGraphicFramePr>
              <p:cNvPr id="2" name="Трехмерная модель 1" descr="Галочка">
                <a:extLst>
                  <a:ext uri="{FF2B5EF4-FFF2-40B4-BE49-F238E27FC236}">
                    <a16:creationId xmlns:a16="http://schemas.microsoft.com/office/drawing/2014/main" id="{64A41B38-E3B3-428A-B64C-A05CF2806BB7}"/>
                  </a:ext>
                </a:extLst>
              </p:cNvPr>
              <p:cNvGraphicFramePr>
                <a:graphicFrameLocks noChangeAspect="1"/>
              </p:cNvGraphicFramePr>
              <p:nvPr>
                <p:extLst>
                  <p:ext uri="{D42A27DB-BD31-4B8C-83A1-F6EECF244321}">
                    <p14:modId xmlns:p14="http://schemas.microsoft.com/office/powerpoint/2010/main" val="4056679604"/>
                  </p:ext>
                </p:extLst>
              </p:nvPr>
            </p:nvGraphicFramePr>
            <p:xfrm>
              <a:off x="5726167" y="3736592"/>
              <a:ext cx="2560225" cy="3006061"/>
            </p:xfrm>
            <a:graphic>
              <a:graphicData uri="http://schemas.microsoft.com/office/drawing/2017/model3d">
                <am3d:model3d r:embed="rId2">
                  <am3d:spPr>
                    <a:xfrm>
                      <a:off x="0" y="0"/>
                      <a:ext cx="2560225" cy="3006061"/>
                    </a:xfrm>
                    <a:prstGeom prst="rect">
                      <a:avLst/>
                    </a:prstGeom>
                  </am3d:spPr>
                  <am3d:camera>
                    <am3d:pos x="0" y="0" z="64721046"/>
                    <am3d:up dx="0" dy="36000000" dz="0"/>
                    <am3d:lookAt x="0" y="0" z="0"/>
                    <am3d:perspective fov="2700000"/>
                  </am3d:camera>
                  <am3d:trans>
                    <am3d:meterPerModelUnit n="124794" d="1000000"/>
                    <am3d:preTrans dx="-3284626" dy="-18000000" dz="1468428"/>
                    <am3d:scale>
                      <am3d:sx n="1000000" d="1000000"/>
                      <am3d:sy n="1000000" d="1000000"/>
                      <am3d:sz n="1000000" d="1000000"/>
                    </am3d:scale>
                    <am3d:rot/>
                    <am3d:postTrans dx="0" dy="0" dz="0"/>
                  </am3d:trans>
                  <am3d:raster rName="Office3DRenderer" rVer="16.0.8326">
                    <am3d:blip r:embed="rId3"/>
                  </am3d:raster>
                  <am3d:objViewport viewportSz="406400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Трехмерная модель 1" descr="Галочка">
                <a:extLst>
                  <a:ext uri="{FF2B5EF4-FFF2-40B4-BE49-F238E27FC236}">
                    <a16:creationId xmlns:a16="http://schemas.microsoft.com/office/drawing/2014/main" id="{64A41B38-E3B3-428A-B64C-A05CF2806BB7}"/>
                  </a:ext>
                </a:extLst>
              </p:cNvPr>
              <p:cNvPicPr>
                <a:picLocks noGrp="1" noRot="1" noChangeAspect="1" noMove="1" noResize="1" noEditPoints="1" noAdjustHandles="1" noChangeArrowheads="1" noChangeShapeType="1" noCrop="1"/>
              </p:cNvPicPr>
              <p:nvPr/>
            </p:nvPicPr>
            <p:blipFill>
              <a:blip r:embed="rId3"/>
              <a:stretch>
                <a:fillRect/>
              </a:stretch>
            </p:blipFill>
            <p:spPr>
              <a:xfrm>
                <a:off x="5726167" y="3736592"/>
                <a:ext cx="2560225" cy="3006061"/>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a:extLst>
              <a:ext uri="{FF2B5EF4-FFF2-40B4-BE49-F238E27FC236}">
                <a16:creationId xmlns:a16="http://schemas.microsoft.com/office/drawing/2014/main" id="{AF2EC8AC-087A-4E9B-9A6E-CB7C7E167130}"/>
              </a:ext>
            </a:extLst>
          </p:cNvPr>
          <p:cNvSpPr/>
          <p:nvPr/>
        </p:nvSpPr>
        <p:spPr>
          <a:xfrm>
            <a:off x="2309998" y="1066136"/>
            <a:ext cx="4137407" cy="4119830"/>
          </a:xfrm>
          <a:prstGeom prst="ellipse">
            <a:avLst/>
          </a:prstGeom>
          <a:solidFill>
            <a:srgbClr val="92D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7" name="CustomShape 1"/>
          <p:cNvSpPr/>
          <p:nvPr/>
        </p:nvSpPr>
        <p:spPr>
          <a:xfrm>
            <a:off x="1377779" y="678920"/>
            <a:ext cx="7154562" cy="39279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ru-RU" sz="2000" cap="small" spc="-1" dirty="0">
                <a:latin typeface="Century Schoolbook"/>
              </a:rPr>
              <a:t>МЕТОДИЧЕСКОЕ ПОСОБИЕ - ПРОФИЛАКТИКА</a:t>
            </a:r>
          </a:p>
          <a:p>
            <a:pPr algn="just">
              <a:lnSpc>
                <a:spcPct val="100000"/>
              </a:lnSpc>
            </a:pPr>
            <a:r>
              <a:rPr lang="ru-RU" sz="2000" cap="small" spc="-1" dirty="0">
                <a:latin typeface="Century Schoolbook"/>
              </a:rPr>
              <a:t>ОЖОГОВ У ДЕТЕЙ РАННЕГО ВОЗРАСТА</a:t>
            </a:r>
          </a:p>
          <a:p>
            <a:pPr algn="just">
              <a:lnSpc>
                <a:spcPct val="100000"/>
              </a:lnSpc>
            </a:pPr>
            <a:r>
              <a:rPr lang="ru-RU" sz="3000" cap="small" spc="-1" dirty="0">
                <a:solidFill>
                  <a:srgbClr val="575F6D"/>
                </a:solidFill>
                <a:latin typeface="Century Schoolbook"/>
              </a:rPr>
              <a:t>  </a:t>
            </a:r>
            <a:endParaRPr lang="ru-RU" sz="3000" b="0" strike="noStrike" spc="-1" dirty="0">
              <a:latin typeface="Arial"/>
            </a:endParaRPr>
          </a:p>
        </p:txBody>
      </p:sp>
      <p:sp>
        <p:nvSpPr>
          <p:cNvPr id="68" name="CustomShape 2"/>
          <p:cNvSpPr/>
          <p:nvPr/>
        </p:nvSpPr>
        <p:spPr>
          <a:xfrm>
            <a:off x="457200" y="1071720"/>
            <a:ext cx="7465680" cy="5400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6000"/>
          </a:bodyPr>
          <a:lstStyle/>
          <a:p>
            <a:pPr marL="274320" indent="-272520">
              <a:lnSpc>
                <a:spcPct val="100000"/>
              </a:lnSpc>
              <a:spcBef>
                <a:spcPts val="601"/>
              </a:spcBef>
              <a:buClr>
                <a:srgbClr val="FE8637"/>
              </a:buClr>
              <a:buSzPct val="70000"/>
              <a:buFont typeface="Wingdings" charset="2"/>
              <a:buChar char=""/>
            </a:pPr>
            <a:endParaRPr lang="ru-RU" sz="2400" b="0" strike="noStrike" spc="-1" dirty="0">
              <a:latin typeface="Arial"/>
            </a:endParaRPr>
          </a:p>
        </p:txBody>
      </p:sp>
      <p:sp>
        <p:nvSpPr>
          <p:cNvPr id="5" name="TextBox 4">
            <a:extLst>
              <a:ext uri="{FF2B5EF4-FFF2-40B4-BE49-F238E27FC236}">
                <a16:creationId xmlns:a16="http://schemas.microsoft.com/office/drawing/2014/main" id="{0F44A365-CA52-4B3A-A4E9-2E9E45340FB2}"/>
              </a:ext>
            </a:extLst>
          </p:cNvPr>
          <p:cNvSpPr txBox="1"/>
          <p:nvPr/>
        </p:nvSpPr>
        <p:spPr>
          <a:xfrm>
            <a:off x="2286000" y="5182871"/>
            <a:ext cx="4572000" cy="646331"/>
          </a:xfrm>
          <a:prstGeom prst="rect">
            <a:avLst/>
          </a:prstGeom>
          <a:noFill/>
        </p:spPr>
        <p:txBody>
          <a:bodyPr wrap="square">
            <a:spAutoFit/>
          </a:bodyPr>
          <a:lstStyle/>
          <a:p>
            <a:r>
              <a:rPr lang="en-US" dirty="0"/>
              <a:t>https://cloud.mail.ru/public/cMmP/wy3crUNR1?weblink=cMmP/wy3crUNR1</a:t>
            </a:r>
            <a:endParaRPr lang="ru-RU" dirty="0"/>
          </a:p>
        </p:txBody>
      </p:sp>
      <p:pic>
        <p:nvPicPr>
          <p:cNvPr id="6" name="Рисунок 5">
            <a:extLst>
              <a:ext uri="{FF2B5EF4-FFF2-40B4-BE49-F238E27FC236}">
                <a16:creationId xmlns:a16="http://schemas.microsoft.com/office/drawing/2014/main" id="{FC6B48CA-9E64-4662-BD19-6921D6C85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3205" y="1838190"/>
            <a:ext cx="2658871" cy="26588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CustomShape 1"/>
          <p:cNvSpPr/>
          <p:nvPr/>
        </p:nvSpPr>
        <p:spPr>
          <a:xfrm>
            <a:off x="457200" y="428760"/>
            <a:ext cx="8113680" cy="342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520">
              <a:lnSpc>
                <a:spcPct val="100000"/>
              </a:lnSpc>
              <a:spcBef>
                <a:spcPts val="601"/>
              </a:spcBef>
            </a:pPr>
            <a:endParaRPr lang="ru-RU" sz="2400" b="0" strike="noStrike" spc="-1" dirty="0">
              <a:latin typeface="Arial"/>
            </a:endParaRPr>
          </a:p>
        </p:txBody>
      </p:sp>
      <p:sp>
        <p:nvSpPr>
          <p:cNvPr id="4" name="TextBox 3">
            <a:extLst>
              <a:ext uri="{FF2B5EF4-FFF2-40B4-BE49-F238E27FC236}">
                <a16:creationId xmlns:a16="http://schemas.microsoft.com/office/drawing/2014/main" id="{E37B763F-9632-4F23-9DCC-F63BF7C14651}"/>
              </a:ext>
            </a:extLst>
          </p:cNvPr>
          <p:cNvSpPr txBox="1"/>
          <p:nvPr/>
        </p:nvSpPr>
        <p:spPr>
          <a:xfrm>
            <a:off x="864973" y="2681417"/>
            <a:ext cx="7821827" cy="1015663"/>
          </a:xfrm>
          <a:prstGeom prst="rect">
            <a:avLst/>
          </a:prstGeom>
          <a:noFill/>
        </p:spPr>
        <p:txBody>
          <a:bodyPr wrap="square">
            <a:spAutoFit/>
          </a:bodyPr>
          <a:lstStyle/>
          <a:p>
            <a:pPr algn="just"/>
            <a:r>
              <a:rPr lang="ru-RU" sz="2000" dirty="0">
                <a:latin typeface="Century Schoolbook" panose="02040604050505020304" pitchFamily="18" charset="0"/>
              </a:rPr>
              <a:t>“Мудрец будет скорее избегать болезней, чем выбирать средства против них. ”</a:t>
            </a:r>
          </a:p>
          <a:p>
            <a:pPr algn="just"/>
            <a:r>
              <a:rPr lang="ru-RU" sz="2000" dirty="0">
                <a:latin typeface="Century Schoolbook" panose="02040604050505020304" pitchFamily="18" charset="0"/>
              </a:rPr>
              <a:t>                                                                                         Томас Мор.</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D8E5BF-9886-4D9B-B5C3-2146DDAFB5C1}"/>
              </a:ext>
            </a:extLst>
          </p:cNvPr>
          <p:cNvSpPr txBox="1"/>
          <p:nvPr/>
        </p:nvSpPr>
        <p:spPr>
          <a:xfrm>
            <a:off x="3132438" y="345128"/>
            <a:ext cx="2879124" cy="369332"/>
          </a:xfrm>
          <a:prstGeom prst="rect">
            <a:avLst/>
          </a:prstGeom>
          <a:noFill/>
        </p:spPr>
        <p:txBody>
          <a:bodyPr wrap="square">
            <a:spAutoFit/>
          </a:bodyPr>
          <a:lstStyle/>
          <a:p>
            <a:pPr algn="just">
              <a:lnSpc>
                <a:spcPct val="100000"/>
              </a:lnSpc>
            </a:pPr>
            <a:r>
              <a:rPr lang="ru-RU" sz="1800" cap="small" spc="-1" dirty="0">
                <a:latin typeface="Century Schoolbook"/>
              </a:rPr>
              <a:t>КОМАНДА ПРОЕКТА</a:t>
            </a:r>
          </a:p>
        </p:txBody>
      </p:sp>
      <p:pic>
        <p:nvPicPr>
          <p:cNvPr id="7" name="Рисунок 6">
            <a:extLst>
              <a:ext uri="{FF2B5EF4-FFF2-40B4-BE49-F238E27FC236}">
                <a16:creationId xmlns:a16="http://schemas.microsoft.com/office/drawing/2014/main" id="{35CA41D4-22D8-4697-94AD-76F97A983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0" y="1764098"/>
            <a:ext cx="1853513" cy="2780270"/>
          </a:xfrm>
          <a:prstGeom prst="rect">
            <a:avLst/>
          </a:prstGeom>
          <a:ln>
            <a:noFill/>
          </a:ln>
          <a:effectLst>
            <a:softEdge rad="112500"/>
          </a:effectLst>
        </p:spPr>
      </p:pic>
      <p:pic>
        <p:nvPicPr>
          <p:cNvPr id="9" name="Рисунок 8">
            <a:extLst>
              <a:ext uri="{FF2B5EF4-FFF2-40B4-BE49-F238E27FC236}">
                <a16:creationId xmlns:a16="http://schemas.microsoft.com/office/drawing/2014/main" id="{2D127A49-ED16-4652-9877-8C4BA5D73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548" y="1389405"/>
            <a:ext cx="1307775" cy="2234336"/>
          </a:xfrm>
          <a:prstGeom prst="rect">
            <a:avLst/>
          </a:prstGeom>
          <a:ln>
            <a:noFill/>
          </a:ln>
          <a:effectLst>
            <a:softEdge rad="112500"/>
          </a:effectLst>
        </p:spPr>
      </p:pic>
      <p:pic>
        <p:nvPicPr>
          <p:cNvPr id="11" name="Рисунок 10">
            <a:extLst>
              <a:ext uri="{FF2B5EF4-FFF2-40B4-BE49-F238E27FC236}">
                <a16:creationId xmlns:a16="http://schemas.microsoft.com/office/drawing/2014/main" id="{54987249-D526-4DAA-BEC3-CF34DDC55A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9968" y="3703767"/>
            <a:ext cx="1538281" cy="2308324"/>
          </a:xfrm>
          <a:prstGeom prst="rect">
            <a:avLst/>
          </a:prstGeom>
          <a:ln>
            <a:noFill/>
          </a:ln>
          <a:effectLst>
            <a:softEdge rad="112500"/>
          </a:effectLst>
        </p:spPr>
      </p:pic>
      <p:sp>
        <p:nvSpPr>
          <p:cNvPr id="12" name="TextBox 11">
            <a:extLst>
              <a:ext uri="{FF2B5EF4-FFF2-40B4-BE49-F238E27FC236}">
                <a16:creationId xmlns:a16="http://schemas.microsoft.com/office/drawing/2014/main" id="{ABA29196-E6B6-411C-9658-3A491BF803AF}"/>
              </a:ext>
            </a:extLst>
          </p:cNvPr>
          <p:cNvSpPr txBox="1"/>
          <p:nvPr/>
        </p:nvSpPr>
        <p:spPr>
          <a:xfrm>
            <a:off x="0" y="1037967"/>
            <a:ext cx="2659702" cy="369332"/>
          </a:xfrm>
          <a:prstGeom prst="rect">
            <a:avLst/>
          </a:prstGeom>
          <a:noFill/>
        </p:spPr>
        <p:txBody>
          <a:bodyPr wrap="none" rtlCol="0">
            <a:spAutoFit/>
          </a:bodyPr>
          <a:lstStyle/>
          <a:p>
            <a:pPr algn="just"/>
            <a:r>
              <a:rPr lang="ru-RU" dirty="0">
                <a:latin typeface="Century Schoolbook" panose="02040604050505020304" pitchFamily="18" charset="0"/>
              </a:rPr>
              <a:t>Руководитель проекта</a:t>
            </a:r>
          </a:p>
        </p:txBody>
      </p:sp>
      <p:sp>
        <p:nvSpPr>
          <p:cNvPr id="15" name="TextBox 14">
            <a:extLst>
              <a:ext uri="{FF2B5EF4-FFF2-40B4-BE49-F238E27FC236}">
                <a16:creationId xmlns:a16="http://schemas.microsoft.com/office/drawing/2014/main" id="{656ACAC2-A2F0-426E-B22A-8D3EF812249E}"/>
              </a:ext>
            </a:extLst>
          </p:cNvPr>
          <p:cNvSpPr txBox="1"/>
          <p:nvPr/>
        </p:nvSpPr>
        <p:spPr>
          <a:xfrm>
            <a:off x="4392825" y="1037967"/>
            <a:ext cx="3200401" cy="3693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a:solidFill>
                  <a:prstClr val="black"/>
                </a:solidFill>
                <a:latin typeface="Century Schoolbook" panose="02040604050505020304" pitchFamily="18" charset="0"/>
              </a:rPr>
              <a:t>Ключевые члены команды</a:t>
            </a:r>
            <a:endParaRPr kumimoji="0" lang="ru-RU" sz="1800" b="0" i="0" u="none" strike="noStrike" kern="1200" cap="none" spc="0" normalizeH="0" baseline="0" noProof="0" dirty="0">
              <a:ln>
                <a:noFill/>
              </a:ln>
              <a:solidFill>
                <a:prstClr val="black"/>
              </a:solidFill>
              <a:effectLst/>
              <a:uLnTx/>
              <a:uFillTx/>
              <a:latin typeface="Century Schoolbook" panose="02040604050505020304" pitchFamily="18" charset="0"/>
            </a:endParaRPr>
          </a:p>
        </p:txBody>
      </p:sp>
      <p:sp>
        <p:nvSpPr>
          <p:cNvPr id="14" name="TextBox 13">
            <a:extLst>
              <a:ext uri="{FF2B5EF4-FFF2-40B4-BE49-F238E27FC236}">
                <a16:creationId xmlns:a16="http://schemas.microsoft.com/office/drawing/2014/main" id="{2EDE5821-393F-4388-8C2F-2B4C5165B0B6}"/>
              </a:ext>
            </a:extLst>
          </p:cNvPr>
          <p:cNvSpPr txBox="1"/>
          <p:nvPr/>
        </p:nvSpPr>
        <p:spPr>
          <a:xfrm>
            <a:off x="1889263" y="2000071"/>
            <a:ext cx="2243647" cy="2308324"/>
          </a:xfrm>
          <a:prstGeom prst="rect">
            <a:avLst/>
          </a:prstGeom>
          <a:noFill/>
        </p:spPr>
        <p:txBody>
          <a:bodyPr wrap="square" rtlCol="0">
            <a:spAutoFit/>
          </a:bodyPr>
          <a:lstStyle/>
          <a:p>
            <a:pPr algn="just"/>
            <a:r>
              <a:rPr lang="ru-RU" sz="1600" dirty="0">
                <a:latin typeface="Century Schoolbook" panose="02040604050505020304" pitchFamily="18" charset="0"/>
              </a:rPr>
              <a:t>Рожкова Галина Владимировна 1981 г.р., заместитель главного врача по сестринской деятельности ГБУЗ «БГБ имени А. М. Назаренко». Россия, Кузбасс, Кемерово.</a:t>
            </a:r>
          </a:p>
        </p:txBody>
      </p:sp>
      <p:sp>
        <p:nvSpPr>
          <p:cNvPr id="18" name="TextBox 17">
            <a:extLst>
              <a:ext uri="{FF2B5EF4-FFF2-40B4-BE49-F238E27FC236}">
                <a16:creationId xmlns:a16="http://schemas.microsoft.com/office/drawing/2014/main" id="{53CC4553-743B-4C9A-BCB5-87636F3DB091}"/>
              </a:ext>
            </a:extLst>
          </p:cNvPr>
          <p:cNvSpPr txBox="1"/>
          <p:nvPr/>
        </p:nvSpPr>
        <p:spPr>
          <a:xfrm>
            <a:off x="5728249" y="1523140"/>
            <a:ext cx="2681416"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entury Schoolbook" panose="02040604050505020304" pitchFamily="18" charset="0"/>
              </a:rPr>
              <a:t>Сухова Анастасия Евгеньевна1989 г.р., главная медицинская сестра ГБУЗ «БГБ имени А. М. Назаренко». Россия, Кузбасс, Кемерово.</a:t>
            </a:r>
          </a:p>
        </p:txBody>
      </p:sp>
      <p:sp>
        <p:nvSpPr>
          <p:cNvPr id="20" name="TextBox 19">
            <a:extLst>
              <a:ext uri="{FF2B5EF4-FFF2-40B4-BE49-F238E27FC236}">
                <a16:creationId xmlns:a16="http://schemas.microsoft.com/office/drawing/2014/main" id="{CEDD847E-503F-4085-AF91-C1815E907E12}"/>
              </a:ext>
            </a:extLst>
          </p:cNvPr>
          <p:cNvSpPr txBox="1"/>
          <p:nvPr/>
        </p:nvSpPr>
        <p:spPr>
          <a:xfrm>
            <a:off x="5677034" y="3511709"/>
            <a:ext cx="2243647"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prstClr val="black"/>
                </a:solidFill>
                <a:effectLst/>
                <a:uLnTx/>
                <a:uFillTx/>
                <a:latin typeface="Century Schoolbook" panose="02040604050505020304" pitchFamily="18" charset="0"/>
              </a:rPr>
              <a:t>Алехина Ольга Валерьевна1975 г.р., заместитель главного врача по организации медицинской деятельности ГБУЗ «БГБ имени А. М. Назаренко». Россия, Кузбасс, Кемерово.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Рисунок 44"/>
          <p:cNvPicPr/>
          <p:nvPr/>
        </p:nvPicPr>
        <p:blipFill>
          <a:blip r:embed="rId2">
            <a:alphaModFix amt="64000"/>
            <a:extLst>
              <a:ext uri="{BEBA8EAE-BF5A-486C-A8C5-ECC9F3942E4B}">
                <a14:imgProps xmlns:a14="http://schemas.microsoft.com/office/drawing/2010/main">
                  <a14:imgLayer r:embed="rId3">
                    <a14:imgEffect>
                      <a14:artisticFilmGrain/>
                    </a14:imgEffect>
                  </a14:imgLayer>
                </a14:imgProps>
              </a:ext>
            </a:extLst>
          </a:blip>
          <a:stretch/>
        </p:blipFill>
        <p:spPr>
          <a:xfrm>
            <a:off x="5424616" y="1933832"/>
            <a:ext cx="3719384" cy="25393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3" name="CustomShape 1"/>
          <p:cNvSpPr/>
          <p:nvPr/>
        </p:nvSpPr>
        <p:spPr>
          <a:xfrm>
            <a:off x="2798805" y="124214"/>
            <a:ext cx="3546389" cy="6126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just">
              <a:lnSpc>
                <a:spcPct val="100000"/>
              </a:lnSpc>
            </a:pPr>
            <a:r>
              <a:rPr lang="ru-RU" sz="2000" b="0" strike="noStrike" cap="small" spc="-1" dirty="0">
                <a:latin typeface="Century Schoolbook"/>
                <a:ea typeface="DejaVu Sans"/>
              </a:rPr>
              <a:t>Актуальность проекта</a:t>
            </a:r>
            <a:endParaRPr lang="ru-RU" sz="2000" b="0" strike="noStrike" spc="-1" dirty="0">
              <a:latin typeface="Arial"/>
            </a:endParaRPr>
          </a:p>
        </p:txBody>
      </p:sp>
      <p:sp>
        <p:nvSpPr>
          <p:cNvPr id="44" name="CustomShape 2"/>
          <p:cNvSpPr/>
          <p:nvPr/>
        </p:nvSpPr>
        <p:spPr>
          <a:xfrm>
            <a:off x="214200" y="1600200"/>
            <a:ext cx="5070240" cy="4827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8000"/>
          </a:bodyPr>
          <a:lstStyle/>
          <a:p>
            <a:pPr algn="just">
              <a:lnSpc>
                <a:spcPct val="100000"/>
              </a:lnSpc>
            </a:pPr>
            <a:r>
              <a:rPr lang="ru-RU" sz="1800" b="0" strike="noStrike" spc="-1">
                <a:solidFill>
                  <a:srgbClr val="000000"/>
                </a:solidFill>
                <a:latin typeface="Century Schoolbook"/>
                <a:ea typeface="DejaVu Sans"/>
              </a:rPr>
              <a:t>Пожары и возгорание являются основными причинами случайной смерти дома детей в возрасте от 0 до 24 месяцев. У многих из числа тех, которые выздоравливают, остаются обезображивающие рубцы. Будучи сложной и до конца не изученной, проблема ожогов продолжает привлекать к себе внимание. Лечение обожженных детей трудоемко, финансово затратное и длительное. Оно требует специальных знаний, оборудования, условий и высокого мастерства от медицинского персонала. </a:t>
            </a:r>
            <a:endParaRPr lang="ru-RU" sz="1800" b="0" strike="noStrike" spc="-1">
              <a:latin typeface="Arial"/>
            </a:endParaRPr>
          </a:p>
          <a:p>
            <a:pPr algn="just">
              <a:lnSpc>
                <a:spcPct val="100000"/>
              </a:lnSpc>
            </a:pPr>
            <a:r>
              <a:rPr lang="ru-RU" sz="1800" b="0" strike="noStrike" spc="-1">
                <a:solidFill>
                  <a:srgbClr val="000000"/>
                </a:solidFill>
                <a:latin typeface="Century Schoolbook"/>
                <a:ea typeface="DejaVu Sans"/>
              </a:rPr>
              <a:t>Повышенный интерес к этой проблеме объясняется тем, что в структуре причин детской смертности травматизм занимает одно из первых мест.</a:t>
            </a:r>
            <a:endParaRPr lang="ru-RU" sz="18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ustomShape 1"/>
          <p:cNvSpPr/>
          <p:nvPr/>
        </p:nvSpPr>
        <p:spPr>
          <a:xfrm>
            <a:off x="2955926" y="259491"/>
            <a:ext cx="4665532" cy="6919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274320" indent="-272520" algn="just">
              <a:lnSpc>
                <a:spcPct val="100000"/>
              </a:lnSpc>
              <a:spcBef>
                <a:spcPts val="601"/>
              </a:spcBef>
            </a:pPr>
            <a:r>
              <a:rPr lang="ru-RU" sz="2000" b="0" strike="noStrike" spc="-1" dirty="0">
                <a:solidFill>
                  <a:srgbClr val="000000"/>
                </a:solidFill>
                <a:latin typeface="Century Schoolbook" panose="02040604050505020304" pitchFamily="18" charset="0"/>
                <a:ea typeface="DejaVu Sans"/>
              </a:rPr>
              <a:t>ЦЕЛЕВАЯ АУДИТОРИЯ</a:t>
            </a:r>
            <a:endParaRPr lang="ru-RU" sz="2000" b="0" strike="noStrike" spc="-1" dirty="0">
              <a:latin typeface="Century Schoolbook" panose="02040604050505020304" pitchFamily="18" charset="0"/>
            </a:endParaRPr>
          </a:p>
          <a:p>
            <a:pPr marL="274320" indent="-272520" algn="just">
              <a:lnSpc>
                <a:spcPct val="100000"/>
              </a:lnSpc>
            </a:pPr>
            <a:endParaRPr lang="ru-RU" sz="2000" b="0" strike="noStrike" spc="-1" dirty="0">
              <a:latin typeface="Century Schoolbook" panose="02040604050505020304" pitchFamily="18" charset="0"/>
            </a:endParaRPr>
          </a:p>
        </p:txBody>
      </p:sp>
      <p:graphicFrame>
        <p:nvGraphicFramePr>
          <p:cNvPr id="2" name="Схема 1">
            <a:extLst>
              <a:ext uri="{FF2B5EF4-FFF2-40B4-BE49-F238E27FC236}">
                <a16:creationId xmlns:a16="http://schemas.microsoft.com/office/drawing/2014/main" id="{3A8CBB5B-275A-4453-BC22-55F8960D6FB3}"/>
              </a:ext>
            </a:extLst>
          </p:cNvPr>
          <p:cNvGraphicFramePr/>
          <p:nvPr>
            <p:extLst>
              <p:ext uri="{D42A27DB-BD31-4B8C-83A1-F6EECF244321}">
                <p14:modId xmlns:p14="http://schemas.microsoft.com/office/powerpoint/2010/main" val="3532755732"/>
              </p:ext>
            </p:extLst>
          </p:nvPr>
        </p:nvGraphicFramePr>
        <p:xfrm>
          <a:off x="-308919" y="605480"/>
          <a:ext cx="9323173" cy="5832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ustomShape 1"/>
          <p:cNvSpPr/>
          <p:nvPr/>
        </p:nvSpPr>
        <p:spPr>
          <a:xfrm>
            <a:off x="3163330" y="135712"/>
            <a:ext cx="3583459"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pPr>
            <a:r>
              <a:rPr lang="ru-RU" sz="2000" b="0" strike="noStrike" cap="small" spc="-1" dirty="0">
                <a:latin typeface="Century Schoolbook"/>
                <a:ea typeface="DejaVu Sans"/>
              </a:rPr>
              <a:t>СТАДИЯ ПРОЕКТА</a:t>
            </a:r>
            <a:endParaRPr lang="ru-RU" sz="2000" b="0" strike="noStrike" spc="-1" dirty="0">
              <a:latin typeface="Arial"/>
            </a:endParaRPr>
          </a:p>
        </p:txBody>
      </p:sp>
      <p:sp>
        <p:nvSpPr>
          <p:cNvPr id="51" name="CustomShape 2"/>
          <p:cNvSpPr/>
          <p:nvPr/>
        </p:nvSpPr>
        <p:spPr>
          <a:xfrm>
            <a:off x="524493" y="1182229"/>
            <a:ext cx="3816000" cy="49694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520" algn="just">
              <a:lnSpc>
                <a:spcPct val="100000"/>
              </a:lnSpc>
              <a:spcBef>
                <a:spcPts val="601"/>
              </a:spcBef>
            </a:pPr>
            <a:endParaRPr lang="ru-RU" sz="2400" b="0" strike="noStrike" spc="-1" dirty="0">
              <a:latin typeface="Arial"/>
            </a:endParaRPr>
          </a:p>
        </p:txBody>
      </p:sp>
      <p:sp>
        <p:nvSpPr>
          <p:cNvPr id="2" name="TextBox 1">
            <a:extLst>
              <a:ext uri="{FF2B5EF4-FFF2-40B4-BE49-F238E27FC236}">
                <a16:creationId xmlns:a16="http://schemas.microsoft.com/office/drawing/2014/main" id="{28110F97-384B-446D-95CE-0EF27BFD996E}"/>
              </a:ext>
            </a:extLst>
          </p:cNvPr>
          <p:cNvSpPr txBox="1"/>
          <p:nvPr/>
        </p:nvSpPr>
        <p:spPr>
          <a:xfrm>
            <a:off x="390617" y="1200112"/>
            <a:ext cx="8228889" cy="1200329"/>
          </a:xfrm>
          <a:prstGeom prst="rect">
            <a:avLst/>
          </a:prstGeom>
          <a:noFill/>
        </p:spPr>
        <p:txBody>
          <a:bodyPr wrap="square" rtlCol="0">
            <a:spAutoFit/>
          </a:bodyPr>
          <a:lstStyle/>
          <a:p>
            <a:pPr algn="just"/>
            <a:r>
              <a:rPr lang="ru-RU" dirty="0">
                <a:latin typeface="Century Schoolbook" panose="02040604050505020304" pitchFamily="18" charset="0"/>
              </a:rPr>
              <a:t>Данный проект имеет статус – Активный.</a:t>
            </a:r>
          </a:p>
          <a:p>
            <a:pPr algn="just"/>
            <a:r>
              <a:rPr lang="ru-RU" dirty="0">
                <a:latin typeface="Century Schoolbook" panose="02040604050505020304" pitchFamily="18" charset="0"/>
              </a:rPr>
              <a:t>Продумана архитектура проекта. </a:t>
            </a:r>
          </a:p>
          <a:p>
            <a:pPr algn="just"/>
            <a:r>
              <a:rPr lang="ru-RU" dirty="0">
                <a:latin typeface="Century Schoolbook" panose="02040604050505020304" pitchFamily="18" charset="0"/>
              </a:rPr>
              <a:t>Собрана команда, понятны ресурсы,</a:t>
            </a:r>
          </a:p>
          <a:p>
            <a:pPr algn="just"/>
            <a:r>
              <a:rPr lang="ru-RU" dirty="0">
                <a:latin typeface="Century Schoolbook" panose="02040604050505020304" pitchFamily="18" charset="0"/>
              </a:rPr>
              <a:t>источники продвижения проекта, реализация начата и продолжается.</a:t>
            </a:r>
          </a:p>
        </p:txBody>
      </p:sp>
      <p:graphicFrame>
        <p:nvGraphicFramePr>
          <p:cNvPr id="3" name="Схема 2">
            <a:extLst>
              <a:ext uri="{FF2B5EF4-FFF2-40B4-BE49-F238E27FC236}">
                <a16:creationId xmlns:a16="http://schemas.microsoft.com/office/drawing/2014/main" id="{AF5DE3E2-264C-42DC-9DBD-659B3A2D868B}"/>
              </a:ext>
            </a:extLst>
          </p:cNvPr>
          <p:cNvGraphicFramePr/>
          <p:nvPr>
            <p:extLst>
              <p:ext uri="{D42A27DB-BD31-4B8C-83A1-F6EECF244321}">
                <p14:modId xmlns:p14="http://schemas.microsoft.com/office/powerpoint/2010/main" val="3547656959"/>
              </p:ext>
            </p:extLst>
          </p:nvPr>
        </p:nvGraphicFramePr>
        <p:xfrm>
          <a:off x="1140781" y="2487168"/>
          <a:ext cx="6862438" cy="2993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1"/>
          <p:cNvSpPr/>
          <p:nvPr/>
        </p:nvSpPr>
        <p:spPr>
          <a:xfrm>
            <a:off x="839160" y="246071"/>
            <a:ext cx="7465680" cy="11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ru-RU" sz="2000" cap="small" spc="-1" dirty="0">
                <a:latin typeface="Century Schoolbook"/>
              </a:rPr>
              <a:t>МИССИЯ ПРОЕКТА. ЦЕЛИ. ЗАДАЧИ.</a:t>
            </a:r>
            <a:endParaRPr lang="ru-RU" sz="2000" b="0" strike="noStrike" spc="-1" dirty="0">
              <a:latin typeface="Arial"/>
            </a:endParaRPr>
          </a:p>
        </p:txBody>
      </p:sp>
      <p:sp>
        <p:nvSpPr>
          <p:cNvPr id="54" name="CustomShape 2"/>
          <p:cNvSpPr/>
          <p:nvPr/>
        </p:nvSpPr>
        <p:spPr>
          <a:xfrm>
            <a:off x="457200" y="1498481"/>
            <a:ext cx="4732638" cy="497359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274320" indent="-272520" algn="just">
              <a:lnSpc>
                <a:spcPct val="100000"/>
              </a:lnSpc>
              <a:spcBef>
                <a:spcPts val="601"/>
              </a:spcBef>
            </a:pPr>
            <a:r>
              <a:rPr kumimoji="0" lang="ru-RU" sz="1800" b="0" i="0" u="none" strike="noStrike" kern="1200" cap="none" spc="-1" normalizeH="0" baseline="0" noProof="0" dirty="0">
                <a:ln>
                  <a:noFill/>
                </a:ln>
                <a:solidFill>
                  <a:srgbClr val="000000"/>
                </a:solidFill>
                <a:effectLst/>
                <a:uLnTx/>
                <a:uFillTx/>
                <a:latin typeface="Century Schoolbook"/>
                <a:ea typeface="DejaVu Sans"/>
              </a:rPr>
              <a:t> </a:t>
            </a:r>
            <a:endParaRPr lang="ru-RU" sz="2400" b="0" strike="noStrike" spc="-1" dirty="0">
              <a:latin typeface="Arial"/>
            </a:endParaRPr>
          </a:p>
        </p:txBody>
      </p:sp>
      <p:sp>
        <p:nvSpPr>
          <p:cNvPr id="11" name="TextBox 10">
            <a:extLst>
              <a:ext uri="{FF2B5EF4-FFF2-40B4-BE49-F238E27FC236}">
                <a16:creationId xmlns:a16="http://schemas.microsoft.com/office/drawing/2014/main" id="{7FAEDDD9-4FF3-4F51-B49C-FD70BFA791D3}"/>
              </a:ext>
            </a:extLst>
          </p:cNvPr>
          <p:cNvSpPr txBox="1"/>
          <p:nvPr/>
        </p:nvSpPr>
        <p:spPr>
          <a:xfrm>
            <a:off x="816096" y="1665535"/>
            <a:ext cx="3954162" cy="5398594"/>
          </a:xfrm>
          <a:prstGeom prst="rect">
            <a:avLst/>
          </a:prstGeom>
          <a:noFill/>
        </p:spPr>
        <p:txBody>
          <a:bodyPr wrap="square">
            <a:spAutoFit/>
          </a:bodyPr>
          <a:lstStyle/>
          <a:p>
            <a:pPr algn="just">
              <a:lnSpc>
                <a:spcPct val="115000"/>
              </a:lnSpc>
              <a:spcAft>
                <a:spcPts val="1000"/>
              </a:spcAft>
              <a:tabLst>
                <a:tab pos="769620" algn="l"/>
              </a:tabLst>
            </a:pPr>
            <a:r>
              <a:rPr lang="ru-RU" dirty="0">
                <a:effectLst/>
                <a:latin typeface="Century Schoolbook" panose="02040604050505020304" pitchFamily="18" charset="0"/>
                <a:ea typeface="Calibri" panose="020F0502020204030204" pitchFamily="34" charset="0"/>
                <a:cs typeface="Times New Roman" panose="02020603050405020304" pitchFamily="18" charset="0"/>
              </a:rPr>
              <a:t>Для снижения травматизма и дальнейшей инвалидизации детей необходимо профилактировать ожоги у детей на различных уровнях, начиная с брошюрок для родителей и продолжая в средствах массовой информации, для пробуждения бдительности людей окружающих детей. Отсутствие информации о последствиях ожогов у детей в первые два года жизни, полное отсутствие профилактической информации и приводит к серьезным последствиям.</a:t>
            </a:r>
          </a:p>
          <a:p>
            <a:pPr algn="just">
              <a:lnSpc>
                <a:spcPct val="115000"/>
              </a:lnSpc>
              <a:spcAft>
                <a:spcPts val="1000"/>
              </a:spcAft>
              <a:tabLst>
                <a:tab pos="769620" algn="l"/>
              </a:tabLst>
            </a:pP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Схема 7">
            <a:extLst>
              <a:ext uri="{FF2B5EF4-FFF2-40B4-BE49-F238E27FC236}">
                <a16:creationId xmlns:a16="http://schemas.microsoft.com/office/drawing/2014/main" id="{BE30A94E-D5F5-4669-96BD-7948E6B00706}"/>
              </a:ext>
            </a:extLst>
          </p:cNvPr>
          <p:cNvGraphicFramePr/>
          <p:nvPr>
            <p:extLst>
              <p:ext uri="{D42A27DB-BD31-4B8C-83A1-F6EECF244321}">
                <p14:modId xmlns:p14="http://schemas.microsoft.com/office/powerpoint/2010/main" val="3670917909"/>
              </p:ext>
            </p:extLst>
          </p:nvPr>
        </p:nvGraphicFramePr>
        <p:xfrm>
          <a:off x="4140064" y="1665535"/>
          <a:ext cx="5148649" cy="3693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ustomShape 1"/>
          <p:cNvSpPr/>
          <p:nvPr/>
        </p:nvSpPr>
        <p:spPr>
          <a:xfrm>
            <a:off x="3052119" y="385920"/>
            <a:ext cx="3756454" cy="56326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fontScale="99000"/>
          </a:bodyPr>
          <a:lstStyle/>
          <a:p>
            <a:pPr>
              <a:lnSpc>
                <a:spcPct val="100000"/>
              </a:lnSpc>
            </a:pPr>
            <a:r>
              <a:rPr lang="ru-RU" sz="2000" b="0" strike="noStrike" cap="small" spc="-1" dirty="0">
                <a:latin typeface="Century Schoolbook"/>
                <a:ea typeface="DejaVu Sans"/>
              </a:rPr>
              <a:t>РЕЛИЗАЦИЯ ПРОЕКТА. </a:t>
            </a:r>
            <a:endParaRPr lang="ru-RU" sz="2000" b="0" strike="noStrike" spc="-1" dirty="0">
              <a:latin typeface="Arial"/>
            </a:endParaRPr>
          </a:p>
        </p:txBody>
      </p:sp>
      <p:sp>
        <p:nvSpPr>
          <p:cNvPr id="56" name="CustomShape 2"/>
          <p:cNvSpPr/>
          <p:nvPr/>
        </p:nvSpPr>
        <p:spPr>
          <a:xfrm>
            <a:off x="457200" y="1600200"/>
            <a:ext cx="7465680" cy="487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1800">
              <a:lnSpc>
                <a:spcPct val="100000"/>
              </a:lnSpc>
              <a:spcBef>
                <a:spcPts val="601"/>
              </a:spcBef>
              <a:buClr>
                <a:srgbClr val="FE8637"/>
              </a:buClr>
              <a:buSzPct val="70000"/>
            </a:pPr>
            <a:endParaRPr lang="ru-RU" sz="2400" b="0" strike="noStrike" spc="-1" dirty="0">
              <a:latin typeface="Arial"/>
            </a:endParaRPr>
          </a:p>
        </p:txBody>
      </p:sp>
      <p:graphicFrame>
        <p:nvGraphicFramePr>
          <p:cNvPr id="4" name="Диаграмма 3">
            <a:extLst>
              <a:ext uri="{FF2B5EF4-FFF2-40B4-BE49-F238E27FC236}">
                <a16:creationId xmlns:a16="http://schemas.microsoft.com/office/drawing/2014/main" id="{47EE9BA9-CE6D-42D0-915B-4E25DBFCC3CC}"/>
              </a:ext>
            </a:extLst>
          </p:cNvPr>
          <p:cNvGraphicFramePr/>
          <p:nvPr>
            <p:extLst>
              <p:ext uri="{D42A27DB-BD31-4B8C-83A1-F6EECF244321}">
                <p14:modId xmlns:p14="http://schemas.microsoft.com/office/powerpoint/2010/main" val="505299670"/>
              </p:ext>
            </p:extLst>
          </p:nvPr>
        </p:nvGraphicFramePr>
        <p:xfrm>
          <a:off x="5041558" y="1833907"/>
          <a:ext cx="4572000" cy="24557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432069A-D38C-4602-80BD-671E599CD6F3}"/>
              </a:ext>
            </a:extLst>
          </p:cNvPr>
          <p:cNvSpPr txBox="1"/>
          <p:nvPr/>
        </p:nvSpPr>
        <p:spPr>
          <a:xfrm>
            <a:off x="838458" y="1414849"/>
            <a:ext cx="4572000" cy="4524315"/>
          </a:xfrm>
          <a:prstGeom prst="rect">
            <a:avLst/>
          </a:prstGeom>
          <a:noFill/>
        </p:spPr>
        <p:txBody>
          <a:bodyPr wrap="square">
            <a:spAutoFit/>
          </a:bodyPr>
          <a:lstStyle/>
          <a:p>
            <a:r>
              <a:rPr kumimoji="0" lang="ru-RU" sz="1800" b="0" i="0" u="none" strike="noStrike" kern="1200" cap="none" spc="-1" normalizeH="0" baseline="0" noProof="0" dirty="0">
                <a:ln>
                  <a:noFill/>
                </a:ln>
                <a:solidFill>
                  <a:srgbClr val="000000"/>
                </a:solidFill>
                <a:effectLst/>
                <a:uLnTx/>
                <a:uFillTx/>
                <a:latin typeface="Century Schoolbook"/>
                <a:ea typeface="DejaVu Sans"/>
              </a:rPr>
              <a:t>В детской поликлинике ГБУЗ «БГБ имени А. М. Назаренко» был проведен анализ 1000 амбулаторных карт за период с 2022 г по 2024 г включительно. Информация анализировалась с позиции этиологии ожоговой травмы у детей в аспектах «кто», «где» и «как» получает ожоги и как эти обстоятельства можно профилактировать. Собранные данные по этиологии ожоговой травмы у детей показали, что наиболее часто термические поражения встречаются в первые два года жизни. На эту группу приходится 32% (320) всех ожогов у детей (рис 1)..</a:t>
            </a:r>
            <a:endParaRPr lang="ru-RU" dirty="0"/>
          </a:p>
        </p:txBody>
      </p:sp>
      <p:graphicFrame>
        <p:nvGraphicFramePr>
          <p:cNvPr id="7" name="Object 2">
            <a:extLst>
              <a:ext uri="{FF2B5EF4-FFF2-40B4-BE49-F238E27FC236}">
                <a16:creationId xmlns:a16="http://schemas.microsoft.com/office/drawing/2014/main" id="{DBFAFE4A-AAB8-459B-A6BB-1275AD8323B7}"/>
              </a:ext>
            </a:extLst>
          </p:cNvPr>
          <p:cNvGraphicFramePr/>
          <p:nvPr>
            <p:extLst>
              <p:ext uri="{D42A27DB-BD31-4B8C-83A1-F6EECF244321}">
                <p14:modId xmlns:p14="http://schemas.microsoft.com/office/powerpoint/2010/main" val="3693611945"/>
              </p:ext>
            </p:extLst>
          </p:nvPr>
        </p:nvGraphicFramePr>
        <p:xfrm>
          <a:off x="6146800" y="4251325"/>
          <a:ext cx="2300288" cy="414338"/>
        </p:xfrm>
        <a:graphic>
          <a:graphicData uri="http://schemas.openxmlformats.org/presentationml/2006/ole">
            <mc:AlternateContent xmlns:mc="http://schemas.openxmlformats.org/markup-compatibility/2006">
              <mc:Choice xmlns:v="urn:schemas-microsoft-com:vml" Requires="v">
                <p:oleObj spid="_x0000_s2062" name="Document" r:id="rId4" imgW="6135014" imgH="1114107" progId="Word.Document.12">
                  <p:embed/>
                </p:oleObj>
              </mc:Choice>
              <mc:Fallback>
                <p:oleObj name="Document" r:id="rId4" imgW="6135014" imgH="1114107" progId="Word.Document.12">
                  <p:embed/>
                  <p:pic>
                    <p:nvPicPr>
                      <p:cNvPr id="6" name="Object 2">
                        <a:extLst>
                          <a:ext uri="{FF2B5EF4-FFF2-40B4-BE49-F238E27FC236}">
                            <a16:creationId xmlns:a16="http://schemas.microsoft.com/office/drawing/2014/main" id="{787A40C3-9D84-4A56-B401-CD8823AA3212}"/>
                          </a:ext>
                        </a:extLst>
                      </p:cNvPr>
                      <p:cNvPicPr/>
                      <p:nvPr/>
                    </p:nvPicPr>
                    <p:blipFill>
                      <a:blip r:embed="rId5"/>
                      <a:stretch>
                        <a:fillRect/>
                      </a:stretch>
                    </p:blipFill>
                    <p:spPr>
                      <a:xfrm>
                        <a:off x="6146800" y="4251325"/>
                        <a:ext cx="2300288" cy="414338"/>
                      </a:xfrm>
                      <a:prstGeom prst="rect">
                        <a:avLst/>
                      </a:prstGeom>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CustomShape 2"/>
          <p:cNvSpPr/>
          <p:nvPr/>
        </p:nvSpPr>
        <p:spPr>
          <a:xfrm>
            <a:off x="214200" y="115755"/>
            <a:ext cx="5037422" cy="26027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spcAft>
                <a:spcPts val="1000"/>
              </a:spcAft>
            </a:pPr>
            <a:r>
              <a:rPr lang="ru-RU" dirty="0">
                <a:effectLst/>
                <a:latin typeface="Century Schoolbook" panose="02040604050505020304" pitchFamily="18" charset="0"/>
                <a:ea typeface="Calibri" panose="020F0502020204030204" pitchFamily="34" charset="0"/>
                <a:cs typeface="Times New Roman" panose="02020603050405020304" pitchFamily="18" charset="0"/>
              </a:rPr>
              <a:t>Анализируя полученные данные о возрасте пострадавших от ожогов, были выделены дети от 0 до 24 месяцев жизни. Как показал анализ,  данная возрастная группа детей более подвержена получению ожоговой травмы. Другой анализ поиска ответа на вопрос: «Кто получает ожоги?» является исследование причин травм (рис 2). </a:t>
            </a:r>
          </a:p>
        </p:txBody>
      </p:sp>
      <p:graphicFrame>
        <p:nvGraphicFramePr>
          <p:cNvPr id="4" name="Диаграмма 3">
            <a:extLst>
              <a:ext uri="{FF2B5EF4-FFF2-40B4-BE49-F238E27FC236}">
                <a16:creationId xmlns:a16="http://schemas.microsoft.com/office/drawing/2014/main" id="{10365D5A-BB4B-459B-A0A8-C9071C2E6F12}"/>
              </a:ext>
            </a:extLst>
          </p:cNvPr>
          <p:cNvGraphicFramePr/>
          <p:nvPr>
            <p:extLst>
              <p:ext uri="{D42A27DB-BD31-4B8C-83A1-F6EECF244321}">
                <p14:modId xmlns:p14="http://schemas.microsoft.com/office/powerpoint/2010/main" val="3483982707"/>
              </p:ext>
            </p:extLst>
          </p:nvPr>
        </p:nvGraphicFramePr>
        <p:xfrm>
          <a:off x="5041558" y="704336"/>
          <a:ext cx="3805880" cy="2014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Object 2">
            <a:extLst>
              <a:ext uri="{FF2B5EF4-FFF2-40B4-BE49-F238E27FC236}">
                <a16:creationId xmlns:a16="http://schemas.microsoft.com/office/drawing/2014/main" id="{99B90CA6-4D17-473F-8974-6FB22CB2E7F2}"/>
              </a:ext>
            </a:extLst>
          </p:cNvPr>
          <p:cNvGraphicFramePr/>
          <p:nvPr>
            <p:extLst>
              <p:ext uri="{D42A27DB-BD31-4B8C-83A1-F6EECF244321}">
                <p14:modId xmlns:p14="http://schemas.microsoft.com/office/powerpoint/2010/main" val="2073220789"/>
              </p:ext>
            </p:extLst>
          </p:nvPr>
        </p:nvGraphicFramePr>
        <p:xfrm>
          <a:off x="6946900" y="2620963"/>
          <a:ext cx="2187575" cy="395287"/>
        </p:xfrm>
        <a:graphic>
          <a:graphicData uri="http://schemas.openxmlformats.org/presentationml/2006/ole">
            <mc:AlternateContent xmlns:mc="http://schemas.openxmlformats.org/markup-compatibility/2006">
              <mc:Choice xmlns:v="urn:schemas-microsoft-com:vml" Requires="v">
                <p:oleObj spid="_x0000_s3088" name="Document" r:id="rId4" imgW="6326734" imgH="1145589" progId="Word.Document.12">
                  <p:embed/>
                </p:oleObj>
              </mc:Choice>
              <mc:Fallback>
                <p:oleObj name="Document" r:id="rId4" imgW="6326734" imgH="1145589" progId="Word.Document.12">
                  <p:embed/>
                  <p:pic>
                    <p:nvPicPr>
                      <p:cNvPr id="7" name="Object 2">
                        <a:extLst>
                          <a:ext uri="{FF2B5EF4-FFF2-40B4-BE49-F238E27FC236}">
                            <a16:creationId xmlns:a16="http://schemas.microsoft.com/office/drawing/2014/main" id="{DBFAFE4A-AAB8-459B-A6BB-1275AD8323B7}"/>
                          </a:ext>
                        </a:extLst>
                      </p:cNvPr>
                      <p:cNvPicPr/>
                      <p:nvPr/>
                    </p:nvPicPr>
                    <p:blipFill>
                      <a:blip r:embed="rId5"/>
                      <a:stretch>
                        <a:fillRect/>
                      </a:stretch>
                    </p:blipFill>
                    <p:spPr>
                      <a:xfrm>
                        <a:off x="6946900" y="2620963"/>
                        <a:ext cx="2187575" cy="395287"/>
                      </a:xfrm>
                      <a:prstGeom prst="rect">
                        <a:avLst/>
                      </a:prstGeom>
                      <a:ln>
                        <a:noFill/>
                      </a:ln>
                    </p:spPr>
                  </p:pic>
                </p:oleObj>
              </mc:Fallback>
            </mc:AlternateContent>
          </a:graphicData>
        </a:graphic>
      </p:graphicFrame>
      <p:sp>
        <p:nvSpPr>
          <p:cNvPr id="10" name="TextBox 9">
            <a:extLst>
              <a:ext uri="{FF2B5EF4-FFF2-40B4-BE49-F238E27FC236}">
                <a16:creationId xmlns:a16="http://schemas.microsoft.com/office/drawing/2014/main" id="{1E7EA0AD-DF4A-4514-A5B3-E2CA84AF7215}"/>
              </a:ext>
            </a:extLst>
          </p:cNvPr>
          <p:cNvSpPr txBox="1"/>
          <p:nvPr/>
        </p:nvSpPr>
        <p:spPr>
          <a:xfrm>
            <a:off x="214200" y="2718488"/>
            <a:ext cx="5605832" cy="4013278"/>
          </a:xfrm>
          <a:prstGeom prst="rect">
            <a:avLst/>
          </a:prstGeom>
          <a:noFill/>
        </p:spPr>
        <p:txBody>
          <a:bodyPr wrap="square">
            <a:spAutoFit/>
          </a:bodyPr>
          <a:lstStyle/>
          <a:p>
            <a:pPr algn="just">
              <a:lnSpc>
                <a:spcPct val="115000"/>
              </a:lnSpc>
              <a:spcAft>
                <a:spcPts val="1000"/>
              </a:spcAft>
              <a:tabLst>
                <a:tab pos="769620" algn="l"/>
              </a:tabLst>
            </a:pPr>
            <a:r>
              <a:rPr lang="ru-RU" dirty="0">
                <a:effectLst/>
                <a:latin typeface="Century Schoolbook" panose="02040604050505020304" pitchFamily="18" charset="0"/>
                <a:ea typeface="Calibri" panose="020F0502020204030204" pitchFamily="34" charset="0"/>
                <a:cs typeface="Times New Roman" panose="02020603050405020304" pitchFamily="18" charset="0"/>
              </a:rPr>
              <a:t>Данное исследование позволило определить четыре причины ожогов у детей. В большинстве становится жертвами собственных неосторожных действий (невнимательность родителей). Вторая группа включает в себя детей, которые стали  заложниками обстоятельств (например, пожар в доме). В третью группу включены дети, которые пострадали в результате насилия окружающих людей (например, няни, случайные сиделки).</a:t>
            </a:r>
          </a:p>
          <a:p>
            <a:pPr algn="just">
              <a:lnSpc>
                <a:spcPct val="115000"/>
              </a:lnSpc>
              <a:spcAft>
                <a:spcPts val="1000"/>
              </a:spcAft>
              <a:tabLst>
                <a:tab pos="769620" algn="l"/>
              </a:tabLst>
            </a:pPr>
            <a:r>
              <a:rPr lang="ru-RU" dirty="0">
                <a:effectLst/>
                <a:latin typeface="Century Schoolbook" panose="02040604050505020304" pitchFamily="18" charset="0"/>
                <a:ea typeface="Calibri" panose="020F0502020204030204" pitchFamily="34" charset="0"/>
                <a:cs typeface="Times New Roman" panose="02020603050405020304" pitchFamily="18" charset="0"/>
              </a:rPr>
              <a:t>На вопрос «как получают ожоги?» ответ был получен при помощи распределения от источника ожога (рис.3).</a:t>
            </a:r>
          </a:p>
        </p:txBody>
      </p:sp>
      <p:graphicFrame>
        <p:nvGraphicFramePr>
          <p:cNvPr id="14" name="Диаграмма 13">
            <a:extLst>
              <a:ext uri="{FF2B5EF4-FFF2-40B4-BE49-F238E27FC236}">
                <a16:creationId xmlns:a16="http://schemas.microsoft.com/office/drawing/2014/main" id="{5DC386EB-CD75-42F2-BBC5-BBFC124CD039}"/>
              </a:ext>
            </a:extLst>
          </p:cNvPr>
          <p:cNvGraphicFramePr/>
          <p:nvPr>
            <p:extLst>
              <p:ext uri="{D42A27DB-BD31-4B8C-83A1-F6EECF244321}">
                <p14:modId xmlns:p14="http://schemas.microsoft.com/office/powerpoint/2010/main" val="394480076"/>
              </p:ext>
            </p:extLst>
          </p:nvPr>
        </p:nvGraphicFramePr>
        <p:xfrm>
          <a:off x="5881799" y="2891481"/>
          <a:ext cx="3509335" cy="19105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Object 2">
            <a:extLst>
              <a:ext uri="{FF2B5EF4-FFF2-40B4-BE49-F238E27FC236}">
                <a16:creationId xmlns:a16="http://schemas.microsoft.com/office/drawing/2014/main" id="{5394B442-AFF6-4CCA-A052-D1F2A9DB6FA5}"/>
              </a:ext>
            </a:extLst>
          </p:cNvPr>
          <p:cNvGraphicFramePr/>
          <p:nvPr>
            <p:extLst>
              <p:ext uri="{D42A27DB-BD31-4B8C-83A1-F6EECF244321}">
                <p14:modId xmlns:p14="http://schemas.microsoft.com/office/powerpoint/2010/main" val="392643497"/>
              </p:ext>
            </p:extLst>
          </p:nvPr>
        </p:nvGraphicFramePr>
        <p:xfrm>
          <a:off x="6946900" y="4741863"/>
          <a:ext cx="2254250" cy="404812"/>
        </p:xfrm>
        <a:graphic>
          <a:graphicData uri="http://schemas.openxmlformats.org/presentationml/2006/ole">
            <mc:AlternateContent xmlns:mc="http://schemas.openxmlformats.org/markup-compatibility/2006">
              <mc:Choice xmlns:v="urn:schemas-microsoft-com:vml" Requires="v">
                <p:oleObj spid="_x0000_s3089" name="Document" r:id="rId7" imgW="6326734" imgH="1147390" progId="Word.Document.12">
                  <p:embed/>
                </p:oleObj>
              </mc:Choice>
              <mc:Fallback>
                <p:oleObj name="Document" r:id="rId7" imgW="6326734" imgH="1147390" progId="Word.Document.12">
                  <p:embed/>
                  <p:pic>
                    <p:nvPicPr>
                      <p:cNvPr id="8" name="Object 2">
                        <a:extLst>
                          <a:ext uri="{FF2B5EF4-FFF2-40B4-BE49-F238E27FC236}">
                            <a16:creationId xmlns:a16="http://schemas.microsoft.com/office/drawing/2014/main" id="{99B90CA6-4D17-473F-8974-6FB22CB2E7F2}"/>
                          </a:ext>
                        </a:extLst>
                      </p:cNvPr>
                      <p:cNvPicPr/>
                      <p:nvPr/>
                    </p:nvPicPr>
                    <p:blipFill>
                      <a:blip r:embed="rId8"/>
                      <a:stretch>
                        <a:fillRect/>
                      </a:stretch>
                    </p:blipFill>
                    <p:spPr>
                      <a:xfrm>
                        <a:off x="6946900" y="4741863"/>
                        <a:ext cx="2254250" cy="404812"/>
                      </a:xfrm>
                      <a:prstGeom prst="rect">
                        <a:avLst/>
                      </a:prstGeom>
                      <a:ln>
                        <a:noFill/>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CustomShape 1"/>
          <p:cNvSpPr/>
          <p:nvPr/>
        </p:nvSpPr>
        <p:spPr>
          <a:xfrm>
            <a:off x="761040" y="0"/>
            <a:ext cx="6858000" cy="6497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ru-RU" sz="2000" b="0" strike="noStrike" cap="small" spc="-1" dirty="0">
                <a:latin typeface="Century Schoolbook"/>
                <a:ea typeface="DejaVu Sans"/>
              </a:rPr>
              <a:t>МЕТОДОЛОГИЯ ПОСОБИЯ</a:t>
            </a:r>
            <a:endParaRPr lang="ru-RU" sz="2000" b="0" strike="noStrike" spc="-1" dirty="0">
              <a:latin typeface="Arial"/>
            </a:endParaRPr>
          </a:p>
        </p:txBody>
      </p:sp>
      <p:sp>
        <p:nvSpPr>
          <p:cNvPr id="61" name="CustomShape 2"/>
          <p:cNvSpPr/>
          <p:nvPr/>
        </p:nvSpPr>
        <p:spPr>
          <a:xfrm>
            <a:off x="144483" y="551817"/>
            <a:ext cx="3850229" cy="28966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15000"/>
              </a:lnSpc>
              <a:spcAft>
                <a:spcPts val="1000"/>
              </a:spcAft>
              <a:tabLst>
                <a:tab pos="769620" algn="l"/>
              </a:tabLst>
            </a:pPr>
            <a:r>
              <a:rPr lang="ru-RU" dirty="0">
                <a:effectLst/>
                <a:latin typeface="Century Schoolbook" panose="02040604050505020304" pitchFamily="18" charset="0"/>
                <a:ea typeface="Calibri" panose="020F0502020204030204" pitchFamily="34" charset="0"/>
                <a:cs typeface="Times New Roman" panose="02020603050405020304" pitchFamily="18" charset="0"/>
              </a:rPr>
              <a:t>Методология заключается в выпуске профилактической брошюры в помощь родителям под названием «Предупреждение ожогов у детей раннего возраста». Данный выпуск предполагается разместить в детской поликлинике, в инфекционном стационаре, женской консультации и на сайте учреждения.</a:t>
            </a:r>
          </a:p>
          <a:p>
            <a:pPr algn="just">
              <a:lnSpc>
                <a:spcPct val="115000"/>
              </a:lnSpc>
              <a:spcAft>
                <a:spcPts val="1000"/>
              </a:spcAft>
              <a:tabLst>
                <a:tab pos="769620" algn="l"/>
              </a:tabLst>
            </a:pPr>
            <a:r>
              <a:rPr lang="ru-RU" dirty="0">
                <a:effectLst/>
                <a:latin typeface="Century Schoolbook" panose="02040604050505020304" pitchFamily="18" charset="0"/>
                <a:ea typeface="Calibri" panose="020F0502020204030204" pitchFamily="34" charset="0"/>
                <a:cs typeface="Times New Roman" panose="02020603050405020304" pitchFamily="18" charset="0"/>
              </a:rPr>
              <a:t>Содержание издания.</a:t>
            </a:r>
          </a:p>
          <a:p>
            <a:pPr algn="just">
              <a:lnSpc>
                <a:spcPct val="115000"/>
              </a:lnSpc>
              <a:spcAft>
                <a:spcPts val="1000"/>
              </a:spcAft>
              <a:tabLst>
                <a:tab pos="769620" algn="l"/>
              </a:tabLst>
            </a:pPr>
            <a:r>
              <a:rPr lang="ru-RU" dirty="0">
                <a:effectLst/>
                <a:latin typeface="Century Schoolbook" panose="02040604050505020304" pitchFamily="18" charset="0"/>
                <a:ea typeface="Calibri" panose="020F0502020204030204" pitchFamily="34" charset="0"/>
                <a:cs typeface="Times New Roman" panose="02020603050405020304" pitchFamily="18" charset="0"/>
              </a:rPr>
              <a:t>Всем родителям и медицинскому персоналу, оказывающему помощь детям, необходимо знать несколько простых профилактических приемов. Вас поджидает опасность:</a:t>
            </a:r>
          </a:p>
          <a:p>
            <a:pPr marL="1800">
              <a:lnSpc>
                <a:spcPct val="100000"/>
              </a:lnSpc>
              <a:spcBef>
                <a:spcPts val="601"/>
              </a:spcBef>
              <a:buClr>
                <a:srgbClr val="FE8637"/>
              </a:buClr>
              <a:buSzPct val="70000"/>
            </a:pPr>
            <a:endParaRPr lang="ru-RU" sz="2400" b="0" strike="noStrike" spc="-1" dirty="0">
              <a:latin typeface="Century Schoolbook" panose="02040604050505020304" pitchFamily="18" charset="0"/>
            </a:endParaRPr>
          </a:p>
        </p:txBody>
      </p:sp>
      <p:graphicFrame>
        <p:nvGraphicFramePr>
          <p:cNvPr id="2" name="Схема 1">
            <a:extLst>
              <a:ext uri="{FF2B5EF4-FFF2-40B4-BE49-F238E27FC236}">
                <a16:creationId xmlns:a16="http://schemas.microsoft.com/office/drawing/2014/main" id="{B90E8606-637C-4BE5-AF94-F0ADF91B2A29}"/>
              </a:ext>
            </a:extLst>
          </p:cNvPr>
          <p:cNvGraphicFramePr/>
          <p:nvPr>
            <p:extLst>
              <p:ext uri="{D42A27DB-BD31-4B8C-83A1-F6EECF244321}">
                <p14:modId xmlns:p14="http://schemas.microsoft.com/office/powerpoint/2010/main" val="280934336"/>
              </p:ext>
            </p:extLst>
          </p:nvPr>
        </p:nvGraphicFramePr>
        <p:xfrm>
          <a:off x="3052119" y="0"/>
          <a:ext cx="6623221"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ustomShape 1"/>
          <p:cNvSpPr/>
          <p:nvPr/>
        </p:nvSpPr>
        <p:spPr>
          <a:xfrm>
            <a:off x="839160" y="0"/>
            <a:ext cx="7465680" cy="8721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just">
              <a:lnSpc>
                <a:spcPct val="115000"/>
              </a:lnSpc>
              <a:spcAft>
                <a:spcPts val="1000"/>
              </a:spcAft>
              <a:tabLst>
                <a:tab pos="769620" algn="l"/>
              </a:tabLst>
            </a:pPr>
            <a:r>
              <a:rPr lang="ru-RU" sz="2000" cap="all" dirty="0">
                <a:effectLst/>
                <a:latin typeface="Century Schoolbook" panose="02040604050505020304" pitchFamily="18" charset="0"/>
                <a:ea typeface="Calibri" panose="020F0502020204030204" pitchFamily="34" charset="0"/>
                <a:cs typeface="Times New Roman" panose="02020603050405020304" pitchFamily="18" charset="0"/>
              </a:rPr>
              <a:t>График внедрения пособия в практическую деятельность</a:t>
            </a:r>
            <a:endParaRPr lang="ru-RU" sz="2000" dirty="0">
              <a:effectLst/>
              <a:latin typeface="Century Schoolbook" panose="02040604050505020304" pitchFamily="18" charset="0"/>
              <a:ea typeface="Calibri" panose="020F0502020204030204" pitchFamily="34" charset="0"/>
              <a:cs typeface="Times New Roman" panose="02020603050405020304" pitchFamily="18" charset="0"/>
            </a:endParaRPr>
          </a:p>
        </p:txBody>
      </p:sp>
      <p:graphicFrame>
        <p:nvGraphicFramePr>
          <p:cNvPr id="2" name="Схема 1">
            <a:extLst>
              <a:ext uri="{FF2B5EF4-FFF2-40B4-BE49-F238E27FC236}">
                <a16:creationId xmlns:a16="http://schemas.microsoft.com/office/drawing/2014/main" id="{AECF31B1-8C89-4BD3-8CE2-576D5C98D9E6}"/>
              </a:ext>
            </a:extLst>
          </p:cNvPr>
          <p:cNvGraphicFramePr/>
          <p:nvPr>
            <p:extLst>
              <p:ext uri="{D42A27DB-BD31-4B8C-83A1-F6EECF244321}">
                <p14:modId xmlns:p14="http://schemas.microsoft.com/office/powerpoint/2010/main" val="2523199806"/>
              </p:ext>
            </p:extLst>
          </p:nvPr>
        </p:nvGraphicFramePr>
        <p:xfrm>
          <a:off x="1124465" y="1045177"/>
          <a:ext cx="7344032" cy="4947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348</TotalTime>
  <Words>1013</Words>
  <Application>Microsoft Office PowerPoint</Application>
  <PresentationFormat>Экран (4:3)</PresentationFormat>
  <Paragraphs>68</Paragraphs>
  <Slides>13</Slides>
  <Notes>3</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21" baseType="lpstr">
      <vt:lpstr>Arial</vt:lpstr>
      <vt:lpstr>Calibri</vt:lpstr>
      <vt:lpstr>Century Schoolbook</vt:lpstr>
      <vt:lpstr>Symbol</vt:lpstr>
      <vt:lpstr>Times New Roman</vt:lpstr>
      <vt:lpstr>Wingdings</vt:lpstr>
      <vt:lpstr>Office Theme</vt:lpstr>
      <vt:lpstr>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User</dc:creator>
  <dc:description/>
  <cp:lastModifiedBy>Admin</cp:lastModifiedBy>
  <cp:revision>40</cp:revision>
  <dcterms:created xsi:type="dcterms:W3CDTF">2025-02-02T05:45:55Z</dcterms:created>
  <dcterms:modified xsi:type="dcterms:W3CDTF">2025-04-11T07:35:57Z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Krokoz™</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Экран (4:3)</vt:lpwstr>
  </property>
  <property fmtid="{D5CDD505-2E9C-101B-9397-08002B2CF9AE}" pid="10" name="ScaleCrop">
    <vt:bool>false</vt:bool>
  </property>
  <property fmtid="{D5CDD505-2E9C-101B-9397-08002B2CF9AE}" pid="11" name="ShareDoc">
    <vt:bool>false</vt:bool>
  </property>
  <property fmtid="{D5CDD505-2E9C-101B-9397-08002B2CF9AE}" pid="12" name="Slides">
    <vt:i4>17</vt:i4>
  </property>
</Properties>
</file>