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76" r:id="rId5"/>
    <p:sldId id="261" r:id="rId6"/>
    <p:sldId id="262" r:id="rId7"/>
    <p:sldId id="275" r:id="rId8"/>
    <p:sldId id="269" r:id="rId9"/>
    <p:sldId id="266" r:id="rId10"/>
    <p:sldId id="267" r:id="rId11"/>
    <p:sldId id="263" r:id="rId12"/>
    <p:sldId id="264" r:id="rId13"/>
    <p:sldId id="270" r:id="rId14"/>
    <p:sldId id="271" r:id="rId15"/>
    <p:sldId id="268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523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33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991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59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6557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246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888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18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5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62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107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06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35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60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83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80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F6D07-A703-4419-90FD-C2EEE2B9F92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9C92A2F-3765-44BC-9A28-5F394B71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08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909" y="365125"/>
            <a:ext cx="8866909" cy="174076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Автономная некоммерческая организация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«Центр физического здоровья и эстетической красоты «Преображение»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16" y="2319943"/>
            <a:ext cx="4535221" cy="45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3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5284816" cy="58826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18" y="2220910"/>
            <a:ext cx="5263447" cy="296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42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99" y="-105047"/>
            <a:ext cx="3149929" cy="18899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" t="-2128" r="11809" b="14362"/>
          <a:stretch/>
        </p:blipFill>
        <p:spPr>
          <a:xfrm>
            <a:off x="6928260" y="264215"/>
            <a:ext cx="3814619" cy="228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82"/>
          <a:stretch/>
        </p:blipFill>
        <p:spPr>
          <a:xfrm>
            <a:off x="417079" y="4949538"/>
            <a:ext cx="4904509" cy="182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2689" y="3847236"/>
            <a:ext cx="3900054" cy="2925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/>
          <a:stretch/>
        </p:blipFill>
        <p:spPr>
          <a:xfrm>
            <a:off x="8645237" y="2744551"/>
            <a:ext cx="3283441" cy="28817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7812" y="1366685"/>
            <a:ext cx="2784764" cy="20885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t="-95204" r="-20161" b="117139"/>
          <a:stretch/>
        </p:blipFill>
        <p:spPr>
          <a:xfrm>
            <a:off x="2402463" y="1618897"/>
            <a:ext cx="4267201" cy="28968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3" b="23212"/>
          <a:stretch/>
        </p:blipFill>
        <p:spPr>
          <a:xfrm>
            <a:off x="417079" y="1883179"/>
            <a:ext cx="4050146" cy="28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89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2" y="3865418"/>
            <a:ext cx="3731492" cy="27986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78036" cy="32835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9" y="1995055"/>
            <a:ext cx="3731491" cy="2798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61" y="0"/>
            <a:ext cx="4378036" cy="3283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44" y="3865418"/>
            <a:ext cx="3990109" cy="29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43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8"/>
          <a:stretch/>
        </p:blipFill>
        <p:spPr>
          <a:xfrm>
            <a:off x="0" y="1"/>
            <a:ext cx="4062745" cy="3315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99" y="2727036"/>
            <a:ext cx="3098223" cy="4130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6"/>
          <a:stretch/>
        </p:blipFill>
        <p:spPr>
          <a:xfrm>
            <a:off x="6909955" y="3315857"/>
            <a:ext cx="3444586" cy="3542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62" y="1"/>
            <a:ext cx="2530186" cy="337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03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 t="42826" r="14203"/>
          <a:stretch/>
        </p:blipFill>
        <p:spPr>
          <a:xfrm rot="5400000">
            <a:off x="1245172" y="3994007"/>
            <a:ext cx="3394368" cy="2056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5" r="11679"/>
          <a:stretch/>
        </p:blipFill>
        <p:spPr>
          <a:xfrm rot="5400000">
            <a:off x="4136740" y="237829"/>
            <a:ext cx="3973066" cy="3885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5" t="-9293" r="2155" b="28283"/>
          <a:stretch/>
        </p:blipFill>
        <p:spPr>
          <a:xfrm>
            <a:off x="7297874" y="3013805"/>
            <a:ext cx="3430733" cy="37056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8" y="-93734"/>
            <a:ext cx="2732809" cy="364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59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1"/>
          <a:stretch/>
        </p:blipFill>
        <p:spPr>
          <a:xfrm rot="5400000">
            <a:off x="250986" y="17446"/>
            <a:ext cx="2939151" cy="31536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64"/>
          <a:stretch/>
        </p:blipFill>
        <p:spPr>
          <a:xfrm>
            <a:off x="4239764" y="0"/>
            <a:ext cx="3782687" cy="3708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2" r="21717" b="13131"/>
          <a:stretch/>
        </p:blipFill>
        <p:spPr>
          <a:xfrm>
            <a:off x="7072821" y="2909453"/>
            <a:ext cx="4026477" cy="3131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85" b="7879"/>
          <a:stretch/>
        </p:blipFill>
        <p:spPr>
          <a:xfrm>
            <a:off x="987608" y="3865417"/>
            <a:ext cx="5143500" cy="299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20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9803" cy="3131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9382"/>
            <a:ext cx="5430982" cy="33943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19" y="3380509"/>
            <a:ext cx="5600008" cy="350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92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68091" cy="44680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4" y="-110836"/>
            <a:ext cx="4170218" cy="4170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05" y="1863437"/>
            <a:ext cx="2891935" cy="487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5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" y="0"/>
            <a:ext cx="3650673" cy="36506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91" y="2459182"/>
            <a:ext cx="4398818" cy="43988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3" y="0"/>
            <a:ext cx="3241964" cy="32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18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363" y="522514"/>
            <a:ext cx="8596668" cy="15279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Гончарова Ирина Александровна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Директор АНО «Преображение»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Проект «Останови годы!»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49" y="2050474"/>
            <a:ext cx="3624695" cy="480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88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2" y="2757055"/>
            <a:ext cx="3075709" cy="41009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34" y="0"/>
            <a:ext cx="3617134" cy="30410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309" y="96981"/>
            <a:ext cx="2732809" cy="36437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56" y="3858491"/>
            <a:ext cx="3041072" cy="3041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71" y="-44521"/>
            <a:ext cx="2130262" cy="3926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0523" y="3816928"/>
            <a:ext cx="4054763" cy="304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6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3" y="135339"/>
            <a:ext cx="3029898" cy="49111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94" y="1537855"/>
            <a:ext cx="3171797" cy="53201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00" y="135339"/>
            <a:ext cx="3724051" cy="464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60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7" y="546668"/>
            <a:ext cx="3200400" cy="2400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853" y="175383"/>
            <a:ext cx="3990970" cy="29568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3828404"/>
            <a:ext cx="4014142" cy="3010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32" y="2946968"/>
            <a:ext cx="4370679" cy="3278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885" y="361026"/>
            <a:ext cx="3200400" cy="2400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843" y="4417928"/>
            <a:ext cx="3228109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72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08" y="0"/>
            <a:ext cx="3325091" cy="24938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48545" cy="29614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3" y="1641763"/>
            <a:ext cx="3071092" cy="2303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4" y="3896591"/>
            <a:ext cx="3948545" cy="29614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81" y="1000990"/>
            <a:ext cx="4197928" cy="31484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53" y="4322618"/>
            <a:ext cx="3454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94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35927" cy="3435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24" y="1449722"/>
            <a:ext cx="2704668" cy="4808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55" y="3719946"/>
            <a:ext cx="4184072" cy="3138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97" y="0"/>
            <a:ext cx="2890404" cy="385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42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r="28889"/>
          <a:stretch/>
        </p:blipFill>
        <p:spPr>
          <a:xfrm rot="5400000">
            <a:off x="741218" y="-548985"/>
            <a:ext cx="3893127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31" y="200892"/>
            <a:ext cx="4193309" cy="31449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0" r="27170"/>
          <a:stretch/>
        </p:blipFill>
        <p:spPr>
          <a:xfrm rot="5400000">
            <a:off x="2581275" y="3362328"/>
            <a:ext cx="2881743" cy="4608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7" t="30875" r="21616" b="1347"/>
          <a:stretch/>
        </p:blipFill>
        <p:spPr>
          <a:xfrm rot="5400000">
            <a:off x="7162221" y="3209927"/>
            <a:ext cx="2521528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87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064" y="3761509"/>
            <a:ext cx="4426527" cy="29510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718" y="0"/>
            <a:ext cx="3241964" cy="32419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992" y="2417618"/>
            <a:ext cx="4031673" cy="2687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6036"/>
            <a:ext cx="4862946" cy="3241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7" y="0"/>
            <a:ext cx="4339936" cy="289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9722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232</TotalTime>
  <Words>6</Words>
  <Application>Microsoft Office PowerPoint</Application>
  <PresentationFormat>Широкоэкранный</PresentationFormat>
  <Paragraphs>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 3</vt:lpstr>
      <vt:lpstr>Аспект</vt:lpstr>
      <vt:lpstr>Автономная некоммерческая организация «Центр физического здоровья и эстетической красоты «Преображение»</vt:lpstr>
      <vt:lpstr>Гончарова Ирина Александровна Директор АНО «Преображение» Проект «Останови годы!»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Автономная некоммерческая организация «Центр физического здоровья и эстетической красоты «Преображение»</dc:title>
  <dc:creator>HP</dc:creator>
  <cp:lastModifiedBy>HP</cp:lastModifiedBy>
  <cp:revision>31</cp:revision>
  <dcterms:created xsi:type="dcterms:W3CDTF">2021-04-20T04:59:57Z</dcterms:created>
  <dcterms:modified xsi:type="dcterms:W3CDTF">2021-10-04T13:48:48Z</dcterms:modified>
</cp:coreProperties>
</file>