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0" r:id="rId4"/>
    <p:sldId id="259" r:id="rId5"/>
    <p:sldId id="294" r:id="rId6"/>
    <p:sldId id="261" r:id="rId7"/>
    <p:sldId id="263" r:id="rId8"/>
    <p:sldId id="286" r:id="rId9"/>
    <p:sldId id="276" r:id="rId10"/>
    <p:sldId id="293" r:id="rId11"/>
    <p:sldId id="296" r:id="rId12"/>
    <p:sldId id="299" r:id="rId13"/>
    <p:sldId id="300" r:id="rId14"/>
    <p:sldId id="297" r:id="rId15"/>
    <p:sldId id="2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795" userDrawn="1">
          <p15:clr>
            <a:srgbClr val="A4A3A4"/>
          </p15:clr>
        </p15:guide>
        <p15:guide id="3" pos="7106" userDrawn="1">
          <p15:clr>
            <a:srgbClr val="A4A3A4"/>
          </p15:clr>
        </p15:guide>
        <p15:guide id="4" pos="551" userDrawn="1">
          <p15:clr>
            <a:srgbClr val="A4A3A4"/>
          </p15:clr>
        </p15:guide>
        <p15:guide id="5" orient="horz" pos="527" userDrawn="1">
          <p15:clr>
            <a:srgbClr val="A4A3A4"/>
          </p15:clr>
        </p15:guide>
        <p15:guide id="6" orient="horz" pos="3816" userDrawn="1">
          <p15:clr>
            <a:srgbClr val="A4A3A4"/>
          </p15:clr>
        </p15:guide>
        <p15:guide id="7" orient="horz" pos="1049" userDrawn="1">
          <p15:clr>
            <a:srgbClr val="A4A3A4"/>
          </p15:clr>
        </p15:guide>
        <p15:guide id="9" pos="361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706bcadeff88e9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6A4"/>
    <a:srgbClr val="2875BB"/>
    <a:srgbClr val="FF3300"/>
    <a:srgbClr val="EBF7E5"/>
    <a:srgbClr val="194889"/>
    <a:srgbClr val="E79E45"/>
    <a:srgbClr val="CC00FF"/>
    <a:srgbClr val="CC4F3B"/>
    <a:srgbClr val="F8FCF6"/>
    <a:srgbClr val="BF3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348" y="510"/>
      </p:cViewPr>
      <p:guideLst>
        <p:guide orient="horz" pos="2183"/>
        <p:guide pos="3795"/>
        <p:guide pos="7106"/>
        <p:guide pos="551"/>
        <p:guide orient="horz" pos="527"/>
        <p:guide orient="horz" pos="3816"/>
        <p:guide orient="horz" pos="1049"/>
        <p:guide pos="36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C8287-CA0D-4129-A0FA-BE5BB849AE98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769D3-A305-4183-BE92-92C9EF06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8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769D3-A305-4183-BE92-92C9EF06D1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769D3-A305-4183-BE92-92C9EF06D1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0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7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32147-FDDA-4417-AB5C-77DD2045EC6B}" type="datetime1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2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61B77A-D751-42E6-8C84-7E927EAD69E3}" type="datetime1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3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381" y="614306"/>
            <a:ext cx="10049428" cy="7794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381" y="1825625"/>
            <a:ext cx="1052169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259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fld id="{7944A037-37C3-441E-8343-0846A3B20FC2}" type="datetime1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381" y="6325638"/>
            <a:ext cx="1957988" cy="365125"/>
          </a:xfrm>
        </p:spPr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7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013C4-A2A8-4F17-AA2C-C5BD6165097D}" type="datetime1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4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8D2137-C846-4614-A154-43AC9E78B2EC}" type="datetime1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0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A0F25-359C-43CF-89A4-80F672A33310}" type="datetime1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1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62AC17-6E9C-47D9-97D3-FE4834801C70}" type="datetime1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0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D6F42A-5468-4A2B-80CE-22A97B5F86CF}" type="datetime1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0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D3AEB-DFC4-46EA-B8FC-DAB904D52A8F}" type="datetime1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2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3D99FD-A457-40FF-BBAC-D42F578E2294}" type="datetime1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5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921" y="614306"/>
            <a:ext cx="10049428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921" y="1465346"/>
            <a:ext cx="10521696" cy="4525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921" y="6325638"/>
            <a:ext cx="195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 rot="16200000">
            <a:off x="10905703" y="5643207"/>
            <a:ext cx="1614673" cy="28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200" dirty="0" smtClean="0">
                <a:solidFill>
                  <a:schemeClr val="accent2"/>
                </a:solidFill>
                <a:latin typeface="+mj-lt"/>
              </a:rPr>
              <a:t>www.eco.com</a:t>
            </a:r>
            <a:endParaRPr lang="en-US" sz="1200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6200000">
            <a:off x="11110793" y="418960"/>
            <a:ext cx="1198437" cy="491399"/>
            <a:chOff x="10993563" y="735481"/>
            <a:chExt cx="1198437" cy="491399"/>
          </a:xfrm>
        </p:grpSpPr>
        <p:grpSp>
          <p:nvGrpSpPr>
            <p:cNvPr id="23" name="Group 8"/>
            <p:cNvGrpSpPr>
              <a:grpSpLocks noChangeAspect="1"/>
            </p:cNvGrpSpPr>
            <p:nvPr/>
          </p:nvGrpSpPr>
          <p:grpSpPr bwMode="auto">
            <a:xfrm>
              <a:off x="10993563" y="772812"/>
              <a:ext cx="287277" cy="454068"/>
              <a:chOff x="3200" y="1150"/>
              <a:chExt cx="1278" cy="2020"/>
            </a:xfrm>
            <a:solidFill>
              <a:schemeClr val="accent2"/>
            </a:solidFill>
          </p:grpSpPr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3827" y="1861"/>
                <a:ext cx="0" cy="1299"/>
              </a:xfrm>
              <a:custGeom>
                <a:avLst/>
                <a:gdLst>
                  <a:gd name="T0" fmla="*/ 0 h 1299"/>
                  <a:gd name="T1" fmla="*/ 1299 h 1299"/>
                  <a:gd name="T2" fmla="*/ 0 h 129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99">
                    <a:moveTo>
                      <a:pt x="0" y="0"/>
                    </a:moveTo>
                    <a:lnTo>
                      <a:pt x="0" y="129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10"/>
              <p:cNvSpPr>
                <a:spLocks noChangeShapeType="1"/>
              </p:cNvSpPr>
              <p:nvPr/>
            </p:nvSpPr>
            <p:spPr bwMode="auto">
              <a:xfrm>
                <a:off x="3827" y="1861"/>
                <a:ext cx="0" cy="1299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11"/>
              <p:cNvSpPr>
                <a:spLocks noChangeArrowheads="1"/>
              </p:cNvSpPr>
              <p:nvPr/>
            </p:nvSpPr>
            <p:spPr bwMode="auto">
              <a:xfrm>
                <a:off x="3779" y="1871"/>
                <a:ext cx="114" cy="12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836" y="1861"/>
                <a:ext cx="0" cy="180"/>
              </a:xfrm>
              <a:custGeom>
                <a:avLst/>
                <a:gdLst>
                  <a:gd name="T0" fmla="*/ 180 h 180"/>
                  <a:gd name="T1" fmla="*/ 0 h 180"/>
                  <a:gd name="T2" fmla="*/ 180 h 18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0">
                    <a:moveTo>
                      <a:pt x="0" y="180"/>
                    </a:moveTo>
                    <a:lnTo>
                      <a:pt x="0" y="0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13"/>
              <p:cNvSpPr>
                <a:spLocks noChangeShapeType="1"/>
              </p:cNvSpPr>
              <p:nvPr/>
            </p:nvSpPr>
            <p:spPr bwMode="auto">
              <a:xfrm flipV="1">
                <a:off x="3836" y="1861"/>
                <a:ext cx="0" cy="18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3798" y="1871"/>
                <a:ext cx="86" cy="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6"/>
              <p:cNvSpPr>
                <a:spLocks noEditPoints="1"/>
              </p:cNvSpPr>
              <p:nvPr/>
            </p:nvSpPr>
            <p:spPr bwMode="auto">
              <a:xfrm>
                <a:off x="3625" y="1150"/>
                <a:ext cx="439" cy="789"/>
              </a:xfrm>
              <a:custGeom>
                <a:avLst/>
                <a:gdLst>
                  <a:gd name="T0" fmla="*/ 90 w 185"/>
                  <a:gd name="T1" fmla="*/ 333 h 333"/>
                  <a:gd name="T2" fmla="*/ 79 w 185"/>
                  <a:gd name="T3" fmla="*/ 326 h 333"/>
                  <a:gd name="T4" fmla="*/ 10 w 185"/>
                  <a:gd name="T5" fmla="*/ 217 h 333"/>
                  <a:gd name="T6" fmla="*/ 76 w 185"/>
                  <a:gd name="T7" fmla="*/ 18 h 333"/>
                  <a:gd name="T8" fmla="*/ 90 w 185"/>
                  <a:gd name="T9" fmla="*/ 0 h 333"/>
                  <a:gd name="T10" fmla="*/ 104 w 185"/>
                  <a:gd name="T11" fmla="*/ 17 h 333"/>
                  <a:gd name="T12" fmla="*/ 173 w 185"/>
                  <a:gd name="T13" fmla="*/ 209 h 333"/>
                  <a:gd name="T14" fmla="*/ 99 w 185"/>
                  <a:gd name="T15" fmla="*/ 326 h 333"/>
                  <a:gd name="T16" fmla="*/ 90 w 185"/>
                  <a:gd name="T17" fmla="*/ 333 h 333"/>
                  <a:gd name="T18" fmla="*/ 91 w 185"/>
                  <a:gd name="T19" fmla="*/ 59 h 333"/>
                  <a:gd name="T20" fmla="*/ 46 w 185"/>
                  <a:gd name="T21" fmla="*/ 210 h 333"/>
                  <a:gd name="T22" fmla="*/ 89 w 185"/>
                  <a:gd name="T23" fmla="*/ 288 h 333"/>
                  <a:gd name="T24" fmla="*/ 137 w 185"/>
                  <a:gd name="T25" fmla="*/ 205 h 333"/>
                  <a:gd name="T26" fmla="*/ 91 w 185"/>
                  <a:gd name="T27" fmla="*/ 59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5" h="333">
                    <a:moveTo>
                      <a:pt x="90" y="333"/>
                    </a:moveTo>
                    <a:cubicBezTo>
                      <a:pt x="79" y="326"/>
                      <a:pt x="79" y="326"/>
                      <a:pt x="79" y="326"/>
                    </a:cubicBezTo>
                    <a:cubicBezTo>
                      <a:pt x="77" y="325"/>
                      <a:pt x="23" y="289"/>
                      <a:pt x="10" y="217"/>
                    </a:cubicBezTo>
                    <a:cubicBezTo>
                      <a:pt x="0" y="156"/>
                      <a:pt x="22" y="89"/>
                      <a:pt x="76" y="18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104" y="17"/>
                      <a:pt x="104" y="17"/>
                      <a:pt x="104" y="17"/>
                    </a:cubicBezTo>
                    <a:cubicBezTo>
                      <a:pt x="107" y="21"/>
                      <a:pt x="185" y="112"/>
                      <a:pt x="173" y="209"/>
                    </a:cubicBezTo>
                    <a:cubicBezTo>
                      <a:pt x="167" y="255"/>
                      <a:pt x="143" y="294"/>
                      <a:pt x="99" y="326"/>
                    </a:cubicBezTo>
                    <a:lnTo>
                      <a:pt x="90" y="333"/>
                    </a:lnTo>
                    <a:close/>
                    <a:moveTo>
                      <a:pt x="91" y="59"/>
                    </a:moveTo>
                    <a:cubicBezTo>
                      <a:pt x="53" y="114"/>
                      <a:pt x="38" y="165"/>
                      <a:pt x="46" y="210"/>
                    </a:cubicBezTo>
                    <a:cubicBezTo>
                      <a:pt x="52" y="250"/>
                      <a:pt x="76" y="276"/>
                      <a:pt x="89" y="288"/>
                    </a:cubicBezTo>
                    <a:cubicBezTo>
                      <a:pt x="117" y="265"/>
                      <a:pt x="133" y="237"/>
                      <a:pt x="137" y="205"/>
                    </a:cubicBezTo>
                    <a:cubicBezTo>
                      <a:pt x="144" y="147"/>
                      <a:pt x="111" y="88"/>
                      <a:pt x="9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3872" y="2205"/>
                <a:ext cx="126" cy="138"/>
              </a:xfrm>
              <a:custGeom>
                <a:avLst/>
                <a:gdLst>
                  <a:gd name="T0" fmla="*/ 0 w 126"/>
                  <a:gd name="T1" fmla="*/ 138 h 138"/>
                  <a:gd name="T2" fmla="*/ 126 w 126"/>
                  <a:gd name="T3" fmla="*/ 0 h 138"/>
                  <a:gd name="T4" fmla="*/ 0 w 126"/>
                  <a:gd name="T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6" h="138">
                    <a:moveTo>
                      <a:pt x="0" y="138"/>
                    </a:moveTo>
                    <a:lnTo>
                      <a:pt x="126" y="0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18"/>
              <p:cNvSpPr>
                <a:spLocks noChangeShapeType="1"/>
              </p:cNvSpPr>
              <p:nvPr/>
            </p:nvSpPr>
            <p:spPr bwMode="auto">
              <a:xfrm flipV="1">
                <a:off x="3872" y="2205"/>
                <a:ext cx="126" cy="1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9"/>
              <p:cNvSpPr>
                <a:spLocks/>
              </p:cNvSpPr>
              <p:nvPr/>
            </p:nvSpPr>
            <p:spPr bwMode="auto">
              <a:xfrm>
                <a:off x="3822" y="2177"/>
                <a:ext cx="188" cy="194"/>
              </a:xfrm>
              <a:custGeom>
                <a:avLst/>
                <a:gdLst>
                  <a:gd name="T0" fmla="*/ 62 w 188"/>
                  <a:gd name="T1" fmla="*/ 194 h 194"/>
                  <a:gd name="T2" fmla="*/ 0 w 188"/>
                  <a:gd name="T3" fmla="*/ 137 h 194"/>
                  <a:gd name="T4" fmla="*/ 124 w 188"/>
                  <a:gd name="T5" fmla="*/ 0 h 194"/>
                  <a:gd name="T6" fmla="*/ 188 w 188"/>
                  <a:gd name="T7" fmla="*/ 56 h 194"/>
                  <a:gd name="T8" fmla="*/ 62 w 188"/>
                  <a:gd name="T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94">
                    <a:moveTo>
                      <a:pt x="62" y="194"/>
                    </a:moveTo>
                    <a:lnTo>
                      <a:pt x="0" y="137"/>
                    </a:lnTo>
                    <a:lnTo>
                      <a:pt x="124" y="0"/>
                    </a:lnTo>
                    <a:lnTo>
                      <a:pt x="188" y="56"/>
                    </a:lnTo>
                    <a:lnTo>
                      <a:pt x="62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1"/>
              <p:cNvSpPr>
                <a:spLocks noEditPoints="1"/>
              </p:cNvSpPr>
              <p:nvPr/>
            </p:nvSpPr>
            <p:spPr bwMode="auto">
              <a:xfrm>
                <a:off x="3898" y="1662"/>
                <a:ext cx="580" cy="590"/>
              </a:xfrm>
              <a:custGeom>
                <a:avLst/>
                <a:gdLst>
                  <a:gd name="T0" fmla="*/ 58 w 244"/>
                  <a:gd name="T1" fmla="*/ 249 h 249"/>
                  <a:gd name="T2" fmla="*/ 32 w 244"/>
                  <a:gd name="T3" fmla="*/ 247 h 249"/>
                  <a:gd name="T4" fmla="*/ 19 w 244"/>
                  <a:gd name="T5" fmla="*/ 245 h 249"/>
                  <a:gd name="T6" fmla="*/ 16 w 244"/>
                  <a:gd name="T7" fmla="*/ 234 h 249"/>
                  <a:gd name="T8" fmla="*/ 39 w 244"/>
                  <a:gd name="T9" fmla="*/ 107 h 249"/>
                  <a:gd name="T10" fmla="*/ 222 w 244"/>
                  <a:gd name="T11" fmla="*/ 4 h 249"/>
                  <a:gd name="T12" fmla="*/ 244 w 244"/>
                  <a:gd name="T13" fmla="*/ 0 h 249"/>
                  <a:gd name="T14" fmla="*/ 244 w 244"/>
                  <a:gd name="T15" fmla="*/ 22 h 249"/>
                  <a:gd name="T16" fmla="*/ 218 w 244"/>
                  <a:gd name="T17" fmla="*/ 133 h 249"/>
                  <a:gd name="T18" fmla="*/ 58 w 244"/>
                  <a:gd name="T19" fmla="*/ 249 h 249"/>
                  <a:gd name="T20" fmla="*/ 49 w 244"/>
                  <a:gd name="T21" fmla="*/ 212 h 249"/>
                  <a:gd name="T22" fmla="*/ 58 w 244"/>
                  <a:gd name="T23" fmla="*/ 213 h 249"/>
                  <a:gd name="T24" fmla="*/ 185 w 244"/>
                  <a:gd name="T25" fmla="*/ 119 h 249"/>
                  <a:gd name="T26" fmla="*/ 205 w 244"/>
                  <a:gd name="T27" fmla="*/ 44 h 249"/>
                  <a:gd name="T28" fmla="*/ 70 w 244"/>
                  <a:gd name="T29" fmla="*/ 126 h 249"/>
                  <a:gd name="T30" fmla="*/ 49 w 244"/>
                  <a:gd name="T31" fmla="*/ 212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4" h="249">
                    <a:moveTo>
                      <a:pt x="58" y="249"/>
                    </a:moveTo>
                    <a:cubicBezTo>
                      <a:pt x="49" y="249"/>
                      <a:pt x="40" y="248"/>
                      <a:pt x="32" y="247"/>
                    </a:cubicBezTo>
                    <a:cubicBezTo>
                      <a:pt x="19" y="245"/>
                      <a:pt x="19" y="245"/>
                      <a:pt x="19" y="245"/>
                    </a:cubicBezTo>
                    <a:cubicBezTo>
                      <a:pt x="16" y="234"/>
                      <a:pt x="16" y="234"/>
                      <a:pt x="16" y="234"/>
                    </a:cubicBezTo>
                    <a:cubicBezTo>
                      <a:pt x="16" y="231"/>
                      <a:pt x="0" y="168"/>
                      <a:pt x="39" y="107"/>
                    </a:cubicBezTo>
                    <a:cubicBezTo>
                      <a:pt x="72" y="55"/>
                      <a:pt x="134" y="20"/>
                      <a:pt x="222" y="4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244" y="22"/>
                      <a:pt x="244" y="22"/>
                      <a:pt x="244" y="22"/>
                    </a:cubicBezTo>
                    <a:cubicBezTo>
                      <a:pt x="243" y="25"/>
                      <a:pt x="241" y="78"/>
                      <a:pt x="218" y="133"/>
                    </a:cubicBezTo>
                    <a:cubicBezTo>
                      <a:pt x="187" y="209"/>
                      <a:pt x="131" y="249"/>
                      <a:pt x="58" y="249"/>
                    </a:cubicBezTo>
                    <a:close/>
                    <a:moveTo>
                      <a:pt x="49" y="212"/>
                    </a:moveTo>
                    <a:cubicBezTo>
                      <a:pt x="52" y="212"/>
                      <a:pt x="55" y="213"/>
                      <a:pt x="58" y="213"/>
                    </a:cubicBezTo>
                    <a:cubicBezTo>
                      <a:pt x="116" y="213"/>
                      <a:pt x="159" y="181"/>
                      <a:pt x="185" y="119"/>
                    </a:cubicBezTo>
                    <a:cubicBezTo>
                      <a:pt x="197" y="91"/>
                      <a:pt x="203" y="63"/>
                      <a:pt x="205" y="44"/>
                    </a:cubicBezTo>
                    <a:cubicBezTo>
                      <a:pt x="140" y="60"/>
                      <a:pt x="94" y="87"/>
                      <a:pt x="70" y="126"/>
                    </a:cubicBezTo>
                    <a:cubicBezTo>
                      <a:pt x="48" y="159"/>
                      <a:pt x="47" y="194"/>
                      <a:pt x="49" y="2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2"/>
              <p:cNvSpPr>
                <a:spLocks/>
              </p:cNvSpPr>
              <p:nvPr/>
            </p:nvSpPr>
            <p:spPr bwMode="auto">
              <a:xfrm>
                <a:off x="3872" y="2788"/>
                <a:ext cx="126" cy="138"/>
              </a:xfrm>
              <a:custGeom>
                <a:avLst/>
                <a:gdLst>
                  <a:gd name="T0" fmla="*/ 0 w 126"/>
                  <a:gd name="T1" fmla="*/ 138 h 138"/>
                  <a:gd name="T2" fmla="*/ 126 w 126"/>
                  <a:gd name="T3" fmla="*/ 0 h 138"/>
                  <a:gd name="T4" fmla="*/ 0 w 126"/>
                  <a:gd name="T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6" h="138">
                    <a:moveTo>
                      <a:pt x="0" y="138"/>
                    </a:moveTo>
                    <a:lnTo>
                      <a:pt x="126" y="0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23"/>
              <p:cNvSpPr>
                <a:spLocks noChangeShapeType="1"/>
              </p:cNvSpPr>
              <p:nvPr/>
            </p:nvSpPr>
            <p:spPr bwMode="auto">
              <a:xfrm flipV="1">
                <a:off x="3872" y="2788"/>
                <a:ext cx="126" cy="1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4"/>
              <p:cNvSpPr>
                <a:spLocks/>
              </p:cNvSpPr>
              <p:nvPr/>
            </p:nvSpPr>
            <p:spPr bwMode="auto">
              <a:xfrm>
                <a:off x="3822" y="2760"/>
                <a:ext cx="188" cy="194"/>
              </a:xfrm>
              <a:custGeom>
                <a:avLst/>
                <a:gdLst>
                  <a:gd name="T0" fmla="*/ 62 w 188"/>
                  <a:gd name="T1" fmla="*/ 194 h 194"/>
                  <a:gd name="T2" fmla="*/ 0 w 188"/>
                  <a:gd name="T3" fmla="*/ 137 h 194"/>
                  <a:gd name="T4" fmla="*/ 124 w 188"/>
                  <a:gd name="T5" fmla="*/ 0 h 194"/>
                  <a:gd name="T6" fmla="*/ 188 w 188"/>
                  <a:gd name="T7" fmla="*/ 59 h 194"/>
                  <a:gd name="T8" fmla="*/ 62 w 188"/>
                  <a:gd name="T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94">
                    <a:moveTo>
                      <a:pt x="62" y="194"/>
                    </a:moveTo>
                    <a:lnTo>
                      <a:pt x="0" y="137"/>
                    </a:lnTo>
                    <a:lnTo>
                      <a:pt x="124" y="0"/>
                    </a:lnTo>
                    <a:lnTo>
                      <a:pt x="188" y="59"/>
                    </a:lnTo>
                    <a:lnTo>
                      <a:pt x="62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6"/>
              <p:cNvSpPr>
                <a:spLocks noEditPoints="1"/>
              </p:cNvSpPr>
              <p:nvPr/>
            </p:nvSpPr>
            <p:spPr bwMode="auto">
              <a:xfrm>
                <a:off x="3898" y="2245"/>
                <a:ext cx="580" cy="591"/>
              </a:xfrm>
              <a:custGeom>
                <a:avLst/>
                <a:gdLst>
                  <a:gd name="T0" fmla="*/ 58 w 244"/>
                  <a:gd name="T1" fmla="*/ 249 h 249"/>
                  <a:gd name="T2" fmla="*/ 32 w 244"/>
                  <a:gd name="T3" fmla="*/ 247 h 249"/>
                  <a:gd name="T4" fmla="*/ 19 w 244"/>
                  <a:gd name="T5" fmla="*/ 246 h 249"/>
                  <a:gd name="T6" fmla="*/ 16 w 244"/>
                  <a:gd name="T7" fmla="*/ 234 h 249"/>
                  <a:gd name="T8" fmla="*/ 39 w 244"/>
                  <a:gd name="T9" fmla="*/ 107 h 249"/>
                  <a:gd name="T10" fmla="*/ 222 w 244"/>
                  <a:gd name="T11" fmla="*/ 4 h 249"/>
                  <a:gd name="T12" fmla="*/ 244 w 244"/>
                  <a:gd name="T13" fmla="*/ 0 h 249"/>
                  <a:gd name="T14" fmla="*/ 244 w 244"/>
                  <a:gd name="T15" fmla="*/ 23 h 249"/>
                  <a:gd name="T16" fmla="*/ 218 w 244"/>
                  <a:gd name="T17" fmla="*/ 134 h 249"/>
                  <a:gd name="T18" fmla="*/ 58 w 244"/>
                  <a:gd name="T19" fmla="*/ 249 h 249"/>
                  <a:gd name="T20" fmla="*/ 49 w 244"/>
                  <a:gd name="T21" fmla="*/ 213 h 249"/>
                  <a:gd name="T22" fmla="*/ 58 w 244"/>
                  <a:gd name="T23" fmla="*/ 213 h 249"/>
                  <a:gd name="T24" fmla="*/ 205 w 244"/>
                  <a:gd name="T25" fmla="*/ 45 h 249"/>
                  <a:gd name="T26" fmla="*/ 70 w 244"/>
                  <a:gd name="T27" fmla="*/ 126 h 249"/>
                  <a:gd name="T28" fmla="*/ 49 w 244"/>
                  <a:gd name="T29" fmla="*/ 213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4" h="249">
                    <a:moveTo>
                      <a:pt x="58" y="249"/>
                    </a:moveTo>
                    <a:cubicBezTo>
                      <a:pt x="49" y="249"/>
                      <a:pt x="40" y="248"/>
                      <a:pt x="32" y="247"/>
                    </a:cubicBezTo>
                    <a:cubicBezTo>
                      <a:pt x="19" y="246"/>
                      <a:pt x="19" y="246"/>
                      <a:pt x="19" y="246"/>
                    </a:cubicBezTo>
                    <a:cubicBezTo>
                      <a:pt x="16" y="234"/>
                      <a:pt x="16" y="234"/>
                      <a:pt x="16" y="234"/>
                    </a:cubicBezTo>
                    <a:cubicBezTo>
                      <a:pt x="16" y="231"/>
                      <a:pt x="0" y="169"/>
                      <a:pt x="39" y="107"/>
                    </a:cubicBezTo>
                    <a:cubicBezTo>
                      <a:pt x="72" y="55"/>
                      <a:pt x="134" y="20"/>
                      <a:pt x="222" y="4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244" y="23"/>
                      <a:pt x="244" y="23"/>
                      <a:pt x="244" y="23"/>
                    </a:cubicBezTo>
                    <a:cubicBezTo>
                      <a:pt x="243" y="25"/>
                      <a:pt x="241" y="79"/>
                      <a:pt x="218" y="134"/>
                    </a:cubicBezTo>
                    <a:cubicBezTo>
                      <a:pt x="187" y="209"/>
                      <a:pt x="131" y="249"/>
                      <a:pt x="58" y="249"/>
                    </a:cubicBezTo>
                    <a:close/>
                    <a:moveTo>
                      <a:pt x="49" y="213"/>
                    </a:moveTo>
                    <a:cubicBezTo>
                      <a:pt x="52" y="213"/>
                      <a:pt x="55" y="213"/>
                      <a:pt x="58" y="213"/>
                    </a:cubicBezTo>
                    <a:cubicBezTo>
                      <a:pt x="170" y="213"/>
                      <a:pt x="198" y="96"/>
                      <a:pt x="205" y="45"/>
                    </a:cubicBezTo>
                    <a:cubicBezTo>
                      <a:pt x="140" y="60"/>
                      <a:pt x="94" y="87"/>
                      <a:pt x="70" y="126"/>
                    </a:cubicBezTo>
                    <a:cubicBezTo>
                      <a:pt x="48" y="160"/>
                      <a:pt x="47" y="195"/>
                      <a:pt x="49" y="2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7"/>
              <p:cNvSpPr>
                <a:spLocks/>
              </p:cNvSpPr>
              <p:nvPr/>
            </p:nvSpPr>
            <p:spPr bwMode="auto">
              <a:xfrm>
                <a:off x="3699" y="2205"/>
                <a:ext cx="125" cy="138"/>
              </a:xfrm>
              <a:custGeom>
                <a:avLst/>
                <a:gdLst>
                  <a:gd name="T0" fmla="*/ 125 w 125"/>
                  <a:gd name="T1" fmla="*/ 138 h 138"/>
                  <a:gd name="T2" fmla="*/ 0 w 125"/>
                  <a:gd name="T3" fmla="*/ 0 h 138"/>
                  <a:gd name="T4" fmla="*/ 125 w 125"/>
                  <a:gd name="T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" h="138">
                    <a:moveTo>
                      <a:pt x="125" y="138"/>
                    </a:moveTo>
                    <a:lnTo>
                      <a:pt x="0" y="0"/>
                    </a:lnTo>
                    <a:lnTo>
                      <a:pt x="125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28"/>
              <p:cNvSpPr>
                <a:spLocks noChangeShapeType="1"/>
              </p:cNvSpPr>
              <p:nvPr/>
            </p:nvSpPr>
            <p:spPr bwMode="auto">
              <a:xfrm flipH="1" flipV="1">
                <a:off x="3699" y="2205"/>
                <a:ext cx="125" cy="1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9"/>
              <p:cNvSpPr>
                <a:spLocks/>
              </p:cNvSpPr>
              <p:nvPr/>
            </p:nvSpPr>
            <p:spPr bwMode="auto">
              <a:xfrm>
                <a:off x="3668" y="2177"/>
                <a:ext cx="187" cy="194"/>
              </a:xfrm>
              <a:custGeom>
                <a:avLst/>
                <a:gdLst>
                  <a:gd name="T0" fmla="*/ 126 w 187"/>
                  <a:gd name="T1" fmla="*/ 194 h 194"/>
                  <a:gd name="T2" fmla="*/ 0 w 187"/>
                  <a:gd name="T3" fmla="*/ 56 h 194"/>
                  <a:gd name="T4" fmla="*/ 64 w 187"/>
                  <a:gd name="T5" fmla="*/ 0 h 194"/>
                  <a:gd name="T6" fmla="*/ 187 w 187"/>
                  <a:gd name="T7" fmla="*/ 137 h 194"/>
                  <a:gd name="T8" fmla="*/ 126 w 187"/>
                  <a:gd name="T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94">
                    <a:moveTo>
                      <a:pt x="126" y="194"/>
                    </a:moveTo>
                    <a:lnTo>
                      <a:pt x="0" y="56"/>
                    </a:lnTo>
                    <a:lnTo>
                      <a:pt x="64" y="0"/>
                    </a:lnTo>
                    <a:lnTo>
                      <a:pt x="187" y="137"/>
                    </a:lnTo>
                    <a:lnTo>
                      <a:pt x="126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1"/>
              <p:cNvSpPr>
                <a:spLocks noEditPoints="1"/>
              </p:cNvSpPr>
              <p:nvPr/>
            </p:nvSpPr>
            <p:spPr bwMode="auto">
              <a:xfrm>
                <a:off x="3200" y="1662"/>
                <a:ext cx="579" cy="598"/>
              </a:xfrm>
              <a:custGeom>
                <a:avLst/>
                <a:gdLst>
                  <a:gd name="T0" fmla="*/ 186 w 244"/>
                  <a:gd name="T1" fmla="*/ 252 h 252"/>
                  <a:gd name="T2" fmla="*/ 186 w 244"/>
                  <a:gd name="T3" fmla="*/ 252 h 252"/>
                  <a:gd name="T4" fmla="*/ 26 w 244"/>
                  <a:gd name="T5" fmla="*/ 135 h 252"/>
                  <a:gd name="T6" fmla="*/ 0 w 244"/>
                  <a:gd name="T7" fmla="*/ 23 h 252"/>
                  <a:gd name="T8" fmla="*/ 0 w 244"/>
                  <a:gd name="T9" fmla="*/ 0 h 252"/>
                  <a:gd name="T10" fmla="*/ 22 w 244"/>
                  <a:gd name="T11" fmla="*/ 4 h 252"/>
                  <a:gd name="T12" fmla="*/ 205 w 244"/>
                  <a:gd name="T13" fmla="*/ 107 h 252"/>
                  <a:gd name="T14" fmla="*/ 228 w 244"/>
                  <a:gd name="T15" fmla="*/ 234 h 252"/>
                  <a:gd name="T16" fmla="*/ 225 w 244"/>
                  <a:gd name="T17" fmla="*/ 246 h 252"/>
                  <a:gd name="T18" fmla="*/ 212 w 244"/>
                  <a:gd name="T19" fmla="*/ 249 h 252"/>
                  <a:gd name="T20" fmla="*/ 186 w 244"/>
                  <a:gd name="T21" fmla="*/ 252 h 252"/>
                  <a:gd name="T22" fmla="*/ 39 w 244"/>
                  <a:gd name="T23" fmla="*/ 46 h 252"/>
                  <a:gd name="T24" fmla="*/ 186 w 244"/>
                  <a:gd name="T25" fmla="*/ 216 h 252"/>
                  <a:gd name="T26" fmla="*/ 186 w 244"/>
                  <a:gd name="T27" fmla="*/ 216 h 252"/>
                  <a:gd name="T28" fmla="*/ 195 w 244"/>
                  <a:gd name="T29" fmla="*/ 214 h 252"/>
                  <a:gd name="T30" fmla="*/ 174 w 244"/>
                  <a:gd name="T31" fmla="*/ 127 h 252"/>
                  <a:gd name="T32" fmla="*/ 39 w 244"/>
                  <a:gd name="T33" fmla="*/ 4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4" h="252">
                    <a:moveTo>
                      <a:pt x="186" y="252"/>
                    </a:moveTo>
                    <a:cubicBezTo>
                      <a:pt x="186" y="252"/>
                      <a:pt x="186" y="252"/>
                      <a:pt x="186" y="252"/>
                    </a:cubicBezTo>
                    <a:cubicBezTo>
                      <a:pt x="113" y="252"/>
                      <a:pt x="57" y="210"/>
                      <a:pt x="26" y="135"/>
                    </a:cubicBezTo>
                    <a:cubicBezTo>
                      <a:pt x="3" y="80"/>
                      <a:pt x="1" y="25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10" y="20"/>
                      <a:pt x="172" y="55"/>
                      <a:pt x="205" y="107"/>
                    </a:cubicBezTo>
                    <a:cubicBezTo>
                      <a:pt x="244" y="169"/>
                      <a:pt x="228" y="231"/>
                      <a:pt x="228" y="234"/>
                    </a:cubicBezTo>
                    <a:cubicBezTo>
                      <a:pt x="225" y="246"/>
                      <a:pt x="225" y="246"/>
                      <a:pt x="225" y="246"/>
                    </a:cubicBezTo>
                    <a:cubicBezTo>
                      <a:pt x="212" y="249"/>
                      <a:pt x="212" y="249"/>
                      <a:pt x="212" y="249"/>
                    </a:cubicBezTo>
                    <a:cubicBezTo>
                      <a:pt x="204" y="250"/>
                      <a:pt x="195" y="252"/>
                      <a:pt x="186" y="252"/>
                    </a:cubicBezTo>
                    <a:close/>
                    <a:moveTo>
                      <a:pt x="39" y="46"/>
                    </a:moveTo>
                    <a:cubicBezTo>
                      <a:pt x="46" y="97"/>
                      <a:pt x="74" y="216"/>
                      <a:pt x="186" y="216"/>
                    </a:cubicBezTo>
                    <a:cubicBezTo>
                      <a:pt x="186" y="216"/>
                      <a:pt x="186" y="216"/>
                      <a:pt x="186" y="216"/>
                    </a:cubicBezTo>
                    <a:cubicBezTo>
                      <a:pt x="189" y="216"/>
                      <a:pt x="192" y="214"/>
                      <a:pt x="195" y="214"/>
                    </a:cubicBezTo>
                    <a:cubicBezTo>
                      <a:pt x="197" y="196"/>
                      <a:pt x="196" y="161"/>
                      <a:pt x="174" y="127"/>
                    </a:cubicBezTo>
                    <a:cubicBezTo>
                      <a:pt x="150" y="89"/>
                      <a:pt x="104" y="61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auto">
              <a:xfrm>
                <a:off x="3699" y="2788"/>
                <a:ext cx="125" cy="138"/>
              </a:xfrm>
              <a:custGeom>
                <a:avLst/>
                <a:gdLst>
                  <a:gd name="T0" fmla="*/ 125 w 125"/>
                  <a:gd name="T1" fmla="*/ 138 h 138"/>
                  <a:gd name="T2" fmla="*/ 0 w 125"/>
                  <a:gd name="T3" fmla="*/ 0 h 138"/>
                  <a:gd name="T4" fmla="*/ 125 w 125"/>
                  <a:gd name="T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" h="138">
                    <a:moveTo>
                      <a:pt x="125" y="138"/>
                    </a:moveTo>
                    <a:lnTo>
                      <a:pt x="0" y="0"/>
                    </a:lnTo>
                    <a:lnTo>
                      <a:pt x="125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33"/>
              <p:cNvSpPr>
                <a:spLocks noChangeShapeType="1"/>
              </p:cNvSpPr>
              <p:nvPr/>
            </p:nvSpPr>
            <p:spPr bwMode="auto">
              <a:xfrm flipH="1" flipV="1">
                <a:off x="3699" y="2788"/>
                <a:ext cx="125" cy="1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auto">
              <a:xfrm>
                <a:off x="3668" y="2760"/>
                <a:ext cx="187" cy="194"/>
              </a:xfrm>
              <a:custGeom>
                <a:avLst/>
                <a:gdLst>
                  <a:gd name="T0" fmla="*/ 126 w 187"/>
                  <a:gd name="T1" fmla="*/ 194 h 194"/>
                  <a:gd name="T2" fmla="*/ 0 w 187"/>
                  <a:gd name="T3" fmla="*/ 59 h 194"/>
                  <a:gd name="T4" fmla="*/ 64 w 187"/>
                  <a:gd name="T5" fmla="*/ 0 h 194"/>
                  <a:gd name="T6" fmla="*/ 187 w 187"/>
                  <a:gd name="T7" fmla="*/ 137 h 194"/>
                  <a:gd name="T8" fmla="*/ 126 w 187"/>
                  <a:gd name="T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94">
                    <a:moveTo>
                      <a:pt x="126" y="194"/>
                    </a:moveTo>
                    <a:lnTo>
                      <a:pt x="0" y="59"/>
                    </a:lnTo>
                    <a:lnTo>
                      <a:pt x="64" y="0"/>
                    </a:lnTo>
                    <a:lnTo>
                      <a:pt x="187" y="137"/>
                    </a:lnTo>
                    <a:lnTo>
                      <a:pt x="126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36"/>
              <p:cNvSpPr>
                <a:spLocks noEditPoints="1"/>
              </p:cNvSpPr>
              <p:nvPr/>
            </p:nvSpPr>
            <p:spPr bwMode="auto">
              <a:xfrm>
                <a:off x="3200" y="2248"/>
                <a:ext cx="579" cy="600"/>
              </a:xfrm>
              <a:custGeom>
                <a:avLst/>
                <a:gdLst>
                  <a:gd name="T0" fmla="*/ 186 w 244"/>
                  <a:gd name="T1" fmla="*/ 253 h 253"/>
                  <a:gd name="T2" fmla="*/ 186 w 244"/>
                  <a:gd name="T3" fmla="*/ 253 h 253"/>
                  <a:gd name="T4" fmla="*/ 26 w 244"/>
                  <a:gd name="T5" fmla="*/ 135 h 253"/>
                  <a:gd name="T6" fmla="*/ 0 w 244"/>
                  <a:gd name="T7" fmla="*/ 23 h 253"/>
                  <a:gd name="T8" fmla="*/ 0 w 244"/>
                  <a:gd name="T9" fmla="*/ 0 h 253"/>
                  <a:gd name="T10" fmla="*/ 22 w 244"/>
                  <a:gd name="T11" fmla="*/ 4 h 253"/>
                  <a:gd name="T12" fmla="*/ 205 w 244"/>
                  <a:gd name="T13" fmla="*/ 106 h 253"/>
                  <a:gd name="T14" fmla="*/ 228 w 244"/>
                  <a:gd name="T15" fmla="*/ 233 h 253"/>
                  <a:gd name="T16" fmla="*/ 225 w 244"/>
                  <a:gd name="T17" fmla="*/ 245 h 253"/>
                  <a:gd name="T18" fmla="*/ 212 w 244"/>
                  <a:gd name="T19" fmla="*/ 249 h 253"/>
                  <a:gd name="T20" fmla="*/ 186 w 244"/>
                  <a:gd name="T21" fmla="*/ 253 h 253"/>
                  <a:gd name="T22" fmla="*/ 39 w 244"/>
                  <a:gd name="T23" fmla="*/ 46 h 253"/>
                  <a:gd name="T24" fmla="*/ 186 w 244"/>
                  <a:gd name="T25" fmla="*/ 217 h 253"/>
                  <a:gd name="T26" fmla="*/ 186 w 244"/>
                  <a:gd name="T27" fmla="*/ 217 h 253"/>
                  <a:gd name="T28" fmla="*/ 195 w 244"/>
                  <a:gd name="T29" fmla="*/ 214 h 253"/>
                  <a:gd name="T30" fmla="*/ 174 w 244"/>
                  <a:gd name="T31" fmla="*/ 128 h 253"/>
                  <a:gd name="T32" fmla="*/ 39 w 244"/>
                  <a:gd name="T33" fmla="*/ 4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4" h="253">
                    <a:moveTo>
                      <a:pt x="186" y="253"/>
                    </a:moveTo>
                    <a:cubicBezTo>
                      <a:pt x="186" y="253"/>
                      <a:pt x="186" y="253"/>
                      <a:pt x="186" y="253"/>
                    </a:cubicBezTo>
                    <a:cubicBezTo>
                      <a:pt x="113" y="253"/>
                      <a:pt x="57" y="211"/>
                      <a:pt x="26" y="135"/>
                    </a:cubicBezTo>
                    <a:cubicBezTo>
                      <a:pt x="3" y="80"/>
                      <a:pt x="1" y="25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10" y="20"/>
                      <a:pt x="172" y="54"/>
                      <a:pt x="205" y="106"/>
                    </a:cubicBezTo>
                    <a:cubicBezTo>
                      <a:pt x="244" y="168"/>
                      <a:pt x="228" y="231"/>
                      <a:pt x="228" y="233"/>
                    </a:cubicBezTo>
                    <a:cubicBezTo>
                      <a:pt x="225" y="245"/>
                      <a:pt x="225" y="245"/>
                      <a:pt x="225" y="245"/>
                    </a:cubicBezTo>
                    <a:cubicBezTo>
                      <a:pt x="212" y="249"/>
                      <a:pt x="212" y="249"/>
                      <a:pt x="212" y="249"/>
                    </a:cubicBezTo>
                    <a:cubicBezTo>
                      <a:pt x="204" y="250"/>
                      <a:pt x="195" y="253"/>
                      <a:pt x="186" y="253"/>
                    </a:cubicBezTo>
                    <a:close/>
                    <a:moveTo>
                      <a:pt x="39" y="46"/>
                    </a:moveTo>
                    <a:cubicBezTo>
                      <a:pt x="46" y="97"/>
                      <a:pt x="74" y="217"/>
                      <a:pt x="186" y="217"/>
                    </a:cubicBez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89" y="217"/>
                      <a:pt x="192" y="214"/>
                      <a:pt x="195" y="214"/>
                    </a:cubicBezTo>
                    <a:cubicBezTo>
                      <a:pt x="197" y="196"/>
                      <a:pt x="196" y="161"/>
                      <a:pt x="174" y="128"/>
                    </a:cubicBezTo>
                    <a:cubicBezTo>
                      <a:pt x="150" y="89"/>
                      <a:pt x="104" y="62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1280840" y="735481"/>
              <a:ext cx="911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/>
                  </a:solidFill>
                  <a:latin typeface="+mj-lt"/>
                </a:rPr>
                <a:t>One Earth</a:t>
              </a:r>
              <a:endParaRPr lang="en-US" sz="1200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cxnSp>
        <p:nvCxnSpPr>
          <p:cNvPr id="58" name="Straight Connector 57"/>
          <p:cNvCxnSpPr/>
          <p:nvPr userDrawn="1"/>
        </p:nvCxnSpPr>
        <p:spPr>
          <a:xfrm flipH="1">
            <a:off x="11724762" y="1465346"/>
            <a:ext cx="34593" cy="388037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83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9.jpe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33.jpeg"/><Relationship Id="rId5" Type="http://schemas.openxmlformats.org/officeDocument/2006/relationships/image" Target="../media/image12.png"/><Relationship Id="rId10" Type="http://schemas.openxmlformats.org/officeDocument/2006/relationships/image" Target="../media/image32.jpeg"/><Relationship Id="rId4" Type="http://schemas.openxmlformats.org/officeDocument/2006/relationships/image" Target="../media/image11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9.jpeg"/><Relationship Id="rId7" Type="http://schemas.openxmlformats.org/officeDocument/2006/relationships/image" Target="../media/image30.png"/><Relationship Id="rId2" Type="http://schemas.openxmlformats.org/officeDocument/2006/relationships/hyperlink" Target="https://pskovoblinf.ru/politika-konfidencialnosti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4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742877" cy="7762386"/>
          </a:xfrm>
          <a:prstGeom prst="rect">
            <a:avLst/>
          </a:prstGeom>
        </p:spPr>
      </p:pic>
      <p:sp>
        <p:nvSpPr>
          <p:cNvPr id="58" name="Rectangle 13"/>
          <p:cNvSpPr/>
          <p:nvPr/>
        </p:nvSpPr>
        <p:spPr>
          <a:xfrm>
            <a:off x="-1" y="-29824"/>
            <a:ext cx="12742876" cy="7762386"/>
          </a:xfrm>
          <a:prstGeom prst="rect">
            <a:avLst/>
          </a:prstGeom>
          <a:solidFill>
            <a:schemeClr val="accent1">
              <a:lumMod val="75000"/>
              <a:alpha val="8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772" y="-522900"/>
            <a:ext cx="7565792" cy="2932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4773" y="2331517"/>
            <a:ext cx="8136352" cy="1734895"/>
          </a:xfrm>
          <a:effectLst>
            <a:outerShdw blurRad="50800" dist="38100" dir="18900000" algn="bl" rotWithShape="0">
              <a:schemeClr val="accent3">
                <a:lumMod val="20000"/>
                <a:lumOff val="80000"/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pPr algn="l"/>
            <a:r>
              <a:rPr lang="ru-RU" sz="5400" b="0" dirty="0" smtClean="0">
                <a:solidFill>
                  <a:schemeClr val="bg1"/>
                </a:solidFill>
              </a:rPr>
              <a:t>  Проект </a:t>
            </a:r>
            <a:br>
              <a:rPr lang="ru-RU" sz="5400" b="0" dirty="0" smtClean="0">
                <a:solidFill>
                  <a:schemeClr val="bg1"/>
                </a:solidFill>
              </a:rPr>
            </a:br>
            <a:r>
              <a:rPr lang="ru-RU" sz="5400" b="0" dirty="0" smtClean="0">
                <a:solidFill>
                  <a:schemeClr val="bg1"/>
                </a:solidFill>
              </a:rPr>
              <a:t>«</a:t>
            </a:r>
            <a:r>
              <a:rPr lang="ru-RU" sz="5400" b="0" dirty="0" smtClean="0">
                <a:solidFill>
                  <a:srgbClr val="CC00FF"/>
                </a:solidFill>
              </a:rPr>
              <a:t>Женщины за</a:t>
            </a:r>
            <a:br>
              <a:rPr lang="ru-RU" sz="5400" b="0" dirty="0" smtClean="0">
                <a:solidFill>
                  <a:srgbClr val="CC00FF"/>
                </a:solidFill>
              </a:rPr>
            </a:br>
            <a:r>
              <a:rPr lang="ru-RU" sz="5400" b="0" dirty="0" smtClean="0">
                <a:solidFill>
                  <a:srgbClr val="CC00FF"/>
                </a:solidFill>
              </a:rPr>
              <a:t> </a:t>
            </a:r>
            <a:r>
              <a:rPr lang="ru-RU" sz="5400" b="0" dirty="0" smtClean="0">
                <a:solidFill>
                  <a:srgbClr val="92D050"/>
                </a:solidFill>
              </a:rPr>
              <a:t>здоровое общество</a:t>
            </a:r>
            <a:r>
              <a:rPr lang="ru-RU" sz="5400" b="0" dirty="0" smtClean="0">
                <a:solidFill>
                  <a:schemeClr val="bg1"/>
                </a:solidFill>
              </a:rPr>
              <a:t>»</a:t>
            </a:r>
            <a:endParaRPr lang="en-US" sz="5400" b="0" dirty="0">
              <a:solidFill>
                <a:schemeClr val="bg1"/>
              </a:solidFill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156501" y="5888298"/>
            <a:ext cx="1392925" cy="626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1200" dirty="0" smtClean="0">
              <a:solidFill>
                <a:schemeClr val="bg1"/>
              </a:solidFill>
              <a:latin typeface="+mj-lt"/>
            </a:endParaRPr>
          </a:p>
          <a:p>
            <a:pPr algn="l">
              <a:spcBef>
                <a:spcPts val="0"/>
              </a:spcBef>
            </a:pP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Январь 2022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12360676" y="2072772"/>
            <a:ext cx="0" cy="33150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77" r="45419"/>
          <a:stretch/>
        </p:blipFill>
        <p:spPr>
          <a:xfrm>
            <a:off x="7612604" y="1399889"/>
            <a:ext cx="1532381" cy="14732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2971" y="-181379"/>
            <a:ext cx="2550963" cy="4851525"/>
          </a:xfrm>
          <a:prstGeom prst="rect">
            <a:avLst/>
          </a:prstGeom>
        </p:spPr>
      </p:pic>
      <p:sp>
        <p:nvSpPr>
          <p:cNvPr id="48" name="Подзаголовок 2"/>
          <p:cNvSpPr txBox="1">
            <a:spLocks/>
          </p:cNvSpPr>
          <p:nvPr/>
        </p:nvSpPr>
        <p:spPr>
          <a:xfrm>
            <a:off x="2617365" y="4211627"/>
            <a:ext cx="7632981" cy="154306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главным врачом ГБУЗ ПО </a:t>
            </a:r>
          </a:p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«Псковская областная инфекционная клиническая больница», </a:t>
            </a:r>
          </a:p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внештатным пульмонологом Псковской области, </a:t>
            </a:r>
          </a:p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Депутатом Псковского областного Собрания депутатов </a:t>
            </a:r>
            <a:endParaRPr lang="ru-RU" sz="20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725094" y="6101549"/>
            <a:ext cx="6354881" cy="52322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Повторейко Анастасией Викторовной</a:t>
            </a:r>
            <a:endParaRPr lang="ru-RU" sz="28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5661" y="6090952"/>
            <a:ext cx="469433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770199" y="619392"/>
            <a:ext cx="6539032" cy="792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Как руководитель главного инфекционного подразделения Псковской области и ведущий пульмонолог региона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102427" y="1763856"/>
            <a:ext cx="5190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Предлагаю утверждение и развитие проекта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с целью социального информирования и координирования населения для поддержания культуры здоровья в обществе.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75178" y="3027852"/>
            <a:ext cx="56717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Проект представляет собой создание общероссийской флагманской программы консолидации главных региональных </a:t>
            </a:r>
            <a:r>
              <a:rPr lang="ru-RU" sz="1200" b="1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медучреждений </a:t>
            </a:r>
            <a:r>
              <a:rPr lang="ru-RU" sz="1200" b="1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по борьбе с </a:t>
            </a:r>
            <a:r>
              <a:rPr lang="en-US" sz="1200" b="1" i="0" dirty="0" smtClean="0">
                <a:solidFill>
                  <a:srgbClr val="C00000"/>
                </a:solidFill>
                <a:effectLst/>
              </a:rPr>
              <a:t>COVID</a:t>
            </a:r>
            <a:r>
              <a:rPr lang="ru-RU" sz="1200" b="1" i="0" dirty="0" smtClean="0">
                <a:solidFill>
                  <a:srgbClr val="C00000"/>
                </a:solidFill>
                <a:effectLst/>
              </a:rPr>
              <a:t>-19 </a:t>
            </a:r>
          </a:p>
          <a:p>
            <a:pPr>
              <a:lnSpc>
                <a:spcPct val="150000"/>
              </a:lnSpc>
            </a:pPr>
            <a:r>
              <a:rPr lang="ru-RU" sz="1200" b="1" i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на единой интернет-платформе (сайте)</a:t>
            </a:r>
            <a:r>
              <a:rPr lang="ru-RU" sz="1200" b="1" i="0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1200" b="1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со следующими ключевыми позициями: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68900" y="4492455"/>
            <a:ext cx="1448047" cy="140277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943473" y="4601238"/>
            <a:ext cx="1711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Создание в мед.</a:t>
            </a:r>
          </a:p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учреждениях центров мониторинга </a:t>
            </a:r>
          </a:p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(дистанционное введение</a:t>
            </a:r>
          </a:p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пациентов)</a:t>
            </a:r>
            <a:endParaRPr lang="en-US" sz="12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772388" y="4596856"/>
            <a:ext cx="1448047" cy="140277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835147" y="4851602"/>
            <a:ext cx="13801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Лист-опросник </a:t>
            </a:r>
          </a:p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оперативного  </a:t>
            </a:r>
          </a:p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анкетирования </a:t>
            </a:r>
          </a:p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ациентов </a:t>
            </a:r>
          </a:p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 сайте</a:t>
            </a:r>
            <a:endParaRPr lang="en-US" sz="12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527522" y="4861117"/>
            <a:ext cx="1448047" cy="140277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19"/>
          <p:cNvGrpSpPr>
            <a:grpSpLocks noChangeAspect="1"/>
          </p:cNvGrpSpPr>
          <p:nvPr/>
        </p:nvGrpSpPr>
        <p:grpSpPr bwMode="auto">
          <a:xfrm>
            <a:off x="5576589" y="2097044"/>
            <a:ext cx="507130" cy="592749"/>
            <a:chOff x="6226" y="2835"/>
            <a:chExt cx="847" cy="990"/>
          </a:xfrm>
          <a:solidFill>
            <a:schemeClr val="accent3"/>
          </a:solidFill>
        </p:grpSpPr>
        <p:sp>
          <p:nvSpPr>
            <p:cNvPr id="32" name="Freeform 20"/>
            <p:cNvSpPr>
              <a:spLocks noEditPoints="1"/>
            </p:cNvSpPr>
            <p:nvPr/>
          </p:nvSpPr>
          <p:spPr bwMode="auto">
            <a:xfrm>
              <a:off x="6226" y="2835"/>
              <a:ext cx="847" cy="990"/>
            </a:xfrm>
            <a:custGeom>
              <a:avLst/>
              <a:gdLst>
                <a:gd name="T0" fmla="*/ 1715 w 1746"/>
                <a:gd name="T1" fmla="*/ 356 h 2050"/>
                <a:gd name="T2" fmla="*/ 895 w 1746"/>
                <a:gd name="T3" fmla="*/ 8 h 2050"/>
                <a:gd name="T4" fmla="*/ 851 w 1746"/>
                <a:gd name="T5" fmla="*/ 8 h 2050"/>
                <a:gd name="T6" fmla="*/ 31 w 1746"/>
                <a:gd name="T7" fmla="*/ 356 h 2050"/>
                <a:gd name="T8" fmla="*/ 0 w 1746"/>
                <a:gd name="T9" fmla="*/ 397 h 2050"/>
                <a:gd name="T10" fmla="*/ 0 w 1746"/>
                <a:gd name="T11" fmla="*/ 837 h 2050"/>
                <a:gd name="T12" fmla="*/ 384 w 1746"/>
                <a:gd name="T13" fmla="*/ 1763 h 2050"/>
                <a:gd name="T14" fmla="*/ 873 w 1746"/>
                <a:gd name="T15" fmla="*/ 2050 h 2050"/>
                <a:gd name="T16" fmla="*/ 1362 w 1746"/>
                <a:gd name="T17" fmla="*/ 1763 h 2050"/>
                <a:gd name="T18" fmla="*/ 1746 w 1746"/>
                <a:gd name="T19" fmla="*/ 837 h 2050"/>
                <a:gd name="T20" fmla="*/ 1746 w 1746"/>
                <a:gd name="T21" fmla="*/ 397 h 2050"/>
                <a:gd name="T22" fmla="*/ 1715 w 1746"/>
                <a:gd name="T23" fmla="*/ 356 h 2050"/>
                <a:gd name="T24" fmla="*/ 1660 w 1746"/>
                <a:gd name="T25" fmla="*/ 837 h 2050"/>
                <a:gd name="T26" fmla="*/ 1301 w 1746"/>
                <a:gd name="T27" fmla="*/ 1701 h 2050"/>
                <a:gd name="T28" fmla="*/ 873 w 1746"/>
                <a:gd name="T29" fmla="*/ 1964 h 2050"/>
                <a:gd name="T30" fmla="*/ 445 w 1746"/>
                <a:gd name="T31" fmla="*/ 1701 h 2050"/>
                <a:gd name="T32" fmla="*/ 86 w 1746"/>
                <a:gd name="T33" fmla="*/ 837 h 2050"/>
                <a:gd name="T34" fmla="*/ 86 w 1746"/>
                <a:gd name="T35" fmla="*/ 430 h 2050"/>
                <a:gd name="T36" fmla="*/ 873 w 1746"/>
                <a:gd name="T37" fmla="*/ 95 h 2050"/>
                <a:gd name="T38" fmla="*/ 1660 w 1746"/>
                <a:gd name="T39" fmla="*/ 430 h 2050"/>
                <a:gd name="T40" fmla="*/ 1660 w 1746"/>
                <a:gd name="T41" fmla="*/ 837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46" h="2050">
                  <a:moveTo>
                    <a:pt x="1715" y="356"/>
                  </a:moveTo>
                  <a:cubicBezTo>
                    <a:pt x="1433" y="278"/>
                    <a:pt x="1149" y="158"/>
                    <a:pt x="895" y="8"/>
                  </a:cubicBezTo>
                  <a:cubicBezTo>
                    <a:pt x="881" y="0"/>
                    <a:pt x="865" y="0"/>
                    <a:pt x="851" y="8"/>
                  </a:cubicBezTo>
                  <a:cubicBezTo>
                    <a:pt x="589" y="163"/>
                    <a:pt x="321" y="276"/>
                    <a:pt x="31" y="356"/>
                  </a:cubicBezTo>
                  <a:cubicBezTo>
                    <a:pt x="13" y="361"/>
                    <a:pt x="0" y="378"/>
                    <a:pt x="0" y="397"/>
                  </a:cubicBezTo>
                  <a:cubicBezTo>
                    <a:pt x="0" y="837"/>
                    <a:pt x="0" y="837"/>
                    <a:pt x="0" y="837"/>
                  </a:cubicBezTo>
                  <a:cubicBezTo>
                    <a:pt x="0" y="1291"/>
                    <a:pt x="209" y="1591"/>
                    <a:pt x="384" y="1763"/>
                  </a:cubicBezTo>
                  <a:cubicBezTo>
                    <a:pt x="573" y="1948"/>
                    <a:pt x="793" y="2050"/>
                    <a:pt x="873" y="2050"/>
                  </a:cubicBezTo>
                  <a:cubicBezTo>
                    <a:pt x="953" y="2050"/>
                    <a:pt x="1173" y="1948"/>
                    <a:pt x="1362" y="1763"/>
                  </a:cubicBezTo>
                  <a:cubicBezTo>
                    <a:pt x="1537" y="1591"/>
                    <a:pt x="1746" y="1291"/>
                    <a:pt x="1746" y="837"/>
                  </a:cubicBezTo>
                  <a:cubicBezTo>
                    <a:pt x="1746" y="397"/>
                    <a:pt x="1746" y="397"/>
                    <a:pt x="1746" y="397"/>
                  </a:cubicBezTo>
                  <a:cubicBezTo>
                    <a:pt x="1746" y="378"/>
                    <a:pt x="1733" y="361"/>
                    <a:pt x="1715" y="356"/>
                  </a:cubicBezTo>
                  <a:close/>
                  <a:moveTo>
                    <a:pt x="1660" y="837"/>
                  </a:moveTo>
                  <a:cubicBezTo>
                    <a:pt x="1660" y="1261"/>
                    <a:pt x="1465" y="1541"/>
                    <a:pt x="1301" y="1701"/>
                  </a:cubicBezTo>
                  <a:cubicBezTo>
                    <a:pt x="1116" y="1883"/>
                    <a:pt x="917" y="1964"/>
                    <a:pt x="873" y="1964"/>
                  </a:cubicBezTo>
                  <a:cubicBezTo>
                    <a:pt x="829" y="1964"/>
                    <a:pt x="630" y="1883"/>
                    <a:pt x="445" y="1701"/>
                  </a:cubicBezTo>
                  <a:cubicBezTo>
                    <a:pt x="281" y="1541"/>
                    <a:pt x="86" y="1261"/>
                    <a:pt x="86" y="837"/>
                  </a:cubicBezTo>
                  <a:cubicBezTo>
                    <a:pt x="86" y="430"/>
                    <a:pt x="86" y="430"/>
                    <a:pt x="86" y="430"/>
                  </a:cubicBezTo>
                  <a:cubicBezTo>
                    <a:pt x="363" y="351"/>
                    <a:pt x="621" y="241"/>
                    <a:pt x="873" y="95"/>
                  </a:cubicBezTo>
                  <a:cubicBezTo>
                    <a:pt x="1119" y="238"/>
                    <a:pt x="1390" y="353"/>
                    <a:pt x="1660" y="430"/>
                  </a:cubicBezTo>
                  <a:lnTo>
                    <a:pt x="1660" y="8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309" y="3024"/>
              <a:ext cx="160" cy="165"/>
            </a:xfrm>
            <a:custGeom>
              <a:avLst/>
              <a:gdLst>
                <a:gd name="T0" fmla="*/ 321 w 330"/>
                <a:gd name="T1" fmla="*/ 33 h 342"/>
                <a:gd name="T2" fmla="*/ 265 w 330"/>
                <a:gd name="T3" fmla="*/ 9 h 342"/>
                <a:gd name="T4" fmla="*/ 30 w 330"/>
                <a:gd name="T5" fmla="*/ 92 h 342"/>
                <a:gd name="T6" fmla="*/ 0 w 330"/>
                <a:gd name="T7" fmla="*/ 133 h 342"/>
                <a:gd name="T8" fmla="*/ 0 w 330"/>
                <a:gd name="T9" fmla="*/ 299 h 342"/>
                <a:gd name="T10" fmla="*/ 43 w 330"/>
                <a:gd name="T11" fmla="*/ 342 h 342"/>
                <a:gd name="T12" fmla="*/ 86 w 330"/>
                <a:gd name="T13" fmla="*/ 299 h 342"/>
                <a:gd name="T14" fmla="*/ 86 w 330"/>
                <a:gd name="T15" fmla="*/ 164 h 342"/>
                <a:gd name="T16" fmla="*/ 297 w 330"/>
                <a:gd name="T17" fmla="*/ 89 h 342"/>
                <a:gd name="T18" fmla="*/ 321 w 330"/>
                <a:gd name="T19" fmla="*/ 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42">
                  <a:moveTo>
                    <a:pt x="321" y="33"/>
                  </a:moveTo>
                  <a:cubicBezTo>
                    <a:pt x="312" y="11"/>
                    <a:pt x="287" y="0"/>
                    <a:pt x="265" y="9"/>
                  </a:cubicBezTo>
                  <a:cubicBezTo>
                    <a:pt x="188" y="39"/>
                    <a:pt x="109" y="67"/>
                    <a:pt x="30" y="92"/>
                  </a:cubicBezTo>
                  <a:cubicBezTo>
                    <a:pt x="13" y="97"/>
                    <a:pt x="0" y="114"/>
                    <a:pt x="0" y="133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23"/>
                    <a:pt x="20" y="342"/>
                    <a:pt x="43" y="342"/>
                  </a:cubicBezTo>
                  <a:cubicBezTo>
                    <a:pt x="67" y="342"/>
                    <a:pt x="86" y="323"/>
                    <a:pt x="86" y="299"/>
                  </a:cubicBezTo>
                  <a:cubicBezTo>
                    <a:pt x="86" y="164"/>
                    <a:pt x="86" y="164"/>
                    <a:pt x="86" y="164"/>
                  </a:cubicBezTo>
                  <a:cubicBezTo>
                    <a:pt x="157" y="141"/>
                    <a:pt x="228" y="116"/>
                    <a:pt x="297" y="89"/>
                  </a:cubicBezTo>
                  <a:cubicBezTo>
                    <a:pt x="319" y="80"/>
                    <a:pt x="330" y="55"/>
                    <a:pt x="3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480" y="2999"/>
              <a:ext cx="48" cy="45"/>
            </a:xfrm>
            <a:custGeom>
              <a:avLst/>
              <a:gdLst>
                <a:gd name="T0" fmla="*/ 49 w 99"/>
                <a:gd name="T1" fmla="*/ 92 h 92"/>
                <a:gd name="T2" fmla="*/ 66 w 99"/>
                <a:gd name="T3" fmla="*/ 89 h 92"/>
                <a:gd name="T4" fmla="*/ 67 w 99"/>
                <a:gd name="T5" fmla="*/ 88 h 92"/>
                <a:gd name="T6" fmla="*/ 89 w 99"/>
                <a:gd name="T7" fmla="*/ 32 h 92"/>
                <a:gd name="T8" fmla="*/ 32 w 99"/>
                <a:gd name="T9" fmla="*/ 9 h 92"/>
                <a:gd name="T10" fmla="*/ 32 w 99"/>
                <a:gd name="T11" fmla="*/ 10 h 92"/>
                <a:gd name="T12" fmla="*/ 9 w 99"/>
                <a:gd name="T13" fmla="*/ 66 h 92"/>
                <a:gd name="T14" fmla="*/ 49 w 99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92">
                  <a:moveTo>
                    <a:pt x="49" y="92"/>
                  </a:moveTo>
                  <a:cubicBezTo>
                    <a:pt x="55" y="92"/>
                    <a:pt x="61" y="91"/>
                    <a:pt x="66" y="89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89" y="79"/>
                    <a:pt x="99" y="53"/>
                    <a:pt x="89" y="32"/>
                  </a:cubicBezTo>
                  <a:cubicBezTo>
                    <a:pt x="80" y="10"/>
                    <a:pt x="54" y="0"/>
                    <a:pt x="32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10" y="19"/>
                    <a:pt x="0" y="45"/>
                    <a:pt x="9" y="66"/>
                  </a:cubicBezTo>
                  <a:cubicBezTo>
                    <a:pt x="17" y="83"/>
                    <a:pt x="32" y="92"/>
                    <a:pt x="4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6739" y="3500"/>
              <a:ext cx="172" cy="178"/>
            </a:xfrm>
            <a:custGeom>
              <a:avLst/>
              <a:gdLst>
                <a:gd name="T0" fmla="*/ 329 w 355"/>
                <a:gd name="T1" fmla="*/ 13 h 368"/>
                <a:gd name="T2" fmla="*/ 270 w 355"/>
                <a:gd name="T3" fmla="*/ 26 h 368"/>
                <a:gd name="T4" fmla="*/ 146 w 355"/>
                <a:gd name="T5" fmla="*/ 180 h 368"/>
                <a:gd name="T6" fmla="*/ 22 w 355"/>
                <a:gd name="T7" fmla="*/ 290 h 368"/>
                <a:gd name="T8" fmla="*/ 14 w 355"/>
                <a:gd name="T9" fmla="*/ 351 h 368"/>
                <a:gd name="T10" fmla="*/ 48 w 355"/>
                <a:gd name="T11" fmla="*/ 368 h 368"/>
                <a:gd name="T12" fmla="*/ 75 w 355"/>
                <a:gd name="T13" fmla="*/ 359 h 368"/>
                <a:gd name="T14" fmla="*/ 208 w 355"/>
                <a:gd name="T15" fmla="*/ 240 h 368"/>
                <a:gd name="T16" fmla="*/ 342 w 355"/>
                <a:gd name="T17" fmla="*/ 73 h 368"/>
                <a:gd name="T18" fmla="*/ 329 w 355"/>
                <a:gd name="T19" fmla="*/ 1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5" h="368">
                  <a:moveTo>
                    <a:pt x="329" y="13"/>
                  </a:moveTo>
                  <a:cubicBezTo>
                    <a:pt x="309" y="0"/>
                    <a:pt x="283" y="6"/>
                    <a:pt x="270" y="26"/>
                  </a:cubicBezTo>
                  <a:cubicBezTo>
                    <a:pt x="234" y="80"/>
                    <a:pt x="193" y="132"/>
                    <a:pt x="146" y="180"/>
                  </a:cubicBezTo>
                  <a:cubicBezTo>
                    <a:pt x="107" y="220"/>
                    <a:pt x="66" y="257"/>
                    <a:pt x="22" y="290"/>
                  </a:cubicBezTo>
                  <a:cubicBezTo>
                    <a:pt x="3" y="305"/>
                    <a:pt x="0" y="332"/>
                    <a:pt x="14" y="351"/>
                  </a:cubicBezTo>
                  <a:cubicBezTo>
                    <a:pt x="23" y="362"/>
                    <a:pt x="35" y="368"/>
                    <a:pt x="48" y="368"/>
                  </a:cubicBezTo>
                  <a:cubicBezTo>
                    <a:pt x="58" y="368"/>
                    <a:pt x="67" y="365"/>
                    <a:pt x="75" y="359"/>
                  </a:cubicBezTo>
                  <a:cubicBezTo>
                    <a:pt x="122" y="323"/>
                    <a:pt x="166" y="283"/>
                    <a:pt x="208" y="240"/>
                  </a:cubicBezTo>
                  <a:cubicBezTo>
                    <a:pt x="258" y="188"/>
                    <a:pt x="303" y="132"/>
                    <a:pt x="342" y="73"/>
                  </a:cubicBezTo>
                  <a:cubicBezTo>
                    <a:pt x="355" y="53"/>
                    <a:pt x="349" y="26"/>
                    <a:pt x="32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6686" y="3668"/>
              <a:ext cx="49" cy="45"/>
            </a:xfrm>
            <a:custGeom>
              <a:avLst/>
              <a:gdLst>
                <a:gd name="T0" fmla="*/ 30 w 101"/>
                <a:gd name="T1" fmla="*/ 12 h 94"/>
                <a:gd name="T2" fmla="*/ 28 w 101"/>
                <a:gd name="T3" fmla="*/ 13 h 94"/>
                <a:gd name="T4" fmla="*/ 12 w 101"/>
                <a:gd name="T5" fmla="*/ 72 h 94"/>
                <a:gd name="T6" fmla="*/ 49 w 101"/>
                <a:gd name="T7" fmla="*/ 94 h 94"/>
                <a:gd name="T8" fmla="*/ 71 w 101"/>
                <a:gd name="T9" fmla="*/ 88 h 94"/>
                <a:gd name="T10" fmla="*/ 74 w 101"/>
                <a:gd name="T11" fmla="*/ 86 h 94"/>
                <a:gd name="T12" fmla="*/ 89 w 101"/>
                <a:gd name="T13" fmla="*/ 27 h 94"/>
                <a:gd name="T14" fmla="*/ 30 w 101"/>
                <a:gd name="T15" fmla="*/ 1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4">
                  <a:moveTo>
                    <a:pt x="30" y="12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7" y="25"/>
                    <a:pt x="0" y="52"/>
                    <a:pt x="12" y="72"/>
                  </a:cubicBezTo>
                  <a:cubicBezTo>
                    <a:pt x="20" y="86"/>
                    <a:pt x="35" y="94"/>
                    <a:pt x="49" y="94"/>
                  </a:cubicBezTo>
                  <a:cubicBezTo>
                    <a:pt x="57" y="94"/>
                    <a:pt x="64" y="92"/>
                    <a:pt x="71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94" y="74"/>
                    <a:pt x="101" y="48"/>
                    <a:pt x="89" y="27"/>
                  </a:cubicBezTo>
                  <a:cubicBezTo>
                    <a:pt x="77" y="7"/>
                    <a:pt x="51" y="0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" name="Freeform 25"/>
            <p:cNvSpPr>
              <a:spLocks noEditPoints="1"/>
            </p:cNvSpPr>
            <p:nvPr/>
          </p:nvSpPr>
          <p:spPr bwMode="auto">
            <a:xfrm>
              <a:off x="6385" y="3134"/>
              <a:ext cx="529" cy="392"/>
            </a:xfrm>
            <a:custGeom>
              <a:avLst/>
              <a:gdLst>
                <a:gd name="T0" fmla="*/ 252 w 1092"/>
                <a:gd name="T1" fmla="*/ 318 h 812"/>
                <a:gd name="T2" fmla="*/ 153 w 1092"/>
                <a:gd name="T3" fmla="*/ 277 h 812"/>
                <a:gd name="T4" fmla="*/ 54 w 1092"/>
                <a:gd name="T5" fmla="*/ 318 h 812"/>
                <a:gd name="T6" fmla="*/ 54 w 1092"/>
                <a:gd name="T7" fmla="*/ 516 h 812"/>
                <a:gd name="T8" fmla="*/ 309 w 1092"/>
                <a:gd name="T9" fmla="*/ 771 h 812"/>
                <a:gd name="T10" fmla="*/ 408 w 1092"/>
                <a:gd name="T11" fmla="*/ 812 h 812"/>
                <a:gd name="T12" fmla="*/ 507 w 1092"/>
                <a:gd name="T13" fmla="*/ 771 h 812"/>
                <a:gd name="T14" fmla="*/ 1038 w 1092"/>
                <a:gd name="T15" fmla="*/ 240 h 812"/>
                <a:gd name="T16" fmla="*/ 1038 w 1092"/>
                <a:gd name="T17" fmla="*/ 41 h 812"/>
                <a:gd name="T18" fmla="*/ 939 w 1092"/>
                <a:gd name="T19" fmla="*/ 0 h 812"/>
                <a:gd name="T20" fmla="*/ 840 w 1092"/>
                <a:gd name="T21" fmla="*/ 41 h 812"/>
                <a:gd name="T22" fmla="*/ 408 w 1092"/>
                <a:gd name="T23" fmla="*/ 473 h 812"/>
                <a:gd name="T24" fmla="*/ 252 w 1092"/>
                <a:gd name="T25" fmla="*/ 318 h 812"/>
                <a:gd name="T26" fmla="*/ 901 w 1092"/>
                <a:gd name="T27" fmla="*/ 102 h 812"/>
                <a:gd name="T28" fmla="*/ 939 w 1092"/>
                <a:gd name="T29" fmla="*/ 87 h 812"/>
                <a:gd name="T30" fmla="*/ 977 w 1092"/>
                <a:gd name="T31" fmla="*/ 102 h 812"/>
                <a:gd name="T32" fmla="*/ 977 w 1092"/>
                <a:gd name="T33" fmla="*/ 179 h 812"/>
                <a:gd name="T34" fmla="*/ 446 w 1092"/>
                <a:gd name="T35" fmla="*/ 710 h 812"/>
                <a:gd name="T36" fmla="*/ 408 w 1092"/>
                <a:gd name="T37" fmla="*/ 725 h 812"/>
                <a:gd name="T38" fmla="*/ 370 w 1092"/>
                <a:gd name="T39" fmla="*/ 710 h 812"/>
                <a:gd name="T40" fmla="*/ 115 w 1092"/>
                <a:gd name="T41" fmla="*/ 455 h 812"/>
                <a:gd name="T42" fmla="*/ 115 w 1092"/>
                <a:gd name="T43" fmla="*/ 379 h 812"/>
                <a:gd name="T44" fmla="*/ 153 w 1092"/>
                <a:gd name="T45" fmla="*/ 363 h 812"/>
                <a:gd name="T46" fmla="*/ 191 w 1092"/>
                <a:gd name="T47" fmla="*/ 379 h 812"/>
                <a:gd name="T48" fmla="*/ 377 w 1092"/>
                <a:gd name="T49" fmla="*/ 565 h 812"/>
                <a:gd name="T50" fmla="*/ 408 w 1092"/>
                <a:gd name="T51" fmla="*/ 577 h 812"/>
                <a:gd name="T52" fmla="*/ 438 w 1092"/>
                <a:gd name="T53" fmla="*/ 565 h 812"/>
                <a:gd name="T54" fmla="*/ 901 w 1092"/>
                <a:gd name="T55" fmla="*/ 10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92" h="812">
                  <a:moveTo>
                    <a:pt x="252" y="318"/>
                  </a:moveTo>
                  <a:cubicBezTo>
                    <a:pt x="226" y="292"/>
                    <a:pt x="191" y="277"/>
                    <a:pt x="153" y="277"/>
                  </a:cubicBezTo>
                  <a:cubicBezTo>
                    <a:pt x="116" y="277"/>
                    <a:pt x="81" y="292"/>
                    <a:pt x="54" y="318"/>
                  </a:cubicBezTo>
                  <a:cubicBezTo>
                    <a:pt x="0" y="373"/>
                    <a:pt x="0" y="462"/>
                    <a:pt x="54" y="516"/>
                  </a:cubicBezTo>
                  <a:cubicBezTo>
                    <a:pt x="309" y="771"/>
                    <a:pt x="309" y="771"/>
                    <a:pt x="309" y="771"/>
                  </a:cubicBezTo>
                  <a:cubicBezTo>
                    <a:pt x="335" y="797"/>
                    <a:pt x="370" y="812"/>
                    <a:pt x="408" y="812"/>
                  </a:cubicBezTo>
                  <a:cubicBezTo>
                    <a:pt x="445" y="812"/>
                    <a:pt x="480" y="797"/>
                    <a:pt x="507" y="771"/>
                  </a:cubicBezTo>
                  <a:cubicBezTo>
                    <a:pt x="1038" y="240"/>
                    <a:pt x="1038" y="240"/>
                    <a:pt x="1038" y="240"/>
                  </a:cubicBezTo>
                  <a:cubicBezTo>
                    <a:pt x="1092" y="185"/>
                    <a:pt x="1092" y="96"/>
                    <a:pt x="1038" y="41"/>
                  </a:cubicBezTo>
                  <a:cubicBezTo>
                    <a:pt x="1011" y="15"/>
                    <a:pt x="976" y="0"/>
                    <a:pt x="939" y="0"/>
                  </a:cubicBezTo>
                  <a:cubicBezTo>
                    <a:pt x="901" y="0"/>
                    <a:pt x="866" y="15"/>
                    <a:pt x="840" y="41"/>
                  </a:cubicBezTo>
                  <a:cubicBezTo>
                    <a:pt x="408" y="473"/>
                    <a:pt x="408" y="473"/>
                    <a:pt x="408" y="473"/>
                  </a:cubicBezTo>
                  <a:lnTo>
                    <a:pt x="252" y="318"/>
                  </a:lnTo>
                  <a:close/>
                  <a:moveTo>
                    <a:pt x="901" y="102"/>
                  </a:moveTo>
                  <a:cubicBezTo>
                    <a:pt x="911" y="92"/>
                    <a:pt x="924" y="87"/>
                    <a:pt x="939" y="87"/>
                  </a:cubicBezTo>
                  <a:cubicBezTo>
                    <a:pt x="953" y="87"/>
                    <a:pt x="967" y="92"/>
                    <a:pt x="977" y="102"/>
                  </a:cubicBezTo>
                  <a:cubicBezTo>
                    <a:pt x="998" y="123"/>
                    <a:pt x="998" y="158"/>
                    <a:pt x="977" y="179"/>
                  </a:cubicBezTo>
                  <a:cubicBezTo>
                    <a:pt x="446" y="710"/>
                    <a:pt x="446" y="710"/>
                    <a:pt x="446" y="710"/>
                  </a:cubicBezTo>
                  <a:cubicBezTo>
                    <a:pt x="436" y="720"/>
                    <a:pt x="422" y="725"/>
                    <a:pt x="408" y="725"/>
                  </a:cubicBezTo>
                  <a:cubicBezTo>
                    <a:pt x="393" y="725"/>
                    <a:pt x="380" y="720"/>
                    <a:pt x="370" y="710"/>
                  </a:cubicBezTo>
                  <a:cubicBezTo>
                    <a:pt x="115" y="455"/>
                    <a:pt x="115" y="455"/>
                    <a:pt x="115" y="455"/>
                  </a:cubicBezTo>
                  <a:cubicBezTo>
                    <a:pt x="94" y="434"/>
                    <a:pt x="94" y="400"/>
                    <a:pt x="115" y="379"/>
                  </a:cubicBezTo>
                  <a:cubicBezTo>
                    <a:pt x="125" y="369"/>
                    <a:pt x="139" y="363"/>
                    <a:pt x="153" y="363"/>
                  </a:cubicBezTo>
                  <a:cubicBezTo>
                    <a:pt x="168" y="363"/>
                    <a:pt x="181" y="369"/>
                    <a:pt x="191" y="379"/>
                  </a:cubicBezTo>
                  <a:cubicBezTo>
                    <a:pt x="377" y="565"/>
                    <a:pt x="377" y="565"/>
                    <a:pt x="377" y="565"/>
                  </a:cubicBezTo>
                  <a:cubicBezTo>
                    <a:pt x="385" y="573"/>
                    <a:pt x="396" y="577"/>
                    <a:pt x="408" y="577"/>
                  </a:cubicBezTo>
                  <a:cubicBezTo>
                    <a:pt x="419" y="577"/>
                    <a:pt x="430" y="573"/>
                    <a:pt x="438" y="565"/>
                  </a:cubicBezTo>
                  <a:lnTo>
                    <a:pt x="90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503462" y="4982418"/>
            <a:ext cx="1522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Мгновенный дистанционный результат при электронном обращении пациента</a:t>
            </a:r>
            <a:endParaRPr lang="en-US" sz="12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40605" y="5780199"/>
            <a:ext cx="5373994" cy="703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C00000"/>
                </a:solidFill>
              </a:rPr>
              <a:t>*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Далее представлена визуальная реконструкция программы 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r="16360"/>
          <a:stretch/>
        </p:blipFill>
        <p:spPr>
          <a:xfrm>
            <a:off x="2883" y="389088"/>
            <a:ext cx="5416062" cy="5937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-6309" y="0"/>
            <a:ext cx="5434445" cy="6858000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2061" y="0"/>
            <a:ext cx="658425" cy="6870787"/>
          </a:xfrm>
          <a:prstGeom prst="rect">
            <a:avLst/>
          </a:prstGeom>
        </p:spPr>
      </p:pic>
      <p:sp>
        <p:nvSpPr>
          <p:cNvPr id="46" name="Rectangle 13"/>
          <p:cNvSpPr/>
          <p:nvPr/>
        </p:nvSpPr>
        <p:spPr>
          <a:xfrm>
            <a:off x="992308" y="6241159"/>
            <a:ext cx="3572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solidFill>
                  <a:schemeClr val="bg1"/>
                </a:solidFill>
                <a:effectLst/>
                <a:latin typeface="+mj-lt"/>
                <a:cs typeface="Poppins" panose="00000500000000000000" pitchFamily="2" charset="0"/>
              </a:rPr>
              <a:t>Повторейко</a:t>
            </a:r>
          </a:p>
          <a:p>
            <a:pPr algn="ctr"/>
            <a:r>
              <a:rPr lang="ru-RU" sz="1600" b="1" i="0" dirty="0" smtClean="0">
                <a:solidFill>
                  <a:schemeClr val="bg1"/>
                </a:solidFill>
                <a:effectLst/>
                <a:latin typeface="+mj-lt"/>
                <a:cs typeface="Poppins" panose="00000500000000000000" pitchFamily="2" charset="0"/>
              </a:rPr>
              <a:t> Анастасия Викторовна</a:t>
            </a:r>
            <a:endParaRPr lang="en-US" sz="1600" b="1" i="0" dirty="0">
              <a:solidFill>
                <a:schemeClr val="bg1"/>
              </a:solidFill>
              <a:effectLst/>
              <a:latin typeface="+mj-lt"/>
              <a:cs typeface="Poppins" panose="00000500000000000000" pitchFamily="2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09"/>
            <a:ext cx="829128" cy="1579001"/>
          </a:xfrm>
          <a:prstGeom prst="rect">
            <a:avLst/>
          </a:prstGeom>
        </p:spPr>
      </p:pic>
      <p:sp>
        <p:nvSpPr>
          <p:cNvPr id="48" name="Title 1"/>
          <p:cNvSpPr txBox="1">
            <a:spLocks/>
          </p:cNvSpPr>
          <p:nvPr/>
        </p:nvSpPr>
        <p:spPr>
          <a:xfrm rot="5400000">
            <a:off x="9681031" y="3211080"/>
            <a:ext cx="4065946" cy="475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Здоровое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общество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624225" y="3962112"/>
            <a:ext cx="275208" cy="4722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379147" y="4070724"/>
            <a:ext cx="224956" cy="615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0177166" y="4216640"/>
            <a:ext cx="218164" cy="6846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Rectangle 2"/>
          <p:cNvSpPr/>
          <p:nvPr/>
        </p:nvSpPr>
        <p:spPr>
          <a:xfrm>
            <a:off x="5789174" y="6085161"/>
            <a:ext cx="53739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C00000"/>
                </a:solidFill>
              </a:rPr>
              <a:t> Имитация перехода по сайту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5502179" y="6468315"/>
            <a:ext cx="341762" cy="364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Шеврон 50">
            <a:hlinkClick r:id="rId5" action="ppaction://hlinksldjump"/>
          </p:cNvPr>
          <p:cNvSpPr/>
          <p:nvPr/>
        </p:nvSpPr>
        <p:spPr>
          <a:xfrm>
            <a:off x="5608274" y="6532513"/>
            <a:ext cx="161925" cy="234866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1" t="-67468" r="-63595" b="58994"/>
          <a:stretch/>
        </p:blipFill>
        <p:spPr>
          <a:xfrm>
            <a:off x="3106554" y="3978466"/>
            <a:ext cx="872525" cy="8725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76" y="841027"/>
            <a:ext cx="7023786" cy="2306320"/>
          </a:xfrm>
          <a:prstGeom prst="rect">
            <a:avLst/>
          </a:prstGeom>
        </p:spPr>
      </p:pic>
      <p:sp>
        <p:nvSpPr>
          <p:cNvPr id="43" name="Rounded Rectangle 25"/>
          <p:cNvSpPr/>
          <p:nvPr/>
        </p:nvSpPr>
        <p:spPr>
          <a:xfrm>
            <a:off x="7863580" y="1904208"/>
            <a:ext cx="3054012" cy="1117748"/>
          </a:xfrm>
          <a:prstGeom prst="roundRect">
            <a:avLst>
              <a:gd name="adj" fmla="val 7061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46708" y="6332298"/>
            <a:ext cx="1957988" cy="365125"/>
          </a:xfrm>
        </p:spPr>
        <p:txBody>
          <a:bodyPr/>
          <a:lstStyle/>
          <a:p>
            <a:fld id="{CDCFD175-AA02-4F4B-BECD-AA50EDBC7B80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875564"/>
              </p:ext>
            </p:extLst>
          </p:nvPr>
        </p:nvGraphicFramePr>
        <p:xfrm>
          <a:off x="856475" y="3021956"/>
          <a:ext cx="10057737" cy="527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126">
                  <a:extLst>
                    <a:ext uri="{9D8B030D-6E8A-4147-A177-3AD203B41FA5}">
                      <a16:colId xmlns:a16="http://schemas.microsoft.com/office/drawing/2014/main" val="3113203104"/>
                    </a:ext>
                  </a:extLst>
                </a:gridCol>
                <a:gridCol w="1975819">
                  <a:extLst>
                    <a:ext uri="{9D8B030D-6E8A-4147-A177-3AD203B41FA5}">
                      <a16:colId xmlns:a16="http://schemas.microsoft.com/office/drawing/2014/main" val="2069161775"/>
                    </a:ext>
                  </a:extLst>
                </a:gridCol>
                <a:gridCol w="2010696">
                  <a:extLst>
                    <a:ext uri="{9D8B030D-6E8A-4147-A177-3AD203B41FA5}">
                      <a16:colId xmlns:a16="http://schemas.microsoft.com/office/drawing/2014/main" val="1593799497"/>
                    </a:ext>
                  </a:extLst>
                </a:gridCol>
                <a:gridCol w="2011548">
                  <a:extLst>
                    <a:ext uri="{9D8B030D-6E8A-4147-A177-3AD203B41FA5}">
                      <a16:colId xmlns:a16="http://schemas.microsoft.com/office/drawing/2014/main" val="3780434923"/>
                    </a:ext>
                  </a:extLst>
                </a:gridCol>
                <a:gridCol w="2011548">
                  <a:extLst>
                    <a:ext uri="{9D8B030D-6E8A-4147-A177-3AD203B41FA5}">
                      <a16:colId xmlns:a16="http://schemas.microsoft.com/office/drawing/2014/main" val="3478642186"/>
                    </a:ext>
                  </a:extLst>
                </a:gridCol>
              </a:tblGrid>
              <a:tr h="52781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Главная  </a:t>
                      </a:r>
                      <a:endParaRPr lang="en-US" sz="14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Пациентам</a:t>
                      </a:r>
                      <a:endParaRPr lang="en-US" sz="1400" b="1" dirty="0"/>
                    </a:p>
                  </a:txBody>
                  <a:tcPr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Новости</a:t>
                      </a:r>
                      <a:endParaRPr lang="en-US" sz="14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Контакты</a:t>
                      </a:r>
                      <a:endParaRPr lang="en-US" sz="14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Мой аккаунт</a:t>
                      </a:r>
                      <a:r>
                        <a:rPr lang="ru-RU" sz="1400" b="1" baseline="0" dirty="0" smtClean="0"/>
                        <a:t> </a:t>
                      </a:r>
                      <a:endParaRPr lang="en-US" sz="1400" b="1" dirty="0">
                        <a:solidFill>
                          <a:srgbClr val="92D050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380758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4485" y="-12787"/>
            <a:ext cx="658425" cy="687078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 rot="5400000">
            <a:off x="8111410" y="3696482"/>
            <a:ext cx="7184573" cy="475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</a:rPr>
              <a:t>визуальная реконструкция программы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39"/>
          <p:cNvSpPr/>
          <p:nvPr/>
        </p:nvSpPr>
        <p:spPr>
          <a:xfrm>
            <a:off x="872528" y="160624"/>
            <a:ext cx="3666121" cy="314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Единая интернет-платформа </a:t>
            </a:r>
            <a:r>
              <a:rPr lang="ru-RU" sz="11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(</a:t>
            </a:r>
            <a:r>
              <a:rPr lang="ru-RU" sz="11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сайт) </a:t>
            </a:r>
            <a:endParaRPr lang="en-US" sz="11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09"/>
            <a:ext cx="829128" cy="157900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/>
          <a:srcRect l="377" r="45419"/>
          <a:stretch/>
        </p:blipFill>
        <p:spPr>
          <a:xfrm>
            <a:off x="8476845" y="1283570"/>
            <a:ext cx="711939" cy="684447"/>
          </a:xfrm>
          <a:prstGeom prst="rect">
            <a:avLst/>
          </a:prstGeom>
        </p:spPr>
      </p:pic>
      <p:sp>
        <p:nvSpPr>
          <p:cNvPr id="38" name="Rounded Rectangle 25"/>
          <p:cNvSpPr/>
          <p:nvPr/>
        </p:nvSpPr>
        <p:spPr>
          <a:xfrm>
            <a:off x="829128" y="687198"/>
            <a:ext cx="10073599" cy="1298045"/>
          </a:xfrm>
          <a:prstGeom prst="roundRect">
            <a:avLst>
              <a:gd name="adj" fmla="val 7061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  <p:grpSp>
        <p:nvGrpSpPr>
          <p:cNvPr id="12" name="Group 122"/>
          <p:cNvGrpSpPr/>
          <p:nvPr/>
        </p:nvGrpSpPr>
        <p:grpSpPr>
          <a:xfrm>
            <a:off x="7428808" y="697066"/>
            <a:ext cx="2975997" cy="2768804"/>
            <a:chOff x="2285381" y="2893937"/>
            <a:chExt cx="3368578" cy="3185583"/>
          </a:xfrm>
          <a:solidFill>
            <a:srgbClr val="C00000"/>
          </a:solidFill>
          <a:effectLst/>
        </p:grpSpPr>
        <p:sp>
          <p:nvSpPr>
            <p:cNvPr id="13" name="Freeform 10"/>
            <p:cNvSpPr>
              <a:spLocks/>
            </p:cNvSpPr>
            <p:nvPr/>
          </p:nvSpPr>
          <p:spPr bwMode="auto">
            <a:xfrm flipH="1">
              <a:off x="3869609" y="4312633"/>
              <a:ext cx="1784350" cy="530225"/>
            </a:xfrm>
            <a:custGeom>
              <a:avLst/>
              <a:gdLst>
                <a:gd name="T0" fmla="*/ 227 w 1569"/>
                <a:gd name="T1" fmla="*/ 0 h 468"/>
                <a:gd name="T2" fmla="*/ 0 w 1569"/>
                <a:gd name="T3" fmla="*/ 13 h 468"/>
                <a:gd name="T4" fmla="*/ 71 w 1569"/>
                <a:gd name="T5" fmla="*/ 229 h 468"/>
                <a:gd name="T6" fmla="*/ 114 w 1569"/>
                <a:gd name="T7" fmla="*/ 165 h 468"/>
                <a:gd name="T8" fmla="*/ 128 w 1569"/>
                <a:gd name="T9" fmla="*/ 172 h 468"/>
                <a:gd name="T10" fmla="*/ 669 w 1569"/>
                <a:gd name="T11" fmla="*/ 402 h 468"/>
                <a:gd name="T12" fmla="*/ 1096 w 1569"/>
                <a:gd name="T13" fmla="*/ 464 h 468"/>
                <a:gd name="T14" fmla="*/ 1569 w 1569"/>
                <a:gd name="T15" fmla="*/ 266 h 468"/>
                <a:gd name="T16" fmla="*/ 1425 w 1569"/>
                <a:gd name="T17" fmla="*/ 363 h 468"/>
                <a:gd name="T18" fmla="*/ 1096 w 1569"/>
                <a:gd name="T19" fmla="*/ 431 h 468"/>
                <a:gd name="T20" fmla="*/ 193 w 1569"/>
                <a:gd name="T21" fmla="*/ 79 h 468"/>
                <a:gd name="T22" fmla="*/ 179 w 1569"/>
                <a:gd name="T23" fmla="*/ 69 h 468"/>
                <a:gd name="T24" fmla="*/ 227 w 1569"/>
                <a:gd name="T25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9" h="468">
                  <a:moveTo>
                    <a:pt x="227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71" y="229"/>
                    <a:pt x="71" y="229"/>
                    <a:pt x="71" y="229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299" y="265"/>
                    <a:pt x="481" y="348"/>
                    <a:pt x="669" y="402"/>
                  </a:cubicBezTo>
                  <a:cubicBezTo>
                    <a:pt x="806" y="442"/>
                    <a:pt x="953" y="468"/>
                    <a:pt x="1096" y="464"/>
                  </a:cubicBezTo>
                  <a:cubicBezTo>
                    <a:pt x="1276" y="458"/>
                    <a:pt x="1452" y="402"/>
                    <a:pt x="1569" y="266"/>
                  </a:cubicBezTo>
                  <a:cubicBezTo>
                    <a:pt x="1526" y="305"/>
                    <a:pt x="1478" y="337"/>
                    <a:pt x="1425" y="363"/>
                  </a:cubicBezTo>
                  <a:cubicBezTo>
                    <a:pt x="1323" y="412"/>
                    <a:pt x="1209" y="432"/>
                    <a:pt x="1096" y="431"/>
                  </a:cubicBezTo>
                  <a:cubicBezTo>
                    <a:pt x="774" y="429"/>
                    <a:pt x="449" y="263"/>
                    <a:pt x="193" y="79"/>
                  </a:cubicBezTo>
                  <a:cubicBezTo>
                    <a:pt x="179" y="69"/>
                    <a:pt x="179" y="69"/>
                    <a:pt x="179" y="69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 rot="265086" flipH="1">
              <a:off x="3772974" y="4815184"/>
              <a:ext cx="1782763" cy="408244"/>
            </a:xfrm>
            <a:custGeom>
              <a:avLst/>
              <a:gdLst>
                <a:gd name="T0" fmla="*/ 243 w 1695"/>
                <a:gd name="T1" fmla="*/ 3 h 388"/>
                <a:gd name="T2" fmla="*/ 0 w 1695"/>
                <a:gd name="T3" fmla="*/ 59 h 388"/>
                <a:gd name="T4" fmla="*/ 117 w 1695"/>
                <a:gd name="T5" fmla="*/ 280 h 388"/>
                <a:gd name="T6" fmla="*/ 157 w 1695"/>
                <a:gd name="T7" fmla="*/ 191 h 388"/>
                <a:gd name="T8" fmla="*/ 173 w 1695"/>
                <a:gd name="T9" fmla="*/ 199 h 388"/>
                <a:gd name="T10" fmla="*/ 573 w 1695"/>
                <a:gd name="T11" fmla="*/ 343 h 388"/>
                <a:gd name="T12" fmla="*/ 957 w 1695"/>
                <a:gd name="T13" fmla="*/ 386 h 388"/>
                <a:gd name="T14" fmla="*/ 1567 w 1695"/>
                <a:gd name="T15" fmla="*/ 167 h 388"/>
                <a:gd name="T16" fmla="*/ 1695 w 1695"/>
                <a:gd name="T17" fmla="*/ 0 h 388"/>
                <a:gd name="T18" fmla="*/ 1390 w 1695"/>
                <a:gd name="T19" fmla="*/ 254 h 388"/>
                <a:gd name="T20" fmla="*/ 1176 w 1695"/>
                <a:gd name="T21" fmla="*/ 311 h 388"/>
                <a:gd name="T22" fmla="*/ 912 w 1695"/>
                <a:gd name="T23" fmla="*/ 311 h 388"/>
                <a:gd name="T24" fmla="*/ 595 w 1695"/>
                <a:gd name="T25" fmla="*/ 243 h 388"/>
                <a:gd name="T26" fmla="*/ 220 w 1695"/>
                <a:gd name="T27" fmla="*/ 94 h 388"/>
                <a:gd name="T28" fmla="*/ 205 w 1695"/>
                <a:gd name="T29" fmla="*/ 87 h 388"/>
                <a:gd name="T30" fmla="*/ 243 w 1695"/>
                <a:gd name="T31" fmla="*/ 3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95" h="388">
                  <a:moveTo>
                    <a:pt x="243" y="3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17" y="280"/>
                    <a:pt x="117" y="280"/>
                    <a:pt x="117" y="280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73" y="199"/>
                    <a:pt x="173" y="199"/>
                    <a:pt x="173" y="199"/>
                  </a:cubicBezTo>
                  <a:cubicBezTo>
                    <a:pt x="301" y="261"/>
                    <a:pt x="435" y="310"/>
                    <a:pt x="573" y="343"/>
                  </a:cubicBezTo>
                  <a:cubicBezTo>
                    <a:pt x="698" y="372"/>
                    <a:pt x="828" y="388"/>
                    <a:pt x="957" y="386"/>
                  </a:cubicBezTo>
                  <a:cubicBezTo>
                    <a:pt x="1177" y="381"/>
                    <a:pt x="1404" y="321"/>
                    <a:pt x="1567" y="167"/>
                  </a:cubicBezTo>
                  <a:cubicBezTo>
                    <a:pt x="1620" y="117"/>
                    <a:pt x="1662" y="61"/>
                    <a:pt x="1695" y="0"/>
                  </a:cubicBezTo>
                  <a:cubicBezTo>
                    <a:pt x="1621" y="110"/>
                    <a:pt x="1519" y="199"/>
                    <a:pt x="1390" y="254"/>
                  </a:cubicBezTo>
                  <a:cubicBezTo>
                    <a:pt x="1322" y="284"/>
                    <a:pt x="1250" y="302"/>
                    <a:pt x="1176" y="311"/>
                  </a:cubicBezTo>
                  <a:cubicBezTo>
                    <a:pt x="1089" y="322"/>
                    <a:pt x="1000" y="321"/>
                    <a:pt x="912" y="311"/>
                  </a:cubicBezTo>
                  <a:cubicBezTo>
                    <a:pt x="805" y="299"/>
                    <a:pt x="698" y="275"/>
                    <a:pt x="595" y="243"/>
                  </a:cubicBezTo>
                  <a:cubicBezTo>
                    <a:pt x="467" y="203"/>
                    <a:pt x="342" y="152"/>
                    <a:pt x="220" y="94"/>
                  </a:cubicBezTo>
                  <a:cubicBezTo>
                    <a:pt x="205" y="87"/>
                    <a:pt x="205" y="87"/>
                    <a:pt x="205" y="87"/>
                  </a:cubicBezTo>
                  <a:lnTo>
                    <a:pt x="243" y="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" name="Group 121"/>
            <p:cNvGrpSpPr/>
            <p:nvPr/>
          </p:nvGrpSpPr>
          <p:grpSpPr>
            <a:xfrm>
              <a:off x="2285381" y="2893937"/>
              <a:ext cx="2357438" cy="1444095"/>
              <a:chOff x="2128839" y="3046943"/>
              <a:chExt cx="2357438" cy="1444095"/>
            </a:xfrm>
            <a:grpFill/>
          </p:grpSpPr>
          <p:sp>
            <p:nvSpPr>
              <p:cNvPr id="18" name="Freeform 13"/>
              <p:cNvSpPr>
                <a:spLocks noEditPoints="1"/>
              </p:cNvSpPr>
              <p:nvPr/>
            </p:nvSpPr>
            <p:spPr bwMode="auto">
              <a:xfrm flipH="1">
                <a:off x="3402014" y="3575050"/>
                <a:ext cx="201613" cy="280988"/>
              </a:xfrm>
              <a:custGeom>
                <a:avLst/>
                <a:gdLst>
                  <a:gd name="T0" fmla="*/ 134 w 177"/>
                  <a:gd name="T1" fmla="*/ 28 h 248"/>
                  <a:gd name="T2" fmla="*/ 134 w 177"/>
                  <a:gd name="T3" fmla="*/ 45 h 248"/>
                  <a:gd name="T4" fmla="*/ 145 w 177"/>
                  <a:gd name="T5" fmla="*/ 78 h 248"/>
                  <a:gd name="T6" fmla="*/ 146 w 177"/>
                  <a:gd name="T7" fmla="*/ 95 h 248"/>
                  <a:gd name="T8" fmla="*/ 134 w 177"/>
                  <a:gd name="T9" fmla="*/ 130 h 248"/>
                  <a:gd name="T10" fmla="*/ 134 w 177"/>
                  <a:gd name="T11" fmla="*/ 147 h 248"/>
                  <a:gd name="T12" fmla="*/ 155 w 177"/>
                  <a:gd name="T13" fmla="*/ 179 h 248"/>
                  <a:gd name="T14" fmla="*/ 157 w 177"/>
                  <a:gd name="T15" fmla="*/ 196 h 248"/>
                  <a:gd name="T16" fmla="*/ 134 w 177"/>
                  <a:gd name="T17" fmla="*/ 237 h 248"/>
                  <a:gd name="T18" fmla="*/ 154 w 177"/>
                  <a:gd name="T19" fmla="*/ 0 h 248"/>
                  <a:gd name="T20" fmla="*/ 105 w 177"/>
                  <a:gd name="T21" fmla="*/ 31 h 248"/>
                  <a:gd name="T22" fmla="*/ 105 w 177"/>
                  <a:gd name="T23" fmla="*/ 240 h 248"/>
                  <a:gd name="T24" fmla="*/ 105 w 177"/>
                  <a:gd name="T25" fmla="*/ 218 h 248"/>
                  <a:gd name="T26" fmla="*/ 134 w 177"/>
                  <a:gd name="T27" fmla="*/ 62 h 248"/>
                  <a:gd name="T28" fmla="*/ 134 w 177"/>
                  <a:gd name="T29" fmla="*/ 45 h 248"/>
                  <a:gd name="T30" fmla="*/ 105 w 177"/>
                  <a:gd name="T31" fmla="*/ 99 h 248"/>
                  <a:gd name="T32" fmla="*/ 134 w 177"/>
                  <a:gd name="T33" fmla="*/ 79 h 248"/>
                  <a:gd name="T34" fmla="*/ 105 w 177"/>
                  <a:gd name="T35" fmla="*/ 133 h 248"/>
                  <a:gd name="T36" fmla="*/ 134 w 177"/>
                  <a:gd name="T37" fmla="*/ 147 h 248"/>
                  <a:gd name="T38" fmla="*/ 116 w 177"/>
                  <a:gd name="T39" fmla="*/ 183 h 248"/>
                  <a:gd name="T40" fmla="*/ 105 w 177"/>
                  <a:gd name="T41" fmla="*/ 201 h 248"/>
                  <a:gd name="T42" fmla="*/ 106 w 177"/>
                  <a:gd name="T43" fmla="*/ 167 h 248"/>
                  <a:gd name="T44" fmla="*/ 134 w 177"/>
                  <a:gd name="T45" fmla="*/ 147 h 248"/>
                  <a:gd name="T46" fmla="*/ 38 w 177"/>
                  <a:gd name="T47" fmla="*/ 38 h 248"/>
                  <a:gd name="T48" fmla="*/ 38 w 177"/>
                  <a:gd name="T49" fmla="*/ 55 h 248"/>
                  <a:gd name="T50" fmla="*/ 97 w 177"/>
                  <a:gd name="T51" fmla="*/ 83 h 248"/>
                  <a:gd name="T52" fmla="*/ 105 w 177"/>
                  <a:gd name="T53" fmla="*/ 99 h 248"/>
                  <a:gd name="T54" fmla="*/ 105 w 177"/>
                  <a:gd name="T55" fmla="*/ 65 h 248"/>
                  <a:gd name="T56" fmla="*/ 68 w 177"/>
                  <a:gd name="T57" fmla="*/ 35 h 248"/>
                  <a:gd name="T58" fmla="*/ 38 w 177"/>
                  <a:gd name="T59" fmla="*/ 247 h 248"/>
                  <a:gd name="T60" fmla="*/ 38 w 177"/>
                  <a:gd name="T61" fmla="*/ 225 h 248"/>
                  <a:gd name="T62" fmla="*/ 105 w 177"/>
                  <a:gd name="T63" fmla="*/ 116 h 248"/>
                  <a:gd name="T64" fmla="*/ 69 w 177"/>
                  <a:gd name="T65" fmla="*/ 154 h 248"/>
                  <a:gd name="T66" fmla="*/ 38 w 177"/>
                  <a:gd name="T67" fmla="*/ 174 h 248"/>
                  <a:gd name="T68" fmla="*/ 56 w 177"/>
                  <a:gd name="T69" fmla="*/ 138 h 248"/>
                  <a:gd name="T70" fmla="*/ 105 w 177"/>
                  <a:gd name="T71" fmla="*/ 116 h 248"/>
                  <a:gd name="T72" fmla="*/ 38 w 177"/>
                  <a:gd name="T73" fmla="*/ 208 h 248"/>
                  <a:gd name="T74" fmla="*/ 38 w 177"/>
                  <a:gd name="T75" fmla="*/ 12 h 248"/>
                  <a:gd name="T76" fmla="*/ 24 w 177"/>
                  <a:gd name="T77" fmla="*/ 248 h 248"/>
                  <a:gd name="T78" fmla="*/ 37 w 177"/>
                  <a:gd name="T79" fmla="*/ 208 h 248"/>
                  <a:gd name="T80" fmla="*/ 35 w 177"/>
                  <a:gd name="T81" fmla="*/ 191 h 248"/>
                  <a:gd name="T82" fmla="*/ 38 w 177"/>
                  <a:gd name="T83" fmla="*/ 157 h 248"/>
                  <a:gd name="T84" fmla="*/ 38 w 177"/>
                  <a:gd name="T85" fmla="*/ 140 h 248"/>
                  <a:gd name="T86" fmla="*/ 27 w 177"/>
                  <a:gd name="T87" fmla="*/ 107 h 248"/>
                  <a:gd name="T88" fmla="*/ 25 w 177"/>
                  <a:gd name="T89" fmla="*/ 90 h 248"/>
                  <a:gd name="T90" fmla="*/ 38 w 177"/>
                  <a:gd name="T91" fmla="*/ 55 h 248"/>
                  <a:gd name="T92" fmla="*/ 38 w 177"/>
                  <a:gd name="T93" fmla="*/ 3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7" h="248">
                    <a:moveTo>
                      <a:pt x="154" y="0"/>
                    </a:move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8"/>
                      <a:pt x="134" y="28"/>
                      <a:pt x="134" y="28"/>
                    </a:cubicBezTo>
                    <a:cubicBezTo>
                      <a:pt x="140" y="28"/>
                      <a:pt x="140" y="28"/>
                      <a:pt x="140" y="28"/>
                    </a:cubicBezTo>
                    <a:cubicBezTo>
                      <a:pt x="140" y="33"/>
                      <a:pt x="141" y="39"/>
                      <a:pt x="141" y="44"/>
                    </a:cubicBezTo>
                    <a:cubicBezTo>
                      <a:pt x="134" y="45"/>
                      <a:pt x="134" y="45"/>
                      <a:pt x="134" y="45"/>
                    </a:cubicBezTo>
                    <a:cubicBezTo>
                      <a:pt x="134" y="62"/>
                      <a:pt x="134" y="62"/>
                      <a:pt x="134" y="62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4" y="67"/>
                      <a:pt x="144" y="72"/>
                      <a:pt x="145" y="78"/>
                    </a:cubicBezTo>
                    <a:cubicBezTo>
                      <a:pt x="134" y="79"/>
                      <a:pt x="134" y="79"/>
                      <a:pt x="134" y="79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46" y="95"/>
                      <a:pt x="146" y="95"/>
                      <a:pt x="146" y="95"/>
                    </a:cubicBezTo>
                    <a:cubicBezTo>
                      <a:pt x="147" y="101"/>
                      <a:pt x="147" y="106"/>
                      <a:pt x="148" y="112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34" y="130"/>
                      <a:pt x="134" y="130"/>
                      <a:pt x="134" y="130"/>
                    </a:cubicBezTo>
                    <a:cubicBezTo>
                      <a:pt x="150" y="129"/>
                      <a:pt x="150" y="129"/>
                      <a:pt x="150" y="129"/>
                    </a:cubicBezTo>
                    <a:cubicBezTo>
                      <a:pt x="150" y="134"/>
                      <a:pt x="151" y="140"/>
                      <a:pt x="151" y="145"/>
                    </a:cubicBezTo>
                    <a:cubicBezTo>
                      <a:pt x="134" y="147"/>
                      <a:pt x="134" y="147"/>
                      <a:pt x="134" y="147"/>
                    </a:cubicBezTo>
                    <a:cubicBezTo>
                      <a:pt x="134" y="164"/>
                      <a:pt x="134" y="164"/>
                      <a:pt x="134" y="164"/>
                    </a:cubicBezTo>
                    <a:cubicBezTo>
                      <a:pt x="153" y="162"/>
                      <a:pt x="153" y="162"/>
                      <a:pt x="153" y="162"/>
                    </a:cubicBezTo>
                    <a:cubicBezTo>
                      <a:pt x="154" y="168"/>
                      <a:pt x="154" y="173"/>
                      <a:pt x="155" y="179"/>
                    </a:cubicBezTo>
                    <a:cubicBezTo>
                      <a:pt x="134" y="181"/>
                      <a:pt x="134" y="181"/>
                      <a:pt x="134" y="181"/>
                    </a:cubicBezTo>
                    <a:cubicBezTo>
                      <a:pt x="134" y="198"/>
                      <a:pt x="134" y="198"/>
                      <a:pt x="134" y="198"/>
                    </a:cubicBezTo>
                    <a:cubicBezTo>
                      <a:pt x="157" y="196"/>
                      <a:pt x="157" y="196"/>
                      <a:pt x="157" y="196"/>
                    </a:cubicBezTo>
                    <a:cubicBezTo>
                      <a:pt x="157" y="202"/>
                      <a:pt x="158" y="207"/>
                      <a:pt x="158" y="213"/>
                    </a:cubicBezTo>
                    <a:cubicBezTo>
                      <a:pt x="134" y="215"/>
                      <a:pt x="134" y="215"/>
                      <a:pt x="134" y="215"/>
                    </a:cubicBezTo>
                    <a:cubicBezTo>
                      <a:pt x="134" y="237"/>
                      <a:pt x="134" y="237"/>
                      <a:pt x="134" y="237"/>
                    </a:cubicBezTo>
                    <a:cubicBezTo>
                      <a:pt x="177" y="233"/>
                      <a:pt x="177" y="233"/>
                      <a:pt x="177" y="233"/>
                    </a:cubicBezTo>
                    <a:cubicBezTo>
                      <a:pt x="173" y="194"/>
                      <a:pt x="169" y="155"/>
                      <a:pt x="165" y="117"/>
                    </a:cubicBezTo>
                    <a:cubicBezTo>
                      <a:pt x="162" y="78"/>
                      <a:pt x="158" y="39"/>
                      <a:pt x="154" y="0"/>
                    </a:cubicBezTo>
                    <a:close/>
                    <a:moveTo>
                      <a:pt x="134" y="2"/>
                    </a:moveTo>
                    <a:cubicBezTo>
                      <a:pt x="105" y="5"/>
                      <a:pt x="105" y="5"/>
                      <a:pt x="105" y="5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34" y="28"/>
                      <a:pt x="134" y="28"/>
                      <a:pt x="134" y="28"/>
                    </a:cubicBezTo>
                    <a:cubicBezTo>
                      <a:pt x="134" y="2"/>
                      <a:pt x="134" y="2"/>
                      <a:pt x="134" y="2"/>
                    </a:cubicBezTo>
                    <a:close/>
                    <a:moveTo>
                      <a:pt x="105" y="240"/>
                    </a:moveTo>
                    <a:cubicBezTo>
                      <a:pt x="134" y="237"/>
                      <a:pt x="134" y="237"/>
                      <a:pt x="134" y="237"/>
                    </a:cubicBezTo>
                    <a:cubicBezTo>
                      <a:pt x="134" y="215"/>
                      <a:pt x="134" y="215"/>
                      <a:pt x="134" y="215"/>
                    </a:cubicBezTo>
                    <a:cubicBezTo>
                      <a:pt x="105" y="218"/>
                      <a:pt x="105" y="218"/>
                      <a:pt x="105" y="218"/>
                    </a:cubicBezTo>
                    <a:cubicBezTo>
                      <a:pt x="105" y="240"/>
                      <a:pt x="105" y="240"/>
                      <a:pt x="105" y="240"/>
                    </a:cubicBezTo>
                    <a:close/>
                    <a:moveTo>
                      <a:pt x="134" y="45"/>
                    </a:moveTo>
                    <a:cubicBezTo>
                      <a:pt x="134" y="62"/>
                      <a:pt x="134" y="62"/>
                      <a:pt x="134" y="62"/>
                    </a:cubicBezTo>
                    <a:cubicBezTo>
                      <a:pt x="105" y="65"/>
                      <a:pt x="105" y="65"/>
                      <a:pt x="105" y="65"/>
                    </a:cubicBezTo>
                    <a:cubicBezTo>
                      <a:pt x="105" y="48"/>
                      <a:pt x="105" y="48"/>
                      <a:pt x="105" y="48"/>
                    </a:cubicBezTo>
                    <a:cubicBezTo>
                      <a:pt x="134" y="45"/>
                      <a:pt x="134" y="45"/>
                      <a:pt x="134" y="45"/>
                    </a:cubicBezTo>
                    <a:close/>
                    <a:moveTo>
                      <a:pt x="134" y="79"/>
                    </a:moveTo>
                    <a:cubicBezTo>
                      <a:pt x="134" y="96"/>
                      <a:pt x="134" y="96"/>
                      <a:pt x="134" y="96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05" y="82"/>
                      <a:pt x="105" y="82"/>
                      <a:pt x="105" y="82"/>
                    </a:cubicBezTo>
                    <a:cubicBezTo>
                      <a:pt x="134" y="79"/>
                      <a:pt x="134" y="79"/>
                      <a:pt x="134" y="79"/>
                    </a:cubicBezTo>
                    <a:close/>
                    <a:moveTo>
                      <a:pt x="134" y="113"/>
                    </a:moveTo>
                    <a:cubicBezTo>
                      <a:pt x="134" y="130"/>
                      <a:pt x="134" y="130"/>
                      <a:pt x="134" y="130"/>
                    </a:cubicBezTo>
                    <a:cubicBezTo>
                      <a:pt x="105" y="133"/>
                      <a:pt x="105" y="133"/>
                      <a:pt x="105" y="133"/>
                    </a:cubicBezTo>
                    <a:cubicBezTo>
                      <a:pt x="105" y="116"/>
                      <a:pt x="105" y="116"/>
                      <a:pt x="105" y="116"/>
                    </a:cubicBezTo>
                    <a:cubicBezTo>
                      <a:pt x="134" y="113"/>
                      <a:pt x="134" y="113"/>
                      <a:pt x="134" y="113"/>
                    </a:cubicBezTo>
                    <a:close/>
                    <a:moveTo>
                      <a:pt x="134" y="147"/>
                    </a:moveTo>
                    <a:cubicBezTo>
                      <a:pt x="134" y="164"/>
                      <a:pt x="134" y="164"/>
                      <a:pt x="134" y="164"/>
                    </a:cubicBezTo>
                    <a:cubicBezTo>
                      <a:pt x="114" y="166"/>
                      <a:pt x="114" y="166"/>
                      <a:pt x="114" y="166"/>
                    </a:cubicBezTo>
                    <a:cubicBezTo>
                      <a:pt x="115" y="172"/>
                      <a:pt x="115" y="177"/>
                      <a:pt x="116" y="183"/>
                    </a:cubicBezTo>
                    <a:cubicBezTo>
                      <a:pt x="134" y="181"/>
                      <a:pt x="134" y="181"/>
                      <a:pt x="134" y="181"/>
                    </a:cubicBezTo>
                    <a:cubicBezTo>
                      <a:pt x="134" y="198"/>
                      <a:pt x="134" y="198"/>
                      <a:pt x="134" y="198"/>
                    </a:cubicBezTo>
                    <a:cubicBezTo>
                      <a:pt x="105" y="201"/>
                      <a:pt x="105" y="201"/>
                      <a:pt x="105" y="201"/>
                    </a:cubicBezTo>
                    <a:cubicBezTo>
                      <a:pt x="105" y="184"/>
                      <a:pt x="105" y="184"/>
                      <a:pt x="105" y="184"/>
                    </a:cubicBezTo>
                    <a:cubicBezTo>
                      <a:pt x="108" y="184"/>
                      <a:pt x="108" y="184"/>
                      <a:pt x="108" y="184"/>
                    </a:cubicBezTo>
                    <a:cubicBezTo>
                      <a:pt x="107" y="178"/>
                      <a:pt x="106" y="173"/>
                      <a:pt x="106" y="167"/>
                    </a:cubicBezTo>
                    <a:cubicBezTo>
                      <a:pt x="105" y="167"/>
                      <a:pt x="105" y="167"/>
                      <a:pt x="105" y="167"/>
                    </a:cubicBezTo>
                    <a:cubicBezTo>
                      <a:pt x="105" y="150"/>
                      <a:pt x="105" y="150"/>
                      <a:pt x="105" y="150"/>
                    </a:cubicBezTo>
                    <a:lnTo>
                      <a:pt x="134" y="147"/>
                    </a:lnTo>
                    <a:close/>
                    <a:moveTo>
                      <a:pt x="105" y="5"/>
                    </a:move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6" y="42"/>
                      <a:pt x="56" y="47"/>
                      <a:pt x="57" y="53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6" y="72"/>
                      <a:pt x="97" y="77"/>
                      <a:pt x="97" y="83"/>
                    </a:cubicBezTo>
                    <a:cubicBezTo>
                      <a:pt x="38" y="89"/>
                      <a:pt x="38" y="89"/>
                      <a:pt x="38" y="89"/>
                    </a:cubicBezTo>
                    <a:cubicBezTo>
                      <a:pt x="38" y="106"/>
                      <a:pt x="38" y="106"/>
                      <a:pt x="38" y="106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04" y="65"/>
                      <a:pt x="104" y="65"/>
                      <a:pt x="104" y="65"/>
                    </a:cubicBezTo>
                    <a:cubicBezTo>
                      <a:pt x="105" y="65"/>
                      <a:pt x="105" y="65"/>
                      <a:pt x="105" y="65"/>
                    </a:cubicBezTo>
                    <a:cubicBezTo>
                      <a:pt x="105" y="48"/>
                      <a:pt x="105" y="48"/>
                      <a:pt x="105" y="4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69" y="46"/>
                      <a:pt x="68" y="40"/>
                      <a:pt x="68" y="35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5"/>
                      <a:pt x="105" y="5"/>
                      <a:pt x="105" y="5"/>
                    </a:cubicBezTo>
                    <a:close/>
                    <a:moveTo>
                      <a:pt x="38" y="247"/>
                    </a:moveTo>
                    <a:cubicBezTo>
                      <a:pt x="105" y="240"/>
                      <a:pt x="105" y="240"/>
                      <a:pt x="105" y="240"/>
                    </a:cubicBezTo>
                    <a:cubicBezTo>
                      <a:pt x="105" y="218"/>
                      <a:pt x="105" y="218"/>
                      <a:pt x="105" y="218"/>
                    </a:cubicBezTo>
                    <a:cubicBezTo>
                      <a:pt x="38" y="225"/>
                      <a:pt x="38" y="225"/>
                      <a:pt x="38" y="225"/>
                    </a:cubicBezTo>
                    <a:cubicBezTo>
                      <a:pt x="38" y="224"/>
                      <a:pt x="38" y="224"/>
                      <a:pt x="38" y="224"/>
                    </a:cubicBezTo>
                    <a:cubicBezTo>
                      <a:pt x="38" y="247"/>
                      <a:pt x="38" y="247"/>
                      <a:pt x="38" y="247"/>
                    </a:cubicBezTo>
                    <a:close/>
                    <a:moveTo>
                      <a:pt x="105" y="116"/>
                    </a:moveTo>
                    <a:cubicBezTo>
                      <a:pt x="105" y="133"/>
                      <a:pt x="105" y="133"/>
                      <a:pt x="105" y="133"/>
                    </a:cubicBezTo>
                    <a:cubicBezTo>
                      <a:pt x="67" y="137"/>
                      <a:pt x="67" y="137"/>
                      <a:pt x="67" y="137"/>
                    </a:cubicBezTo>
                    <a:cubicBezTo>
                      <a:pt x="68" y="142"/>
                      <a:pt x="69" y="148"/>
                      <a:pt x="69" y="154"/>
                    </a:cubicBezTo>
                    <a:cubicBezTo>
                      <a:pt x="105" y="150"/>
                      <a:pt x="105" y="150"/>
                      <a:pt x="105" y="150"/>
                    </a:cubicBezTo>
                    <a:cubicBezTo>
                      <a:pt x="105" y="167"/>
                      <a:pt x="105" y="167"/>
                      <a:pt x="105" y="167"/>
                    </a:cubicBezTo>
                    <a:cubicBezTo>
                      <a:pt x="38" y="174"/>
                      <a:pt x="38" y="174"/>
                      <a:pt x="38" y="174"/>
                    </a:cubicBezTo>
                    <a:cubicBezTo>
                      <a:pt x="38" y="157"/>
                      <a:pt x="38" y="157"/>
                      <a:pt x="38" y="157"/>
                    </a:cubicBezTo>
                    <a:cubicBezTo>
                      <a:pt x="58" y="155"/>
                      <a:pt x="58" y="155"/>
                      <a:pt x="58" y="155"/>
                    </a:cubicBezTo>
                    <a:cubicBezTo>
                      <a:pt x="58" y="149"/>
                      <a:pt x="57" y="144"/>
                      <a:pt x="56" y="138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105" y="116"/>
                      <a:pt x="105" y="116"/>
                      <a:pt x="105" y="116"/>
                    </a:cubicBezTo>
                    <a:close/>
                    <a:moveTo>
                      <a:pt x="105" y="184"/>
                    </a:moveTo>
                    <a:cubicBezTo>
                      <a:pt x="105" y="201"/>
                      <a:pt x="105" y="201"/>
                      <a:pt x="105" y="201"/>
                    </a:cubicBezTo>
                    <a:cubicBezTo>
                      <a:pt x="38" y="208"/>
                      <a:pt x="38" y="208"/>
                      <a:pt x="38" y="208"/>
                    </a:cubicBezTo>
                    <a:cubicBezTo>
                      <a:pt x="38" y="191"/>
                      <a:pt x="38" y="191"/>
                      <a:pt x="38" y="191"/>
                    </a:cubicBezTo>
                    <a:lnTo>
                      <a:pt x="105" y="184"/>
                    </a:lnTo>
                    <a:close/>
                    <a:moveTo>
                      <a:pt x="38" y="1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4" y="54"/>
                      <a:pt x="8" y="93"/>
                      <a:pt x="12" y="132"/>
                    </a:cubicBezTo>
                    <a:cubicBezTo>
                      <a:pt x="16" y="171"/>
                      <a:pt x="20" y="210"/>
                      <a:pt x="24" y="248"/>
                    </a:cubicBezTo>
                    <a:cubicBezTo>
                      <a:pt x="38" y="247"/>
                      <a:pt x="38" y="247"/>
                      <a:pt x="38" y="247"/>
                    </a:cubicBezTo>
                    <a:cubicBezTo>
                      <a:pt x="38" y="224"/>
                      <a:pt x="38" y="224"/>
                      <a:pt x="38" y="224"/>
                    </a:cubicBezTo>
                    <a:cubicBezTo>
                      <a:pt x="37" y="208"/>
                      <a:pt x="37" y="208"/>
                      <a:pt x="37" y="208"/>
                    </a:cubicBezTo>
                    <a:cubicBezTo>
                      <a:pt x="38" y="208"/>
                      <a:pt x="38" y="208"/>
                      <a:pt x="38" y="208"/>
                    </a:cubicBezTo>
                    <a:cubicBezTo>
                      <a:pt x="38" y="191"/>
                      <a:pt x="38" y="191"/>
                      <a:pt x="38" y="191"/>
                    </a:cubicBezTo>
                    <a:cubicBezTo>
                      <a:pt x="35" y="191"/>
                      <a:pt x="35" y="191"/>
                      <a:pt x="35" y="191"/>
                    </a:cubicBezTo>
                    <a:cubicBezTo>
                      <a:pt x="35" y="186"/>
                      <a:pt x="34" y="180"/>
                      <a:pt x="33" y="174"/>
                    </a:cubicBezTo>
                    <a:cubicBezTo>
                      <a:pt x="38" y="174"/>
                      <a:pt x="38" y="174"/>
                      <a:pt x="38" y="174"/>
                    </a:cubicBezTo>
                    <a:cubicBezTo>
                      <a:pt x="38" y="157"/>
                      <a:pt x="38" y="157"/>
                      <a:pt x="38" y="157"/>
                    </a:cubicBezTo>
                    <a:cubicBezTo>
                      <a:pt x="32" y="157"/>
                      <a:pt x="32" y="157"/>
                      <a:pt x="32" y="157"/>
                    </a:cubicBezTo>
                    <a:cubicBezTo>
                      <a:pt x="31" y="152"/>
                      <a:pt x="31" y="146"/>
                      <a:pt x="30" y="141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28" y="118"/>
                      <a:pt x="27" y="113"/>
                      <a:pt x="27" y="107"/>
                    </a:cubicBezTo>
                    <a:cubicBezTo>
                      <a:pt x="38" y="106"/>
                      <a:pt x="38" y="106"/>
                      <a:pt x="38" y="106"/>
                    </a:cubicBezTo>
                    <a:cubicBezTo>
                      <a:pt x="38" y="89"/>
                      <a:pt x="38" y="89"/>
                      <a:pt x="38" y="89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4" y="85"/>
                      <a:pt x="24" y="79"/>
                      <a:pt x="23" y="73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1"/>
                      <a:pt x="20" y="45"/>
                      <a:pt x="20" y="40"/>
                    </a:cubicBezTo>
                    <a:cubicBezTo>
                      <a:pt x="38" y="38"/>
                      <a:pt x="38" y="38"/>
                      <a:pt x="38" y="38"/>
                    </a:cubicBez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E79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"/>
              <p:cNvSpPr>
                <a:spLocks noEditPoints="1"/>
              </p:cNvSpPr>
              <p:nvPr/>
            </p:nvSpPr>
            <p:spPr bwMode="auto">
              <a:xfrm flipH="1">
                <a:off x="3190877" y="3300413"/>
                <a:ext cx="204788" cy="544513"/>
              </a:xfrm>
              <a:custGeom>
                <a:avLst/>
                <a:gdLst>
                  <a:gd name="T0" fmla="*/ 154 w 181"/>
                  <a:gd name="T1" fmla="*/ 0 h 479"/>
                  <a:gd name="T2" fmla="*/ 154 w 181"/>
                  <a:gd name="T3" fmla="*/ 407 h 479"/>
                  <a:gd name="T4" fmla="*/ 123 w 181"/>
                  <a:gd name="T5" fmla="*/ 19 h 479"/>
                  <a:gd name="T6" fmla="*/ 125 w 181"/>
                  <a:gd name="T7" fmla="*/ 120 h 479"/>
                  <a:gd name="T8" fmla="*/ 127 w 181"/>
                  <a:gd name="T9" fmla="*/ 54 h 479"/>
                  <a:gd name="T10" fmla="*/ 125 w 181"/>
                  <a:gd name="T11" fmla="*/ 221 h 479"/>
                  <a:gd name="T12" fmla="*/ 128 w 181"/>
                  <a:gd name="T13" fmla="*/ 205 h 479"/>
                  <a:gd name="T14" fmla="*/ 123 w 181"/>
                  <a:gd name="T15" fmla="*/ 155 h 479"/>
                  <a:gd name="T16" fmla="*/ 130 w 181"/>
                  <a:gd name="T17" fmla="*/ 321 h 479"/>
                  <a:gd name="T18" fmla="*/ 122 w 181"/>
                  <a:gd name="T19" fmla="*/ 306 h 479"/>
                  <a:gd name="T20" fmla="*/ 130 w 181"/>
                  <a:gd name="T21" fmla="*/ 256 h 479"/>
                  <a:gd name="T22" fmla="*/ 128 w 181"/>
                  <a:gd name="T23" fmla="*/ 356 h 479"/>
                  <a:gd name="T24" fmla="*/ 117 w 181"/>
                  <a:gd name="T25" fmla="*/ 19 h 479"/>
                  <a:gd name="T26" fmla="*/ 119 w 181"/>
                  <a:gd name="T27" fmla="*/ 54 h 479"/>
                  <a:gd name="T28" fmla="*/ 119 w 181"/>
                  <a:gd name="T29" fmla="*/ 120 h 479"/>
                  <a:gd name="T30" fmla="*/ 119 w 181"/>
                  <a:gd name="T31" fmla="*/ 155 h 479"/>
                  <a:gd name="T32" fmla="*/ 119 w 181"/>
                  <a:gd name="T33" fmla="*/ 170 h 479"/>
                  <a:gd name="T34" fmla="*/ 118 w 181"/>
                  <a:gd name="T35" fmla="*/ 221 h 479"/>
                  <a:gd name="T36" fmla="*/ 120 w 181"/>
                  <a:gd name="T37" fmla="*/ 205 h 479"/>
                  <a:gd name="T38" fmla="*/ 120 w 181"/>
                  <a:gd name="T39" fmla="*/ 256 h 479"/>
                  <a:gd name="T40" fmla="*/ 118 w 181"/>
                  <a:gd name="T41" fmla="*/ 321 h 479"/>
                  <a:gd name="T42" fmla="*/ 120 w 181"/>
                  <a:gd name="T43" fmla="*/ 356 h 479"/>
                  <a:gd name="T44" fmla="*/ 95 w 181"/>
                  <a:gd name="T45" fmla="*/ 19 h 479"/>
                  <a:gd name="T46" fmla="*/ 96 w 181"/>
                  <a:gd name="T47" fmla="*/ 70 h 479"/>
                  <a:gd name="T48" fmla="*/ 92 w 181"/>
                  <a:gd name="T49" fmla="*/ 54 h 479"/>
                  <a:gd name="T50" fmla="*/ 91 w 181"/>
                  <a:gd name="T51" fmla="*/ 105 h 479"/>
                  <a:gd name="T52" fmla="*/ 97 w 181"/>
                  <a:gd name="T53" fmla="*/ 221 h 479"/>
                  <a:gd name="T54" fmla="*/ 97 w 181"/>
                  <a:gd name="T55" fmla="*/ 271 h 479"/>
                  <a:gd name="T56" fmla="*/ 91 w 181"/>
                  <a:gd name="T57" fmla="*/ 256 h 479"/>
                  <a:gd name="T58" fmla="*/ 91 w 181"/>
                  <a:gd name="T59" fmla="*/ 407 h 479"/>
                  <a:gd name="T60" fmla="*/ 95 w 181"/>
                  <a:gd name="T61" fmla="*/ 372 h 479"/>
                  <a:gd name="T62" fmla="*/ 94 w 181"/>
                  <a:gd name="T63" fmla="*/ 306 h 479"/>
                  <a:gd name="T64" fmla="*/ 87 w 181"/>
                  <a:gd name="T65" fmla="*/ 19 h 479"/>
                  <a:gd name="T66" fmla="*/ 87 w 181"/>
                  <a:gd name="T67" fmla="*/ 54 h 479"/>
                  <a:gd name="T68" fmla="*/ 86 w 181"/>
                  <a:gd name="T69" fmla="*/ 70 h 479"/>
                  <a:gd name="T70" fmla="*/ 61 w 181"/>
                  <a:gd name="T71" fmla="*/ 70 h 479"/>
                  <a:gd name="T72" fmla="*/ 63 w 181"/>
                  <a:gd name="T73" fmla="*/ 457 h 479"/>
                  <a:gd name="T74" fmla="*/ 63 w 181"/>
                  <a:gd name="T75" fmla="*/ 170 h 479"/>
                  <a:gd name="T76" fmla="*/ 62 w 181"/>
                  <a:gd name="T77" fmla="*/ 105 h 479"/>
                  <a:gd name="T78" fmla="*/ 87 w 181"/>
                  <a:gd name="T79" fmla="*/ 105 h 479"/>
                  <a:gd name="T80" fmla="*/ 86 w 181"/>
                  <a:gd name="T81" fmla="*/ 221 h 479"/>
                  <a:gd name="T82" fmla="*/ 88 w 181"/>
                  <a:gd name="T83" fmla="*/ 256 h 479"/>
                  <a:gd name="T84" fmla="*/ 85 w 181"/>
                  <a:gd name="T85" fmla="*/ 271 h 479"/>
                  <a:gd name="T86" fmla="*/ 60 w 181"/>
                  <a:gd name="T87" fmla="*/ 271 h 479"/>
                  <a:gd name="T88" fmla="*/ 65 w 181"/>
                  <a:gd name="T89" fmla="*/ 205 h 479"/>
                  <a:gd name="T90" fmla="*/ 84 w 181"/>
                  <a:gd name="T91" fmla="*/ 372 h 479"/>
                  <a:gd name="T92" fmla="*/ 59 w 181"/>
                  <a:gd name="T93" fmla="*/ 372 h 479"/>
                  <a:gd name="T94" fmla="*/ 65 w 181"/>
                  <a:gd name="T95" fmla="*/ 306 h 479"/>
                  <a:gd name="T96" fmla="*/ 90 w 181"/>
                  <a:gd name="T97" fmla="*/ 407 h 479"/>
                  <a:gd name="T98" fmla="*/ 59 w 181"/>
                  <a:gd name="T99" fmla="*/ 407 h 479"/>
                  <a:gd name="T100" fmla="*/ 84 w 181"/>
                  <a:gd name="T101" fmla="*/ 407 h 479"/>
                  <a:gd name="T102" fmla="*/ 57 w 181"/>
                  <a:gd name="T103" fmla="*/ 70 h 479"/>
                  <a:gd name="T104" fmla="*/ 54 w 181"/>
                  <a:gd name="T105" fmla="*/ 105 h 479"/>
                  <a:gd name="T106" fmla="*/ 57 w 181"/>
                  <a:gd name="T107" fmla="*/ 170 h 479"/>
                  <a:gd name="T108" fmla="*/ 59 w 181"/>
                  <a:gd name="T109" fmla="*/ 479 h 479"/>
                  <a:gd name="T110" fmla="*/ 58 w 181"/>
                  <a:gd name="T111" fmla="*/ 407 h 479"/>
                  <a:gd name="T112" fmla="*/ 52 w 181"/>
                  <a:gd name="T113" fmla="*/ 422 h 479"/>
                  <a:gd name="T114" fmla="*/ 52 w 181"/>
                  <a:gd name="T115" fmla="*/ 221 h 479"/>
                  <a:gd name="T116" fmla="*/ 52 w 181"/>
                  <a:gd name="T117" fmla="*/ 306 h 479"/>
                  <a:gd name="T118" fmla="*/ 59 w 181"/>
                  <a:gd name="T119" fmla="*/ 356 h 479"/>
                  <a:gd name="T120" fmla="*/ 27 w 181"/>
                  <a:gd name="T121" fmla="*/ 356 h 479"/>
                  <a:gd name="T122" fmla="*/ 57 w 181"/>
                  <a:gd name="T123" fmla="*/ 205 h 479"/>
                  <a:gd name="T124" fmla="*/ 27 w 181"/>
                  <a:gd name="T125" fmla="*/ 422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1" h="479">
                    <a:moveTo>
                      <a:pt x="154" y="0"/>
                    </a:moveTo>
                    <a:cubicBezTo>
                      <a:pt x="181" y="0"/>
                      <a:pt x="181" y="0"/>
                      <a:pt x="181" y="0"/>
                    </a:cubicBezTo>
                    <a:cubicBezTo>
                      <a:pt x="181" y="80"/>
                      <a:pt x="181" y="159"/>
                      <a:pt x="181" y="239"/>
                    </a:cubicBezTo>
                    <a:cubicBezTo>
                      <a:pt x="181" y="319"/>
                      <a:pt x="181" y="399"/>
                      <a:pt x="181" y="479"/>
                    </a:cubicBezTo>
                    <a:cubicBezTo>
                      <a:pt x="154" y="479"/>
                      <a:pt x="154" y="479"/>
                      <a:pt x="154" y="479"/>
                    </a:cubicBezTo>
                    <a:cubicBezTo>
                      <a:pt x="154" y="457"/>
                      <a:pt x="154" y="457"/>
                      <a:pt x="154" y="457"/>
                    </a:cubicBezTo>
                    <a:cubicBezTo>
                      <a:pt x="162" y="457"/>
                      <a:pt x="162" y="457"/>
                      <a:pt x="162" y="457"/>
                    </a:cubicBezTo>
                    <a:cubicBezTo>
                      <a:pt x="162" y="445"/>
                      <a:pt x="162" y="434"/>
                      <a:pt x="162" y="422"/>
                    </a:cubicBezTo>
                    <a:cubicBezTo>
                      <a:pt x="154" y="422"/>
                      <a:pt x="154" y="422"/>
                      <a:pt x="154" y="422"/>
                    </a:cubicBezTo>
                    <a:cubicBezTo>
                      <a:pt x="154" y="407"/>
                      <a:pt x="154" y="407"/>
                      <a:pt x="154" y="407"/>
                    </a:cubicBezTo>
                    <a:cubicBezTo>
                      <a:pt x="162" y="407"/>
                      <a:pt x="162" y="407"/>
                      <a:pt x="162" y="407"/>
                    </a:cubicBezTo>
                    <a:cubicBezTo>
                      <a:pt x="162" y="395"/>
                      <a:pt x="162" y="383"/>
                      <a:pt x="162" y="372"/>
                    </a:cubicBezTo>
                    <a:cubicBezTo>
                      <a:pt x="154" y="372"/>
                      <a:pt x="154" y="372"/>
                      <a:pt x="154" y="372"/>
                    </a:cubicBezTo>
                    <a:cubicBezTo>
                      <a:pt x="154" y="356"/>
                      <a:pt x="154" y="356"/>
                      <a:pt x="154" y="356"/>
                    </a:cubicBezTo>
                    <a:cubicBezTo>
                      <a:pt x="162" y="356"/>
                      <a:pt x="162" y="356"/>
                      <a:pt x="162" y="356"/>
                    </a:cubicBezTo>
                    <a:cubicBezTo>
                      <a:pt x="162" y="345"/>
                      <a:pt x="162" y="333"/>
                      <a:pt x="162" y="321"/>
                    </a:cubicBezTo>
                    <a:cubicBezTo>
                      <a:pt x="154" y="321"/>
                      <a:pt x="154" y="321"/>
                      <a:pt x="154" y="321"/>
                    </a:cubicBezTo>
                    <a:cubicBezTo>
                      <a:pt x="154" y="306"/>
                      <a:pt x="154" y="306"/>
                      <a:pt x="154" y="306"/>
                    </a:cubicBezTo>
                    <a:cubicBezTo>
                      <a:pt x="162" y="306"/>
                      <a:pt x="162" y="306"/>
                      <a:pt x="162" y="306"/>
                    </a:cubicBezTo>
                    <a:cubicBezTo>
                      <a:pt x="162" y="294"/>
                      <a:pt x="162" y="283"/>
                      <a:pt x="162" y="271"/>
                    </a:cubicBezTo>
                    <a:cubicBezTo>
                      <a:pt x="154" y="271"/>
                      <a:pt x="154" y="271"/>
                      <a:pt x="154" y="271"/>
                    </a:cubicBezTo>
                    <a:cubicBezTo>
                      <a:pt x="154" y="256"/>
                      <a:pt x="154" y="256"/>
                      <a:pt x="154" y="256"/>
                    </a:cubicBezTo>
                    <a:cubicBezTo>
                      <a:pt x="162" y="256"/>
                      <a:pt x="162" y="256"/>
                      <a:pt x="162" y="256"/>
                    </a:cubicBezTo>
                    <a:cubicBezTo>
                      <a:pt x="162" y="244"/>
                      <a:pt x="162" y="232"/>
                      <a:pt x="162" y="221"/>
                    </a:cubicBezTo>
                    <a:cubicBezTo>
                      <a:pt x="154" y="221"/>
                      <a:pt x="154" y="221"/>
                      <a:pt x="154" y="221"/>
                    </a:cubicBezTo>
                    <a:cubicBezTo>
                      <a:pt x="154" y="205"/>
                      <a:pt x="154" y="205"/>
                      <a:pt x="154" y="205"/>
                    </a:cubicBezTo>
                    <a:cubicBezTo>
                      <a:pt x="162" y="205"/>
                      <a:pt x="162" y="205"/>
                      <a:pt x="162" y="205"/>
                    </a:cubicBezTo>
                    <a:cubicBezTo>
                      <a:pt x="162" y="194"/>
                      <a:pt x="162" y="182"/>
                      <a:pt x="162" y="170"/>
                    </a:cubicBezTo>
                    <a:cubicBezTo>
                      <a:pt x="154" y="170"/>
                      <a:pt x="154" y="170"/>
                      <a:pt x="154" y="170"/>
                    </a:cubicBezTo>
                    <a:cubicBezTo>
                      <a:pt x="154" y="155"/>
                      <a:pt x="154" y="155"/>
                      <a:pt x="154" y="155"/>
                    </a:cubicBezTo>
                    <a:cubicBezTo>
                      <a:pt x="162" y="155"/>
                      <a:pt x="162" y="155"/>
                      <a:pt x="162" y="155"/>
                    </a:cubicBezTo>
                    <a:cubicBezTo>
                      <a:pt x="162" y="143"/>
                      <a:pt x="162" y="132"/>
                      <a:pt x="162" y="120"/>
                    </a:cubicBezTo>
                    <a:cubicBezTo>
                      <a:pt x="154" y="120"/>
                      <a:pt x="154" y="120"/>
                      <a:pt x="154" y="120"/>
                    </a:cubicBezTo>
                    <a:cubicBezTo>
                      <a:pt x="154" y="105"/>
                      <a:pt x="154" y="105"/>
                      <a:pt x="154" y="105"/>
                    </a:cubicBezTo>
                    <a:cubicBezTo>
                      <a:pt x="162" y="105"/>
                      <a:pt x="162" y="105"/>
                      <a:pt x="162" y="105"/>
                    </a:cubicBezTo>
                    <a:cubicBezTo>
                      <a:pt x="162" y="93"/>
                      <a:pt x="162" y="81"/>
                      <a:pt x="162" y="70"/>
                    </a:cubicBezTo>
                    <a:cubicBezTo>
                      <a:pt x="154" y="70"/>
                      <a:pt x="154" y="70"/>
                      <a:pt x="154" y="70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62" y="43"/>
                      <a:pt x="162" y="31"/>
                      <a:pt x="162" y="19"/>
                    </a:cubicBezTo>
                    <a:cubicBezTo>
                      <a:pt x="154" y="19"/>
                      <a:pt x="154" y="19"/>
                      <a:pt x="154" y="19"/>
                    </a:cubicBezTo>
                    <a:lnTo>
                      <a:pt x="154" y="0"/>
                    </a:lnTo>
                    <a:close/>
                    <a:moveTo>
                      <a:pt x="138" y="0"/>
                    </a:moveTo>
                    <a:cubicBezTo>
                      <a:pt x="154" y="0"/>
                      <a:pt x="154" y="0"/>
                      <a:pt x="154" y="0"/>
                    </a:cubicBezTo>
                    <a:cubicBezTo>
                      <a:pt x="154" y="19"/>
                      <a:pt x="154" y="19"/>
                      <a:pt x="154" y="19"/>
                    </a:cubicBezTo>
                    <a:cubicBezTo>
                      <a:pt x="138" y="19"/>
                      <a:pt x="138" y="19"/>
                      <a:pt x="138" y="19"/>
                    </a:cubicBezTo>
                    <a:cubicBezTo>
                      <a:pt x="138" y="0"/>
                      <a:pt x="138" y="0"/>
                      <a:pt x="138" y="0"/>
                    </a:cubicBezTo>
                    <a:close/>
                    <a:moveTo>
                      <a:pt x="154" y="479"/>
                    </a:moveTo>
                    <a:cubicBezTo>
                      <a:pt x="138" y="479"/>
                      <a:pt x="138" y="479"/>
                      <a:pt x="138" y="479"/>
                    </a:cubicBezTo>
                    <a:cubicBezTo>
                      <a:pt x="138" y="457"/>
                      <a:pt x="138" y="457"/>
                      <a:pt x="138" y="457"/>
                    </a:cubicBezTo>
                    <a:cubicBezTo>
                      <a:pt x="154" y="457"/>
                      <a:pt x="154" y="457"/>
                      <a:pt x="154" y="457"/>
                    </a:cubicBezTo>
                    <a:cubicBezTo>
                      <a:pt x="154" y="479"/>
                      <a:pt x="154" y="479"/>
                      <a:pt x="154" y="479"/>
                    </a:cubicBezTo>
                    <a:close/>
                    <a:moveTo>
                      <a:pt x="154" y="54"/>
                    </a:moveTo>
                    <a:cubicBezTo>
                      <a:pt x="154" y="70"/>
                      <a:pt x="154" y="70"/>
                      <a:pt x="154" y="70"/>
                    </a:cubicBezTo>
                    <a:cubicBezTo>
                      <a:pt x="147" y="70"/>
                      <a:pt x="147" y="70"/>
                      <a:pt x="147" y="70"/>
                    </a:cubicBezTo>
                    <a:cubicBezTo>
                      <a:pt x="147" y="81"/>
                      <a:pt x="147" y="93"/>
                      <a:pt x="147" y="105"/>
                    </a:cubicBezTo>
                    <a:cubicBezTo>
                      <a:pt x="154" y="105"/>
                      <a:pt x="154" y="105"/>
                      <a:pt x="154" y="105"/>
                    </a:cubicBezTo>
                    <a:cubicBezTo>
                      <a:pt x="154" y="120"/>
                      <a:pt x="154" y="120"/>
                      <a:pt x="154" y="120"/>
                    </a:cubicBezTo>
                    <a:cubicBezTo>
                      <a:pt x="138" y="120"/>
                      <a:pt x="138" y="120"/>
                      <a:pt x="138" y="120"/>
                    </a:cubicBezTo>
                    <a:cubicBezTo>
                      <a:pt x="138" y="54"/>
                      <a:pt x="138" y="54"/>
                      <a:pt x="138" y="54"/>
                    </a:cubicBezTo>
                    <a:cubicBezTo>
                      <a:pt x="154" y="54"/>
                      <a:pt x="154" y="54"/>
                      <a:pt x="154" y="54"/>
                    </a:cubicBezTo>
                    <a:close/>
                    <a:moveTo>
                      <a:pt x="154" y="155"/>
                    </a:moveTo>
                    <a:cubicBezTo>
                      <a:pt x="154" y="170"/>
                      <a:pt x="154" y="170"/>
                      <a:pt x="154" y="170"/>
                    </a:cubicBezTo>
                    <a:cubicBezTo>
                      <a:pt x="147" y="170"/>
                      <a:pt x="147" y="170"/>
                      <a:pt x="147" y="170"/>
                    </a:cubicBezTo>
                    <a:cubicBezTo>
                      <a:pt x="147" y="182"/>
                      <a:pt x="147" y="194"/>
                      <a:pt x="147" y="205"/>
                    </a:cubicBezTo>
                    <a:cubicBezTo>
                      <a:pt x="154" y="205"/>
                      <a:pt x="154" y="205"/>
                      <a:pt x="154" y="205"/>
                    </a:cubicBezTo>
                    <a:cubicBezTo>
                      <a:pt x="154" y="221"/>
                      <a:pt x="154" y="221"/>
                      <a:pt x="154" y="221"/>
                    </a:cubicBezTo>
                    <a:cubicBezTo>
                      <a:pt x="138" y="221"/>
                      <a:pt x="138" y="221"/>
                      <a:pt x="138" y="221"/>
                    </a:cubicBezTo>
                    <a:cubicBezTo>
                      <a:pt x="138" y="155"/>
                      <a:pt x="138" y="155"/>
                      <a:pt x="138" y="155"/>
                    </a:cubicBezTo>
                    <a:cubicBezTo>
                      <a:pt x="154" y="155"/>
                      <a:pt x="154" y="155"/>
                      <a:pt x="154" y="155"/>
                    </a:cubicBezTo>
                    <a:close/>
                    <a:moveTo>
                      <a:pt x="154" y="256"/>
                    </a:moveTo>
                    <a:cubicBezTo>
                      <a:pt x="154" y="271"/>
                      <a:pt x="154" y="271"/>
                      <a:pt x="154" y="271"/>
                    </a:cubicBezTo>
                    <a:cubicBezTo>
                      <a:pt x="147" y="271"/>
                      <a:pt x="147" y="271"/>
                      <a:pt x="147" y="271"/>
                    </a:cubicBezTo>
                    <a:cubicBezTo>
                      <a:pt x="147" y="283"/>
                      <a:pt x="147" y="294"/>
                      <a:pt x="147" y="306"/>
                    </a:cubicBezTo>
                    <a:cubicBezTo>
                      <a:pt x="154" y="306"/>
                      <a:pt x="154" y="306"/>
                      <a:pt x="154" y="306"/>
                    </a:cubicBezTo>
                    <a:cubicBezTo>
                      <a:pt x="154" y="321"/>
                      <a:pt x="154" y="321"/>
                      <a:pt x="154" y="321"/>
                    </a:cubicBezTo>
                    <a:cubicBezTo>
                      <a:pt x="138" y="321"/>
                      <a:pt x="138" y="321"/>
                      <a:pt x="138" y="321"/>
                    </a:cubicBezTo>
                    <a:cubicBezTo>
                      <a:pt x="138" y="256"/>
                      <a:pt x="138" y="256"/>
                      <a:pt x="138" y="256"/>
                    </a:cubicBezTo>
                    <a:cubicBezTo>
                      <a:pt x="154" y="256"/>
                      <a:pt x="154" y="256"/>
                      <a:pt x="154" y="256"/>
                    </a:cubicBezTo>
                    <a:close/>
                    <a:moveTo>
                      <a:pt x="154" y="356"/>
                    </a:moveTo>
                    <a:cubicBezTo>
                      <a:pt x="154" y="372"/>
                      <a:pt x="154" y="372"/>
                      <a:pt x="154" y="372"/>
                    </a:cubicBezTo>
                    <a:cubicBezTo>
                      <a:pt x="147" y="372"/>
                      <a:pt x="147" y="372"/>
                      <a:pt x="147" y="372"/>
                    </a:cubicBezTo>
                    <a:cubicBezTo>
                      <a:pt x="147" y="383"/>
                      <a:pt x="147" y="395"/>
                      <a:pt x="147" y="407"/>
                    </a:cubicBezTo>
                    <a:cubicBezTo>
                      <a:pt x="154" y="407"/>
                      <a:pt x="154" y="407"/>
                      <a:pt x="154" y="407"/>
                    </a:cubicBezTo>
                    <a:cubicBezTo>
                      <a:pt x="154" y="422"/>
                      <a:pt x="154" y="422"/>
                      <a:pt x="154" y="422"/>
                    </a:cubicBezTo>
                    <a:cubicBezTo>
                      <a:pt x="138" y="422"/>
                      <a:pt x="138" y="422"/>
                      <a:pt x="138" y="422"/>
                    </a:cubicBezTo>
                    <a:cubicBezTo>
                      <a:pt x="138" y="356"/>
                      <a:pt x="138" y="356"/>
                      <a:pt x="138" y="356"/>
                    </a:cubicBezTo>
                    <a:lnTo>
                      <a:pt x="154" y="356"/>
                    </a:lnTo>
                    <a:close/>
                    <a:moveTo>
                      <a:pt x="122" y="0"/>
                    </a:move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19"/>
                      <a:pt x="138" y="19"/>
                      <a:pt x="138" y="19"/>
                    </a:cubicBezTo>
                    <a:cubicBezTo>
                      <a:pt x="130" y="19"/>
                      <a:pt x="130" y="19"/>
                      <a:pt x="130" y="19"/>
                    </a:cubicBezTo>
                    <a:cubicBezTo>
                      <a:pt x="129" y="19"/>
                      <a:pt x="129" y="19"/>
                      <a:pt x="129" y="19"/>
                    </a:cubicBezTo>
                    <a:cubicBezTo>
                      <a:pt x="129" y="19"/>
                      <a:pt x="129" y="19"/>
                      <a:pt x="129" y="19"/>
                    </a:cubicBezTo>
                    <a:cubicBezTo>
                      <a:pt x="129" y="19"/>
                      <a:pt x="129" y="19"/>
                      <a:pt x="129" y="19"/>
                    </a:cubicBezTo>
                    <a:cubicBezTo>
                      <a:pt x="129" y="19"/>
                      <a:pt x="129" y="19"/>
                      <a:pt x="129" y="19"/>
                    </a:cubicBezTo>
                    <a:cubicBezTo>
                      <a:pt x="129" y="19"/>
                      <a:pt x="129" y="19"/>
                      <a:pt x="129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125" y="19"/>
                      <a:pt x="125" y="19"/>
                      <a:pt x="125" y="19"/>
                    </a:cubicBezTo>
                    <a:cubicBezTo>
                      <a:pt x="125" y="19"/>
                      <a:pt x="125" y="19"/>
                      <a:pt x="125" y="19"/>
                    </a:cubicBezTo>
                    <a:cubicBezTo>
                      <a:pt x="125" y="19"/>
                      <a:pt x="125" y="19"/>
                      <a:pt x="125" y="19"/>
                    </a:cubicBezTo>
                    <a:cubicBezTo>
                      <a:pt x="125" y="19"/>
                      <a:pt x="125" y="19"/>
                      <a:pt x="125" y="19"/>
                    </a:cubicBezTo>
                    <a:cubicBezTo>
                      <a:pt x="125" y="19"/>
                      <a:pt x="125" y="19"/>
                      <a:pt x="125" y="19"/>
                    </a:cubicBezTo>
                    <a:cubicBezTo>
                      <a:pt x="125" y="19"/>
                      <a:pt x="125" y="19"/>
                      <a:pt x="125" y="19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3" y="19"/>
                      <a:pt x="123" y="19"/>
                      <a:pt x="123" y="19"/>
                    </a:cubicBezTo>
                    <a:cubicBezTo>
                      <a:pt x="123" y="19"/>
                      <a:pt x="123" y="19"/>
                      <a:pt x="123" y="19"/>
                    </a:cubicBezTo>
                    <a:cubicBezTo>
                      <a:pt x="123" y="19"/>
                      <a:pt x="123" y="19"/>
                      <a:pt x="123" y="19"/>
                    </a:cubicBezTo>
                    <a:cubicBezTo>
                      <a:pt x="123" y="19"/>
                      <a:pt x="123" y="19"/>
                      <a:pt x="123" y="19"/>
                    </a:cubicBezTo>
                    <a:cubicBezTo>
                      <a:pt x="123" y="19"/>
                      <a:pt x="123" y="19"/>
                      <a:pt x="123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0"/>
                      <a:pt x="122" y="0"/>
                      <a:pt x="122" y="0"/>
                    </a:cubicBezTo>
                    <a:close/>
                    <a:moveTo>
                      <a:pt x="138" y="479"/>
                    </a:moveTo>
                    <a:cubicBezTo>
                      <a:pt x="122" y="479"/>
                      <a:pt x="122" y="479"/>
                      <a:pt x="122" y="479"/>
                    </a:cubicBezTo>
                    <a:cubicBezTo>
                      <a:pt x="122" y="457"/>
                      <a:pt x="122" y="457"/>
                      <a:pt x="122" y="457"/>
                    </a:cubicBezTo>
                    <a:cubicBezTo>
                      <a:pt x="130" y="457"/>
                      <a:pt x="130" y="457"/>
                      <a:pt x="130" y="457"/>
                    </a:cubicBezTo>
                    <a:cubicBezTo>
                      <a:pt x="138" y="457"/>
                      <a:pt x="138" y="457"/>
                      <a:pt x="138" y="457"/>
                    </a:cubicBezTo>
                    <a:cubicBezTo>
                      <a:pt x="138" y="479"/>
                      <a:pt x="138" y="479"/>
                      <a:pt x="138" y="479"/>
                    </a:cubicBezTo>
                    <a:close/>
                    <a:moveTo>
                      <a:pt x="138" y="54"/>
                    </a:moveTo>
                    <a:cubicBezTo>
                      <a:pt x="138" y="120"/>
                      <a:pt x="138" y="120"/>
                      <a:pt x="138" y="120"/>
                    </a:cubicBezTo>
                    <a:cubicBezTo>
                      <a:pt x="130" y="120"/>
                      <a:pt x="130" y="120"/>
                      <a:pt x="130" y="120"/>
                    </a:cubicBezTo>
                    <a:cubicBezTo>
                      <a:pt x="129" y="120"/>
                      <a:pt x="129" y="120"/>
                      <a:pt x="129" y="120"/>
                    </a:cubicBezTo>
                    <a:cubicBezTo>
                      <a:pt x="129" y="120"/>
                      <a:pt x="129" y="120"/>
                      <a:pt x="129" y="120"/>
                    </a:cubicBezTo>
                    <a:cubicBezTo>
                      <a:pt x="129" y="120"/>
                      <a:pt x="129" y="120"/>
                      <a:pt x="129" y="120"/>
                    </a:cubicBezTo>
                    <a:cubicBezTo>
                      <a:pt x="129" y="120"/>
                      <a:pt x="129" y="120"/>
                      <a:pt x="129" y="120"/>
                    </a:cubicBezTo>
                    <a:cubicBezTo>
                      <a:pt x="129" y="120"/>
                      <a:pt x="129" y="120"/>
                      <a:pt x="129" y="120"/>
                    </a:cubicBezTo>
                    <a:cubicBezTo>
                      <a:pt x="128" y="120"/>
                      <a:pt x="128" y="120"/>
                      <a:pt x="128" y="120"/>
                    </a:cubicBezTo>
                    <a:cubicBezTo>
                      <a:pt x="128" y="120"/>
                      <a:pt x="128" y="120"/>
                      <a:pt x="128" y="120"/>
                    </a:cubicBezTo>
                    <a:cubicBezTo>
                      <a:pt x="128" y="120"/>
                      <a:pt x="128" y="120"/>
                      <a:pt x="128" y="120"/>
                    </a:cubicBezTo>
                    <a:cubicBezTo>
                      <a:pt x="128" y="120"/>
                      <a:pt x="128" y="120"/>
                      <a:pt x="128" y="120"/>
                    </a:cubicBezTo>
                    <a:cubicBezTo>
                      <a:pt x="128" y="120"/>
                      <a:pt x="128" y="120"/>
                      <a:pt x="128" y="120"/>
                    </a:cubicBezTo>
                    <a:cubicBezTo>
                      <a:pt x="128" y="120"/>
                      <a:pt x="128" y="120"/>
                      <a:pt x="128" y="120"/>
                    </a:cubicBezTo>
                    <a:cubicBezTo>
                      <a:pt x="127" y="120"/>
                      <a:pt x="127" y="120"/>
                      <a:pt x="127" y="120"/>
                    </a:cubicBezTo>
                    <a:cubicBezTo>
                      <a:pt x="127" y="120"/>
                      <a:pt x="127" y="120"/>
                      <a:pt x="127" y="120"/>
                    </a:cubicBezTo>
                    <a:cubicBezTo>
                      <a:pt x="127" y="120"/>
                      <a:pt x="127" y="120"/>
                      <a:pt x="127" y="120"/>
                    </a:cubicBezTo>
                    <a:cubicBezTo>
                      <a:pt x="127" y="120"/>
                      <a:pt x="127" y="120"/>
                      <a:pt x="127" y="120"/>
                    </a:cubicBezTo>
                    <a:cubicBezTo>
                      <a:pt x="127" y="120"/>
                      <a:pt x="127" y="120"/>
                      <a:pt x="127" y="120"/>
                    </a:cubicBezTo>
                    <a:cubicBezTo>
                      <a:pt x="127" y="120"/>
                      <a:pt x="127" y="120"/>
                      <a:pt x="127" y="120"/>
                    </a:cubicBezTo>
                    <a:cubicBezTo>
                      <a:pt x="126" y="120"/>
                      <a:pt x="126" y="120"/>
                      <a:pt x="126" y="120"/>
                    </a:cubicBezTo>
                    <a:cubicBezTo>
                      <a:pt x="126" y="120"/>
                      <a:pt x="126" y="120"/>
                      <a:pt x="126" y="120"/>
                    </a:cubicBezTo>
                    <a:cubicBezTo>
                      <a:pt x="126" y="120"/>
                      <a:pt x="126" y="120"/>
                      <a:pt x="126" y="120"/>
                    </a:cubicBezTo>
                    <a:cubicBezTo>
                      <a:pt x="126" y="120"/>
                      <a:pt x="126" y="120"/>
                      <a:pt x="126" y="120"/>
                    </a:cubicBezTo>
                    <a:cubicBezTo>
                      <a:pt x="126" y="120"/>
                      <a:pt x="126" y="120"/>
                      <a:pt x="126" y="120"/>
                    </a:cubicBezTo>
                    <a:cubicBezTo>
                      <a:pt x="125" y="120"/>
                      <a:pt x="125" y="120"/>
                      <a:pt x="125" y="120"/>
                    </a:cubicBezTo>
                    <a:cubicBezTo>
                      <a:pt x="125" y="120"/>
                      <a:pt x="125" y="120"/>
                      <a:pt x="125" y="120"/>
                    </a:cubicBezTo>
                    <a:cubicBezTo>
                      <a:pt x="125" y="120"/>
                      <a:pt x="125" y="120"/>
                      <a:pt x="125" y="120"/>
                    </a:cubicBezTo>
                    <a:cubicBezTo>
                      <a:pt x="125" y="120"/>
                      <a:pt x="125" y="120"/>
                      <a:pt x="125" y="120"/>
                    </a:cubicBezTo>
                    <a:cubicBezTo>
                      <a:pt x="125" y="120"/>
                      <a:pt x="125" y="120"/>
                      <a:pt x="125" y="120"/>
                    </a:cubicBezTo>
                    <a:cubicBezTo>
                      <a:pt x="125" y="120"/>
                      <a:pt x="125" y="120"/>
                      <a:pt x="125" y="120"/>
                    </a:cubicBezTo>
                    <a:cubicBezTo>
                      <a:pt x="125" y="120"/>
                      <a:pt x="125" y="120"/>
                      <a:pt x="125" y="120"/>
                    </a:cubicBezTo>
                    <a:cubicBezTo>
                      <a:pt x="124" y="120"/>
                      <a:pt x="124" y="120"/>
                      <a:pt x="124" y="120"/>
                    </a:cubicBezTo>
                    <a:cubicBezTo>
                      <a:pt x="124" y="120"/>
                      <a:pt x="124" y="120"/>
                      <a:pt x="124" y="120"/>
                    </a:cubicBezTo>
                    <a:cubicBezTo>
                      <a:pt x="124" y="120"/>
                      <a:pt x="124" y="120"/>
                      <a:pt x="124" y="120"/>
                    </a:cubicBezTo>
                    <a:cubicBezTo>
                      <a:pt x="124" y="120"/>
                      <a:pt x="124" y="120"/>
                      <a:pt x="124" y="120"/>
                    </a:cubicBezTo>
                    <a:cubicBezTo>
                      <a:pt x="124" y="120"/>
                      <a:pt x="124" y="120"/>
                      <a:pt x="124" y="120"/>
                    </a:cubicBezTo>
                    <a:cubicBezTo>
                      <a:pt x="123" y="120"/>
                      <a:pt x="123" y="120"/>
                      <a:pt x="123" y="120"/>
                    </a:cubicBezTo>
                    <a:cubicBezTo>
                      <a:pt x="123" y="120"/>
                      <a:pt x="123" y="120"/>
                      <a:pt x="123" y="120"/>
                    </a:cubicBezTo>
                    <a:cubicBezTo>
                      <a:pt x="123" y="120"/>
                      <a:pt x="123" y="120"/>
                      <a:pt x="123" y="120"/>
                    </a:cubicBezTo>
                    <a:cubicBezTo>
                      <a:pt x="123" y="120"/>
                      <a:pt x="123" y="120"/>
                      <a:pt x="123" y="120"/>
                    </a:cubicBezTo>
                    <a:cubicBezTo>
                      <a:pt x="123" y="120"/>
                      <a:pt x="123" y="120"/>
                      <a:pt x="123" y="120"/>
                    </a:cubicBezTo>
                    <a:cubicBezTo>
                      <a:pt x="123" y="120"/>
                      <a:pt x="123" y="120"/>
                      <a:pt x="123" y="120"/>
                    </a:cubicBez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22" y="105"/>
                      <a:pt x="122" y="105"/>
                      <a:pt x="122" y="105"/>
                    </a:cubicBezTo>
                    <a:cubicBezTo>
                      <a:pt x="130" y="105"/>
                      <a:pt x="130" y="105"/>
                      <a:pt x="130" y="105"/>
                    </a:cubicBezTo>
                    <a:cubicBezTo>
                      <a:pt x="130" y="93"/>
                      <a:pt x="130" y="81"/>
                      <a:pt x="130" y="7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23" y="54"/>
                      <a:pt x="123" y="54"/>
                      <a:pt x="123" y="54"/>
                    </a:cubicBezTo>
                    <a:cubicBezTo>
                      <a:pt x="123" y="54"/>
                      <a:pt x="123" y="54"/>
                      <a:pt x="123" y="54"/>
                    </a:cubicBezTo>
                    <a:cubicBezTo>
                      <a:pt x="123" y="54"/>
                      <a:pt x="123" y="54"/>
                      <a:pt x="123" y="54"/>
                    </a:cubicBezTo>
                    <a:cubicBezTo>
                      <a:pt x="123" y="54"/>
                      <a:pt x="123" y="54"/>
                      <a:pt x="123" y="54"/>
                    </a:cubicBezTo>
                    <a:cubicBezTo>
                      <a:pt x="123" y="54"/>
                      <a:pt x="123" y="54"/>
                      <a:pt x="123" y="54"/>
                    </a:cubicBezTo>
                    <a:cubicBezTo>
                      <a:pt x="124" y="54"/>
                      <a:pt x="124" y="54"/>
                      <a:pt x="124" y="54"/>
                    </a:cubicBezTo>
                    <a:cubicBezTo>
                      <a:pt x="124" y="54"/>
                      <a:pt x="124" y="54"/>
                      <a:pt x="124" y="54"/>
                    </a:cubicBezTo>
                    <a:cubicBezTo>
                      <a:pt x="124" y="54"/>
                      <a:pt x="124" y="54"/>
                      <a:pt x="124" y="54"/>
                    </a:cubicBezTo>
                    <a:cubicBezTo>
                      <a:pt x="124" y="54"/>
                      <a:pt x="124" y="54"/>
                      <a:pt x="124" y="54"/>
                    </a:cubicBezTo>
                    <a:cubicBezTo>
                      <a:pt x="124" y="54"/>
                      <a:pt x="124" y="54"/>
                      <a:pt x="124" y="54"/>
                    </a:cubicBezTo>
                    <a:cubicBezTo>
                      <a:pt x="125" y="54"/>
                      <a:pt x="125" y="54"/>
                      <a:pt x="125" y="54"/>
                    </a:cubicBezTo>
                    <a:cubicBezTo>
                      <a:pt x="125" y="54"/>
                      <a:pt x="125" y="54"/>
                      <a:pt x="125" y="54"/>
                    </a:cubicBezTo>
                    <a:cubicBezTo>
                      <a:pt x="125" y="54"/>
                      <a:pt x="125" y="54"/>
                      <a:pt x="125" y="54"/>
                    </a:cubicBezTo>
                    <a:cubicBezTo>
                      <a:pt x="125" y="54"/>
                      <a:pt x="125" y="54"/>
                      <a:pt x="125" y="54"/>
                    </a:cubicBezTo>
                    <a:cubicBezTo>
                      <a:pt x="125" y="54"/>
                      <a:pt x="125" y="54"/>
                      <a:pt x="125" y="54"/>
                    </a:cubicBezTo>
                    <a:cubicBezTo>
                      <a:pt x="125" y="54"/>
                      <a:pt x="125" y="54"/>
                      <a:pt x="125" y="54"/>
                    </a:cubicBezTo>
                    <a:cubicBezTo>
                      <a:pt x="126" y="54"/>
                      <a:pt x="126" y="54"/>
                      <a:pt x="126" y="54"/>
                    </a:cubicBezTo>
                    <a:cubicBezTo>
                      <a:pt x="126" y="54"/>
                      <a:pt x="126" y="54"/>
                      <a:pt x="126" y="54"/>
                    </a:cubicBezTo>
                    <a:cubicBezTo>
                      <a:pt x="126" y="54"/>
                      <a:pt x="126" y="54"/>
                      <a:pt x="126" y="54"/>
                    </a:cubicBezTo>
                    <a:cubicBezTo>
                      <a:pt x="126" y="54"/>
                      <a:pt x="126" y="54"/>
                      <a:pt x="126" y="54"/>
                    </a:cubicBezTo>
                    <a:cubicBezTo>
                      <a:pt x="126" y="54"/>
                      <a:pt x="126" y="54"/>
                      <a:pt x="126" y="54"/>
                    </a:cubicBezTo>
                    <a:cubicBezTo>
                      <a:pt x="127" y="54"/>
                      <a:pt x="127" y="54"/>
                      <a:pt x="127" y="54"/>
                    </a:cubicBezTo>
                    <a:cubicBezTo>
                      <a:pt x="127" y="54"/>
                      <a:pt x="127" y="54"/>
                      <a:pt x="127" y="54"/>
                    </a:cubicBezTo>
                    <a:cubicBezTo>
                      <a:pt x="127" y="54"/>
                      <a:pt x="127" y="54"/>
                      <a:pt x="127" y="54"/>
                    </a:cubicBezTo>
                    <a:cubicBezTo>
                      <a:pt x="127" y="54"/>
                      <a:pt x="127" y="54"/>
                      <a:pt x="127" y="54"/>
                    </a:cubicBezTo>
                    <a:cubicBezTo>
                      <a:pt x="127" y="54"/>
                      <a:pt x="127" y="54"/>
                      <a:pt x="127" y="54"/>
                    </a:cubicBezTo>
                    <a:cubicBezTo>
                      <a:pt x="128" y="54"/>
                      <a:pt x="128" y="54"/>
                      <a:pt x="128" y="54"/>
                    </a:cubicBezTo>
                    <a:cubicBezTo>
                      <a:pt x="128" y="54"/>
                      <a:pt x="128" y="54"/>
                      <a:pt x="128" y="54"/>
                    </a:cubicBezTo>
                    <a:cubicBezTo>
                      <a:pt x="128" y="54"/>
                      <a:pt x="128" y="54"/>
                      <a:pt x="128" y="54"/>
                    </a:cubicBezTo>
                    <a:cubicBezTo>
                      <a:pt x="128" y="54"/>
                      <a:pt x="128" y="54"/>
                      <a:pt x="128" y="54"/>
                    </a:cubicBezTo>
                    <a:cubicBezTo>
                      <a:pt x="128" y="54"/>
                      <a:pt x="128" y="54"/>
                      <a:pt x="128" y="54"/>
                    </a:cubicBezTo>
                    <a:cubicBezTo>
                      <a:pt x="129" y="54"/>
                      <a:pt x="129" y="54"/>
                      <a:pt x="129" y="54"/>
                    </a:cubicBezTo>
                    <a:cubicBezTo>
                      <a:pt x="129" y="54"/>
                      <a:pt x="129" y="54"/>
                      <a:pt x="129" y="54"/>
                    </a:cubicBezTo>
                    <a:cubicBezTo>
                      <a:pt x="129" y="54"/>
                      <a:pt x="129" y="54"/>
                      <a:pt x="129" y="54"/>
                    </a:cubicBezTo>
                    <a:cubicBezTo>
                      <a:pt x="129" y="54"/>
                      <a:pt x="129" y="54"/>
                      <a:pt x="129" y="54"/>
                    </a:cubicBezTo>
                    <a:cubicBezTo>
                      <a:pt x="129" y="54"/>
                      <a:pt x="129" y="54"/>
                      <a:pt x="129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8" y="54"/>
                      <a:pt x="138" y="54"/>
                      <a:pt x="138" y="54"/>
                    </a:cubicBezTo>
                    <a:close/>
                    <a:moveTo>
                      <a:pt x="138" y="155"/>
                    </a:moveTo>
                    <a:cubicBezTo>
                      <a:pt x="138" y="221"/>
                      <a:pt x="138" y="221"/>
                      <a:pt x="138" y="221"/>
                    </a:cubicBezTo>
                    <a:cubicBezTo>
                      <a:pt x="130" y="221"/>
                      <a:pt x="130" y="221"/>
                      <a:pt x="130" y="221"/>
                    </a:cubicBezTo>
                    <a:cubicBezTo>
                      <a:pt x="129" y="221"/>
                      <a:pt x="129" y="221"/>
                      <a:pt x="129" y="221"/>
                    </a:cubicBezTo>
                    <a:cubicBezTo>
                      <a:pt x="129" y="221"/>
                      <a:pt x="129" y="221"/>
                      <a:pt x="129" y="221"/>
                    </a:cubicBezTo>
                    <a:cubicBezTo>
                      <a:pt x="129" y="221"/>
                      <a:pt x="129" y="221"/>
                      <a:pt x="129" y="221"/>
                    </a:cubicBezTo>
                    <a:cubicBezTo>
                      <a:pt x="129" y="221"/>
                      <a:pt x="129" y="221"/>
                      <a:pt x="129" y="221"/>
                    </a:cubicBezTo>
                    <a:cubicBezTo>
                      <a:pt x="129" y="221"/>
                      <a:pt x="129" y="221"/>
                      <a:pt x="129" y="221"/>
                    </a:cubicBezTo>
                    <a:cubicBezTo>
                      <a:pt x="128" y="221"/>
                      <a:pt x="128" y="221"/>
                      <a:pt x="128" y="221"/>
                    </a:cubicBezTo>
                    <a:cubicBezTo>
                      <a:pt x="128" y="221"/>
                      <a:pt x="128" y="221"/>
                      <a:pt x="128" y="221"/>
                    </a:cubicBezTo>
                    <a:cubicBezTo>
                      <a:pt x="128" y="221"/>
                      <a:pt x="128" y="221"/>
                      <a:pt x="128" y="221"/>
                    </a:cubicBezTo>
                    <a:cubicBezTo>
                      <a:pt x="128" y="221"/>
                      <a:pt x="128" y="221"/>
                      <a:pt x="128" y="221"/>
                    </a:cubicBezTo>
                    <a:cubicBezTo>
                      <a:pt x="128" y="221"/>
                      <a:pt x="128" y="221"/>
                      <a:pt x="128" y="221"/>
                    </a:cubicBezTo>
                    <a:cubicBezTo>
                      <a:pt x="127" y="221"/>
                      <a:pt x="127" y="221"/>
                      <a:pt x="127" y="221"/>
                    </a:cubicBezTo>
                    <a:cubicBezTo>
                      <a:pt x="127" y="221"/>
                      <a:pt x="127" y="221"/>
                      <a:pt x="127" y="221"/>
                    </a:cubicBezTo>
                    <a:cubicBezTo>
                      <a:pt x="127" y="221"/>
                      <a:pt x="127" y="221"/>
                      <a:pt x="127" y="221"/>
                    </a:cubicBezTo>
                    <a:cubicBezTo>
                      <a:pt x="127" y="221"/>
                      <a:pt x="127" y="221"/>
                      <a:pt x="127" y="221"/>
                    </a:cubicBezTo>
                    <a:cubicBezTo>
                      <a:pt x="127" y="221"/>
                      <a:pt x="127" y="221"/>
                      <a:pt x="127" y="221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25" y="221"/>
                      <a:pt x="125" y="221"/>
                      <a:pt x="125" y="221"/>
                    </a:cubicBezTo>
                    <a:cubicBezTo>
                      <a:pt x="125" y="221"/>
                      <a:pt x="125" y="221"/>
                      <a:pt x="125" y="221"/>
                    </a:cubicBezTo>
                    <a:cubicBezTo>
                      <a:pt x="125" y="221"/>
                      <a:pt x="125" y="221"/>
                      <a:pt x="125" y="221"/>
                    </a:cubicBezTo>
                    <a:cubicBezTo>
                      <a:pt x="125" y="221"/>
                      <a:pt x="125" y="221"/>
                      <a:pt x="125" y="221"/>
                    </a:cubicBezTo>
                    <a:cubicBezTo>
                      <a:pt x="125" y="221"/>
                      <a:pt x="125" y="221"/>
                      <a:pt x="125" y="221"/>
                    </a:cubicBezTo>
                    <a:cubicBezTo>
                      <a:pt x="125" y="221"/>
                      <a:pt x="125" y="221"/>
                      <a:pt x="125" y="221"/>
                    </a:cubicBezTo>
                    <a:cubicBezTo>
                      <a:pt x="124" y="221"/>
                      <a:pt x="124" y="221"/>
                      <a:pt x="124" y="221"/>
                    </a:cubicBezTo>
                    <a:cubicBezTo>
                      <a:pt x="124" y="221"/>
                      <a:pt x="124" y="221"/>
                      <a:pt x="124" y="221"/>
                    </a:cubicBezTo>
                    <a:cubicBezTo>
                      <a:pt x="124" y="221"/>
                      <a:pt x="124" y="221"/>
                      <a:pt x="124" y="221"/>
                    </a:cubicBezTo>
                    <a:cubicBezTo>
                      <a:pt x="124" y="221"/>
                      <a:pt x="124" y="221"/>
                      <a:pt x="124" y="221"/>
                    </a:cubicBezTo>
                    <a:cubicBezTo>
                      <a:pt x="124" y="221"/>
                      <a:pt x="124" y="221"/>
                      <a:pt x="124" y="221"/>
                    </a:cubicBezTo>
                    <a:cubicBezTo>
                      <a:pt x="123" y="221"/>
                      <a:pt x="123" y="221"/>
                      <a:pt x="123" y="221"/>
                    </a:cubicBezTo>
                    <a:cubicBezTo>
                      <a:pt x="123" y="221"/>
                      <a:pt x="123" y="221"/>
                      <a:pt x="123" y="221"/>
                    </a:cubicBezTo>
                    <a:cubicBezTo>
                      <a:pt x="123" y="221"/>
                      <a:pt x="123" y="221"/>
                      <a:pt x="123" y="221"/>
                    </a:cubicBezTo>
                    <a:cubicBezTo>
                      <a:pt x="123" y="221"/>
                      <a:pt x="123" y="221"/>
                      <a:pt x="123" y="221"/>
                    </a:cubicBezTo>
                    <a:cubicBezTo>
                      <a:pt x="123" y="221"/>
                      <a:pt x="123" y="221"/>
                      <a:pt x="123" y="221"/>
                    </a:cubicBezTo>
                    <a:cubicBezTo>
                      <a:pt x="122" y="221"/>
                      <a:pt x="122" y="221"/>
                      <a:pt x="122" y="221"/>
                    </a:cubicBezTo>
                    <a:cubicBezTo>
                      <a:pt x="122" y="221"/>
                      <a:pt x="122" y="221"/>
                      <a:pt x="122" y="221"/>
                    </a:cubicBezTo>
                    <a:cubicBezTo>
                      <a:pt x="122" y="205"/>
                      <a:pt x="122" y="205"/>
                      <a:pt x="122" y="205"/>
                    </a:cubicBezTo>
                    <a:cubicBezTo>
                      <a:pt x="123" y="205"/>
                      <a:pt x="123" y="205"/>
                      <a:pt x="123" y="205"/>
                    </a:cubicBezTo>
                    <a:cubicBezTo>
                      <a:pt x="123" y="205"/>
                      <a:pt x="123" y="205"/>
                      <a:pt x="123" y="205"/>
                    </a:cubicBezTo>
                    <a:cubicBezTo>
                      <a:pt x="123" y="205"/>
                      <a:pt x="123" y="205"/>
                      <a:pt x="123" y="205"/>
                    </a:cubicBezTo>
                    <a:cubicBezTo>
                      <a:pt x="123" y="205"/>
                      <a:pt x="123" y="205"/>
                      <a:pt x="123" y="205"/>
                    </a:cubicBezTo>
                    <a:cubicBezTo>
                      <a:pt x="123" y="205"/>
                      <a:pt x="123" y="205"/>
                      <a:pt x="123" y="205"/>
                    </a:cubicBezTo>
                    <a:cubicBezTo>
                      <a:pt x="124" y="205"/>
                      <a:pt x="124" y="205"/>
                      <a:pt x="124" y="205"/>
                    </a:cubicBezTo>
                    <a:cubicBezTo>
                      <a:pt x="124" y="205"/>
                      <a:pt x="124" y="205"/>
                      <a:pt x="124" y="205"/>
                    </a:cubicBezTo>
                    <a:cubicBezTo>
                      <a:pt x="124" y="205"/>
                      <a:pt x="124" y="205"/>
                      <a:pt x="124" y="205"/>
                    </a:cubicBezTo>
                    <a:cubicBezTo>
                      <a:pt x="124" y="205"/>
                      <a:pt x="124" y="205"/>
                      <a:pt x="124" y="205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6" y="205"/>
                      <a:pt x="126" y="205"/>
                      <a:pt x="126" y="205"/>
                    </a:cubicBezTo>
                    <a:cubicBezTo>
                      <a:pt x="126" y="205"/>
                      <a:pt x="126" y="205"/>
                      <a:pt x="126" y="205"/>
                    </a:cubicBezTo>
                    <a:cubicBezTo>
                      <a:pt x="126" y="205"/>
                      <a:pt x="126" y="205"/>
                      <a:pt x="126" y="205"/>
                    </a:cubicBezTo>
                    <a:cubicBezTo>
                      <a:pt x="126" y="205"/>
                      <a:pt x="126" y="205"/>
                      <a:pt x="126" y="205"/>
                    </a:cubicBezTo>
                    <a:cubicBezTo>
                      <a:pt x="127" y="205"/>
                      <a:pt x="127" y="205"/>
                      <a:pt x="127" y="205"/>
                    </a:cubicBezTo>
                    <a:cubicBezTo>
                      <a:pt x="127" y="205"/>
                      <a:pt x="127" y="205"/>
                      <a:pt x="127" y="205"/>
                    </a:cubicBezTo>
                    <a:cubicBezTo>
                      <a:pt x="127" y="205"/>
                      <a:pt x="127" y="205"/>
                      <a:pt x="127" y="205"/>
                    </a:cubicBezTo>
                    <a:cubicBezTo>
                      <a:pt x="127" y="205"/>
                      <a:pt x="127" y="205"/>
                      <a:pt x="127" y="205"/>
                    </a:cubicBezTo>
                    <a:cubicBezTo>
                      <a:pt x="128" y="205"/>
                      <a:pt x="128" y="205"/>
                      <a:pt x="128" y="205"/>
                    </a:cubicBezTo>
                    <a:cubicBezTo>
                      <a:pt x="128" y="205"/>
                      <a:pt x="128" y="205"/>
                      <a:pt x="128" y="205"/>
                    </a:cubicBezTo>
                    <a:cubicBezTo>
                      <a:pt x="128" y="205"/>
                      <a:pt x="128" y="205"/>
                      <a:pt x="128" y="205"/>
                    </a:cubicBezTo>
                    <a:cubicBezTo>
                      <a:pt x="128" y="205"/>
                      <a:pt x="128" y="205"/>
                      <a:pt x="128" y="205"/>
                    </a:cubicBezTo>
                    <a:cubicBezTo>
                      <a:pt x="128" y="205"/>
                      <a:pt x="128" y="205"/>
                      <a:pt x="128" y="205"/>
                    </a:cubicBezTo>
                    <a:cubicBezTo>
                      <a:pt x="129" y="205"/>
                      <a:pt x="129" y="205"/>
                      <a:pt x="129" y="205"/>
                    </a:cubicBezTo>
                    <a:cubicBezTo>
                      <a:pt x="129" y="205"/>
                      <a:pt x="129" y="205"/>
                      <a:pt x="129" y="205"/>
                    </a:cubicBezTo>
                    <a:cubicBezTo>
                      <a:pt x="129" y="205"/>
                      <a:pt x="129" y="205"/>
                      <a:pt x="129" y="205"/>
                    </a:cubicBezTo>
                    <a:cubicBezTo>
                      <a:pt x="129" y="205"/>
                      <a:pt x="129" y="205"/>
                      <a:pt x="129" y="205"/>
                    </a:cubicBezTo>
                    <a:cubicBezTo>
                      <a:pt x="130" y="205"/>
                      <a:pt x="130" y="205"/>
                      <a:pt x="130" y="205"/>
                    </a:cubicBezTo>
                    <a:cubicBezTo>
                      <a:pt x="130" y="194"/>
                      <a:pt x="130" y="182"/>
                      <a:pt x="130" y="170"/>
                    </a:cubicBezTo>
                    <a:cubicBezTo>
                      <a:pt x="129" y="170"/>
                      <a:pt x="129" y="170"/>
                      <a:pt x="129" y="170"/>
                    </a:cubicBezTo>
                    <a:cubicBezTo>
                      <a:pt x="129" y="170"/>
                      <a:pt x="129" y="170"/>
                      <a:pt x="129" y="170"/>
                    </a:cubicBezTo>
                    <a:cubicBezTo>
                      <a:pt x="129" y="170"/>
                      <a:pt x="129" y="170"/>
                      <a:pt x="129" y="170"/>
                    </a:cubicBezTo>
                    <a:cubicBezTo>
                      <a:pt x="129" y="170"/>
                      <a:pt x="129" y="170"/>
                      <a:pt x="129" y="170"/>
                    </a:cubicBezTo>
                    <a:cubicBezTo>
                      <a:pt x="128" y="170"/>
                      <a:pt x="128" y="170"/>
                      <a:pt x="128" y="170"/>
                    </a:cubicBezTo>
                    <a:cubicBezTo>
                      <a:pt x="128" y="170"/>
                      <a:pt x="128" y="170"/>
                      <a:pt x="128" y="170"/>
                    </a:cubicBezTo>
                    <a:cubicBezTo>
                      <a:pt x="128" y="170"/>
                      <a:pt x="128" y="170"/>
                      <a:pt x="128" y="170"/>
                    </a:cubicBezTo>
                    <a:cubicBezTo>
                      <a:pt x="128" y="170"/>
                      <a:pt x="128" y="170"/>
                      <a:pt x="128" y="170"/>
                    </a:cubicBezTo>
                    <a:cubicBezTo>
                      <a:pt x="128" y="170"/>
                      <a:pt x="128" y="170"/>
                      <a:pt x="128" y="170"/>
                    </a:cubicBezTo>
                    <a:cubicBezTo>
                      <a:pt x="127" y="170"/>
                      <a:pt x="127" y="170"/>
                      <a:pt x="127" y="170"/>
                    </a:cubicBezTo>
                    <a:cubicBezTo>
                      <a:pt x="127" y="170"/>
                      <a:pt x="127" y="170"/>
                      <a:pt x="127" y="170"/>
                    </a:cubicBezTo>
                    <a:cubicBezTo>
                      <a:pt x="127" y="170"/>
                      <a:pt x="127" y="170"/>
                      <a:pt x="127" y="170"/>
                    </a:cubicBezTo>
                    <a:cubicBezTo>
                      <a:pt x="127" y="170"/>
                      <a:pt x="127" y="170"/>
                      <a:pt x="127" y="170"/>
                    </a:cubicBezTo>
                    <a:cubicBezTo>
                      <a:pt x="126" y="170"/>
                      <a:pt x="126" y="170"/>
                      <a:pt x="126" y="170"/>
                    </a:cubicBezTo>
                    <a:cubicBezTo>
                      <a:pt x="126" y="170"/>
                      <a:pt x="126" y="170"/>
                      <a:pt x="126" y="170"/>
                    </a:cubicBezTo>
                    <a:cubicBezTo>
                      <a:pt x="126" y="170"/>
                      <a:pt x="126" y="170"/>
                      <a:pt x="126" y="170"/>
                    </a:cubicBezTo>
                    <a:cubicBezTo>
                      <a:pt x="126" y="170"/>
                      <a:pt x="126" y="170"/>
                      <a:pt x="126" y="170"/>
                    </a:cubicBezTo>
                    <a:cubicBezTo>
                      <a:pt x="125" y="170"/>
                      <a:pt x="125" y="170"/>
                      <a:pt x="125" y="170"/>
                    </a:cubicBezTo>
                    <a:cubicBezTo>
                      <a:pt x="125" y="170"/>
                      <a:pt x="125" y="170"/>
                      <a:pt x="125" y="170"/>
                    </a:cubicBezTo>
                    <a:cubicBezTo>
                      <a:pt x="125" y="170"/>
                      <a:pt x="125" y="170"/>
                      <a:pt x="125" y="170"/>
                    </a:cubicBezTo>
                    <a:cubicBezTo>
                      <a:pt x="125" y="170"/>
                      <a:pt x="125" y="170"/>
                      <a:pt x="125" y="170"/>
                    </a:cubicBezTo>
                    <a:cubicBezTo>
                      <a:pt x="125" y="170"/>
                      <a:pt x="125" y="170"/>
                      <a:pt x="125" y="170"/>
                    </a:cubicBezTo>
                    <a:cubicBezTo>
                      <a:pt x="124" y="170"/>
                      <a:pt x="124" y="170"/>
                      <a:pt x="124" y="170"/>
                    </a:cubicBezTo>
                    <a:cubicBezTo>
                      <a:pt x="124" y="170"/>
                      <a:pt x="124" y="170"/>
                      <a:pt x="124" y="170"/>
                    </a:cubicBezTo>
                    <a:cubicBezTo>
                      <a:pt x="124" y="170"/>
                      <a:pt x="124" y="170"/>
                      <a:pt x="124" y="170"/>
                    </a:cubicBezTo>
                    <a:cubicBezTo>
                      <a:pt x="124" y="170"/>
                      <a:pt x="124" y="170"/>
                      <a:pt x="124" y="170"/>
                    </a:cubicBezTo>
                    <a:cubicBezTo>
                      <a:pt x="123" y="170"/>
                      <a:pt x="123" y="170"/>
                      <a:pt x="123" y="170"/>
                    </a:cubicBezTo>
                    <a:cubicBezTo>
                      <a:pt x="123" y="170"/>
                      <a:pt x="123" y="170"/>
                      <a:pt x="123" y="170"/>
                    </a:cubicBezTo>
                    <a:cubicBezTo>
                      <a:pt x="123" y="170"/>
                      <a:pt x="123" y="170"/>
                      <a:pt x="123" y="170"/>
                    </a:cubicBezTo>
                    <a:cubicBezTo>
                      <a:pt x="123" y="170"/>
                      <a:pt x="123" y="170"/>
                      <a:pt x="123" y="170"/>
                    </a:cubicBezTo>
                    <a:cubicBezTo>
                      <a:pt x="123" y="170"/>
                      <a:pt x="123" y="170"/>
                      <a:pt x="123" y="170"/>
                    </a:cubicBezTo>
                    <a:cubicBezTo>
                      <a:pt x="122" y="170"/>
                      <a:pt x="122" y="170"/>
                      <a:pt x="122" y="170"/>
                    </a:cubicBezTo>
                    <a:cubicBezTo>
                      <a:pt x="122" y="155"/>
                      <a:pt x="122" y="155"/>
                      <a:pt x="122" y="155"/>
                    </a:cubicBezTo>
                    <a:cubicBezTo>
                      <a:pt x="123" y="155"/>
                      <a:pt x="123" y="155"/>
                      <a:pt x="123" y="155"/>
                    </a:cubicBezTo>
                    <a:cubicBezTo>
                      <a:pt x="123" y="155"/>
                      <a:pt x="123" y="155"/>
                      <a:pt x="123" y="155"/>
                    </a:cubicBezTo>
                    <a:cubicBezTo>
                      <a:pt x="123" y="155"/>
                      <a:pt x="123" y="155"/>
                      <a:pt x="123" y="155"/>
                    </a:cubicBezTo>
                    <a:cubicBezTo>
                      <a:pt x="123" y="155"/>
                      <a:pt x="123" y="155"/>
                      <a:pt x="123" y="155"/>
                    </a:cubicBezTo>
                    <a:cubicBezTo>
                      <a:pt x="123" y="155"/>
                      <a:pt x="123" y="155"/>
                      <a:pt x="123" y="155"/>
                    </a:cubicBezTo>
                    <a:cubicBezTo>
                      <a:pt x="123" y="155"/>
                      <a:pt x="123" y="155"/>
                      <a:pt x="123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6" y="155"/>
                      <a:pt x="126" y="155"/>
                      <a:pt x="126" y="155"/>
                    </a:cubicBezTo>
                    <a:cubicBezTo>
                      <a:pt x="126" y="155"/>
                      <a:pt x="126" y="155"/>
                      <a:pt x="126" y="155"/>
                    </a:cubicBezTo>
                    <a:cubicBezTo>
                      <a:pt x="126" y="155"/>
                      <a:pt x="126" y="155"/>
                      <a:pt x="126" y="155"/>
                    </a:cubicBezTo>
                    <a:cubicBezTo>
                      <a:pt x="126" y="155"/>
                      <a:pt x="126" y="155"/>
                      <a:pt x="126" y="155"/>
                    </a:cubicBezTo>
                    <a:cubicBezTo>
                      <a:pt x="126" y="155"/>
                      <a:pt x="126" y="155"/>
                      <a:pt x="126" y="155"/>
                    </a:cubicBezTo>
                    <a:cubicBezTo>
                      <a:pt x="127" y="155"/>
                      <a:pt x="127" y="155"/>
                      <a:pt x="127" y="155"/>
                    </a:cubicBezTo>
                    <a:cubicBezTo>
                      <a:pt x="127" y="155"/>
                      <a:pt x="127" y="155"/>
                      <a:pt x="127" y="155"/>
                    </a:cubicBezTo>
                    <a:cubicBezTo>
                      <a:pt x="127" y="155"/>
                      <a:pt x="127" y="155"/>
                      <a:pt x="127" y="155"/>
                    </a:cubicBezTo>
                    <a:cubicBezTo>
                      <a:pt x="127" y="155"/>
                      <a:pt x="127" y="155"/>
                      <a:pt x="127" y="155"/>
                    </a:cubicBezTo>
                    <a:cubicBezTo>
                      <a:pt x="127" y="155"/>
                      <a:pt x="127" y="155"/>
                      <a:pt x="127" y="155"/>
                    </a:cubicBezTo>
                    <a:cubicBezTo>
                      <a:pt x="127" y="155"/>
                      <a:pt x="127" y="155"/>
                      <a:pt x="127" y="155"/>
                    </a:cubicBezTo>
                    <a:cubicBezTo>
                      <a:pt x="128" y="155"/>
                      <a:pt x="128" y="155"/>
                      <a:pt x="128" y="155"/>
                    </a:cubicBezTo>
                    <a:cubicBezTo>
                      <a:pt x="128" y="155"/>
                      <a:pt x="128" y="155"/>
                      <a:pt x="128" y="155"/>
                    </a:cubicBezTo>
                    <a:cubicBezTo>
                      <a:pt x="128" y="155"/>
                      <a:pt x="128" y="155"/>
                      <a:pt x="128" y="155"/>
                    </a:cubicBezTo>
                    <a:cubicBezTo>
                      <a:pt x="128" y="155"/>
                      <a:pt x="128" y="155"/>
                      <a:pt x="128" y="155"/>
                    </a:cubicBezTo>
                    <a:cubicBezTo>
                      <a:pt x="128" y="155"/>
                      <a:pt x="128" y="155"/>
                      <a:pt x="128" y="155"/>
                    </a:cubicBezTo>
                    <a:cubicBezTo>
                      <a:pt x="128" y="155"/>
                      <a:pt x="128" y="155"/>
                      <a:pt x="128" y="155"/>
                    </a:cubicBezTo>
                    <a:cubicBezTo>
                      <a:pt x="129" y="155"/>
                      <a:pt x="129" y="155"/>
                      <a:pt x="129" y="155"/>
                    </a:cubicBezTo>
                    <a:cubicBezTo>
                      <a:pt x="129" y="155"/>
                      <a:pt x="129" y="155"/>
                      <a:pt x="129" y="155"/>
                    </a:cubicBezTo>
                    <a:cubicBezTo>
                      <a:pt x="129" y="155"/>
                      <a:pt x="129" y="155"/>
                      <a:pt x="129" y="155"/>
                    </a:cubicBezTo>
                    <a:cubicBezTo>
                      <a:pt x="129" y="155"/>
                      <a:pt x="129" y="155"/>
                      <a:pt x="129" y="155"/>
                    </a:cubicBezTo>
                    <a:cubicBezTo>
                      <a:pt x="129" y="155"/>
                      <a:pt x="129" y="155"/>
                      <a:pt x="129" y="155"/>
                    </a:cubicBezTo>
                    <a:cubicBezTo>
                      <a:pt x="130" y="155"/>
                      <a:pt x="130" y="155"/>
                      <a:pt x="130" y="155"/>
                    </a:cubicBezTo>
                    <a:cubicBezTo>
                      <a:pt x="138" y="155"/>
                      <a:pt x="138" y="155"/>
                      <a:pt x="138" y="155"/>
                    </a:cubicBezTo>
                    <a:close/>
                    <a:moveTo>
                      <a:pt x="138" y="256"/>
                    </a:moveTo>
                    <a:cubicBezTo>
                      <a:pt x="138" y="321"/>
                      <a:pt x="138" y="321"/>
                      <a:pt x="138" y="321"/>
                    </a:cubicBezTo>
                    <a:cubicBezTo>
                      <a:pt x="130" y="321"/>
                      <a:pt x="130" y="321"/>
                      <a:pt x="130" y="321"/>
                    </a:cubicBezTo>
                    <a:cubicBezTo>
                      <a:pt x="129" y="321"/>
                      <a:pt x="129" y="321"/>
                      <a:pt x="129" y="321"/>
                    </a:cubicBezTo>
                    <a:cubicBezTo>
                      <a:pt x="129" y="321"/>
                      <a:pt x="129" y="321"/>
                      <a:pt x="129" y="321"/>
                    </a:cubicBezTo>
                    <a:cubicBezTo>
                      <a:pt x="129" y="321"/>
                      <a:pt x="129" y="321"/>
                      <a:pt x="129" y="321"/>
                    </a:cubicBezTo>
                    <a:cubicBezTo>
                      <a:pt x="129" y="321"/>
                      <a:pt x="129" y="321"/>
                      <a:pt x="129" y="321"/>
                    </a:cubicBezTo>
                    <a:cubicBezTo>
                      <a:pt x="129" y="321"/>
                      <a:pt x="129" y="321"/>
                      <a:pt x="129" y="321"/>
                    </a:cubicBezTo>
                    <a:cubicBezTo>
                      <a:pt x="128" y="321"/>
                      <a:pt x="128" y="321"/>
                      <a:pt x="128" y="321"/>
                    </a:cubicBezTo>
                    <a:cubicBezTo>
                      <a:pt x="128" y="321"/>
                      <a:pt x="128" y="321"/>
                      <a:pt x="128" y="321"/>
                    </a:cubicBezTo>
                    <a:cubicBezTo>
                      <a:pt x="128" y="321"/>
                      <a:pt x="128" y="321"/>
                      <a:pt x="128" y="321"/>
                    </a:cubicBezTo>
                    <a:cubicBezTo>
                      <a:pt x="128" y="321"/>
                      <a:pt x="128" y="321"/>
                      <a:pt x="128" y="321"/>
                    </a:cubicBezTo>
                    <a:cubicBezTo>
                      <a:pt x="128" y="321"/>
                      <a:pt x="128" y="321"/>
                      <a:pt x="128" y="321"/>
                    </a:cubicBezTo>
                    <a:cubicBezTo>
                      <a:pt x="128" y="321"/>
                      <a:pt x="128" y="321"/>
                      <a:pt x="128" y="321"/>
                    </a:cubicBezTo>
                    <a:cubicBezTo>
                      <a:pt x="127" y="321"/>
                      <a:pt x="127" y="321"/>
                      <a:pt x="127" y="321"/>
                    </a:cubicBezTo>
                    <a:cubicBezTo>
                      <a:pt x="127" y="321"/>
                      <a:pt x="127" y="321"/>
                      <a:pt x="127" y="321"/>
                    </a:cubicBezTo>
                    <a:cubicBezTo>
                      <a:pt x="127" y="321"/>
                      <a:pt x="127" y="321"/>
                      <a:pt x="127" y="321"/>
                    </a:cubicBezTo>
                    <a:cubicBezTo>
                      <a:pt x="127" y="321"/>
                      <a:pt x="127" y="321"/>
                      <a:pt x="127" y="321"/>
                    </a:cubicBezTo>
                    <a:cubicBezTo>
                      <a:pt x="127" y="321"/>
                      <a:pt x="127" y="321"/>
                      <a:pt x="127" y="321"/>
                    </a:cubicBezTo>
                    <a:cubicBezTo>
                      <a:pt x="127" y="321"/>
                      <a:pt x="127" y="321"/>
                      <a:pt x="127" y="321"/>
                    </a:cubicBezTo>
                    <a:cubicBezTo>
                      <a:pt x="126" y="321"/>
                      <a:pt x="126" y="321"/>
                      <a:pt x="126" y="321"/>
                    </a:cubicBezTo>
                    <a:cubicBezTo>
                      <a:pt x="126" y="321"/>
                      <a:pt x="126" y="321"/>
                      <a:pt x="126" y="321"/>
                    </a:cubicBezTo>
                    <a:cubicBezTo>
                      <a:pt x="126" y="321"/>
                      <a:pt x="126" y="321"/>
                      <a:pt x="126" y="321"/>
                    </a:cubicBezTo>
                    <a:cubicBezTo>
                      <a:pt x="126" y="321"/>
                      <a:pt x="126" y="321"/>
                      <a:pt x="126" y="321"/>
                    </a:cubicBezTo>
                    <a:cubicBezTo>
                      <a:pt x="126" y="321"/>
                      <a:pt x="126" y="321"/>
                      <a:pt x="126" y="321"/>
                    </a:cubicBezTo>
                    <a:cubicBezTo>
                      <a:pt x="125" y="321"/>
                      <a:pt x="125" y="321"/>
                      <a:pt x="125" y="321"/>
                    </a:cubicBezTo>
                    <a:cubicBezTo>
                      <a:pt x="125" y="321"/>
                      <a:pt x="125" y="321"/>
                      <a:pt x="125" y="321"/>
                    </a:cubicBezTo>
                    <a:cubicBezTo>
                      <a:pt x="125" y="321"/>
                      <a:pt x="125" y="321"/>
                      <a:pt x="125" y="321"/>
                    </a:cubicBezTo>
                    <a:cubicBezTo>
                      <a:pt x="125" y="321"/>
                      <a:pt x="125" y="321"/>
                      <a:pt x="125" y="321"/>
                    </a:cubicBezTo>
                    <a:cubicBezTo>
                      <a:pt x="125" y="321"/>
                      <a:pt x="125" y="321"/>
                      <a:pt x="125" y="321"/>
                    </a:cubicBezTo>
                    <a:cubicBezTo>
                      <a:pt x="125" y="321"/>
                      <a:pt x="125" y="321"/>
                      <a:pt x="125" y="321"/>
                    </a:cubicBezTo>
                    <a:cubicBezTo>
                      <a:pt x="125" y="321"/>
                      <a:pt x="125" y="321"/>
                      <a:pt x="125" y="321"/>
                    </a:cubicBezTo>
                    <a:cubicBezTo>
                      <a:pt x="124" y="321"/>
                      <a:pt x="124" y="321"/>
                      <a:pt x="124" y="321"/>
                    </a:cubicBezTo>
                    <a:cubicBezTo>
                      <a:pt x="124" y="321"/>
                      <a:pt x="124" y="321"/>
                      <a:pt x="124" y="321"/>
                    </a:cubicBezTo>
                    <a:cubicBezTo>
                      <a:pt x="124" y="321"/>
                      <a:pt x="124" y="321"/>
                      <a:pt x="124" y="321"/>
                    </a:cubicBezTo>
                    <a:cubicBezTo>
                      <a:pt x="124" y="321"/>
                      <a:pt x="124" y="321"/>
                      <a:pt x="124" y="321"/>
                    </a:cubicBezTo>
                    <a:cubicBezTo>
                      <a:pt x="124" y="321"/>
                      <a:pt x="124" y="321"/>
                      <a:pt x="124" y="321"/>
                    </a:cubicBezTo>
                    <a:cubicBezTo>
                      <a:pt x="123" y="321"/>
                      <a:pt x="123" y="321"/>
                      <a:pt x="123" y="321"/>
                    </a:cubicBezTo>
                    <a:cubicBezTo>
                      <a:pt x="123" y="321"/>
                      <a:pt x="123" y="321"/>
                      <a:pt x="123" y="321"/>
                    </a:cubicBezTo>
                    <a:cubicBezTo>
                      <a:pt x="123" y="321"/>
                      <a:pt x="123" y="321"/>
                      <a:pt x="123" y="321"/>
                    </a:cubicBezTo>
                    <a:cubicBezTo>
                      <a:pt x="123" y="321"/>
                      <a:pt x="123" y="321"/>
                      <a:pt x="123" y="321"/>
                    </a:cubicBezTo>
                    <a:cubicBezTo>
                      <a:pt x="123" y="321"/>
                      <a:pt x="123" y="321"/>
                      <a:pt x="123" y="321"/>
                    </a:cubicBezTo>
                    <a:cubicBezTo>
                      <a:pt x="123" y="321"/>
                      <a:pt x="123" y="321"/>
                      <a:pt x="123" y="321"/>
                    </a:cubicBezTo>
                    <a:cubicBezTo>
                      <a:pt x="122" y="321"/>
                      <a:pt x="122" y="321"/>
                      <a:pt x="122" y="321"/>
                    </a:cubicBezTo>
                    <a:cubicBezTo>
                      <a:pt x="122" y="306"/>
                      <a:pt x="122" y="306"/>
                      <a:pt x="122" y="306"/>
                    </a:cubicBezTo>
                    <a:cubicBezTo>
                      <a:pt x="130" y="306"/>
                      <a:pt x="130" y="306"/>
                      <a:pt x="130" y="306"/>
                    </a:cubicBezTo>
                    <a:cubicBezTo>
                      <a:pt x="130" y="294"/>
                      <a:pt x="130" y="283"/>
                      <a:pt x="130" y="271"/>
                    </a:cubicBezTo>
                    <a:cubicBezTo>
                      <a:pt x="122" y="271"/>
                      <a:pt x="122" y="271"/>
                      <a:pt x="122" y="271"/>
                    </a:cubicBezTo>
                    <a:cubicBezTo>
                      <a:pt x="122" y="256"/>
                      <a:pt x="122" y="256"/>
                      <a:pt x="122" y="256"/>
                    </a:cubicBezTo>
                    <a:cubicBezTo>
                      <a:pt x="122" y="256"/>
                      <a:pt x="122" y="256"/>
                      <a:pt x="122" y="256"/>
                    </a:cubicBezTo>
                    <a:cubicBezTo>
                      <a:pt x="123" y="256"/>
                      <a:pt x="123" y="256"/>
                      <a:pt x="123" y="256"/>
                    </a:cubicBezTo>
                    <a:cubicBezTo>
                      <a:pt x="123" y="256"/>
                      <a:pt x="123" y="256"/>
                      <a:pt x="123" y="256"/>
                    </a:cubicBezTo>
                    <a:cubicBezTo>
                      <a:pt x="123" y="256"/>
                      <a:pt x="123" y="256"/>
                      <a:pt x="123" y="256"/>
                    </a:cubicBezTo>
                    <a:cubicBezTo>
                      <a:pt x="123" y="256"/>
                      <a:pt x="123" y="256"/>
                      <a:pt x="123" y="256"/>
                    </a:cubicBezTo>
                    <a:cubicBezTo>
                      <a:pt x="123" y="256"/>
                      <a:pt x="123" y="256"/>
                      <a:pt x="123" y="256"/>
                    </a:cubicBezTo>
                    <a:cubicBezTo>
                      <a:pt x="124" y="256"/>
                      <a:pt x="124" y="256"/>
                      <a:pt x="124" y="256"/>
                    </a:cubicBezTo>
                    <a:cubicBezTo>
                      <a:pt x="124" y="256"/>
                      <a:pt x="124" y="256"/>
                      <a:pt x="124" y="256"/>
                    </a:cubicBezTo>
                    <a:cubicBezTo>
                      <a:pt x="124" y="256"/>
                      <a:pt x="124" y="256"/>
                      <a:pt x="124" y="256"/>
                    </a:cubicBezTo>
                    <a:cubicBezTo>
                      <a:pt x="124" y="256"/>
                      <a:pt x="124" y="256"/>
                      <a:pt x="124" y="256"/>
                    </a:cubicBezTo>
                    <a:cubicBezTo>
                      <a:pt x="124" y="256"/>
                      <a:pt x="124" y="256"/>
                      <a:pt x="124" y="256"/>
                    </a:cubicBezTo>
                    <a:cubicBezTo>
                      <a:pt x="125" y="256"/>
                      <a:pt x="125" y="256"/>
                      <a:pt x="125" y="256"/>
                    </a:cubicBezTo>
                    <a:cubicBezTo>
                      <a:pt x="125" y="256"/>
                      <a:pt x="125" y="256"/>
                      <a:pt x="125" y="256"/>
                    </a:cubicBezTo>
                    <a:cubicBezTo>
                      <a:pt x="125" y="256"/>
                      <a:pt x="125" y="256"/>
                      <a:pt x="125" y="256"/>
                    </a:cubicBezTo>
                    <a:cubicBezTo>
                      <a:pt x="125" y="256"/>
                      <a:pt x="125" y="256"/>
                      <a:pt x="125" y="256"/>
                    </a:cubicBezTo>
                    <a:cubicBezTo>
                      <a:pt x="125" y="256"/>
                      <a:pt x="125" y="256"/>
                      <a:pt x="125" y="256"/>
                    </a:cubicBezTo>
                    <a:cubicBezTo>
                      <a:pt x="125" y="256"/>
                      <a:pt x="125" y="256"/>
                      <a:pt x="125" y="256"/>
                    </a:cubicBezTo>
                    <a:cubicBezTo>
                      <a:pt x="126" y="256"/>
                      <a:pt x="126" y="256"/>
                      <a:pt x="126" y="256"/>
                    </a:cubicBezTo>
                    <a:cubicBezTo>
                      <a:pt x="126" y="256"/>
                      <a:pt x="126" y="256"/>
                      <a:pt x="126" y="256"/>
                    </a:cubicBezTo>
                    <a:cubicBezTo>
                      <a:pt x="126" y="256"/>
                      <a:pt x="126" y="256"/>
                      <a:pt x="126" y="256"/>
                    </a:cubicBezTo>
                    <a:cubicBezTo>
                      <a:pt x="126" y="256"/>
                      <a:pt x="126" y="256"/>
                      <a:pt x="126" y="256"/>
                    </a:cubicBezTo>
                    <a:cubicBezTo>
                      <a:pt x="126" y="256"/>
                      <a:pt x="126" y="256"/>
                      <a:pt x="126" y="256"/>
                    </a:cubicBezTo>
                    <a:cubicBezTo>
                      <a:pt x="127" y="256"/>
                      <a:pt x="127" y="256"/>
                      <a:pt x="127" y="256"/>
                    </a:cubicBezTo>
                    <a:cubicBezTo>
                      <a:pt x="127" y="256"/>
                      <a:pt x="127" y="256"/>
                      <a:pt x="127" y="256"/>
                    </a:cubicBezTo>
                    <a:cubicBezTo>
                      <a:pt x="127" y="256"/>
                      <a:pt x="127" y="256"/>
                      <a:pt x="127" y="256"/>
                    </a:cubicBezTo>
                    <a:cubicBezTo>
                      <a:pt x="127" y="256"/>
                      <a:pt x="127" y="256"/>
                      <a:pt x="127" y="256"/>
                    </a:cubicBezTo>
                    <a:cubicBezTo>
                      <a:pt x="127" y="256"/>
                      <a:pt x="127" y="256"/>
                      <a:pt x="127" y="256"/>
                    </a:cubicBezTo>
                    <a:cubicBezTo>
                      <a:pt x="128" y="256"/>
                      <a:pt x="128" y="256"/>
                      <a:pt x="128" y="256"/>
                    </a:cubicBezTo>
                    <a:cubicBezTo>
                      <a:pt x="128" y="256"/>
                      <a:pt x="128" y="256"/>
                      <a:pt x="128" y="256"/>
                    </a:cubicBezTo>
                    <a:cubicBezTo>
                      <a:pt x="128" y="256"/>
                      <a:pt x="128" y="256"/>
                      <a:pt x="128" y="256"/>
                    </a:cubicBezTo>
                    <a:cubicBezTo>
                      <a:pt x="128" y="256"/>
                      <a:pt x="128" y="256"/>
                      <a:pt x="128" y="256"/>
                    </a:cubicBezTo>
                    <a:cubicBezTo>
                      <a:pt x="128" y="256"/>
                      <a:pt x="128" y="256"/>
                      <a:pt x="128" y="256"/>
                    </a:cubicBezTo>
                    <a:cubicBezTo>
                      <a:pt x="129" y="256"/>
                      <a:pt x="129" y="256"/>
                      <a:pt x="129" y="256"/>
                    </a:cubicBezTo>
                    <a:cubicBezTo>
                      <a:pt x="129" y="256"/>
                      <a:pt x="129" y="256"/>
                      <a:pt x="129" y="256"/>
                    </a:cubicBezTo>
                    <a:cubicBezTo>
                      <a:pt x="129" y="256"/>
                      <a:pt x="129" y="256"/>
                      <a:pt x="129" y="256"/>
                    </a:cubicBezTo>
                    <a:cubicBezTo>
                      <a:pt x="129" y="256"/>
                      <a:pt x="129" y="256"/>
                      <a:pt x="129" y="256"/>
                    </a:cubicBezTo>
                    <a:cubicBezTo>
                      <a:pt x="129" y="256"/>
                      <a:pt x="129" y="256"/>
                      <a:pt x="129" y="256"/>
                    </a:cubicBezTo>
                    <a:cubicBezTo>
                      <a:pt x="130" y="256"/>
                      <a:pt x="130" y="256"/>
                      <a:pt x="130" y="256"/>
                    </a:cubicBezTo>
                    <a:cubicBezTo>
                      <a:pt x="138" y="256"/>
                      <a:pt x="138" y="256"/>
                      <a:pt x="138" y="256"/>
                    </a:cubicBezTo>
                    <a:close/>
                    <a:moveTo>
                      <a:pt x="138" y="356"/>
                    </a:moveTo>
                    <a:cubicBezTo>
                      <a:pt x="138" y="422"/>
                      <a:pt x="138" y="422"/>
                      <a:pt x="138" y="422"/>
                    </a:cubicBezTo>
                    <a:cubicBezTo>
                      <a:pt x="130" y="422"/>
                      <a:pt x="130" y="422"/>
                      <a:pt x="130" y="422"/>
                    </a:cubicBezTo>
                    <a:cubicBezTo>
                      <a:pt x="122" y="422"/>
                      <a:pt x="122" y="422"/>
                      <a:pt x="122" y="422"/>
                    </a:cubicBezTo>
                    <a:cubicBezTo>
                      <a:pt x="122" y="407"/>
                      <a:pt x="122" y="407"/>
                      <a:pt x="122" y="407"/>
                    </a:cubicBezTo>
                    <a:cubicBezTo>
                      <a:pt x="130" y="407"/>
                      <a:pt x="130" y="407"/>
                      <a:pt x="130" y="407"/>
                    </a:cubicBezTo>
                    <a:cubicBezTo>
                      <a:pt x="130" y="395"/>
                      <a:pt x="130" y="383"/>
                      <a:pt x="130" y="372"/>
                    </a:cubicBezTo>
                    <a:cubicBezTo>
                      <a:pt x="122" y="372"/>
                      <a:pt x="122" y="372"/>
                      <a:pt x="122" y="372"/>
                    </a:cubicBezTo>
                    <a:cubicBezTo>
                      <a:pt x="122" y="356"/>
                      <a:pt x="122" y="356"/>
                      <a:pt x="122" y="356"/>
                    </a:cubicBezTo>
                    <a:cubicBezTo>
                      <a:pt x="123" y="356"/>
                      <a:pt x="123" y="356"/>
                      <a:pt x="123" y="356"/>
                    </a:cubicBezTo>
                    <a:cubicBezTo>
                      <a:pt x="123" y="356"/>
                      <a:pt x="123" y="356"/>
                      <a:pt x="123" y="356"/>
                    </a:cubicBezTo>
                    <a:cubicBezTo>
                      <a:pt x="123" y="356"/>
                      <a:pt x="123" y="356"/>
                      <a:pt x="123" y="356"/>
                    </a:cubicBezTo>
                    <a:cubicBezTo>
                      <a:pt x="123" y="356"/>
                      <a:pt x="123" y="356"/>
                      <a:pt x="123" y="356"/>
                    </a:cubicBezTo>
                    <a:cubicBezTo>
                      <a:pt x="123" y="356"/>
                      <a:pt x="123" y="356"/>
                      <a:pt x="123" y="356"/>
                    </a:cubicBezTo>
                    <a:cubicBezTo>
                      <a:pt x="123" y="356"/>
                      <a:pt x="123" y="356"/>
                      <a:pt x="123" y="356"/>
                    </a:cubicBezTo>
                    <a:cubicBezTo>
                      <a:pt x="124" y="356"/>
                      <a:pt x="124" y="356"/>
                      <a:pt x="124" y="356"/>
                    </a:cubicBezTo>
                    <a:cubicBezTo>
                      <a:pt x="124" y="356"/>
                      <a:pt x="124" y="356"/>
                      <a:pt x="124" y="356"/>
                    </a:cubicBezTo>
                    <a:cubicBezTo>
                      <a:pt x="124" y="356"/>
                      <a:pt x="124" y="356"/>
                      <a:pt x="124" y="356"/>
                    </a:cubicBezTo>
                    <a:cubicBezTo>
                      <a:pt x="124" y="356"/>
                      <a:pt x="124" y="356"/>
                      <a:pt x="124" y="356"/>
                    </a:cubicBezTo>
                    <a:cubicBezTo>
                      <a:pt x="124" y="356"/>
                      <a:pt x="124" y="356"/>
                      <a:pt x="124" y="356"/>
                    </a:cubicBezTo>
                    <a:cubicBezTo>
                      <a:pt x="125" y="356"/>
                      <a:pt x="125" y="356"/>
                      <a:pt x="125" y="356"/>
                    </a:cubicBezTo>
                    <a:cubicBezTo>
                      <a:pt x="125" y="356"/>
                      <a:pt x="125" y="356"/>
                      <a:pt x="125" y="356"/>
                    </a:cubicBezTo>
                    <a:cubicBezTo>
                      <a:pt x="125" y="356"/>
                      <a:pt x="125" y="356"/>
                      <a:pt x="125" y="356"/>
                    </a:cubicBezTo>
                    <a:cubicBezTo>
                      <a:pt x="125" y="356"/>
                      <a:pt x="125" y="356"/>
                      <a:pt x="125" y="356"/>
                    </a:cubicBezTo>
                    <a:cubicBezTo>
                      <a:pt x="125" y="356"/>
                      <a:pt x="125" y="356"/>
                      <a:pt x="125" y="356"/>
                    </a:cubicBezTo>
                    <a:cubicBezTo>
                      <a:pt x="125" y="356"/>
                      <a:pt x="125" y="356"/>
                      <a:pt x="125" y="356"/>
                    </a:cubicBezTo>
                    <a:cubicBezTo>
                      <a:pt x="125" y="356"/>
                      <a:pt x="125" y="356"/>
                      <a:pt x="125" y="356"/>
                    </a:cubicBezTo>
                    <a:cubicBezTo>
                      <a:pt x="126" y="356"/>
                      <a:pt x="126" y="356"/>
                      <a:pt x="126" y="356"/>
                    </a:cubicBezTo>
                    <a:cubicBezTo>
                      <a:pt x="126" y="356"/>
                      <a:pt x="126" y="356"/>
                      <a:pt x="126" y="356"/>
                    </a:cubicBezTo>
                    <a:cubicBezTo>
                      <a:pt x="126" y="356"/>
                      <a:pt x="126" y="356"/>
                      <a:pt x="126" y="356"/>
                    </a:cubicBezTo>
                    <a:cubicBezTo>
                      <a:pt x="126" y="356"/>
                      <a:pt x="126" y="356"/>
                      <a:pt x="126" y="356"/>
                    </a:cubicBezTo>
                    <a:cubicBezTo>
                      <a:pt x="126" y="356"/>
                      <a:pt x="126" y="356"/>
                      <a:pt x="126" y="356"/>
                    </a:cubicBezTo>
                    <a:cubicBezTo>
                      <a:pt x="127" y="356"/>
                      <a:pt x="127" y="356"/>
                      <a:pt x="127" y="356"/>
                    </a:cubicBezTo>
                    <a:cubicBezTo>
                      <a:pt x="127" y="356"/>
                      <a:pt x="127" y="356"/>
                      <a:pt x="127" y="356"/>
                    </a:cubicBezTo>
                    <a:cubicBezTo>
                      <a:pt x="127" y="356"/>
                      <a:pt x="127" y="356"/>
                      <a:pt x="127" y="356"/>
                    </a:cubicBezTo>
                    <a:cubicBezTo>
                      <a:pt x="127" y="356"/>
                      <a:pt x="127" y="356"/>
                      <a:pt x="127" y="356"/>
                    </a:cubicBezTo>
                    <a:cubicBezTo>
                      <a:pt x="127" y="356"/>
                      <a:pt x="127" y="356"/>
                      <a:pt x="127" y="356"/>
                    </a:cubicBezTo>
                    <a:cubicBezTo>
                      <a:pt x="127" y="356"/>
                      <a:pt x="127" y="356"/>
                      <a:pt x="127" y="356"/>
                    </a:cubicBez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29" y="356"/>
                      <a:pt x="129" y="356"/>
                      <a:pt x="129" y="356"/>
                    </a:cubicBezTo>
                    <a:cubicBezTo>
                      <a:pt x="129" y="356"/>
                      <a:pt x="129" y="356"/>
                      <a:pt x="129" y="356"/>
                    </a:cubicBezTo>
                    <a:cubicBezTo>
                      <a:pt x="129" y="356"/>
                      <a:pt x="129" y="356"/>
                      <a:pt x="129" y="356"/>
                    </a:cubicBezTo>
                    <a:cubicBezTo>
                      <a:pt x="129" y="356"/>
                      <a:pt x="129" y="356"/>
                      <a:pt x="129" y="356"/>
                    </a:cubicBezTo>
                    <a:cubicBezTo>
                      <a:pt x="129" y="356"/>
                      <a:pt x="129" y="356"/>
                      <a:pt x="129" y="356"/>
                    </a:cubicBezTo>
                    <a:cubicBezTo>
                      <a:pt x="130" y="356"/>
                      <a:pt x="130" y="356"/>
                      <a:pt x="130" y="356"/>
                    </a:cubicBezTo>
                    <a:lnTo>
                      <a:pt x="138" y="356"/>
                    </a:lnTo>
                    <a:close/>
                    <a:moveTo>
                      <a:pt x="107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19" y="19"/>
                      <a:pt x="119" y="19"/>
                      <a:pt x="119" y="19"/>
                    </a:cubicBezTo>
                    <a:cubicBezTo>
                      <a:pt x="119" y="19"/>
                      <a:pt x="119" y="19"/>
                      <a:pt x="119" y="19"/>
                    </a:cubicBezTo>
                    <a:cubicBezTo>
                      <a:pt x="119" y="19"/>
                      <a:pt x="119" y="19"/>
                      <a:pt x="119" y="19"/>
                    </a:cubicBezTo>
                    <a:cubicBezTo>
                      <a:pt x="119" y="19"/>
                      <a:pt x="119" y="19"/>
                      <a:pt x="119" y="19"/>
                    </a:cubicBezTo>
                    <a:cubicBezTo>
                      <a:pt x="119" y="19"/>
                      <a:pt x="119" y="19"/>
                      <a:pt x="119" y="19"/>
                    </a:cubicBezTo>
                    <a:cubicBezTo>
                      <a:pt x="119" y="19"/>
                      <a:pt x="119" y="19"/>
                      <a:pt x="119" y="1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7" y="19"/>
                      <a:pt x="117" y="19"/>
                      <a:pt x="117" y="19"/>
                    </a:cubicBezTo>
                    <a:cubicBezTo>
                      <a:pt x="117" y="19"/>
                      <a:pt x="117" y="19"/>
                      <a:pt x="117" y="19"/>
                    </a:cubicBezTo>
                    <a:cubicBezTo>
                      <a:pt x="117" y="19"/>
                      <a:pt x="117" y="19"/>
                      <a:pt x="117" y="19"/>
                    </a:cubicBezTo>
                    <a:cubicBezTo>
                      <a:pt x="117" y="19"/>
                      <a:pt x="117" y="19"/>
                      <a:pt x="117" y="19"/>
                    </a:cubicBezTo>
                    <a:cubicBezTo>
                      <a:pt x="117" y="19"/>
                      <a:pt x="117" y="19"/>
                      <a:pt x="117" y="19"/>
                    </a:cubicBezTo>
                    <a:cubicBezTo>
                      <a:pt x="116" y="19"/>
                      <a:pt x="116" y="19"/>
                      <a:pt x="116" y="19"/>
                    </a:cubicBezTo>
                    <a:cubicBezTo>
                      <a:pt x="116" y="19"/>
                      <a:pt x="116" y="19"/>
                      <a:pt x="116" y="19"/>
                    </a:cubicBezTo>
                    <a:cubicBezTo>
                      <a:pt x="116" y="19"/>
                      <a:pt x="116" y="19"/>
                      <a:pt x="116" y="19"/>
                    </a:cubicBezTo>
                    <a:cubicBezTo>
                      <a:pt x="116" y="19"/>
                      <a:pt x="116" y="19"/>
                      <a:pt x="116" y="19"/>
                    </a:cubicBezTo>
                    <a:cubicBezTo>
                      <a:pt x="116" y="19"/>
                      <a:pt x="116" y="19"/>
                      <a:pt x="116" y="19"/>
                    </a:cubicBezTo>
                    <a:cubicBezTo>
                      <a:pt x="115" y="19"/>
                      <a:pt x="115" y="19"/>
                      <a:pt x="115" y="19"/>
                    </a:cubicBezTo>
                    <a:cubicBezTo>
                      <a:pt x="115" y="19"/>
                      <a:pt x="115" y="19"/>
                      <a:pt x="115" y="19"/>
                    </a:cubicBezTo>
                    <a:cubicBezTo>
                      <a:pt x="107" y="19"/>
                      <a:pt x="107" y="19"/>
                      <a:pt x="107" y="19"/>
                    </a:cubicBezTo>
                    <a:cubicBezTo>
                      <a:pt x="107" y="0"/>
                      <a:pt x="107" y="0"/>
                      <a:pt x="107" y="0"/>
                    </a:cubicBezTo>
                    <a:close/>
                    <a:moveTo>
                      <a:pt x="122" y="479"/>
                    </a:moveTo>
                    <a:cubicBezTo>
                      <a:pt x="107" y="479"/>
                      <a:pt x="107" y="479"/>
                      <a:pt x="107" y="479"/>
                    </a:cubicBezTo>
                    <a:cubicBezTo>
                      <a:pt x="107" y="457"/>
                      <a:pt x="107" y="457"/>
                      <a:pt x="107" y="457"/>
                    </a:cubicBezTo>
                    <a:cubicBezTo>
                      <a:pt x="115" y="457"/>
                      <a:pt x="115" y="457"/>
                      <a:pt x="115" y="457"/>
                    </a:cubicBezTo>
                    <a:cubicBezTo>
                      <a:pt x="122" y="457"/>
                      <a:pt x="122" y="457"/>
                      <a:pt x="122" y="457"/>
                    </a:cubicBezTo>
                    <a:cubicBezTo>
                      <a:pt x="122" y="479"/>
                      <a:pt x="122" y="479"/>
                      <a:pt x="122" y="479"/>
                    </a:cubicBezTo>
                    <a:close/>
                    <a:moveTo>
                      <a:pt x="122" y="54"/>
                    </a:moveTo>
                    <a:cubicBezTo>
                      <a:pt x="122" y="70"/>
                      <a:pt x="122" y="70"/>
                      <a:pt x="122" y="70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15" y="54"/>
                      <a:pt x="115" y="54"/>
                      <a:pt x="115" y="54"/>
                    </a:cubicBezTo>
                    <a:cubicBezTo>
                      <a:pt x="115" y="54"/>
                      <a:pt x="115" y="54"/>
                      <a:pt x="115" y="54"/>
                    </a:cubicBezTo>
                    <a:cubicBezTo>
                      <a:pt x="116" y="54"/>
                      <a:pt x="116" y="54"/>
                      <a:pt x="116" y="54"/>
                    </a:cubicBezTo>
                    <a:cubicBezTo>
                      <a:pt x="116" y="54"/>
                      <a:pt x="116" y="54"/>
                      <a:pt x="116" y="54"/>
                    </a:cubicBezTo>
                    <a:cubicBezTo>
                      <a:pt x="116" y="54"/>
                      <a:pt x="116" y="54"/>
                      <a:pt x="116" y="54"/>
                    </a:cubicBezTo>
                    <a:cubicBezTo>
                      <a:pt x="116" y="54"/>
                      <a:pt x="116" y="54"/>
                      <a:pt x="116" y="54"/>
                    </a:cubicBezTo>
                    <a:cubicBezTo>
                      <a:pt x="116" y="54"/>
                      <a:pt x="116" y="54"/>
                      <a:pt x="116" y="54"/>
                    </a:cubicBezTo>
                    <a:cubicBezTo>
                      <a:pt x="117" y="54"/>
                      <a:pt x="117" y="54"/>
                      <a:pt x="117" y="54"/>
                    </a:cubicBezTo>
                    <a:cubicBezTo>
                      <a:pt x="117" y="54"/>
                      <a:pt x="117" y="54"/>
                      <a:pt x="117" y="54"/>
                    </a:cubicBezTo>
                    <a:cubicBezTo>
                      <a:pt x="117" y="54"/>
                      <a:pt x="117" y="54"/>
                      <a:pt x="117" y="54"/>
                    </a:cubicBezTo>
                    <a:cubicBezTo>
                      <a:pt x="117" y="54"/>
                      <a:pt x="117" y="54"/>
                      <a:pt x="117" y="54"/>
                    </a:cubicBezTo>
                    <a:cubicBezTo>
                      <a:pt x="117" y="54"/>
                      <a:pt x="117" y="54"/>
                      <a:pt x="117" y="5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21" y="54"/>
                      <a:pt x="121" y="54"/>
                      <a:pt x="121" y="54"/>
                    </a:cubicBezTo>
                    <a:cubicBezTo>
                      <a:pt x="121" y="54"/>
                      <a:pt x="121" y="54"/>
                      <a:pt x="121" y="54"/>
                    </a:cubicBezTo>
                    <a:cubicBezTo>
                      <a:pt x="121" y="54"/>
                      <a:pt x="121" y="54"/>
                      <a:pt x="121" y="54"/>
                    </a:cubicBezTo>
                    <a:cubicBezTo>
                      <a:pt x="121" y="54"/>
                      <a:pt x="121" y="54"/>
                      <a:pt x="121" y="54"/>
                    </a:cubicBezTo>
                    <a:cubicBezTo>
                      <a:pt x="121" y="54"/>
                      <a:pt x="121" y="54"/>
                      <a:pt x="121" y="54"/>
                    </a:cubicBezTo>
                    <a:cubicBezTo>
                      <a:pt x="121" y="54"/>
                      <a:pt x="121" y="54"/>
                      <a:pt x="121" y="54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22" y="54"/>
                      <a:pt x="122" y="54"/>
                      <a:pt x="122" y="54"/>
                    </a:cubicBezTo>
                    <a:close/>
                    <a:moveTo>
                      <a:pt x="122" y="105"/>
                    </a:move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120" y="120"/>
                      <a:pt x="120" y="120"/>
                      <a:pt x="120" y="120"/>
                    </a:cubicBezTo>
                    <a:cubicBezTo>
                      <a:pt x="120" y="120"/>
                      <a:pt x="120" y="120"/>
                      <a:pt x="120" y="120"/>
                    </a:cubicBezTo>
                    <a:cubicBezTo>
                      <a:pt x="120" y="120"/>
                      <a:pt x="120" y="120"/>
                      <a:pt x="120" y="120"/>
                    </a:cubicBezTo>
                    <a:cubicBezTo>
                      <a:pt x="120" y="120"/>
                      <a:pt x="120" y="120"/>
                      <a:pt x="120" y="120"/>
                    </a:cubicBezTo>
                    <a:cubicBezTo>
                      <a:pt x="120" y="120"/>
                      <a:pt x="120" y="120"/>
                      <a:pt x="120" y="120"/>
                    </a:cubicBezTo>
                    <a:cubicBezTo>
                      <a:pt x="120" y="120"/>
                      <a:pt x="120" y="120"/>
                      <a:pt x="120" y="120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8" y="120"/>
                      <a:pt x="118" y="120"/>
                      <a:pt x="118" y="120"/>
                    </a:cubicBezTo>
                    <a:cubicBezTo>
                      <a:pt x="118" y="120"/>
                      <a:pt x="118" y="120"/>
                      <a:pt x="118" y="120"/>
                    </a:cubicBezTo>
                    <a:cubicBezTo>
                      <a:pt x="118" y="120"/>
                      <a:pt x="118" y="120"/>
                      <a:pt x="118" y="120"/>
                    </a:cubicBezTo>
                    <a:cubicBezTo>
                      <a:pt x="118" y="120"/>
                      <a:pt x="118" y="120"/>
                      <a:pt x="118" y="120"/>
                    </a:cubicBezTo>
                    <a:cubicBezTo>
                      <a:pt x="118" y="120"/>
                      <a:pt x="118" y="120"/>
                      <a:pt x="118" y="120"/>
                    </a:cubicBezTo>
                    <a:cubicBezTo>
                      <a:pt x="117" y="120"/>
                      <a:pt x="117" y="120"/>
                      <a:pt x="117" y="120"/>
                    </a:cubicBezTo>
                    <a:cubicBezTo>
                      <a:pt x="117" y="120"/>
                      <a:pt x="117" y="120"/>
                      <a:pt x="117" y="120"/>
                    </a:cubicBezTo>
                    <a:cubicBezTo>
                      <a:pt x="117" y="120"/>
                      <a:pt x="117" y="120"/>
                      <a:pt x="117" y="120"/>
                    </a:cubicBezTo>
                    <a:cubicBezTo>
                      <a:pt x="117" y="120"/>
                      <a:pt x="117" y="120"/>
                      <a:pt x="117" y="120"/>
                    </a:cubicBezTo>
                    <a:cubicBezTo>
                      <a:pt x="117" y="120"/>
                      <a:pt x="117" y="120"/>
                      <a:pt x="117" y="120"/>
                    </a:cubicBezTo>
                    <a:cubicBezTo>
                      <a:pt x="117" y="120"/>
                      <a:pt x="117" y="120"/>
                      <a:pt x="117" y="120"/>
                    </a:cubicBezTo>
                    <a:cubicBezTo>
                      <a:pt x="117" y="120"/>
                      <a:pt x="117" y="120"/>
                      <a:pt x="117" y="120"/>
                    </a:cubicBezTo>
                    <a:cubicBezTo>
                      <a:pt x="116" y="120"/>
                      <a:pt x="116" y="120"/>
                      <a:pt x="116" y="120"/>
                    </a:cubicBezTo>
                    <a:cubicBezTo>
                      <a:pt x="116" y="120"/>
                      <a:pt x="116" y="120"/>
                      <a:pt x="116" y="120"/>
                    </a:cubicBezTo>
                    <a:cubicBezTo>
                      <a:pt x="116" y="120"/>
                      <a:pt x="116" y="120"/>
                      <a:pt x="116" y="120"/>
                    </a:cubicBezTo>
                    <a:cubicBezTo>
                      <a:pt x="116" y="120"/>
                      <a:pt x="116" y="120"/>
                      <a:pt x="116" y="120"/>
                    </a:cubicBezTo>
                    <a:cubicBezTo>
                      <a:pt x="116" y="120"/>
                      <a:pt x="116" y="120"/>
                      <a:pt x="116" y="120"/>
                    </a:cubicBezTo>
                    <a:cubicBezTo>
                      <a:pt x="115" y="120"/>
                      <a:pt x="115" y="120"/>
                      <a:pt x="115" y="120"/>
                    </a:cubicBezTo>
                    <a:cubicBezTo>
                      <a:pt x="115" y="120"/>
                      <a:pt x="115" y="120"/>
                      <a:pt x="115" y="120"/>
                    </a:cubicBezTo>
                    <a:cubicBezTo>
                      <a:pt x="115" y="132"/>
                      <a:pt x="115" y="143"/>
                      <a:pt x="115" y="155"/>
                    </a:cubicBezTo>
                    <a:cubicBezTo>
                      <a:pt x="115" y="155"/>
                      <a:pt x="115" y="155"/>
                      <a:pt x="115" y="155"/>
                    </a:cubicBezTo>
                    <a:cubicBezTo>
                      <a:pt x="116" y="155"/>
                      <a:pt x="116" y="155"/>
                      <a:pt x="116" y="155"/>
                    </a:cubicBezTo>
                    <a:cubicBezTo>
                      <a:pt x="116" y="155"/>
                      <a:pt x="116" y="155"/>
                      <a:pt x="116" y="155"/>
                    </a:cubicBezTo>
                    <a:cubicBezTo>
                      <a:pt x="116" y="155"/>
                      <a:pt x="116" y="155"/>
                      <a:pt x="116" y="155"/>
                    </a:cubicBezTo>
                    <a:cubicBezTo>
                      <a:pt x="116" y="155"/>
                      <a:pt x="116" y="155"/>
                      <a:pt x="116" y="155"/>
                    </a:cubicBezTo>
                    <a:cubicBezTo>
                      <a:pt x="116" y="155"/>
                      <a:pt x="116" y="155"/>
                      <a:pt x="116" y="155"/>
                    </a:cubicBezTo>
                    <a:cubicBezTo>
                      <a:pt x="117" y="155"/>
                      <a:pt x="117" y="155"/>
                      <a:pt x="117" y="155"/>
                    </a:cubicBezTo>
                    <a:cubicBezTo>
                      <a:pt x="117" y="155"/>
                      <a:pt x="117" y="155"/>
                      <a:pt x="117" y="155"/>
                    </a:cubicBezTo>
                    <a:cubicBezTo>
                      <a:pt x="117" y="155"/>
                      <a:pt x="117" y="155"/>
                      <a:pt x="117" y="155"/>
                    </a:cubicBezTo>
                    <a:cubicBezTo>
                      <a:pt x="117" y="155"/>
                      <a:pt x="117" y="155"/>
                      <a:pt x="117" y="155"/>
                    </a:cubicBezTo>
                    <a:cubicBezTo>
                      <a:pt x="117" y="155"/>
                      <a:pt x="117" y="155"/>
                      <a:pt x="117" y="155"/>
                    </a:cubicBezTo>
                    <a:cubicBezTo>
                      <a:pt x="117" y="155"/>
                      <a:pt x="117" y="155"/>
                      <a:pt x="117" y="155"/>
                    </a:cubicBezTo>
                    <a:cubicBezTo>
                      <a:pt x="117" y="155"/>
                      <a:pt x="117" y="155"/>
                      <a:pt x="117" y="155"/>
                    </a:cubicBezTo>
                    <a:cubicBezTo>
                      <a:pt x="118" y="155"/>
                      <a:pt x="118" y="155"/>
                      <a:pt x="118" y="155"/>
                    </a:cubicBezTo>
                    <a:cubicBezTo>
                      <a:pt x="118" y="155"/>
                      <a:pt x="118" y="155"/>
                      <a:pt x="118" y="155"/>
                    </a:cubicBezTo>
                    <a:cubicBezTo>
                      <a:pt x="118" y="155"/>
                      <a:pt x="118" y="155"/>
                      <a:pt x="118" y="155"/>
                    </a:cubicBezTo>
                    <a:cubicBezTo>
                      <a:pt x="118" y="155"/>
                      <a:pt x="118" y="155"/>
                      <a:pt x="118" y="155"/>
                    </a:cubicBezTo>
                    <a:cubicBezTo>
                      <a:pt x="118" y="155"/>
                      <a:pt x="118" y="155"/>
                      <a:pt x="118" y="155"/>
                    </a:cubicBezTo>
                    <a:cubicBezTo>
                      <a:pt x="119" y="155"/>
                      <a:pt x="119" y="155"/>
                      <a:pt x="119" y="155"/>
                    </a:cubicBezTo>
                    <a:cubicBezTo>
                      <a:pt x="119" y="155"/>
                      <a:pt x="119" y="155"/>
                      <a:pt x="119" y="155"/>
                    </a:cubicBezTo>
                    <a:cubicBezTo>
                      <a:pt x="119" y="155"/>
                      <a:pt x="119" y="155"/>
                      <a:pt x="119" y="155"/>
                    </a:cubicBezTo>
                    <a:cubicBezTo>
                      <a:pt x="119" y="155"/>
                      <a:pt x="119" y="155"/>
                      <a:pt x="119" y="155"/>
                    </a:cubicBezTo>
                    <a:cubicBezTo>
                      <a:pt x="119" y="155"/>
                      <a:pt x="119" y="155"/>
                      <a:pt x="119" y="155"/>
                    </a:cubicBezTo>
                    <a:cubicBezTo>
                      <a:pt x="119" y="155"/>
                      <a:pt x="119" y="155"/>
                      <a:pt x="119" y="155"/>
                    </a:cubicBezTo>
                    <a:cubicBezTo>
                      <a:pt x="120" y="155"/>
                      <a:pt x="120" y="155"/>
                      <a:pt x="120" y="155"/>
                    </a:cubicBezTo>
                    <a:cubicBezTo>
                      <a:pt x="120" y="155"/>
                      <a:pt x="120" y="155"/>
                      <a:pt x="120" y="155"/>
                    </a:cubicBezTo>
                    <a:cubicBezTo>
                      <a:pt x="120" y="155"/>
                      <a:pt x="120" y="155"/>
                      <a:pt x="120" y="155"/>
                    </a:cubicBezTo>
                    <a:cubicBezTo>
                      <a:pt x="120" y="155"/>
                      <a:pt x="120" y="155"/>
                      <a:pt x="120" y="155"/>
                    </a:cubicBezTo>
                    <a:cubicBezTo>
                      <a:pt x="120" y="155"/>
                      <a:pt x="120" y="155"/>
                      <a:pt x="120" y="155"/>
                    </a:cubicBezTo>
                    <a:cubicBezTo>
                      <a:pt x="120" y="155"/>
                      <a:pt x="120" y="155"/>
                      <a:pt x="120" y="155"/>
                    </a:cubicBezTo>
                    <a:cubicBezTo>
                      <a:pt x="121" y="155"/>
                      <a:pt x="121" y="155"/>
                      <a:pt x="121" y="155"/>
                    </a:cubicBezTo>
                    <a:cubicBezTo>
                      <a:pt x="121" y="155"/>
                      <a:pt x="121" y="155"/>
                      <a:pt x="121" y="155"/>
                    </a:cubicBezTo>
                    <a:cubicBezTo>
                      <a:pt x="121" y="155"/>
                      <a:pt x="121" y="155"/>
                      <a:pt x="121" y="155"/>
                    </a:cubicBezTo>
                    <a:cubicBezTo>
                      <a:pt x="121" y="155"/>
                      <a:pt x="121" y="155"/>
                      <a:pt x="121" y="155"/>
                    </a:cubicBezTo>
                    <a:cubicBezTo>
                      <a:pt x="121" y="155"/>
                      <a:pt x="121" y="155"/>
                      <a:pt x="121" y="155"/>
                    </a:cubicBezTo>
                    <a:cubicBezTo>
                      <a:pt x="121" y="155"/>
                      <a:pt x="121" y="155"/>
                      <a:pt x="121" y="155"/>
                    </a:cubicBezTo>
                    <a:cubicBezTo>
                      <a:pt x="122" y="155"/>
                      <a:pt x="122" y="155"/>
                      <a:pt x="122" y="155"/>
                    </a:cubicBezTo>
                    <a:cubicBezTo>
                      <a:pt x="122" y="155"/>
                      <a:pt x="122" y="155"/>
                      <a:pt x="122" y="155"/>
                    </a:cubicBezTo>
                    <a:cubicBezTo>
                      <a:pt x="122" y="155"/>
                      <a:pt x="122" y="155"/>
                      <a:pt x="122" y="155"/>
                    </a:cubicBezTo>
                    <a:cubicBezTo>
                      <a:pt x="122" y="155"/>
                      <a:pt x="122" y="155"/>
                      <a:pt x="122" y="155"/>
                    </a:cubicBezTo>
                    <a:cubicBezTo>
                      <a:pt x="122" y="155"/>
                      <a:pt x="122" y="155"/>
                      <a:pt x="122" y="155"/>
                    </a:cubicBezTo>
                    <a:cubicBezTo>
                      <a:pt x="122" y="155"/>
                      <a:pt x="122" y="155"/>
                      <a:pt x="122" y="155"/>
                    </a:cubicBezTo>
                    <a:cubicBezTo>
                      <a:pt x="122" y="155"/>
                      <a:pt x="122" y="155"/>
                      <a:pt x="122" y="155"/>
                    </a:cubicBezTo>
                    <a:cubicBezTo>
                      <a:pt x="122" y="170"/>
                      <a:pt x="122" y="170"/>
                      <a:pt x="122" y="170"/>
                    </a:cubicBezTo>
                    <a:cubicBezTo>
                      <a:pt x="122" y="170"/>
                      <a:pt x="122" y="170"/>
                      <a:pt x="122" y="170"/>
                    </a:cubicBezTo>
                    <a:cubicBezTo>
                      <a:pt x="122" y="170"/>
                      <a:pt x="122" y="170"/>
                      <a:pt x="122" y="170"/>
                    </a:cubicBezTo>
                    <a:cubicBezTo>
                      <a:pt x="122" y="170"/>
                      <a:pt x="122" y="170"/>
                      <a:pt x="122" y="170"/>
                    </a:cubicBezTo>
                    <a:cubicBezTo>
                      <a:pt x="122" y="170"/>
                      <a:pt x="122" y="170"/>
                      <a:pt x="122" y="170"/>
                    </a:cubicBezTo>
                    <a:cubicBezTo>
                      <a:pt x="121" y="170"/>
                      <a:pt x="121" y="170"/>
                      <a:pt x="121" y="170"/>
                    </a:cubicBezTo>
                    <a:cubicBezTo>
                      <a:pt x="121" y="170"/>
                      <a:pt x="121" y="170"/>
                      <a:pt x="121" y="170"/>
                    </a:cubicBezTo>
                    <a:cubicBezTo>
                      <a:pt x="121" y="170"/>
                      <a:pt x="121" y="170"/>
                      <a:pt x="121" y="170"/>
                    </a:cubicBezTo>
                    <a:cubicBezTo>
                      <a:pt x="121" y="170"/>
                      <a:pt x="121" y="170"/>
                      <a:pt x="121" y="170"/>
                    </a:cubicBezTo>
                    <a:cubicBezTo>
                      <a:pt x="121" y="170"/>
                      <a:pt x="121" y="170"/>
                      <a:pt x="121" y="170"/>
                    </a:cubicBezTo>
                    <a:cubicBezTo>
                      <a:pt x="120" y="170"/>
                      <a:pt x="120" y="170"/>
                      <a:pt x="120" y="170"/>
                    </a:cubicBezTo>
                    <a:cubicBezTo>
                      <a:pt x="120" y="170"/>
                      <a:pt x="120" y="170"/>
                      <a:pt x="120" y="170"/>
                    </a:cubicBezTo>
                    <a:cubicBezTo>
                      <a:pt x="120" y="170"/>
                      <a:pt x="120" y="170"/>
                      <a:pt x="120" y="170"/>
                    </a:cubicBezTo>
                    <a:cubicBezTo>
                      <a:pt x="120" y="170"/>
                      <a:pt x="120" y="170"/>
                      <a:pt x="120" y="170"/>
                    </a:cubicBezTo>
                    <a:cubicBezTo>
                      <a:pt x="119" y="170"/>
                      <a:pt x="119" y="170"/>
                      <a:pt x="119" y="170"/>
                    </a:cubicBezTo>
                    <a:cubicBezTo>
                      <a:pt x="119" y="170"/>
                      <a:pt x="119" y="170"/>
                      <a:pt x="119" y="170"/>
                    </a:cubicBezTo>
                    <a:cubicBezTo>
                      <a:pt x="119" y="170"/>
                      <a:pt x="119" y="170"/>
                      <a:pt x="119" y="170"/>
                    </a:cubicBezTo>
                    <a:cubicBezTo>
                      <a:pt x="119" y="170"/>
                      <a:pt x="119" y="170"/>
                      <a:pt x="119" y="170"/>
                    </a:cubicBezTo>
                    <a:cubicBezTo>
                      <a:pt x="119" y="170"/>
                      <a:pt x="119" y="170"/>
                      <a:pt x="119" y="170"/>
                    </a:cubicBezTo>
                    <a:cubicBezTo>
                      <a:pt x="118" y="170"/>
                      <a:pt x="118" y="170"/>
                      <a:pt x="118" y="170"/>
                    </a:cubicBezTo>
                    <a:cubicBezTo>
                      <a:pt x="118" y="170"/>
                      <a:pt x="118" y="170"/>
                      <a:pt x="118" y="170"/>
                    </a:cubicBezTo>
                    <a:cubicBezTo>
                      <a:pt x="118" y="170"/>
                      <a:pt x="118" y="170"/>
                      <a:pt x="118" y="170"/>
                    </a:cubicBezTo>
                    <a:cubicBezTo>
                      <a:pt x="118" y="170"/>
                      <a:pt x="118" y="170"/>
                      <a:pt x="118" y="170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6" y="170"/>
                      <a:pt x="116" y="170"/>
                      <a:pt x="116" y="170"/>
                    </a:cubicBezTo>
                    <a:cubicBezTo>
                      <a:pt x="116" y="170"/>
                      <a:pt x="116" y="170"/>
                      <a:pt x="116" y="170"/>
                    </a:cubicBezTo>
                    <a:cubicBezTo>
                      <a:pt x="116" y="170"/>
                      <a:pt x="116" y="170"/>
                      <a:pt x="116" y="170"/>
                    </a:cubicBezTo>
                    <a:cubicBezTo>
                      <a:pt x="116" y="170"/>
                      <a:pt x="116" y="170"/>
                      <a:pt x="116" y="170"/>
                    </a:cubicBezTo>
                    <a:cubicBezTo>
                      <a:pt x="115" y="170"/>
                      <a:pt x="115" y="170"/>
                      <a:pt x="115" y="170"/>
                    </a:cubicBezTo>
                    <a:cubicBezTo>
                      <a:pt x="115" y="170"/>
                      <a:pt x="115" y="170"/>
                      <a:pt x="115" y="170"/>
                    </a:cubicBezTo>
                    <a:cubicBezTo>
                      <a:pt x="107" y="170"/>
                      <a:pt x="107" y="170"/>
                      <a:pt x="107" y="17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122" y="105"/>
                      <a:pt x="122" y="105"/>
                      <a:pt x="122" y="105"/>
                    </a:cubicBezTo>
                    <a:close/>
                    <a:moveTo>
                      <a:pt x="122" y="205"/>
                    </a:moveTo>
                    <a:cubicBezTo>
                      <a:pt x="122" y="221"/>
                      <a:pt x="122" y="221"/>
                      <a:pt x="122" y="221"/>
                    </a:cubicBezTo>
                    <a:cubicBezTo>
                      <a:pt x="122" y="221"/>
                      <a:pt x="122" y="221"/>
                      <a:pt x="122" y="221"/>
                    </a:cubicBezTo>
                    <a:cubicBezTo>
                      <a:pt x="122" y="221"/>
                      <a:pt x="122" y="221"/>
                      <a:pt x="122" y="221"/>
                    </a:cubicBezTo>
                    <a:cubicBezTo>
                      <a:pt x="122" y="221"/>
                      <a:pt x="122" y="221"/>
                      <a:pt x="122" y="221"/>
                    </a:cubicBezTo>
                    <a:cubicBezTo>
                      <a:pt x="122" y="221"/>
                      <a:pt x="122" y="221"/>
                      <a:pt x="122" y="221"/>
                    </a:cubicBezTo>
                    <a:cubicBezTo>
                      <a:pt x="121" y="221"/>
                      <a:pt x="121" y="221"/>
                      <a:pt x="121" y="221"/>
                    </a:cubicBezTo>
                    <a:cubicBezTo>
                      <a:pt x="121" y="221"/>
                      <a:pt x="121" y="221"/>
                      <a:pt x="121" y="221"/>
                    </a:cubicBezTo>
                    <a:cubicBezTo>
                      <a:pt x="121" y="221"/>
                      <a:pt x="121" y="221"/>
                      <a:pt x="121" y="221"/>
                    </a:cubicBezTo>
                    <a:cubicBezTo>
                      <a:pt x="121" y="221"/>
                      <a:pt x="121" y="221"/>
                      <a:pt x="121" y="221"/>
                    </a:cubicBezTo>
                    <a:cubicBezTo>
                      <a:pt x="121" y="221"/>
                      <a:pt x="121" y="221"/>
                      <a:pt x="121" y="221"/>
                    </a:cubicBezTo>
                    <a:cubicBezTo>
                      <a:pt x="121" y="221"/>
                      <a:pt x="121" y="221"/>
                      <a:pt x="121" y="221"/>
                    </a:cubicBezTo>
                    <a:cubicBezTo>
                      <a:pt x="120" y="221"/>
                      <a:pt x="120" y="221"/>
                      <a:pt x="120" y="221"/>
                    </a:cubicBezTo>
                    <a:cubicBezTo>
                      <a:pt x="120" y="221"/>
                      <a:pt x="120" y="221"/>
                      <a:pt x="120" y="221"/>
                    </a:cubicBezTo>
                    <a:cubicBezTo>
                      <a:pt x="120" y="221"/>
                      <a:pt x="120" y="221"/>
                      <a:pt x="120" y="221"/>
                    </a:cubicBezTo>
                    <a:cubicBezTo>
                      <a:pt x="120" y="221"/>
                      <a:pt x="120" y="221"/>
                      <a:pt x="120" y="221"/>
                    </a:cubicBezTo>
                    <a:cubicBezTo>
                      <a:pt x="120" y="221"/>
                      <a:pt x="120" y="221"/>
                      <a:pt x="120" y="221"/>
                    </a:cubicBezTo>
                    <a:cubicBezTo>
                      <a:pt x="119" y="221"/>
                      <a:pt x="119" y="221"/>
                      <a:pt x="119" y="221"/>
                    </a:cubicBezTo>
                    <a:cubicBezTo>
                      <a:pt x="119" y="221"/>
                      <a:pt x="119" y="221"/>
                      <a:pt x="119" y="221"/>
                    </a:cubicBezTo>
                    <a:cubicBezTo>
                      <a:pt x="119" y="221"/>
                      <a:pt x="119" y="221"/>
                      <a:pt x="119" y="221"/>
                    </a:cubicBezTo>
                    <a:cubicBezTo>
                      <a:pt x="119" y="221"/>
                      <a:pt x="119" y="221"/>
                      <a:pt x="119" y="221"/>
                    </a:cubicBezTo>
                    <a:cubicBezTo>
                      <a:pt x="119" y="221"/>
                      <a:pt x="119" y="221"/>
                      <a:pt x="119" y="221"/>
                    </a:cubicBezTo>
                    <a:cubicBezTo>
                      <a:pt x="119" y="221"/>
                      <a:pt x="119" y="221"/>
                      <a:pt x="119" y="221"/>
                    </a:cubicBezTo>
                    <a:cubicBezTo>
                      <a:pt x="118" y="221"/>
                      <a:pt x="118" y="221"/>
                      <a:pt x="118" y="221"/>
                    </a:cubicBezTo>
                    <a:cubicBezTo>
                      <a:pt x="118" y="221"/>
                      <a:pt x="118" y="221"/>
                      <a:pt x="118" y="221"/>
                    </a:cubicBezTo>
                    <a:cubicBezTo>
                      <a:pt x="118" y="221"/>
                      <a:pt x="118" y="221"/>
                      <a:pt x="118" y="221"/>
                    </a:cubicBezTo>
                    <a:cubicBezTo>
                      <a:pt x="118" y="221"/>
                      <a:pt x="118" y="221"/>
                      <a:pt x="118" y="221"/>
                    </a:cubicBezTo>
                    <a:cubicBezTo>
                      <a:pt x="118" y="221"/>
                      <a:pt x="118" y="221"/>
                      <a:pt x="118" y="221"/>
                    </a:cubicBezTo>
                    <a:cubicBezTo>
                      <a:pt x="117" y="221"/>
                      <a:pt x="117" y="221"/>
                      <a:pt x="117" y="221"/>
                    </a:cubicBezTo>
                    <a:cubicBezTo>
                      <a:pt x="117" y="221"/>
                      <a:pt x="117" y="221"/>
                      <a:pt x="117" y="221"/>
                    </a:cubicBezTo>
                    <a:cubicBezTo>
                      <a:pt x="117" y="221"/>
                      <a:pt x="117" y="221"/>
                      <a:pt x="117" y="221"/>
                    </a:cubicBezTo>
                    <a:cubicBezTo>
                      <a:pt x="117" y="221"/>
                      <a:pt x="117" y="221"/>
                      <a:pt x="117" y="221"/>
                    </a:cubicBezTo>
                    <a:cubicBezTo>
                      <a:pt x="117" y="221"/>
                      <a:pt x="117" y="221"/>
                      <a:pt x="117" y="221"/>
                    </a:cubicBezTo>
                    <a:cubicBezTo>
                      <a:pt x="116" y="221"/>
                      <a:pt x="116" y="221"/>
                      <a:pt x="116" y="221"/>
                    </a:cubicBezTo>
                    <a:cubicBezTo>
                      <a:pt x="116" y="221"/>
                      <a:pt x="116" y="221"/>
                      <a:pt x="116" y="221"/>
                    </a:cubicBezTo>
                    <a:cubicBezTo>
                      <a:pt x="116" y="221"/>
                      <a:pt x="116" y="221"/>
                      <a:pt x="116" y="221"/>
                    </a:cubicBezTo>
                    <a:cubicBezTo>
                      <a:pt x="116" y="221"/>
                      <a:pt x="116" y="221"/>
                      <a:pt x="116" y="221"/>
                    </a:cubicBezTo>
                    <a:cubicBezTo>
                      <a:pt x="116" y="221"/>
                      <a:pt x="116" y="221"/>
                      <a:pt x="116" y="221"/>
                    </a:cubicBezTo>
                    <a:cubicBezTo>
                      <a:pt x="115" y="221"/>
                      <a:pt x="115" y="221"/>
                      <a:pt x="115" y="221"/>
                    </a:cubicBezTo>
                    <a:cubicBezTo>
                      <a:pt x="115" y="221"/>
                      <a:pt x="115" y="221"/>
                      <a:pt x="115" y="221"/>
                    </a:cubicBezTo>
                    <a:cubicBezTo>
                      <a:pt x="107" y="221"/>
                      <a:pt x="107" y="221"/>
                      <a:pt x="107" y="221"/>
                    </a:cubicBezTo>
                    <a:cubicBezTo>
                      <a:pt x="107" y="205"/>
                      <a:pt x="107" y="205"/>
                      <a:pt x="107" y="205"/>
                    </a:cubicBezTo>
                    <a:cubicBezTo>
                      <a:pt x="115" y="205"/>
                      <a:pt x="115" y="205"/>
                      <a:pt x="115" y="205"/>
                    </a:cubicBezTo>
                    <a:cubicBezTo>
                      <a:pt x="115" y="205"/>
                      <a:pt x="115" y="205"/>
                      <a:pt x="115" y="205"/>
                    </a:cubicBezTo>
                    <a:cubicBezTo>
                      <a:pt x="116" y="205"/>
                      <a:pt x="116" y="205"/>
                      <a:pt x="116" y="205"/>
                    </a:cubicBezTo>
                    <a:cubicBezTo>
                      <a:pt x="116" y="205"/>
                      <a:pt x="116" y="205"/>
                      <a:pt x="116" y="205"/>
                    </a:cubicBezTo>
                    <a:cubicBezTo>
                      <a:pt x="116" y="205"/>
                      <a:pt x="116" y="205"/>
                      <a:pt x="116" y="205"/>
                    </a:cubicBezTo>
                    <a:cubicBezTo>
                      <a:pt x="116" y="205"/>
                      <a:pt x="116" y="205"/>
                      <a:pt x="116" y="205"/>
                    </a:cubicBezTo>
                    <a:cubicBezTo>
                      <a:pt x="117" y="205"/>
                      <a:pt x="117" y="205"/>
                      <a:pt x="117" y="205"/>
                    </a:cubicBezTo>
                    <a:cubicBezTo>
                      <a:pt x="117" y="205"/>
                      <a:pt x="117" y="205"/>
                      <a:pt x="117" y="205"/>
                    </a:cubicBezTo>
                    <a:cubicBezTo>
                      <a:pt x="117" y="205"/>
                      <a:pt x="117" y="205"/>
                      <a:pt x="117" y="205"/>
                    </a:cubicBezTo>
                    <a:cubicBezTo>
                      <a:pt x="117" y="205"/>
                      <a:pt x="117" y="205"/>
                      <a:pt x="117" y="205"/>
                    </a:cubicBezTo>
                    <a:cubicBezTo>
                      <a:pt x="117" y="205"/>
                      <a:pt x="117" y="205"/>
                      <a:pt x="117" y="205"/>
                    </a:cubicBezTo>
                    <a:cubicBezTo>
                      <a:pt x="118" y="205"/>
                      <a:pt x="118" y="205"/>
                      <a:pt x="118" y="205"/>
                    </a:cubicBezTo>
                    <a:cubicBezTo>
                      <a:pt x="118" y="205"/>
                      <a:pt x="118" y="205"/>
                      <a:pt x="118" y="205"/>
                    </a:cubicBezTo>
                    <a:cubicBezTo>
                      <a:pt x="118" y="205"/>
                      <a:pt x="118" y="205"/>
                      <a:pt x="118" y="205"/>
                    </a:cubicBezTo>
                    <a:cubicBezTo>
                      <a:pt x="118" y="205"/>
                      <a:pt x="118" y="205"/>
                      <a:pt x="118" y="205"/>
                    </a:cubicBezTo>
                    <a:cubicBezTo>
                      <a:pt x="119" y="205"/>
                      <a:pt x="119" y="205"/>
                      <a:pt x="119" y="205"/>
                    </a:cubicBezTo>
                    <a:cubicBezTo>
                      <a:pt x="119" y="205"/>
                      <a:pt x="119" y="205"/>
                      <a:pt x="119" y="205"/>
                    </a:cubicBezTo>
                    <a:cubicBezTo>
                      <a:pt x="119" y="205"/>
                      <a:pt x="119" y="205"/>
                      <a:pt x="119" y="205"/>
                    </a:cubicBezTo>
                    <a:cubicBezTo>
                      <a:pt x="119" y="205"/>
                      <a:pt x="119" y="205"/>
                      <a:pt x="119" y="205"/>
                    </a:cubicBezTo>
                    <a:cubicBezTo>
                      <a:pt x="119" y="205"/>
                      <a:pt x="119" y="205"/>
                      <a:pt x="119" y="205"/>
                    </a:cubicBezTo>
                    <a:cubicBezTo>
                      <a:pt x="120" y="205"/>
                      <a:pt x="120" y="205"/>
                      <a:pt x="120" y="205"/>
                    </a:cubicBezTo>
                    <a:cubicBezTo>
                      <a:pt x="120" y="205"/>
                      <a:pt x="120" y="205"/>
                      <a:pt x="120" y="205"/>
                    </a:cubicBezTo>
                    <a:cubicBezTo>
                      <a:pt x="120" y="205"/>
                      <a:pt x="120" y="205"/>
                      <a:pt x="120" y="205"/>
                    </a:cubicBezTo>
                    <a:cubicBezTo>
                      <a:pt x="120" y="205"/>
                      <a:pt x="120" y="205"/>
                      <a:pt x="120" y="205"/>
                    </a:cubicBezTo>
                    <a:cubicBezTo>
                      <a:pt x="121" y="205"/>
                      <a:pt x="121" y="205"/>
                      <a:pt x="121" y="205"/>
                    </a:cubicBezTo>
                    <a:cubicBezTo>
                      <a:pt x="121" y="205"/>
                      <a:pt x="121" y="205"/>
                      <a:pt x="121" y="205"/>
                    </a:cubicBezTo>
                    <a:cubicBezTo>
                      <a:pt x="121" y="205"/>
                      <a:pt x="121" y="205"/>
                      <a:pt x="121" y="205"/>
                    </a:cubicBezTo>
                    <a:cubicBezTo>
                      <a:pt x="121" y="205"/>
                      <a:pt x="121" y="205"/>
                      <a:pt x="121" y="205"/>
                    </a:cubicBezTo>
                    <a:cubicBezTo>
                      <a:pt x="121" y="205"/>
                      <a:pt x="121" y="205"/>
                      <a:pt x="121" y="205"/>
                    </a:cubicBezTo>
                    <a:cubicBezTo>
                      <a:pt x="122" y="205"/>
                      <a:pt x="122" y="205"/>
                      <a:pt x="122" y="205"/>
                    </a:cubicBezTo>
                    <a:cubicBezTo>
                      <a:pt x="122" y="205"/>
                      <a:pt x="122" y="205"/>
                      <a:pt x="122" y="205"/>
                    </a:cubicBezTo>
                    <a:cubicBezTo>
                      <a:pt x="122" y="205"/>
                      <a:pt x="122" y="205"/>
                      <a:pt x="122" y="205"/>
                    </a:cubicBezTo>
                    <a:cubicBezTo>
                      <a:pt x="122" y="205"/>
                      <a:pt x="122" y="205"/>
                      <a:pt x="122" y="205"/>
                    </a:cubicBezTo>
                    <a:cubicBezTo>
                      <a:pt x="122" y="205"/>
                      <a:pt x="122" y="205"/>
                      <a:pt x="122" y="205"/>
                    </a:cubicBezTo>
                    <a:close/>
                    <a:moveTo>
                      <a:pt x="122" y="256"/>
                    </a:moveTo>
                    <a:cubicBezTo>
                      <a:pt x="122" y="271"/>
                      <a:pt x="122" y="271"/>
                      <a:pt x="122" y="271"/>
                    </a:cubicBezTo>
                    <a:cubicBezTo>
                      <a:pt x="107" y="271"/>
                      <a:pt x="107" y="271"/>
                      <a:pt x="107" y="271"/>
                    </a:cubicBezTo>
                    <a:cubicBezTo>
                      <a:pt x="107" y="256"/>
                      <a:pt x="107" y="256"/>
                      <a:pt x="107" y="256"/>
                    </a:cubicBezTo>
                    <a:cubicBezTo>
                      <a:pt x="115" y="256"/>
                      <a:pt x="115" y="256"/>
                      <a:pt x="115" y="256"/>
                    </a:cubicBezTo>
                    <a:cubicBezTo>
                      <a:pt x="115" y="256"/>
                      <a:pt x="115" y="256"/>
                      <a:pt x="115" y="256"/>
                    </a:cubicBezTo>
                    <a:cubicBezTo>
                      <a:pt x="116" y="256"/>
                      <a:pt x="116" y="256"/>
                      <a:pt x="116" y="256"/>
                    </a:cubicBezTo>
                    <a:cubicBezTo>
                      <a:pt x="116" y="256"/>
                      <a:pt x="116" y="256"/>
                      <a:pt x="116" y="256"/>
                    </a:cubicBezTo>
                    <a:cubicBezTo>
                      <a:pt x="116" y="256"/>
                      <a:pt x="116" y="256"/>
                      <a:pt x="116" y="256"/>
                    </a:cubicBezTo>
                    <a:cubicBezTo>
                      <a:pt x="116" y="256"/>
                      <a:pt x="116" y="256"/>
                      <a:pt x="116" y="256"/>
                    </a:cubicBezTo>
                    <a:cubicBezTo>
                      <a:pt x="116" y="256"/>
                      <a:pt x="116" y="256"/>
                      <a:pt x="116" y="256"/>
                    </a:cubicBezTo>
                    <a:cubicBezTo>
                      <a:pt x="117" y="256"/>
                      <a:pt x="117" y="256"/>
                      <a:pt x="117" y="256"/>
                    </a:cubicBezTo>
                    <a:cubicBezTo>
                      <a:pt x="117" y="256"/>
                      <a:pt x="117" y="256"/>
                      <a:pt x="117" y="256"/>
                    </a:cubicBezTo>
                    <a:cubicBezTo>
                      <a:pt x="117" y="256"/>
                      <a:pt x="117" y="256"/>
                      <a:pt x="117" y="256"/>
                    </a:cubicBezTo>
                    <a:cubicBezTo>
                      <a:pt x="117" y="256"/>
                      <a:pt x="117" y="256"/>
                      <a:pt x="117" y="256"/>
                    </a:cubicBezTo>
                    <a:cubicBezTo>
                      <a:pt x="117" y="256"/>
                      <a:pt x="117" y="256"/>
                      <a:pt x="117" y="256"/>
                    </a:cubicBezTo>
                    <a:cubicBezTo>
                      <a:pt x="118" y="256"/>
                      <a:pt x="118" y="256"/>
                      <a:pt x="118" y="256"/>
                    </a:cubicBezTo>
                    <a:cubicBezTo>
                      <a:pt x="118" y="256"/>
                      <a:pt x="118" y="256"/>
                      <a:pt x="118" y="256"/>
                    </a:cubicBezTo>
                    <a:cubicBezTo>
                      <a:pt x="118" y="256"/>
                      <a:pt x="118" y="256"/>
                      <a:pt x="118" y="256"/>
                    </a:cubicBezTo>
                    <a:cubicBezTo>
                      <a:pt x="118" y="256"/>
                      <a:pt x="118" y="256"/>
                      <a:pt x="118" y="256"/>
                    </a:cubicBezTo>
                    <a:cubicBezTo>
                      <a:pt x="118" y="256"/>
                      <a:pt x="118" y="256"/>
                      <a:pt x="118" y="256"/>
                    </a:cubicBezTo>
                    <a:cubicBezTo>
                      <a:pt x="119" y="256"/>
                      <a:pt x="119" y="256"/>
                      <a:pt x="119" y="256"/>
                    </a:cubicBezTo>
                    <a:cubicBezTo>
                      <a:pt x="119" y="256"/>
                      <a:pt x="119" y="256"/>
                      <a:pt x="119" y="256"/>
                    </a:cubicBezTo>
                    <a:cubicBezTo>
                      <a:pt x="119" y="256"/>
                      <a:pt x="119" y="256"/>
                      <a:pt x="119" y="256"/>
                    </a:cubicBezTo>
                    <a:cubicBezTo>
                      <a:pt x="119" y="256"/>
                      <a:pt x="119" y="256"/>
                      <a:pt x="119" y="256"/>
                    </a:cubicBezTo>
                    <a:cubicBezTo>
                      <a:pt x="119" y="256"/>
                      <a:pt x="119" y="256"/>
                      <a:pt x="119" y="256"/>
                    </a:cubicBezTo>
                    <a:cubicBezTo>
                      <a:pt x="119" y="256"/>
                      <a:pt x="119" y="256"/>
                      <a:pt x="119" y="256"/>
                    </a:cubicBezTo>
                    <a:cubicBezTo>
                      <a:pt x="120" y="256"/>
                      <a:pt x="120" y="256"/>
                      <a:pt x="120" y="256"/>
                    </a:cubicBezTo>
                    <a:cubicBezTo>
                      <a:pt x="120" y="256"/>
                      <a:pt x="120" y="256"/>
                      <a:pt x="120" y="256"/>
                    </a:cubicBezTo>
                    <a:cubicBezTo>
                      <a:pt x="120" y="256"/>
                      <a:pt x="120" y="256"/>
                      <a:pt x="120" y="256"/>
                    </a:cubicBezTo>
                    <a:cubicBezTo>
                      <a:pt x="120" y="256"/>
                      <a:pt x="120" y="256"/>
                      <a:pt x="120" y="256"/>
                    </a:cubicBezTo>
                    <a:cubicBezTo>
                      <a:pt x="120" y="256"/>
                      <a:pt x="120" y="256"/>
                      <a:pt x="120" y="256"/>
                    </a:cubicBezTo>
                    <a:cubicBezTo>
                      <a:pt x="121" y="256"/>
                      <a:pt x="121" y="256"/>
                      <a:pt x="121" y="256"/>
                    </a:cubicBezTo>
                    <a:cubicBezTo>
                      <a:pt x="121" y="256"/>
                      <a:pt x="121" y="256"/>
                      <a:pt x="121" y="256"/>
                    </a:cubicBezTo>
                    <a:cubicBezTo>
                      <a:pt x="121" y="256"/>
                      <a:pt x="121" y="256"/>
                      <a:pt x="121" y="256"/>
                    </a:cubicBezTo>
                    <a:cubicBezTo>
                      <a:pt x="121" y="256"/>
                      <a:pt x="121" y="256"/>
                      <a:pt x="121" y="256"/>
                    </a:cubicBezTo>
                    <a:cubicBezTo>
                      <a:pt x="121" y="256"/>
                      <a:pt x="121" y="256"/>
                      <a:pt x="121" y="256"/>
                    </a:cubicBezTo>
                    <a:cubicBezTo>
                      <a:pt x="121" y="256"/>
                      <a:pt x="121" y="256"/>
                      <a:pt x="121" y="256"/>
                    </a:cubicBezTo>
                    <a:cubicBezTo>
                      <a:pt x="122" y="256"/>
                      <a:pt x="122" y="256"/>
                      <a:pt x="122" y="256"/>
                    </a:cubicBezTo>
                    <a:cubicBezTo>
                      <a:pt x="122" y="256"/>
                      <a:pt x="122" y="256"/>
                      <a:pt x="122" y="256"/>
                    </a:cubicBezTo>
                    <a:cubicBezTo>
                      <a:pt x="122" y="256"/>
                      <a:pt x="122" y="256"/>
                      <a:pt x="122" y="256"/>
                    </a:cubicBezTo>
                    <a:cubicBezTo>
                      <a:pt x="122" y="256"/>
                      <a:pt x="122" y="256"/>
                      <a:pt x="122" y="256"/>
                    </a:cubicBezTo>
                    <a:cubicBezTo>
                      <a:pt x="122" y="256"/>
                      <a:pt x="122" y="256"/>
                      <a:pt x="122" y="256"/>
                    </a:cubicBezTo>
                    <a:close/>
                    <a:moveTo>
                      <a:pt x="122" y="306"/>
                    </a:moveTo>
                    <a:cubicBezTo>
                      <a:pt x="122" y="321"/>
                      <a:pt x="122" y="321"/>
                      <a:pt x="122" y="321"/>
                    </a:cubicBezTo>
                    <a:cubicBezTo>
                      <a:pt x="122" y="321"/>
                      <a:pt x="122" y="321"/>
                      <a:pt x="122" y="321"/>
                    </a:cubicBezTo>
                    <a:cubicBezTo>
                      <a:pt x="122" y="321"/>
                      <a:pt x="122" y="321"/>
                      <a:pt x="122" y="321"/>
                    </a:cubicBezTo>
                    <a:cubicBezTo>
                      <a:pt x="122" y="321"/>
                      <a:pt x="122" y="321"/>
                      <a:pt x="122" y="321"/>
                    </a:cubicBezTo>
                    <a:cubicBezTo>
                      <a:pt x="122" y="321"/>
                      <a:pt x="122" y="321"/>
                      <a:pt x="122" y="321"/>
                    </a:cubicBezTo>
                    <a:cubicBezTo>
                      <a:pt x="122" y="321"/>
                      <a:pt x="122" y="321"/>
                      <a:pt x="122" y="321"/>
                    </a:cubicBezTo>
                    <a:cubicBezTo>
                      <a:pt x="122" y="321"/>
                      <a:pt x="122" y="321"/>
                      <a:pt x="122" y="321"/>
                    </a:cubicBezTo>
                    <a:cubicBezTo>
                      <a:pt x="121" y="321"/>
                      <a:pt x="121" y="321"/>
                      <a:pt x="121" y="321"/>
                    </a:cubicBezTo>
                    <a:cubicBezTo>
                      <a:pt x="121" y="321"/>
                      <a:pt x="121" y="321"/>
                      <a:pt x="121" y="321"/>
                    </a:cubicBezTo>
                    <a:cubicBezTo>
                      <a:pt x="121" y="321"/>
                      <a:pt x="121" y="321"/>
                      <a:pt x="121" y="321"/>
                    </a:cubicBezTo>
                    <a:cubicBezTo>
                      <a:pt x="121" y="321"/>
                      <a:pt x="121" y="321"/>
                      <a:pt x="121" y="321"/>
                    </a:cubicBezTo>
                    <a:cubicBezTo>
                      <a:pt x="121" y="321"/>
                      <a:pt x="121" y="321"/>
                      <a:pt x="121" y="321"/>
                    </a:cubicBezTo>
                    <a:cubicBezTo>
                      <a:pt x="121" y="321"/>
                      <a:pt x="121" y="321"/>
                      <a:pt x="121" y="321"/>
                    </a:cubicBezTo>
                    <a:cubicBezTo>
                      <a:pt x="120" y="321"/>
                      <a:pt x="120" y="321"/>
                      <a:pt x="120" y="321"/>
                    </a:cubicBezTo>
                    <a:cubicBezTo>
                      <a:pt x="120" y="321"/>
                      <a:pt x="120" y="321"/>
                      <a:pt x="120" y="321"/>
                    </a:cubicBezTo>
                    <a:cubicBezTo>
                      <a:pt x="120" y="321"/>
                      <a:pt x="120" y="321"/>
                      <a:pt x="120" y="321"/>
                    </a:cubicBezTo>
                    <a:cubicBezTo>
                      <a:pt x="120" y="321"/>
                      <a:pt x="120" y="321"/>
                      <a:pt x="120" y="321"/>
                    </a:cubicBezTo>
                    <a:cubicBezTo>
                      <a:pt x="120" y="321"/>
                      <a:pt x="120" y="321"/>
                      <a:pt x="120" y="321"/>
                    </a:cubicBezTo>
                    <a:cubicBezTo>
                      <a:pt x="120" y="321"/>
                      <a:pt x="120" y="321"/>
                      <a:pt x="120" y="321"/>
                    </a:cubicBezTo>
                    <a:cubicBezTo>
                      <a:pt x="119" y="321"/>
                      <a:pt x="119" y="321"/>
                      <a:pt x="119" y="321"/>
                    </a:cubicBezTo>
                    <a:cubicBezTo>
                      <a:pt x="119" y="321"/>
                      <a:pt x="119" y="321"/>
                      <a:pt x="119" y="321"/>
                    </a:cubicBezTo>
                    <a:cubicBezTo>
                      <a:pt x="119" y="321"/>
                      <a:pt x="119" y="321"/>
                      <a:pt x="119" y="321"/>
                    </a:cubicBezTo>
                    <a:cubicBezTo>
                      <a:pt x="119" y="321"/>
                      <a:pt x="119" y="321"/>
                      <a:pt x="119" y="321"/>
                    </a:cubicBezTo>
                    <a:cubicBezTo>
                      <a:pt x="119" y="321"/>
                      <a:pt x="119" y="321"/>
                      <a:pt x="119" y="321"/>
                    </a:cubicBezTo>
                    <a:cubicBezTo>
                      <a:pt x="119" y="321"/>
                      <a:pt x="119" y="321"/>
                      <a:pt x="119" y="321"/>
                    </a:cubicBezTo>
                    <a:cubicBezTo>
                      <a:pt x="118" y="321"/>
                      <a:pt x="118" y="321"/>
                      <a:pt x="118" y="321"/>
                    </a:cubicBezTo>
                    <a:cubicBezTo>
                      <a:pt x="118" y="321"/>
                      <a:pt x="118" y="321"/>
                      <a:pt x="118" y="321"/>
                    </a:cubicBezTo>
                    <a:cubicBezTo>
                      <a:pt x="118" y="321"/>
                      <a:pt x="118" y="321"/>
                      <a:pt x="118" y="321"/>
                    </a:cubicBezTo>
                    <a:cubicBezTo>
                      <a:pt x="118" y="321"/>
                      <a:pt x="118" y="321"/>
                      <a:pt x="118" y="321"/>
                    </a:cubicBezTo>
                    <a:cubicBezTo>
                      <a:pt x="118" y="321"/>
                      <a:pt x="118" y="321"/>
                      <a:pt x="118" y="321"/>
                    </a:cubicBezTo>
                    <a:cubicBezTo>
                      <a:pt x="117" y="321"/>
                      <a:pt x="117" y="321"/>
                      <a:pt x="117" y="321"/>
                    </a:cubicBezTo>
                    <a:cubicBezTo>
                      <a:pt x="117" y="321"/>
                      <a:pt x="117" y="321"/>
                      <a:pt x="117" y="321"/>
                    </a:cubicBezTo>
                    <a:cubicBezTo>
                      <a:pt x="117" y="321"/>
                      <a:pt x="117" y="321"/>
                      <a:pt x="117" y="321"/>
                    </a:cubicBezTo>
                    <a:cubicBezTo>
                      <a:pt x="117" y="321"/>
                      <a:pt x="117" y="321"/>
                      <a:pt x="117" y="321"/>
                    </a:cubicBezTo>
                    <a:cubicBezTo>
                      <a:pt x="117" y="321"/>
                      <a:pt x="117" y="321"/>
                      <a:pt x="117" y="321"/>
                    </a:cubicBezTo>
                    <a:cubicBezTo>
                      <a:pt x="117" y="321"/>
                      <a:pt x="117" y="321"/>
                      <a:pt x="117" y="321"/>
                    </a:cubicBezTo>
                    <a:cubicBezTo>
                      <a:pt x="117" y="321"/>
                      <a:pt x="117" y="321"/>
                      <a:pt x="117" y="321"/>
                    </a:cubicBezTo>
                    <a:cubicBezTo>
                      <a:pt x="116" y="321"/>
                      <a:pt x="116" y="321"/>
                      <a:pt x="116" y="321"/>
                    </a:cubicBezTo>
                    <a:cubicBezTo>
                      <a:pt x="116" y="321"/>
                      <a:pt x="116" y="321"/>
                      <a:pt x="116" y="321"/>
                    </a:cubicBezTo>
                    <a:cubicBezTo>
                      <a:pt x="116" y="321"/>
                      <a:pt x="116" y="321"/>
                      <a:pt x="116" y="321"/>
                    </a:cubicBezTo>
                    <a:cubicBezTo>
                      <a:pt x="116" y="321"/>
                      <a:pt x="116" y="321"/>
                      <a:pt x="116" y="321"/>
                    </a:cubicBezTo>
                    <a:cubicBezTo>
                      <a:pt x="116" y="321"/>
                      <a:pt x="116" y="321"/>
                      <a:pt x="116" y="321"/>
                    </a:cubicBezTo>
                    <a:cubicBezTo>
                      <a:pt x="115" y="321"/>
                      <a:pt x="115" y="321"/>
                      <a:pt x="115" y="321"/>
                    </a:cubicBezTo>
                    <a:cubicBezTo>
                      <a:pt x="115" y="321"/>
                      <a:pt x="115" y="321"/>
                      <a:pt x="115" y="321"/>
                    </a:cubicBezTo>
                    <a:cubicBezTo>
                      <a:pt x="115" y="333"/>
                      <a:pt x="115" y="345"/>
                      <a:pt x="115" y="356"/>
                    </a:cubicBezTo>
                    <a:cubicBezTo>
                      <a:pt x="115" y="356"/>
                      <a:pt x="115" y="356"/>
                      <a:pt x="115" y="356"/>
                    </a:cubicBezTo>
                    <a:cubicBezTo>
                      <a:pt x="116" y="356"/>
                      <a:pt x="116" y="356"/>
                      <a:pt x="116" y="356"/>
                    </a:cubicBezTo>
                    <a:cubicBezTo>
                      <a:pt x="116" y="356"/>
                      <a:pt x="116" y="356"/>
                      <a:pt x="116" y="356"/>
                    </a:cubicBezTo>
                    <a:cubicBezTo>
                      <a:pt x="116" y="356"/>
                      <a:pt x="116" y="356"/>
                      <a:pt x="116" y="356"/>
                    </a:cubicBezTo>
                    <a:cubicBezTo>
                      <a:pt x="116" y="356"/>
                      <a:pt x="116" y="356"/>
                      <a:pt x="116" y="356"/>
                    </a:cubicBezTo>
                    <a:cubicBezTo>
                      <a:pt x="116" y="356"/>
                      <a:pt x="116" y="356"/>
                      <a:pt x="116" y="356"/>
                    </a:cubicBezTo>
                    <a:cubicBezTo>
                      <a:pt x="117" y="356"/>
                      <a:pt x="117" y="356"/>
                      <a:pt x="117" y="356"/>
                    </a:cubicBezTo>
                    <a:cubicBezTo>
                      <a:pt x="117" y="356"/>
                      <a:pt x="117" y="356"/>
                      <a:pt x="117" y="356"/>
                    </a:cubicBezTo>
                    <a:cubicBezTo>
                      <a:pt x="117" y="356"/>
                      <a:pt x="117" y="356"/>
                      <a:pt x="117" y="356"/>
                    </a:cubicBezTo>
                    <a:cubicBezTo>
                      <a:pt x="117" y="356"/>
                      <a:pt x="117" y="356"/>
                      <a:pt x="117" y="356"/>
                    </a:cubicBezTo>
                    <a:cubicBezTo>
                      <a:pt x="117" y="356"/>
                      <a:pt x="117" y="356"/>
                      <a:pt x="117" y="356"/>
                    </a:cubicBezTo>
                    <a:cubicBezTo>
                      <a:pt x="117" y="356"/>
                      <a:pt x="117" y="356"/>
                      <a:pt x="117" y="356"/>
                    </a:cubicBezTo>
                    <a:cubicBezTo>
                      <a:pt x="117" y="356"/>
                      <a:pt x="117" y="356"/>
                      <a:pt x="117" y="356"/>
                    </a:cubicBezTo>
                    <a:cubicBezTo>
                      <a:pt x="118" y="356"/>
                      <a:pt x="118" y="356"/>
                      <a:pt x="118" y="356"/>
                    </a:cubicBezTo>
                    <a:cubicBezTo>
                      <a:pt x="118" y="356"/>
                      <a:pt x="118" y="356"/>
                      <a:pt x="118" y="356"/>
                    </a:cubicBezTo>
                    <a:cubicBezTo>
                      <a:pt x="118" y="356"/>
                      <a:pt x="118" y="356"/>
                      <a:pt x="118" y="356"/>
                    </a:cubicBezTo>
                    <a:cubicBezTo>
                      <a:pt x="118" y="356"/>
                      <a:pt x="118" y="356"/>
                      <a:pt x="118" y="356"/>
                    </a:cubicBezTo>
                    <a:cubicBezTo>
                      <a:pt x="118" y="356"/>
                      <a:pt x="118" y="356"/>
                      <a:pt x="118" y="356"/>
                    </a:cubicBezTo>
                    <a:cubicBezTo>
                      <a:pt x="119" y="356"/>
                      <a:pt x="119" y="356"/>
                      <a:pt x="119" y="356"/>
                    </a:cubicBezTo>
                    <a:cubicBezTo>
                      <a:pt x="119" y="356"/>
                      <a:pt x="119" y="356"/>
                      <a:pt x="119" y="356"/>
                    </a:cubicBezTo>
                    <a:cubicBezTo>
                      <a:pt x="119" y="356"/>
                      <a:pt x="119" y="356"/>
                      <a:pt x="119" y="356"/>
                    </a:cubicBezTo>
                    <a:cubicBezTo>
                      <a:pt x="119" y="356"/>
                      <a:pt x="119" y="356"/>
                      <a:pt x="119" y="356"/>
                    </a:cubicBezTo>
                    <a:cubicBezTo>
                      <a:pt x="119" y="356"/>
                      <a:pt x="119" y="356"/>
                      <a:pt x="119" y="356"/>
                    </a:cubicBezTo>
                    <a:cubicBezTo>
                      <a:pt x="119" y="356"/>
                      <a:pt x="119" y="356"/>
                      <a:pt x="119" y="356"/>
                    </a:cubicBezTo>
                    <a:cubicBezTo>
                      <a:pt x="120" y="356"/>
                      <a:pt x="120" y="356"/>
                      <a:pt x="120" y="356"/>
                    </a:cubicBezTo>
                    <a:cubicBezTo>
                      <a:pt x="120" y="356"/>
                      <a:pt x="120" y="356"/>
                      <a:pt x="120" y="356"/>
                    </a:cubicBezTo>
                    <a:cubicBezTo>
                      <a:pt x="120" y="356"/>
                      <a:pt x="120" y="356"/>
                      <a:pt x="120" y="356"/>
                    </a:cubicBezTo>
                    <a:cubicBezTo>
                      <a:pt x="120" y="356"/>
                      <a:pt x="120" y="356"/>
                      <a:pt x="120" y="356"/>
                    </a:cubicBezTo>
                    <a:cubicBezTo>
                      <a:pt x="120" y="356"/>
                      <a:pt x="120" y="356"/>
                      <a:pt x="120" y="356"/>
                    </a:cubicBezTo>
                    <a:cubicBezTo>
                      <a:pt x="120" y="356"/>
                      <a:pt x="120" y="356"/>
                      <a:pt x="120" y="356"/>
                    </a:cubicBezTo>
                    <a:cubicBezTo>
                      <a:pt x="121" y="356"/>
                      <a:pt x="121" y="356"/>
                      <a:pt x="121" y="356"/>
                    </a:cubicBezTo>
                    <a:cubicBezTo>
                      <a:pt x="121" y="356"/>
                      <a:pt x="121" y="356"/>
                      <a:pt x="121" y="356"/>
                    </a:cubicBezTo>
                    <a:cubicBezTo>
                      <a:pt x="121" y="356"/>
                      <a:pt x="121" y="356"/>
                      <a:pt x="121" y="356"/>
                    </a:cubicBezTo>
                    <a:cubicBezTo>
                      <a:pt x="121" y="356"/>
                      <a:pt x="121" y="356"/>
                      <a:pt x="121" y="356"/>
                    </a:cubicBezTo>
                    <a:cubicBezTo>
                      <a:pt x="121" y="356"/>
                      <a:pt x="121" y="356"/>
                      <a:pt x="121" y="356"/>
                    </a:cubicBezTo>
                    <a:cubicBezTo>
                      <a:pt x="121" y="356"/>
                      <a:pt x="121" y="356"/>
                      <a:pt x="121" y="356"/>
                    </a:cubicBezTo>
                    <a:cubicBezTo>
                      <a:pt x="122" y="356"/>
                      <a:pt x="122" y="356"/>
                      <a:pt x="122" y="356"/>
                    </a:cubicBezTo>
                    <a:cubicBezTo>
                      <a:pt x="122" y="356"/>
                      <a:pt x="122" y="356"/>
                      <a:pt x="122" y="356"/>
                    </a:cubicBezTo>
                    <a:cubicBezTo>
                      <a:pt x="122" y="356"/>
                      <a:pt x="122" y="356"/>
                      <a:pt x="122" y="356"/>
                    </a:cubicBezTo>
                    <a:cubicBezTo>
                      <a:pt x="122" y="356"/>
                      <a:pt x="122" y="356"/>
                      <a:pt x="122" y="356"/>
                    </a:cubicBezTo>
                    <a:cubicBezTo>
                      <a:pt x="122" y="356"/>
                      <a:pt x="122" y="356"/>
                      <a:pt x="122" y="356"/>
                    </a:cubicBezTo>
                    <a:cubicBezTo>
                      <a:pt x="122" y="356"/>
                      <a:pt x="122" y="356"/>
                      <a:pt x="122" y="356"/>
                    </a:cubicBezTo>
                    <a:cubicBezTo>
                      <a:pt x="122" y="356"/>
                      <a:pt x="122" y="356"/>
                      <a:pt x="122" y="356"/>
                    </a:cubicBezTo>
                    <a:cubicBezTo>
                      <a:pt x="122" y="372"/>
                      <a:pt x="122" y="372"/>
                      <a:pt x="122" y="372"/>
                    </a:cubicBezTo>
                    <a:cubicBezTo>
                      <a:pt x="115" y="372"/>
                      <a:pt x="115" y="372"/>
                      <a:pt x="115" y="372"/>
                    </a:cubicBezTo>
                    <a:cubicBezTo>
                      <a:pt x="115" y="383"/>
                      <a:pt x="115" y="395"/>
                      <a:pt x="115" y="407"/>
                    </a:cubicBezTo>
                    <a:cubicBezTo>
                      <a:pt x="122" y="407"/>
                      <a:pt x="122" y="407"/>
                      <a:pt x="122" y="407"/>
                    </a:cubicBezTo>
                    <a:cubicBezTo>
                      <a:pt x="122" y="422"/>
                      <a:pt x="122" y="422"/>
                      <a:pt x="122" y="422"/>
                    </a:cubicBezTo>
                    <a:cubicBezTo>
                      <a:pt x="115" y="422"/>
                      <a:pt x="115" y="422"/>
                      <a:pt x="115" y="422"/>
                    </a:cubicBezTo>
                    <a:cubicBezTo>
                      <a:pt x="107" y="422"/>
                      <a:pt x="107" y="422"/>
                      <a:pt x="107" y="422"/>
                    </a:cubicBezTo>
                    <a:cubicBezTo>
                      <a:pt x="107" y="306"/>
                      <a:pt x="107" y="306"/>
                      <a:pt x="107" y="306"/>
                    </a:cubicBezTo>
                    <a:lnTo>
                      <a:pt x="122" y="306"/>
                    </a:lnTo>
                    <a:close/>
                    <a:moveTo>
                      <a:pt x="90" y="0"/>
                    </a:move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19"/>
                      <a:pt x="107" y="19"/>
                      <a:pt x="107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0"/>
                      <a:pt x="90" y="0"/>
                      <a:pt x="90" y="0"/>
                    </a:cubicBezTo>
                    <a:close/>
                    <a:moveTo>
                      <a:pt x="107" y="479"/>
                    </a:moveTo>
                    <a:cubicBezTo>
                      <a:pt x="90" y="479"/>
                      <a:pt x="90" y="479"/>
                      <a:pt x="90" y="479"/>
                    </a:cubicBezTo>
                    <a:cubicBezTo>
                      <a:pt x="90" y="457"/>
                      <a:pt x="90" y="457"/>
                      <a:pt x="90" y="457"/>
                    </a:cubicBezTo>
                    <a:cubicBezTo>
                      <a:pt x="98" y="457"/>
                      <a:pt x="98" y="457"/>
                      <a:pt x="98" y="457"/>
                    </a:cubicBezTo>
                    <a:cubicBezTo>
                      <a:pt x="107" y="457"/>
                      <a:pt x="107" y="457"/>
                      <a:pt x="107" y="457"/>
                    </a:cubicBezTo>
                    <a:cubicBezTo>
                      <a:pt x="107" y="479"/>
                      <a:pt x="107" y="479"/>
                      <a:pt x="107" y="479"/>
                    </a:cubicBezTo>
                    <a:close/>
                    <a:moveTo>
                      <a:pt x="107" y="54"/>
                    </a:moveTo>
                    <a:cubicBezTo>
                      <a:pt x="107" y="70"/>
                      <a:pt x="107" y="70"/>
                      <a:pt x="107" y="70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5" y="70"/>
                      <a:pt x="95" y="70"/>
                      <a:pt x="95" y="70"/>
                    </a:cubicBezTo>
                    <a:cubicBezTo>
                      <a:pt x="95" y="70"/>
                      <a:pt x="95" y="70"/>
                      <a:pt x="95" y="70"/>
                    </a:cubicBezTo>
                    <a:cubicBezTo>
                      <a:pt x="95" y="70"/>
                      <a:pt x="95" y="70"/>
                      <a:pt x="95" y="70"/>
                    </a:cubicBezTo>
                    <a:cubicBezTo>
                      <a:pt x="95" y="70"/>
                      <a:pt x="95" y="70"/>
                      <a:pt x="95" y="70"/>
                    </a:cubicBezTo>
                    <a:cubicBezTo>
                      <a:pt x="95" y="70"/>
                      <a:pt x="95" y="70"/>
                      <a:pt x="95" y="70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1" y="70"/>
                      <a:pt x="91" y="70"/>
                      <a:pt x="91" y="70"/>
                    </a:cubicBezTo>
                    <a:cubicBezTo>
                      <a:pt x="91" y="70"/>
                      <a:pt x="91" y="70"/>
                      <a:pt x="91" y="70"/>
                    </a:cubicBezTo>
                    <a:cubicBezTo>
                      <a:pt x="91" y="70"/>
                      <a:pt x="91" y="70"/>
                      <a:pt x="91" y="70"/>
                    </a:cubicBezTo>
                    <a:cubicBezTo>
                      <a:pt x="91" y="70"/>
                      <a:pt x="91" y="70"/>
                      <a:pt x="91" y="70"/>
                    </a:cubicBezTo>
                    <a:cubicBezTo>
                      <a:pt x="91" y="70"/>
                      <a:pt x="91" y="70"/>
                      <a:pt x="91" y="70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91" y="54"/>
                      <a:pt x="91" y="54"/>
                      <a:pt x="91" y="54"/>
                    </a:cubicBezTo>
                    <a:cubicBezTo>
                      <a:pt x="91" y="54"/>
                      <a:pt x="91" y="54"/>
                      <a:pt x="91" y="54"/>
                    </a:cubicBezTo>
                    <a:cubicBezTo>
                      <a:pt x="91" y="54"/>
                      <a:pt x="91" y="54"/>
                      <a:pt x="91" y="54"/>
                    </a:cubicBezTo>
                    <a:cubicBezTo>
                      <a:pt x="91" y="54"/>
                      <a:pt x="91" y="54"/>
                      <a:pt x="91" y="54"/>
                    </a:cubicBezTo>
                    <a:cubicBezTo>
                      <a:pt x="91" y="54"/>
                      <a:pt x="91" y="54"/>
                      <a:pt x="91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98" y="54"/>
                      <a:pt x="98" y="54"/>
                      <a:pt x="98" y="54"/>
                    </a:cubicBezTo>
                    <a:cubicBezTo>
                      <a:pt x="107" y="54"/>
                      <a:pt x="107" y="54"/>
                      <a:pt x="107" y="54"/>
                    </a:cubicBezTo>
                    <a:close/>
                    <a:moveTo>
                      <a:pt x="107" y="105"/>
                    </a:moveTo>
                    <a:cubicBezTo>
                      <a:pt x="107" y="170"/>
                      <a:pt x="107" y="170"/>
                      <a:pt x="107" y="170"/>
                    </a:cubicBezTo>
                    <a:cubicBezTo>
                      <a:pt x="98" y="170"/>
                      <a:pt x="98" y="170"/>
                      <a:pt x="98" y="170"/>
                    </a:cubicBezTo>
                    <a:cubicBezTo>
                      <a:pt x="90" y="170"/>
                      <a:pt x="90" y="170"/>
                      <a:pt x="90" y="170"/>
                    </a:cubicBezTo>
                    <a:cubicBezTo>
                      <a:pt x="90" y="155"/>
                      <a:pt x="90" y="155"/>
                      <a:pt x="90" y="155"/>
                    </a:cubicBezTo>
                    <a:cubicBezTo>
                      <a:pt x="98" y="155"/>
                      <a:pt x="98" y="155"/>
                      <a:pt x="98" y="155"/>
                    </a:cubicBezTo>
                    <a:cubicBezTo>
                      <a:pt x="98" y="143"/>
                      <a:pt x="98" y="132"/>
                      <a:pt x="98" y="120"/>
                    </a:cubicBezTo>
                    <a:cubicBezTo>
                      <a:pt x="90" y="120"/>
                      <a:pt x="90" y="120"/>
                      <a:pt x="90" y="120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91" y="105"/>
                      <a:pt x="91" y="105"/>
                      <a:pt x="91" y="105"/>
                    </a:cubicBezTo>
                    <a:cubicBezTo>
                      <a:pt x="91" y="105"/>
                      <a:pt x="91" y="105"/>
                      <a:pt x="91" y="105"/>
                    </a:cubicBezTo>
                    <a:cubicBezTo>
                      <a:pt x="91" y="105"/>
                      <a:pt x="91" y="105"/>
                      <a:pt x="91" y="105"/>
                    </a:cubicBezTo>
                    <a:cubicBezTo>
                      <a:pt x="91" y="105"/>
                      <a:pt x="91" y="105"/>
                      <a:pt x="91" y="105"/>
                    </a:cubicBezTo>
                    <a:cubicBezTo>
                      <a:pt x="91" y="105"/>
                      <a:pt x="91" y="105"/>
                      <a:pt x="91" y="105"/>
                    </a:cubicBezTo>
                    <a:cubicBezTo>
                      <a:pt x="92" y="105"/>
                      <a:pt x="92" y="105"/>
                      <a:pt x="92" y="105"/>
                    </a:cubicBezTo>
                    <a:cubicBezTo>
                      <a:pt x="92" y="105"/>
                      <a:pt x="92" y="105"/>
                      <a:pt x="92" y="105"/>
                    </a:cubicBezTo>
                    <a:cubicBezTo>
                      <a:pt x="92" y="105"/>
                      <a:pt x="92" y="105"/>
                      <a:pt x="92" y="105"/>
                    </a:cubicBezTo>
                    <a:cubicBezTo>
                      <a:pt x="92" y="105"/>
                      <a:pt x="92" y="105"/>
                      <a:pt x="92" y="105"/>
                    </a:cubicBezTo>
                    <a:cubicBezTo>
                      <a:pt x="92" y="105"/>
                      <a:pt x="92" y="105"/>
                      <a:pt x="92" y="105"/>
                    </a:cubicBezTo>
                    <a:cubicBezTo>
                      <a:pt x="92" y="105"/>
                      <a:pt x="92" y="105"/>
                      <a:pt x="92" y="105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98" y="105"/>
                      <a:pt x="98" y="105"/>
                      <a:pt x="98" y="105"/>
                    </a:cubicBezTo>
                    <a:cubicBezTo>
                      <a:pt x="107" y="105"/>
                      <a:pt x="107" y="105"/>
                      <a:pt x="107" y="105"/>
                    </a:cubicBezTo>
                    <a:close/>
                    <a:moveTo>
                      <a:pt x="107" y="205"/>
                    </a:moveTo>
                    <a:cubicBezTo>
                      <a:pt x="107" y="221"/>
                      <a:pt x="107" y="221"/>
                      <a:pt x="107" y="221"/>
                    </a:cubicBezTo>
                    <a:cubicBezTo>
                      <a:pt x="98" y="221"/>
                      <a:pt x="98" y="221"/>
                      <a:pt x="98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6" y="221"/>
                      <a:pt x="96" y="221"/>
                      <a:pt x="96" y="221"/>
                    </a:cubicBezTo>
                    <a:cubicBezTo>
                      <a:pt x="96" y="221"/>
                      <a:pt x="96" y="221"/>
                      <a:pt x="96" y="221"/>
                    </a:cubicBezTo>
                    <a:cubicBezTo>
                      <a:pt x="96" y="221"/>
                      <a:pt x="96" y="221"/>
                      <a:pt x="96" y="221"/>
                    </a:cubicBezTo>
                    <a:cubicBezTo>
                      <a:pt x="96" y="221"/>
                      <a:pt x="96" y="221"/>
                      <a:pt x="96" y="221"/>
                    </a:cubicBezTo>
                    <a:cubicBezTo>
                      <a:pt x="96" y="221"/>
                      <a:pt x="96" y="221"/>
                      <a:pt x="96" y="221"/>
                    </a:cubicBezTo>
                    <a:cubicBezTo>
                      <a:pt x="95" y="221"/>
                      <a:pt x="95" y="221"/>
                      <a:pt x="95" y="221"/>
                    </a:cubicBezTo>
                    <a:cubicBezTo>
                      <a:pt x="95" y="221"/>
                      <a:pt x="95" y="221"/>
                      <a:pt x="95" y="221"/>
                    </a:cubicBezTo>
                    <a:cubicBezTo>
                      <a:pt x="95" y="221"/>
                      <a:pt x="95" y="221"/>
                      <a:pt x="95" y="221"/>
                    </a:cubicBezTo>
                    <a:cubicBezTo>
                      <a:pt x="95" y="221"/>
                      <a:pt x="95" y="221"/>
                      <a:pt x="95" y="221"/>
                    </a:cubicBezTo>
                    <a:cubicBezTo>
                      <a:pt x="94" y="221"/>
                      <a:pt x="94" y="221"/>
                      <a:pt x="94" y="221"/>
                    </a:cubicBezTo>
                    <a:cubicBezTo>
                      <a:pt x="94" y="221"/>
                      <a:pt x="94" y="221"/>
                      <a:pt x="94" y="221"/>
                    </a:cubicBezTo>
                    <a:cubicBezTo>
                      <a:pt x="94" y="221"/>
                      <a:pt x="94" y="221"/>
                      <a:pt x="94" y="221"/>
                    </a:cubicBezTo>
                    <a:cubicBezTo>
                      <a:pt x="94" y="221"/>
                      <a:pt x="94" y="221"/>
                      <a:pt x="94" y="221"/>
                    </a:cubicBezTo>
                    <a:cubicBezTo>
                      <a:pt x="94" y="221"/>
                      <a:pt x="94" y="221"/>
                      <a:pt x="94" y="221"/>
                    </a:cubicBezTo>
                    <a:cubicBezTo>
                      <a:pt x="94" y="221"/>
                      <a:pt x="94" y="221"/>
                      <a:pt x="94" y="221"/>
                    </a:cubicBezTo>
                    <a:cubicBezTo>
                      <a:pt x="93" y="221"/>
                      <a:pt x="93" y="221"/>
                      <a:pt x="93" y="221"/>
                    </a:cubicBezTo>
                    <a:cubicBezTo>
                      <a:pt x="93" y="221"/>
                      <a:pt x="93" y="221"/>
                      <a:pt x="93" y="221"/>
                    </a:cubicBezTo>
                    <a:cubicBezTo>
                      <a:pt x="93" y="221"/>
                      <a:pt x="93" y="221"/>
                      <a:pt x="93" y="221"/>
                    </a:cubicBezTo>
                    <a:cubicBezTo>
                      <a:pt x="93" y="221"/>
                      <a:pt x="93" y="221"/>
                      <a:pt x="93" y="221"/>
                    </a:cubicBezTo>
                    <a:cubicBezTo>
                      <a:pt x="93" y="221"/>
                      <a:pt x="93" y="221"/>
                      <a:pt x="93" y="221"/>
                    </a:cubicBezTo>
                    <a:cubicBezTo>
                      <a:pt x="92" y="221"/>
                      <a:pt x="92" y="221"/>
                      <a:pt x="92" y="221"/>
                    </a:cubicBezTo>
                    <a:cubicBezTo>
                      <a:pt x="92" y="221"/>
                      <a:pt x="92" y="221"/>
                      <a:pt x="92" y="221"/>
                    </a:cubicBezTo>
                    <a:cubicBezTo>
                      <a:pt x="92" y="221"/>
                      <a:pt x="92" y="221"/>
                      <a:pt x="92" y="221"/>
                    </a:cubicBezTo>
                    <a:cubicBezTo>
                      <a:pt x="92" y="221"/>
                      <a:pt x="92" y="221"/>
                      <a:pt x="92" y="221"/>
                    </a:cubicBezTo>
                    <a:cubicBezTo>
                      <a:pt x="92" y="221"/>
                      <a:pt x="92" y="221"/>
                      <a:pt x="92" y="221"/>
                    </a:cubicBezTo>
                    <a:cubicBezTo>
                      <a:pt x="92" y="221"/>
                      <a:pt x="92" y="221"/>
                      <a:pt x="92" y="221"/>
                    </a:cubicBezTo>
                    <a:cubicBezTo>
                      <a:pt x="91" y="221"/>
                      <a:pt x="91" y="221"/>
                      <a:pt x="91" y="221"/>
                    </a:cubicBezTo>
                    <a:cubicBezTo>
                      <a:pt x="91" y="221"/>
                      <a:pt x="91" y="221"/>
                      <a:pt x="91" y="221"/>
                    </a:cubicBezTo>
                    <a:cubicBezTo>
                      <a:pt x="91" y="221"/>
                      <a:pt x="91" y="221"/>
                      <a:pt x="91" y="221"/>
                    </a:cubicBezTo>
                    <a:cubicBezTo>
                      <a:pt x="91" y="221"/>
                      <a:pt x="91" y="221"/>
                      <a:pt x="91" y="221"/>
                    </a:cubicBezTo>
                    <a:cubicBezTo>
                      <a:pt x="91" y="221"/>
                      <a:pt x="91" y="221"/>
                      <a:pt x="91" y="221"/>
                    </a:cubicBezTo>
                    <a:cubicBezTo>
                      <a:pt x="90" y="221"/>
                      <a:pt x="90" y="221"/>
                      <a:pt x="90" y="221"/>
                    </a:cubicBezTo>
                    <a:cubicBezTo>
                      <a:pt x="90" y="205"/>
                      <a:pt x="90" y="205"/>
                      <a:pt x="90" y="205"/>
                    </a:cubicBezTo>
                    <a:cubicBezTo>
                      <a:pt x="98" y="205"/>
                      <a:pt x="98" y="205"/>
                      <a:pt x="98" y="205"/>
                    </a:cubicBezTo>
                    <a:cubicBezTo>
                      <a:pt x="107" y="205"/>
                      <a:pt x="107" y="205"/>
                      <a:pt x="107" y="205"/>
                    </a:cubicBezTo>
                    <a:close/>
                    <a:moveTo>
                      <a:pt x="107" y="256"/>
                    </a:moveTo>
                    <a:cubicBezTo>
                      <a:pt x="107" y="271"/>
                      <a:pt x="107" y="271"/>
                      <a:pt x="107" y="271"/>
                    </a:cubicBezTo>
                    <a:cubicBezTo>
                      <a:pt x="98" y="271"/>
                      <a:pt x="98" y="271"/>
                      <a:pt x="98" y="271"/>
                    </a:cubicBezTo>
                    <a:cubicBezTo>
                      <a:pt x="97" y="271"/>
                      <a:pt x="97" y="271"/>
                      <a:pt x="97" y="271"/>
                    </a:cubicBezTo>
                    <a:cubicBezTo>
                      <a:pt x="97" y="271"/>
                      <a:pt x="97" y="271"/>
                      <a:pt x="97" y="271"/>
                    </a:cubicBezTo>
                    <a:cubicBezTo>
                      <a:pt x="97" y="271"/>
                      <a:pt x="97" y="271"/>
                      <a:pt x="97" y="271"/>
                    </a:cubicBezTo>
                    <a:cubicBezTo>
                      <a:pt x="97" y="271"/>
                      <a:pt x="97" y="271"/>
                      <a:pt x="97" y="271"/>
                    </a:cubicBezTo>
                    <a:cubicBezTo>
                      <a:pt x="97" y="271"/>
                      <a:pt x="97" y="271"/>
                      <a:pt x="97" y="271"/>
                    </a:cubicBezTo>
                    <a:cubicBezTo>
                      <a:pt x="97" y="271"/>
                      <a:pt x="97" y="271"/>
                      <a:pt x="97" y="271"/>
                    </a:cubicBezTo>
                    <a:cubicBezTo>
                      <a:pt x="96" y="271"/>
                      <a:pt x="96" y="271"/>
                      <a:pt x="96" y="271"/>
                    </a:cubicBezTo>
                    <a:cubicBezTo>
                      <a:pt x="96" y="271"/>
                      <a:pt x="96" y="271"/>
                      <a:pt x="96" y="271"/>
                    </a:cubicBezTo>
                    <a:cubicBezTo>
                      <a:pt x="96" y="271"/>
                      <a:pt x="96" y="271"/>
                      <a:pt x="96" y="271"/>
                    </a:cubicBezTo>
                    <a:cubicBezTo>
                      <a:pt x="96" y="271"/>
                      <a:pt x="96" y="271"/>
                      <a:pt x="96" y="271"/>
                    </a:cubicBezTo>
                    <a:cubicBezTo>
                      <a:pt x="95" y="271"/>
                      <a:pt x="95" y="271"/>
                      <a:pt x="95" y="271"/>
                    </a:cubicBezTo>
                    <a:cubicBezTo>
                      <a:pt x="95" y="271"/>
                      <a:pt x="95" y="271"/>
                      <a:pt x="95" y="271"/>
                    </a:cubicBezTo>
                    <a:cubicBezTo>
                      <a:pt x="95" y="271"/>
                      <a:pt x="95" y="271"/>
                      <a:pt x="95" y="271"/>
                    </a:cubicBezTo>
                    <a:cubicBezTo>
                      <a:pt x="95" y="271"/>
                      <a:pt x="95" y="271"/>
                      <a:pt x="95" y="271"/>
                    </a:cubicBezTo>
                    <a:cubicBezTo>
                      <a:pt x="95" y="271"/>
                      <a:pt x="95" y="271"/>
                      <a:pt x="95" y="271"/>
                    </a:cubicBezTo>
                    <a:cubicBezTo>
                      <a:pt x="94" y="271"/>
                      <a:pt x="94" y="271"/>
                      <a:pt x="94" y="271"/>
                    </a:cubicBezTo>
                    <a:cubicBezTo>
                      <a:pt x="94" y="271"/>
                      <a:pt x="94" y="271"/>
                      <a:pt x="94" y="271"/>
                    </a:cubicBezTo>
                    <a:cubicBezTo>
                      <a:pt x="94" y="271"/>
                      <a:pt x="94" y="271"/>
                      <a:pt x="94" y="271"/>
                    </a:cubicBezTo>
                    <a:cubicBezTo>
                      <a:pt x="94" y="271"/>
                      <a:pt x="94" y="271"/>
                      <a:pt x="94" y="271"/>
                    </a:cubicBezTo>
                    <a:cubicBezTo>
                      <a:pt x="94" y="271"/>
                      <a:pt x="94" y="271"/>
                      <a:pt x="94" y="271"/>
                    </a:cubicBezTo>
                    <a:cubicBezTo>
                      <a:pt x="94" y="271"/>
                      <a:pt x="94" y="271"/>
                      <a:pt x="94" y="271"/>
                    </a:cubicBezTo>
                    <a:cubicBezTo>
                      <a:pt x="93" y="271"/>
                      <a:pt x="93" y="271"/>
                      <a:pt x="93" y="271"/>
                    </a:cubicBezTo>
                    <a:cubicBezTo>
                      <a:pt x="93" y="271"/>
                      <a:pt x="93" y="271"/>
                      <a:pt x="93" y="271"/>
                    </a:cubicBezTo>
                    <a:cubicBezTo>
                      <a:pt x="93" y="271"/>
                      <a:pt x="93" y="271"/>
                      <a:pt x="93" y="271"/>
                    </a:cubicBezTo>
                    <a:cubicBezTo>
                      <a:pt x="93" y="271"/>
                      <a:pt x="93" y="271"/>
                      <a:pt x="93" y="271"/>
                    </a:cubicBezTo>
                    <a:cubicBezTo>
                      <a:pt x="93" y="271"/>
                      <a:pt x="93" y="271"/>
                      <a:pt x="93" y="271"/>
                    </a:cubicBezTo>
                    <a:cubicBezTo>
                      <a:pt x="92" y="271"/>
                      <a:pt x="92" y="271"/>
                      <a:pt x="92" y="271"/>
                    </a:cubicBezTo>
                    <a:cubicBezTo>
                      <a:pt x="92" y="271"/>
                      <a:pt x="92" y="271"/>
                      <a:pt x="92" y="271"/>
                    </a:cubicBezTo>
                    <a:cubicBezTo>
                      <a:pt x="92" y="271"/>
                      <a:pt x="92" y="271"/>
                      <a:pt x="92" y="271"/>
                    </a:cubicBezTo>
                    <a:cubicBezTo>
                      <a:pt x="92" y="271"/>
                      <a:pt x="92" y="271"/>
                      <a:pt x="92" y="271"/>
                    </a:cubicBezTo>
                    <a:cubicBezTo>
                      <a:pt x="92" y="271"/>
                      <a:pt x="92" y="271"/>
                      <a:pt x="92" y="271"/>
                    </a:cubicBezTo>
                    <a:cubicBezTo>
                      <a:pt x="92" y="271"/>
                      <a:pt x="92" y="271"/>
                      <a:pt x="92" y="271"/>
                    </a:cubicBezTo>
                    <a:cubicBezTo>
                      <a:pt x="91" y="271"/>
                      <a:pt x="91" y="271"/>
                      <a:pt x="91" y="271"/>
                    </a:cubicBezTo>
                    <a:cubicBezTo>
                      <a:pt x="91" y="271"/>
                      <a:pt x="91" y="271"/>
                      <a:pt x="91" y="271"/>
                    </a:cubicBezTo>
                    <a:cubicBezTo>
                      <a:pt x="91" y="271"/>
                      <a:pt x="91" y="271"/>
                      <a:pt x="91" y="271"/>
                    </a:cubicBezTo>
                    <a:cubicBezTo>
                      <a:pt x="91" y="271"/>
                      <a:pt x="91" y="271"/>
                      <a:pt x="91" y="271"/>
                    </a:cubicBezTo>
                    <a:cubicBezTo>
                      <a:pt x="91" y="271"/>
                      <a:pt x="91" y="271"/>
                      <a:pt x="91" y="271"/>
                    </a:cubicBezTo>
                    <a:cubicBezTo>
                      <a:pt x="90" y="271"/>
                      <a:pt x="90" y="271"/>
                      <a:pt x="90" y="271"/>
                    </a:cubicBezTo>
                    <a:cubicBezTo>
                      <a:pt x="90" y="256"/>
                      <a:pt x="90" y="256"/>
                      <a:pt x="90" y="256"/>
                    </a:cubicBezTo>
                    <a:cubicBezTo>
                      <a:pt x="91" y="256"/>
                      <a:pt x="91" y="256"/>
                      <a:pt x="91" y="256"/>
                    </a:cubicBezTo>
                    <a:cubicBezTo>
                      <a:pt x="91" y="256"/>
                      <a:pt x="91" y="256"/>
                      <a:pt x="91" y="256"/>
                    </a:cubicBezTo>
                    <a:cubicBezTo>
                      <a:pt x="91" y="256"/>
                      <a:pt x="91" y="256"/>
                      <a:pt x="91" y="256"/>
                    </a:cubicBezTo>
                    <a:cubicBezTo>
                      <a:pt x="91" y="256"/>
                      <a:pt x="91" y="256"/>
                      <a:pt x="91" y="256"/>
                    </a:cubicBezTo>
                    <a:cubicBezTo>
                      <a:pt x="91" y="256"/>
                      <a:pt x="91" y="256"/>
                      <a:pt x="91" y="256"/>
                    </a:cubicBezTo>
                    <a:cubicBezTo>
                      <a:pt x="92" y="256"/>
                      <a:pt x="92" y="256"/>
                      <a:pt x="92" y="256"/>
                    </a:cubicBezTo>
                    <a:cubicBezTo>
                      <a:pt x="92" y="256"/>
                      <a:pt x="92" y="256"/>
                      <a:pt x="92" y="256"/>
                    </a:cubicBezTo>
                    <a:cubicBezTo>
                      <a:pt x="92" y="256"/>
                      <a:pt x="92" y="256"/>
                      <a:pt x="92" y="256"/>
                    </a:cubicBezTo>
                    <a:cubicBezTo>
                      <a:pt x="92" y="256"/>
                      <a:pt x="92" y="256"/>
                      <a:pt x="92" y="256"/>
                    </a:cubicBezTo>
                    <a:cubicBezTo>
                      <a:pt x="92" y="256"/>
                      <a:pt x="92" y="256"/>
                      <a:pt x="92" y="256"/>
                    </a:cubicBezTo>
                    <a:cubicBezTo>
                      <a:pt x="92" y="256"/>
                      <a:pt x="92" y="256"/>
                      <a:pt x="92" y="256"/>
                    </a:cubicBezTo>
                    <a:cubicBezTo>
                      <a:pt x="93" y="256"/>
                      <a:pt x="93" y="256"/>
                      <a:pt x="93" y="256"/>
                    </a:cubicBezTo>
                    <a:cubicBezTo>
                      <a:pt x="93" y="256"/>
                      <a:pt x="93" y="256"/>
                      <a:pt x="93" y="256"/>
                    </a:cubicBezTo>
                    <a:cubicBezTo>
                      <a:pt x="93" y="256"/>
                      <a:pt x="93" y="256"/>
                      <a:pt x="93" y="256"/>
                    </a:cubicBezTo>
                    <a:cubicBezTo>
                      <a:pt x="93" y="256"/>
                      <a:pt x="93" y="256"/>
                      <a:pt x="93" y="256"/>
                    </a:cubicBezTo>
                    <a:cubicBezTo>
                      <a:pt x="93" y="256"/>
                      <a:pt x="93" y="256"/>
                      <a:pt x="93" y="256"/>
                    </a:cubicBezTo>
                    <a:cubicBezTo>
                      <a:pt x="94" y="256"/>
                      <a:pt x="94" y="256"/>
                      <a:pt x="94" y="256"/>
                    </a:cubicBezTo>
                    <a:cubicBezTo>
                      <a:pt x="94" y="256"/>
                      <a:pt x="94" y="256"/>
                      <a:pt x="94" y="256"/>
                    </a:cubicBezTo>
                    <a:cubicBezTo>
                      <a:pt x="94" y="256"/>
                      <a:pt x="94" y="256"/>
                      <a:pt x="94" y="256"/>
                    </a:cubicBezTo>
                    <a:cubicBezTo>
                      <a:pt x="94" y="256"/>
                      <a:pt x="94" y="256"/>
                      <a:pt x="94" y="256"/>
                    </a:cubicBezTo>
                    <a:cubicBezTo>
                      <a:pt x="94" y="256"/>
                      <a:pt x="94" y="256"/>
                      <a:pt x="94" y="256"/>
                    </a:cubicBezTo>
                    <a:cubicBezTo>
                      <a:pt x="94" y="256"/>
                      <a:pt x="94" y="256"/>
                      <a:pt x="94" y="256"/>
                    </a:cubicBezTo>
                    <a:cubicBezTo>
                      <a:pt x="95" y="256"/>
                      <a:pt x="95" y="256"/>
                      <a:pt x="95" y="256"/>
                    </a:cubicBezTo>
                    <a:cubicBezTo>
                      <a:pt x="95" y="256"/>
                      <a:pt x="95" y="256"/>
                      <a:pt x="95" y="256"/>
                    </a:cubicBezTo>
                    <a:cubicBezTo>
                      <a:pt x="95" y="256"/>
                      <a:pt x="95" y="256"/>
                      <a:pt x="95" y="256"/>
                    </a:cubicBezTo>
                    <a:cubicBezTo>
                      <a:pt x="95" y="256"/>
                      <a:pt x="95" y="256"/>
                      <a:pt x="95" y="256"/>
                    </a:cubicBezTo>
                    <a:cubicBezTo>
                      <a:pt x="96" y="256"/>
                      <a:pt x="96" y="256"/>
                      <a:pt x="96" y="256"/>
                    </a:cubicBezTo>
                    <a:cubicBezTo>
                      <a:pt x="96" y="256"/>
                      <a:pt x="96" y="256"/>
                      <a:pt x="96" y="256"/>
                    </a:cubicBezTo>
                    <a:cubicBezTo>
                      <a:pt x="96" y="256"/>
                      <a:pt x="96" y="256"/>
                      <a:pt x="96" y="256"/>
                    </a:cubicBezTo>
                    <a:cubicBezTo>
                      <a:pt x="96" y="256"/>
                      <a:pt x="96" y="256"/>
                      <a:pt x="96" y="256"/>
                    </a:cubicBezTo>
                    <a:cubicBezTo>
                      <a:pt x="96" y="256"/>
                      <a:pt x="96" y="256"/>
                      <a:pt x="96" y="256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98" y="256"/>
                      <a:pt x="98" y="256"/>
                      <a:pt x="98" y="256"/>
                    </a:cubicBezTo>
                    <a:cubicBezTo>
                      <a:pt x="107" y="256"/>
                      <a:pt x="107" y="256"/>
                      <a:pt x="107" y="256"/>
                    </a:cubicBezTo>
                    <a:close/>
                    <a:moveTo>
                      <a:pt x="107" y="306"/>
                    </a:moveTo>
                    <a:cubicBezTo>
                      <a:pt x="107" y="422"/>
                      <a:pt x="107" y="422"/>
                      <a:pt x="107" y="422"/>
                    </a:cubicBezTo>
                    <a:cubicBezTo>
                      <a:pt x="98" y="422"/>
                      <a:pt x="98" y="422"/>
                      <a:pt x="98" y="422"/>
                    </a:cubicBezTo>
                    <a:cubicBezTo>
                      <a:pt x="90" y="422"/>
                      <a:pt x="90" y="422"/>
                      <a:pt x="90" y="422"/>
                    </a:cubicBezTo>
                    <a:cubicBezTo>
                      <a:pt x="90" y="407"/>
                      <a:pt x="90" y="407"/>
                      <a:pt x="90" y="407"/>
                    </a:cubicBezTo>
                    <a:cubicBezTo>
                      <a:pt x="91" y="407"/>
                      <a:pt x="91" y="407"/>
                      <a:pt x="91" y="407"/>
                    </a:cubicBezTo>
                    <a:cubicBezTo>
                      <a:pt x="91" y="407"/>
                      <a:pt x="91" y="407"/>
                      <a:pt x="91" y="407"/>
                    </a:cubicBezTo>
                    <a:cubicBezTo>
                      <a:pt x="91" y="407"/>
                      <a:pt x="91" y="407"/>
                      <a:pt x="91" y="407"/>
                    </a:cubicBezTo>
                    <a:cubicBezTo>
                      <a:pt x="91" y="407"/>
                      <a:pt x="91" y="407"/>
                      <a:pt x="91" y="407"/>
                    </a:cubicBezTo>
                    <a:cubicBezTo>
                      <a:pt x="92" y="407"/>
                      <a:pt x="92" y="407"/>
                      <a:pt x="92" y="407"/>
                    </a:cubicBezTo>
                    <a:cubicBezTo>
                      <a:pt x="92" y="407"/>
                      <a:pt x="92" y="407"/>
                      <a:pt x="92" y="407"/>
                    </a:cubicBezTo>
                    <a:cubicBezTo>
                      <a:pt x="92" y="407"/>
                      <a:pt x="92" y="407"/>
                      <a:pt x="92" y="407"/>
                    </a:cubicBezTo>
                    <a:cubicBezTo>
                      <a:pt x="92" y="407"/>
                      <a:pt x="92" y="407"/>
                      <a:pt x="92" y="407"/>
                    </a:cubicBezTo>
                    <a:cubicBezTo>
                      <a:pt x="92" y="407"/>
                      <a:pt x="92" y="407"/>
                      <a:pt x="92" y="407"/>
                    </a:cubicBezTo>
                    <a:cubicBezTo>
                      <a:pt x="93" y="407"/>
                      <a:pt x="93" y="407"/>
                      <a:pt x="93" y="407"/>
                    </a:cubicBezTo>
                    <a:cubicBezTo>
                      <a:pt x="93" y="407"/>
                      <a:pt x="93" y="407"/>
                      <a:pt x="93" y="407"/>
                    </a:cubicBezTo>
                    <a:cubicBezTo>
                      <a:pt x="93" y="407"/>
                      <a:pt x="93" y="407"/>
                      <a:pt x="93" y="407"/>
                    </a:cubicBezTo>
                    <a:cubicBezTo>
                      <a:pt x="93" y="407"/>
                      <a:pt x="93" y="407"/>
                      <a:pt x="93" y="407"/>
                    </a:cubicBezTo>
                    <a:cubicBezTo>
                      <a:pt x="94" y="407"/>
                      <a:pt x="94" y="407"/>
                      <a:pt x="94" y="407"/>
                    </a:cubicBezTo>
                    <a:cubicBezTo>
                      <a:pt x="94" y="407"/>
                      <a:pt x="94" y="407"/>
                      <a:pt x="94" y="407"/>
                    </a:cubicBezTo>
                    <a:cubicBezTo>
                      <a:pt x="94" y="407"/>
                      <a:pt x="94" y="407"/>
                      <a:pt x="94" y="407"/>
                    </a:cubicBezTo>
                    <a:cubicBezTo>
                      <a:pt x="94" y="407"/>
                      <a:pt x="94" y="407"/>
                      <a:pt x="94" y="407"/>
                    </a:cubicBezTo>
                    <a:cubicBezTo>
                      <a:pt x="94" y="407"/>
                      <a:pt x="94" y="407"/>
                      <a:pt x="94" y="407"/>
                    </a:cubicBezTo>
                    <a:cubicBezTo>
                      <a:pt x="95" y="407"/>
                      <a:pt x="95" y="407"/>
                      <a:pt x="95" y="407"/>
                    </a:cubicBezTo>
                    <a:cubicBezTo>
                      <a:pt x="95" y="407"/>
                      <a:pt x="95" y="407"/>
                      <a:pt x="95" y="407"/>
                    </a:cubicBezTo>
                    <a:cubicBezTo>
                      <a:pt x="95" y="407"/>
                      <a:pt x="95" y="407"/>
                      <a:pt x="95" y="407"/>
                    </a:cubicBezTo>
                    <a:cubicBezTo>
                      <a:pt x="95" y="407"/>
                      <a:pt x="95" y="407"/>
                      <a:pt x="95" y="407"/>
                    </a:cubicBezTo>
                    <a:cubicBezTo>
                      <a:pt x="96" y="407"/>
                      <a:pt x="96" y="407"/>
                      <a:pt x="96" y="407"/>
                    </a:cubicBezTo>
                    <a:cubicBezTo>
                      <a:pt x="96" y="407"/>
                      <a:pt x="96" y="407"/>
                      <a:pt x="96" y="407"/>
                    </a:cubicBezTo>
                    <a:cubicBezTo>
                      <a:pt x="96" y="407"/>
                      <a:pt x="96" y="407"/>
                      <a:pt x="96" y="407"/>
                    </a:cubicBezTo>
                    <a:cubicBezTo>
                      <a:pt x="96" y="407"/>
                      <a:pt x="96" y="407"/>
                      <a:pt x="96" y="407"/>
                    </a:cubicBezTo>
                    <a:cubicBezTo>
                      <a:pt x="97" y="407"/>
                      <a:pt x="97" y="407"/>
                      <a:pt x="97" y="407"/>
                    </a:cubicBezTo>
                    <a:cubicBezTo>
                      <a:pt x="97" y="407"/>
                      <a:pt x="97" y="407"/>
                      <a:pt x="97" y="407"/>
                    </a:cubicBezTo>
                    <a:cubicBezTo>
                      <a:pt x="97" y="407"/>
                      <a:pt x="97" y="407"/>
                      <a:pt x="97" y="407"/>
                    </a:cubicBezTo>
                    <a:cubicBezTo>
                      <a:pt x="97" y="407"/>
                      <a:pt x="97" y="407"/>
                      <a:pt x="97" y="407"/>
                    </a:cubicBezTo>
                    <a:cubicBezTo>
                      <a:pt x="97" y="407"/>
                      <a:pt x="97" y="407"/>
                      <a:pt x="97" y="407"/>
                    </a:cubicBezTo>
                    <a:cubicBezTo>
                      <a:pt x="98" y="407"/>
                      <a:pt x="98" y="407"/>
                      <a:pt x="98" y="407"/>
                    </a:cubicBezTo>
                    <a:cubicBezTo>
                      <a:pt x="98" y="395"/>
                      <a:pt x="98" y="383"/>
                      <a:pt x="98" y="372"/>
                    </a:cubicBezTo>
                    <a:cubicBezTo>
                      <a:pt x="97" y="372"/>
                      <a:pt x="97" y="372"/>
                      <a:pt x="97" y="372"/>
                    </a:cubicBezTo>
                    <a:cubicBezTo>
                      <a:pt x="97" y="372"/>
                      <a:pt x="97" y="372"/>
                      <a:pt x="97" y="372"/>
                    </a:cubicBezTo>
                    <a:cubicBezTo>
                      <a:pt x="97" y="372"/>
                      <a:pt x="97" y="372"/>
                      <a:pt x="97" y="372"/>
                    </a:cubicBezTo>
                    <a:cubicBezTo>
                      <a:pt x="97" y="372"/>
                      <a:pt x="97" y="372"/>
                      <a:pt x="97" y="372"/>
                    </a:cubicBezTo>
                    <a:cubicBezTo>
                      <a:pt x="97" y="372"/>
                      <a:pt x="97" y="372"/>
                      <a:pt x="97" y="372"/>
                    </a:cubicBezTo>
                    <a:cubicBezTo>
                      <a:pt x="96" y="372"/>
                      <a:pt x="96" y="372"/>
                      <a:pt x="96" y="372"/>
                    </a:cubicBezTo>
                    <a:cubicBezTo>
                      <a:pt x="96" y="372"/>
                      <a:pt x="96" y="372"/>
                      <a:pt x="96" y="372"/>
                    </a:cubicBezTo>
                    <a:cubicBezTo>
                      <a:pt x="96" y="372"/>
                      <a:pt x="96" y="372"/>
                      <a:pt x="96" y="372"/>
                    </a:cubicBezTo>
                    <a:cubicBezTo>
                      <a:pt x="96" y="372"/>
                      <a:pt x="96" y="372"/>
                      <a:pt x="96" y="372"/>
                    </a:cubicBezTo>
                    <a:cubicBezTo>
                      <a:pt x="95" y="372"/>
                      <a:pt x="95" y="372"/>
                      <a:pt x="95" y="372"/>
                    </a:cubicBezTo>
                    <a:cubicBezTo>
                      <a:pt x="95" y="372"/>
                      <a:pt x="95" y="372"/>
                      <a:pt x="95" y="372"/>
                    </a:cubicBezTo>
                    <a:cubicBezTo>
                      <a:pt x="95" y="372"/>
                      <a:pt x="95" y="372"/>
                      <a:pt x="95" y="372"/>
                    </a:cubicBezTo>
                    <a:cubicBezTo>
                      <a:pt x="95" y="372"/>
                      <a:pt x="95" y="372"/>
                      <a:pt x="95" y="372"/>
                    </a:cubicBezTo>
                    <a:cubicBezTo>
                      <a:pt x="94" y="372"/>
                      <a:pt x="94" y="372"/>
                      <a:pt x="94" y="372"/>
                    </a:cubicBezTo>
                    <a:cubicBezTo>
                      <a:pt x="94" y="372"/>
                      <a:pt x="94" y="372"/>
                      <a:pt x="94" y="372"/>
                    </a:cubicBezTo>
                    <a:cubicBezTo>
                      <a:pt x="94" y="372"/>
                      <a:pt x="94" y="372"/>
                      <a:pt x="94" y="372"/>
                    </a:cubicBezTo>
                    <a:cubicBezTo>
                      <a:pt x="94" y="372"/>
                      <a:pt x="94" y="372"/>
                      <a:pt x="94" y="372"/>
                    </a:cubicBezTo>
                    <a:cubicBezTo>
                      <a:pt x="94" y="372"/>
                      <a:pt x="94" y="372"/>
                      <a:pt x="94" y="372"/>
                    </a:cubicBezTo>
                    <a:cubicBezTo>
                      <a:pt x="93" y="372"/>
                      <a:pt x="93" y="372"/>
                      <a:pt x="93" y="372"/>
                    </a:cubicBezTo>
                    <a:cubicBezTo>
                      <a:pt x="93" y="372"/>
                      <a:pt x="93" y="372"/>
                      <a:pt x="93" y="372"/>
                    </a:cubicBezTo>
                    <a:cubicBezTo>
                      <a:pt x="93" y="372"/>
                      <a:pt x="93" y="372"/>
                      <a:pt x="93" y="372"/>
                    </a:cubicBezTo>
                    <a:cubicBezTo>
                      <a:pt x="93" y="372"/>
                      <a:pt x="93" y="372"/>
                      <a:pt x="93" y="372"/>
                    </a:cubicBezTo>
                    <a:cubicBezTo>
                      <a:pt x="92" y="372"/>
                      <a:pt x="92" y="372"/>
                      <a:pt x="92" y="372"/>
                    </a:cubicBezTo>
                    <a:cubicBezTo>
                      <a:pt x="92" y="372"/>
                      <a:pt x="92" y="372"/>
                      <a:pt x="92" y="372"/>
                    </a:cubicBezTo>
                    <a:cubicBezTo>
                      <a:pt x="92" y="372"/>
                      <a:pt x="92" y="372"/>
                      <a:pt x="92" y="372"/>
                    </a:cubicBezTo>
                    <a:cubicBezTo>
                      <a:pt x="92" y="372"/>
                      <a:pt x="92" y="372"/>
                      <a:pt x="92" y="372"/>
                    </a:cubicBezTo>
                    <a:cubicBezTo>
                      <a:pt x="92" y="372"/>
                      <a:pt x="92" y="372"/>
                      <a:pt x="92" y="372"/>
                    </a:cubicBezTo>
                    <a:cubicBezTo>
                      <a:pt x="91" y="372"/>
                      <a:pt x="91" y="372"/>
                      <a:pt x="91" y="372"/>
                    </a:cubicBezTo>
                    <a:cubicBezTo>
                      <a:pt x="91" y="372"/>
                      <a:pt x="91" y="372"/>
                      <a:pt x="91" y="372"/>
                    </a:cubicBezTo>
                    <a:cubicBezTo>
                      <a:pt x="91" y="372"/>
                      <a:pt x="91" y="372"/>
                      <a:pt x="91" y="372"/>
                    </a:cubicBezTo>
                    <a:cubicBezTo>
                      <a:pt x="91" y="372"/>
                      <a:pt x="91" y="372"/>
                      <a:pt x="91" y="372"/>
                    </a:cubicBezTo>
                    <a:cubicBezTo>
                      <a:pt x="90" y="372"/>
                      <a:pt x="90" y="372"/>
                      <a:pt x="90" y="372"/>
                    </a:cubicBezTo>
                    <a:cubicBezTo>
                      <a:pt x="90" y="356"/>
                      <a:pt x="90" y="356"/>
                      <a:pt x="90" y="356"/>
                    </a:cubicBezTo>
                    <a:cubicBezTo>
                      <a:pt x="98" y="356"/>
                      <a:pt x="98" y="356"/>
                      <a:pt x="98" y="356"/>
                    </a:cubicBezTo>
                    <a:cubicBezTo>
                      <a:pt x="98" y="345"/>
                      <a:pt x="98" y="333"/>
                      <a:pt x="98" y="321"/>
                    </a:cubicBezTo>
                    <a:cubicBezTo>
                      <a:pt x="90" y="321"/>
                      <a:pt x="90" y="321"/>
                      <a:pt x="90" y="321"/>
                    </a:cubicBezTo>
                    <a:cubicBezTo>
                      <a:pt x="90" y="306"/>
                      <a:pt x="90" y="306"/>
                      <a:pt x="90" y="306"/>
                    </a:cubicBezTo>
                    <a:cubicBezTo>
                      <a:pt x="91" y="306"/>
                      <a:pt x="91" y="306"/>
                      <a:pt x="91" y="306"/>
                    </a:cubicBezTo>
                    <a:cubicBezTo>
                      <a:pt x="91" y="306"/>
                      <a:pt x="91" y="306"/>
                      <a:pt x="91" y="306"/>
                    </a:cubicBezTo>
                    <a:cubicBezTo>
                      <a:pt x="91" y="306"/>
                      <a:pt x="91" y="306"/>
                      <a:pt x="91" y="306"/>
                    </a:cubicBezTo>
                    <a:cubicBezTo>
                      <a:pt x="91" y="306"/>
                      <a:pt x="91" y="306"/>
                      <a:pt x="91" y="306"/>
                    </a:cubicBezTo>
                    <a:cubicBezTo>
                      <a:pt x="91" y="306"/>
                      <a:pt x="91" y="306"/>
                      <a:pt x="91" y="306"/>
                    </a:cubicBezTo>
                    <a:cubicBezTo>
                      <a:pt x="92" y="306"/>
                      <a:pt x="92" y="306"/>
                      <a:pt x="92" y="306"/>
                    </a:cubicBezTo>
                    <a:cubicBezTo>
                      <a:pt x="92" y="306"/>
                      <a:pt x="92" y="306"/>
                      <a:pt x="92" y="306"/>
                    </a:cubicBezTo>
                    <a:cubicBezTo>
                      <a:pt x="92" y="306"/>
                      <a:pt x="92" y="306"/>
                      <a:pt x="92" y="306"/>
                    </a:cubicBezTo>
                    <a:cubicBezTo>
                      <a:pt x="92" y="306"/>
                      <a:pt x="92" y="306"/>
                      <a:pt x="92" y="306"/>
                    </a:cubicBezTo>
                    <a:cubicBezTo>
                      <a:pt x="92" y="306"/>
                      <a:pt x="92" y="306"/>
                      <a:pt x="92" y="306"/>
                    </a:cubicBezTo>
                    <a:cubicBezTo>
                      <a:pt x="92" y="306"/>
                      <a:pt x="92" y="306"/>
                      <a:pt x="92" y="306"/>
                    </a:cubicBezTo>
                    <a:cubicBezTo>
                      <a:pt x="93" y="306"/>
                      <a:pt x="93" y="306"/>
                      <a:pt x="93" y="306"/>
                    </a:cubicBezTo>
                    <a:cubicBezTo>
                      <a:pt x="93" y="306"/>
                      <a:pt x="93" y="306"/>
                      <a:pt x="93" y="306"/>
                    </a:cubicBezTo>
                    <a:cubicBezTo>
                      <a:pt x="93" y="306"/>
                      <a:pt x="93" y="306"/>
                      <a:pt x="93" y="306"/>
                    </a:cubicBezTo>
                    <a:cubicBezTo>
                      <a:pt x="93" y="306"/>
                      <a:pt x="93" y="306"/>
                      <a:pt x="93" y="306"/>
                    </a:cubicBezTo>
                    <a:cubicBezTo>
                      <a:pt x="93" y="306"/>
                      <a:pt x="93" y="306"/>
                      <a:pt x="93" y="306"/>
                    </a:cubicBezTo>
                    <a:cubicBezTo>
                      <a:pt x="94" y="306"/>
                      <a:pt x="94" y="306"/>
                      <a:pt x="94" y="306"/>
                    </a:cubicBezTo>
                    <a:cubicBezTo>
                      <a:pt x="94" y="306"/>
                      <a:pt x="94" y="306"/>
                      <a:pt x="94" y="306"/>
                    </a:cubicBezTo>
                    <a:cubicBezTo>
                      <a:pt x="94" y="306"/>
                      <a:pt x="94" y="306"/>
                      <a:pt x="94" y="306"/>
                    </a:cubicBezTo>
                    <a:cubicBezTo>
                      <a:pt x="94" y="306"/>
                      <a:pt x="94" y="306"/>
                      <a:pt x="94" y="306"/>
                    </a:cubicBezTo>
                    <a:cubicBezTo>
                      <a:pt x="94" y="306"/>
                      <a:pt x="94" y="306"/>
                      <a:pt x="94" y="306"/>
                    </a:cubicBezTo>
                    <a:cubicBezTo>
                      <a:pt x="94" y="306"/>
                      <a:pt x="94" y="306"/>
                      <a:pt x="94" y="306"/>
                    </a:cubicBezTo>
                    <a:cubicBezTo>
                      <a:pt x="95" y="306"/>
                      <a:pt x="95" y="306"/>
                      <a:pt x="95" y="306"/>
                    </a:cubicBezTo>
                    <a:cubicBezTo>
                      <a:pt x="95" y="306"/>
                      <a:pt x="95" y="306"/>
                      <a:pt x="95" y="306"/>
                    </a:cubicBezTo>
                    <a:cubicBezTo>
                      <a:pt x="95" y="306"/>
                      <a:pt x="95" y="306"/>
                      <a:pt x="95" y="306"/>
                    </a:cubicBezTo>
                    <a:cubicBezTo>
                      <a:pt x="95" y="306"/>
                      <a:pt x="95" y="306"/>
                      <a:pt x="95" y="306"/>
                    </a:cubicBezTo>
                    <a:cubicBezTo>
                      <a:pt x="95" y="306"/>
                      <a:pt x="95" y="306"/>
                      <a:pt x="95" y="306"/>
                    </a:cubicBezTo>
                    <a:cubicBezTo>
                      <a:pt x="96" y="306"/>
                      <a:pt x="96" y="306"/>
                      <a:pt x="96" y="306"/>
                    </a:cubicBezTo>
                    <a:cubicBezTo>
                      <a:pt x="96" y="306"/>
                      <a:pt x="96" y="306"/>
                      <a:pt x="96" y="306"/>
                    </a:cubicBezTo>
                    <a:cubicBezTo>
                      <a:pt x="96" y="306"/>
                      <a:pt x="96" y="306"/>
                      <a:pt x="96" y="306"/>
                    </a:cubicBezTo>
                    <a:cubicBezTo>
                      <a:pt x="96" y="306"/>
                      <a:pt x="96" y="306"/>
                      <a:pt x="96" y="306"/>
                    </a:cubicBezTo>
                    <a:cubicBezTo>
                      <a:pt x="97" y="306"/>
                      <a:pt x="97" y="306"/>
                      <a:pt x="97" y="306"/>
                    </a:cubicBezTo>
                    <a:cubicBezTo>
                      <a:pt x="97" y="306"/>
                      <a:pt x="97" y="306"/>
                      <a:pt x="97" y="306"/>
                    </a:cubicBezTo>
                    <a:cubicBezTo>
                      <a:pt x="97" y="306"/>
                      <a:pt x="97" y="306"/>
                      <a:pt x="97" y="306"/>
                    </a:cubicBezTo>
                    <a:cubicBezTo>
                      <a:pt x="97" y="306"/>
                      <a:pt x="97" y="306"/>
                      <a:pt x="97" y="306"/>
                    </a:cubicBezTo>
                    <a:cubicBezTo>
                      <a:pt x="97" y="306"/>
                      <a:pt x="97" y="306"/>
                      <a:pt x="97" y="306"/>
                    </a:cubicBezTo>
                    <a:cubicBezTo>
                      <a:pt x="97" y="306"/>
                      <a:pt x="97" y="306"/>
                      <a:pt x="97" y="306"/>
                    </a:cubicBezTo>
                    <a:cubicBezTo>
                      <a:pt x="98" y="306"/>
                      <a:pt x="98" y="306"/>
                      <a:pt x="98" y="306"/>
                    </a:cubicBezTo>
                    <a:lnTo>
                      <a:pt x="107" y="306"/>
                    </a:lnTo>
                    <a:close/>
                    <a:moveTo>
                      <a:pt x="59" y="0"/>
                    </a:moveTo>
                    <a:cubicBezTo>
                      <a:pt x="90" y="0"/>
                      <a:pt x="90" y="0"/>
                      <a:pt x="90" y="0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7" y="19"/>
                      <a:pt x="87" y="19"/>
                      <a:pt x="87" y="19"/>
                    </a:cubicBezTo>
                    <a:cubicBezTo>
                      <a:pt x="87" y="19"/>
                      <a:pt x="87" y="19"/>
                      <a:pt x="87" y="19"/>
                    </a:cubicBezTo>
                    <a:cubicBezTo>
                      <a:pt x="87" y="19"/>
                      <a:pt x="87" y="19"/>
                      <a:pt x="87" y="19"/>
                    </a:cubicBezTo>
                    <a:cubicBezTo>
                      <a:pt x="87" y="19"/>
                      <a:pt x="87" y="19"/>
                      <a:pt x="87" y="19"/>
                    </a:cubicBezTo>
                    <a:cubicBezTo>
                      <a:pt x="87" y="19"/>
                      <a:pt x="87" y="19"/>
                      <a:pt x="87" y="19"/>
                    </a:cubicBezTo>
                    <a:cubicBezTo>
                      <a:pt x="87" y="19"/>
                      <a:pt x="87" y="19"/>
                      <a:pt x="87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31"/>
                      <a:pt x="83" y="43"/>
                      <a:pt x="83" y="54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8" y="70"/>
                      <a:pt x="88" y="70"/>
                      <a:pt x="88" y="70"/>
                    </a:cubicBezTo>
                    <a:cubicBezTo>
                      <a:pt x="88" y="70"/>
                      <a:pt x="88" y="70"/>
                      <a:pt x="88" y="70"/>
                    </a:cubicBezTo>
                    <a:cubicBezTo>
                      <a:pt x="88" y="70"/>
                      <a:pt x="88" y="70"/>
                      <a:pt x="88" y="70"/>
                    </a:cubicBezTo>
                    <a:cubicBezTo>
                      <a:pt x="88" y="70"/>
                      <a:pt x="88" y="70"/>
                      <a:pt x="88" y="70"/>
                    </a:cubicBezTo>
                    <a:cubicBezTo>
                      <a:pt x="88" y="70"/>
                      <a:pt x="88" y="70"/>
                      <a:pt x="88" y="70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6" y="70"/>
                      <a:pt x="86" y="70"/>
                      <a:pt x="86" y="70"/>
                    </a:cubicBezTo>
                    <a:cubicBezTo>
                      <a:pt x="86" y="70"/>
                      <a:pt x="86" y="70"/>
                      <a:pt x="86" y="70"/>
                    </a:cubicBezTo>
                    <a:cubicBezTo>
                      <a:pt x="86" y="70"/>
                      <a:pt x="86" y="70"/>
                      <a:pt x="86" y="70"/>
                    </a:cubicBezTo>
                    <a:cubicBezTo>
                      <a:pt x="86" y="70"/>
                      <a:pt x="86" y="70"/>
                      <a:pt x="86" y="70"/>
                    </a:cubicBezTo>
                    <a:cubicBezTo>
                      <a:pt x="86" y="70"/>
                      <a:pt x="86" y="70"/>
                      <a:pt x="86" y="70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6" y="54"/>
                      <a:pt x="66" y="54"/>
                      <a:pt x="66" y="54"/>
                    </a:cubicBezTo>
                    <a:cubicBezTo>
                      <a:pt x="66" y="43"/>
                      <a:pt x="66" y="31"/>
                      <a:pt x="66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0"/>
                      <a:pt x="59" y="0"/>
                      <a:pt x="59" y="0"/>
                    </a:cubicBezTo>
                    <a:close/>
                    <a:moveTo>
                      <a:pt x="90" y="479"/>
                    </a:moveTo>
                    <a:cubicBezTo>
                      <a:pt x="59" y="479"/>
                      <a:pt x="59" y="479"/>
                      <a:pt x="59" y="479"/>
                    </a:cubicBezTo>
                    <a:cubicBezTo>
                      <a:pt x="59" y="457"/>
                      <a:pt x="59" y="457"/>
                      <a:pt x="59" y="457"/>
                    </a:cubicBezTo>
                    <a:cubicBezTo>
                      <a:pt x="59" y="457"/>
                      <a:pt x="59" y="457"/>
                      <a:pt x="59" y="457"/>
                    </a:cubicBezTo>
                    <a:cubicBezTo>
                      <a:pt x="59" y="457"/>
                      <a:pt x="59" y="457"/>
                      <a:pt x="59" y="457"/>
                    </a:cubicBezTo>
                    <a:cubicBezTo>
                      <a:pt x="59" y="457"/>
                      <a:pt x="59" y="457"/>
                      <a:pt x="59" y="457"/>
                    </a:cubicBezTo>
                    <a:cubicBezTo>
                      <a:pt x="60" y="457"/>
                      <a:pt x="60" y="457"/>
                      <a:pt x="60" y="457"/>
                    </a:cubicBezTo>
                    <a:cubicBezTo>
                      <a:pt x="60" y="457"/>
                      <a:pt x="60" y="457"/>
                      <a:pt x="60" y="457"/>
                    </a:cubicBezTo>
                    <a:cubicBezTo>
                      <a:pt x="60" y="457"/>
                      <a:pt x="60" y="457"/>
                      <a:pt x="60" y="457"/>
                    </a:cubicBezTo>
                    <a:cubicBezTo>
                      <a:pt x="60" y="457"/>
                      <a:pt x="60" y="457"/>
                      <a:pt x="60" y="457"/>
                    </a:cubicBezTo>
                    <a:cubicBezTo>
                      <a:pt x="60" y="457"/>
                      <a:pt x="60" y="457"/>
                      <a:pt x="60" y="457"/>
                    </a:cubicBezTo>
                    <a:cubicBezTo>
                      <a:pt x="60" y="457"/>
                      <a:pt x="60" y="457"/>
                      <a:pt x="60" y="457"/>
                    </a:cubicBezTo>
                    <a:cubicBezTo>
                      <a:pt x="61" y="457"/>
                      <a:pt x="61" y="457"/>
                      <a:pt x="61" y="457"/>
                    </a:cubicBezTo>
                    <a:cubicBezTo>
                      <a:pt x="61" y="457"/>
                      <a:pt x="61" y="457"/>
                      <a:pt x="61" y="457"/>
                    </a:cubicBezTo>
                    <a:cubicBezTo>
                      <a:pt x="61" y="457"/>
                      <a:pt x="61" y="457"/>
                      <a:pt x="61" y="457"/>
                    </a:cubicBezTo>
                    <a:cubicBezTo>
                      <a:pt x="61" y="457"/>
                      <a:pt x="61" y="457"/>
                      <a:pt x="61" y="457"/>
                    </a:cubicBezTo>
                    <a:cubicBezTo>
                      <a:pt x="62" y="457"/>
                      <a:pt x="62" y="457"/>
                      <a:pt x="62" y="457"/>
                    </a:cubicBezTo>
                    <a:cubicBezTo>
                      <a:pt x="62" y="457"/>
                      <a:pt x="62" y="457"/>
                      <a:pt x="62" y="457"/>
                    </a:cubicBezTo>
                    <a:cubicBezTo>
                      <a:pt x="62" y="457"/>
                      <a:pt x="62" y="457"/>
                      <a:pt x="62" y="457"/>
                    </a:cubicBezTo>
                    <a:cubicBezTo>
                      <a:pt x="62" y="457"/>
                      <a:pt x="62" y="457"/>
                      <a:pt x="62" y="457"/>
                    </a:cubicBezTo>
                    <a:cubicBezTo>
                      <a:pt x="62" y="457"/>
                      <a:pt x="62" y="457"/>
                      <a:pt x="62" y="457"/>
                    </a:cubicBezTo>
                    <a:cubicBezTo>
                      <a:pt x="63" y="457"/>
                      <a:pt x="63" y="457"/>
                      <a:pt x="63" y="457"/>
                    </a:cubicBezTo>
                    <a:cubicBezTo>
                      <a:pt x="63" y="457"/>
                      <a:pt x="63" y="457"/>
                      <a:pt x="63" y="457"/>
                    </a:cubicBezTo>
                    <a:cubicBezTo>
                      <a:pt x="63" y="457"/>
                      <a:pt x="63" y="457"/>
                      <a:pt x="63" y="457"/>
                    </a:cubicBezTo>
                    <a:cubicBezTo>
                      <a:pt x="63" y="457"/>
                      <a:pt x="63" y="457"/>
                      <a:pt x="63" y="457"/>
                    </a:cubicBezTo>
                    <a:cubicBezTo>
                      <a:pt x="63" y="457"/>
                      <a:pt x="63" y="457"/>
                      <a:pt x="63" y="457"/>
                    </a:cubicBezTo>
                    <a:cubicBezTo>
                      <a:pt x="64" y="457"/>
                      <a:pt x="64" y="457"/>
                      <a:pt x="64" y="457"/>
                    </a:cubicBezTo>
                    <a:cubicBezTo>
                      <a:pt x="64" y="457"/>
                      <a:pt x="64" y="457"/>
                      <a:pt x="64" y="457"/>
                    </a:cubicBezTo>
                    <a:cubicBezTo>
                      <a:pt x="64" y="457"/>
                      <a:pt x="64" y="457"/>
                      <a:pt x="64" y="457"/>
                    </a:cubicBezTo>
                    <a:cubicBezTo>
                      <a:pt x="64" y="457"/>
                      <a:pt x="64" y="457"/>
                      <a:pt x="64" y="457"/>
                    </a:cubicBezTo>
                    <a:cubicBezTo>
                      <a:pt x="64" y="457"/>
                      <a:pt x="64" y="457"/>
                      <a:pt x="64" y="457"/>
                    </a:cubicBezTo>
                    <a:cubicBezTo>
                      <a:pt x="65" y="457"/>
                      <a:pt x="65" y="457"/>
                      <a:pt x="65" y="457"/>
                    </a:cubicBezTo>
                    <a:cubicBezTo>
                      <a:pt x="65" y="457"/>
                      <a:pt x="65" y="457"/>
                      <a:pt x="65" y="457"/>
                    </a:cubicBezTo>
                    <a:cubicBezTo>
                      <a:pt x="65" y="457"/>
                      <a:pt x="65" y="457"/>
                      <a:pt x="65" y="457"/>
                    </a:cubicBezTo>
                    <a:cubicBezTo>
                      <a:pt x="65" y="457"/>
                      <a:pt x="65" y="457"/>
                      <a:pt x="65" y="457"/>
                    </a:cubicBezTo>
                    <a:cubicBezTo>
                      <a:pt x="65" y="457"/>
                      <a:pt x="65" y="457"/>
                      <a:pt x="65" y="457"/>
                    </a:cubicBezTo>
                    <a:cubicBezTo>
                      <a:pt x="65" y="457"/>
                      <a:pt x="65" y="457"/>
                      <a:pt x="65" y="457"/>
                    </a:cubicBezTo>
                    <a:cubicBezTo>
                      <a:pt x="66" y="457"/>
                      <a:pt x="66" y="457"/>
                      <a:pt x="66" y="457"/>
                    </a:cubicBezTo>
                    <a:cubicBezTo>
                      <a:pt x="66" y="457"/>
                      <a:pt x="66" y="457"/>
                      <a:pt x="66" y="457"/>
                    </a:cubicBezTo>
                    <a:cubicBezTo>
                      <a:pt x="83" y="457"/>
                      <a:pt x="83" y="457"/>
                      <a:pt x="83" y="457"/>
                    </a:cubicBezTo>
                    <a:cubicBezTo>
                      <a:pt x="90" y="457"/>
                      <a:pt x="90" y="457"/>
                      <a:pt x="90" y="457"/>
                    </a:cubicBezTo>
                    <a:cubicBezTo>
                      <a:pt x="90" y="479"/>
                      <a:pt x="90" y="479"/>
                      <a:pt x="90" y="479"/>
                    </a:cubicBezTo>
                    <a:close/>
                    <a:moveTo>
                      <a:pt x="90" y="105"/>
                    </a:moveTo>
                    <a:cubicBezTo>
                      <a:pt x="90" y="120"/>
                      <a:pt x="90" y="120"/>
                      <a:pt x="90" y="120"/>
                    </a:cubicBezTo>
                    <a:cubicBezTo>
                      <a:pt x="83" y="120"/>
                      <a:pt x="83" y="120"/>
                      <a:pt x="83" y="120"/>
                    </a:cubicBezTo>
                    <a:cubicBezTo>
                      <a:pt x="83" y="132"/>
                      <a:pt x="83" y="143"/>
                      <a:pt x="83" y="155"/>
                    </a:cubicBezTo>
                    <a:cubicBezTo>
                      <a:pt x="90" y="155"/>
                      <a:pt x="90" y="155"/>
                      <a:pt x="90" y="155"/>
                    </a:cubicBezTo>
                    <a:cubicBezTo>
                      <a:pt x="90" y="170"/>
                      <a:pt x="90" y="170"/>
                      <a:pt x="90" y="170"/>
                    </a:cubicBezTo>
                    <a:cubicBezTo>
                      <a:pt x="83" y="170"/>
                      <a:pt x="83" y="170"/>
                      <a:pt x="83" y="170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5" y="170"/>
                      <a:pt x="65" y="170"/>
                      <a:pt x="65" y="170"/>
                    </a:cubicBezTo>
                    <a:cubicBezTo>
                      <a:pt x="65" y="170"/>
                      <a:pt x="65" y="170"/>
                      <a:pt x="65" y="170"/>
                    </a:cubicBezTo>
                    <a:cubicBezTo>
                      <a:pt x="65" y="170"/>
                      <a:pt x="65" y="170"/>
                      <a:pt x="65" y="170"/>
                    </a:cubicBezTo>
                    <a:cubicBezTo>
                      <a:pt x="65" y="170"/>
                      <a:pt x="65" y="170"/>
                      <a:pt x="65" y="170"/>
                    </a:cubicBezTo>
                    <a:cubicBezTo>
                      <a:pt x="65" y="170"/>
                      <a:pt x="65" y="170"/>
                      <a:pt x="65" y="170"/>
                    </a:cubicBezTo>
                    <a:cubicBezTo>
                      <a:pt x="64" y="170"/>
                      <a:pt x="64" y="170"/>
                      <a:pt x="64" y="170"/>
                    </a:cubicBezTo>
                    <a:cubicBezTo>
                      <a:pt x="64" y="170"/>
                      <a:pt x="64" y="170"/>
                      <a:pt x="64" y="170"/>
                    </a:cubicBezTo>
                    <a:cubicBezTo>
                      <a:pt x="64" y="170"/>
                      <a:pt x="64" y="170"/>
                      <a:pt x="64" y="170"/>
                    </a:cubicBezTo>
                    <a:cubicBezTo>
                      <a:pt x="64" y="170"/>
                      <a:pt x="64" y="170"/>
                      <a:pt x="64" y="170"/>
                    </a:cubicBezTo>
                    <a:cubicBezTo>
                      <a:pt x="64" y="170"/>
                      <a:pt x="64" y="170"/>
                      <a:pt x="64" y="170"/>
                    </a:cubicBezTo>
                    <a:cubicBezTo>
                      <a:pt x="63" y="170"/>
                      <a:pt x="63" y="170"/>
                      <a:pt x="63" y="170"/>
                    </a:cubicBezTo>
                    <a:cubicBezTo>
                      <a:pt x="63" y="170"/>
                      <a:pt x="63" y="170"/>
                      <a:pt x="63" y="170"/>
                    </a:cubicBezTo>
                    <a:cubicBezTo>
                      <a:pt x="63" y="170"/>
                      <a:pt x="63" y="170"/>
                      <a:pt x="63" y="170"/>
                    </a:cubicBezTo>
                    <a:cubicBezTo>
                      <a:pt x="63" y="170"/>
                      <a:pt x="63" y="170"/>
                      <a:pt x="63" y="170"/>
                    </a:cubicBezTo>
                    <a:cubicBezTo>
                      <a:pt x="63" y="170"/>
                      <a:pt x="63" y="170"/>
                      <a:pt x="63" y="170"/>
                    </a:cubicBezTo>
                    <a:cubicBezTo>
                      <a:pt x="63" y="170"/>
                      <a:pt x="63" y="170"/>
                      <a:pt x="63" y="170"/>
                    </a:cubicBezTo>
                    <a:cubicBezTo>
                      <a:pt x="62" y="170"/>
                      <a:pt x="62" y="170"/>
                      <a:pt x="62" y="170"/>
                    </a:cubicBezTo>
                    <a:cubicBezTo>
                      <a:pt x="62" y="170"/>
                      <a:pt x="62" y="170"/>
                      <a:pt x="62" y="170"/>
                    </a:cubicBezTo>
                    <a:cubicBezTo>
                      <a:pt x="62" y="170"/>
                      <a:pt x="62" y="170"/>
                      <a:pt x="62" y="170"/>
                    </a:cubicBezTo>
                    <a:cubicBezTo>
                      <a:pt x="62" y="170"/>
                      <a:pt x="62" y="170"/>
                      <a:pt x="62" y="170"/>
                    </a:cubicBezTo>
                    <a:cubicBezTo>
                      <a:pt x="61" y="170"/>
                      <a:pt x="61" y="170"/>
                      <a:pt x="61" y="170"/>
                    </a:cubicBezTo>
                    <a:cubicBezTo>
                      <a:pt x="61" y="170"/>
                      <a:pt x="61" y="170"/>
                      <a:pt x="61" y="170"/>
                    </a:cubicBezTo>
                    <a:cubicBezTo>
                      <a:pt x="61" y="170"/>
                      <a:pt x="61" y="170"/>
                      <a:pt x="61" y="170"/>
                    </a:cubicBezTo>
                    <a:cubicBezTo>
                      <a:pt x="61" y="170"/>
                      <a:pt x="61" y="170"/>
                      <a:pt x="61" y="170"/>
                    </a:cubicBezTo>
                    <a:cubicBezTo>
                      <a:pt x="61" y="170"/>
                      <a:pt x="61" y="170"/>
                      <a:pt x="61" y="170"/>
                    </a:cubicBezTo>
                    <a:cubicBezTo>
                      <a:pt x="60" y="170"/>
                      <a:pt x="60" y="170"/>
                      <a:pt x="60" y="170"/>
                    </a:cubicBezTo>
                    <a:cubicBezTo>
                      <a:pt x="60" y="170"/>
                      <a:pt x="60" y="170"/>
                      <a:pt x="60" y="170"/>
                    </a:cubicBezTo>
                    <a:cubicBezTo>
                      <a:pt x="60" y="170"/>
                      <a:pt x="60" y="170"/>
                      <a:pt x="60" y="170"/>
                    </a:cubicBezTo>
                    <a:cubicBezTo>
                      <a:pt x="60" y="170"/>
                      <a:pt x="60" y="170"/>
                      <a:pt x="60" y="170"/>
                    </a:cubicBezTo>
                    <a:cubicBezTo>
                      <a:pt x="60" y="170"/>
                      <a:pt x="60" y="170"/>
                      <a:pt x="60" y="170"/>
                    </a:cubicBezTo>
                    <a:cubicBezTo>
                      <a:pt x="59" y="170"/>
                      <a:pt x="59" y="170"/>
                      <a:pt x="59" y="170"/>
                    </a:cubicBezTo>
                    <a:cubicBezTo>
                      <a:pt x="59" y="170"/>
                      <a:pt x="59" y="170"/>
                      <a:pt x="59" y="170"/>
                    </a:cubicBezTo>
                    <a:cubicBezTo>
                      <a:pt x="59" y="170"/>
                      <a:pt x="59" y="170"/>
                      <a:pt x="59" y="170"/>
                    </a:cubicBezTo>
                    <a:cubicBezTo>
                      <a:pt x="59" y="170"/>
                      <a:pt x="59" y="170"/>
                      <a:pt x="59" y="170"/>
                    </a:cubicBezTo>
                    <a:cubicBezTo>
                      <a:pt x="59" y="170"/>
                      <a:pt x="59" y="170"/>
                      <a:pt x="59" y="170"/>
                    </a:cubicBezTo>
                    <a:cubicBezTo>
                      <a:pt x="59" y="155"/>
                      <a:pt x="59" y="155"/>
                      <a:pt x="59" y="155"/>
                    </a:cubicBezTo>
                    <a:cubicBezTo>
                      <a:pt x="66" y="155"/>
                      <a:pt x="66" y="155"/>
                      <a:pt x="66" y="155"/>
                    </a:cubicBezTo>
                    <a:cubicBezTo>
                      <a:pt x="66" y="143"/>
                      <a:pt x="66" y="132"/>
                      <a:pt x="66" y="120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62" y="105"/>
                      <a:pt x="62" y="105"/>
                      <a:pt x="62" y="105"/>
                    </a:cubicBezTo>
                    <a:cubicBezTo>
                      <a:pt x="62" y="105"/>
                      <a:pt x="62" y="105"/>
                      <a:pt x="62" y="105"/>
                    </a:cubicBezTo>
                    <a:cubicBezTo>
                      <a:pt x="62" y="105"/>
                      <a:pt x="62" y="105"/>
                      <a:pt x="62" y="105"/>
                    </a:cubicBezTo>
                    <a:cubicBezTo>
                      <a:pt x="62" y="105"/>
                      <a:pt x="62" y="105"/>
                      <a:pt x="62" y="105"/>
                    </a:cubicBezTo>
                    <a:cubicBezTo>
                      <a:pt x="62" y="105"/>
                      <a:pt x="62" y="105"/>
                      <a:pt x="62" y="105"/>
                    </a:cubicBezTo>
                    <a:cubicBezTo>
                      <a:pt x="63" y="105"/>
                      <a:pt x="63" y="105"/>
                      <a:pt x="63" y="105"/>
                    </a:cubicBezTo>
                    <a:cubicBezTo>
                      <a:pt x="63" y="105"/>
                      <a:pt x="63" y="105"/>
                      <a:pt x="63" y="105"/>
                    </a:cubicBezTo>
                    <a:cubicBezTo>
                      <a:pt x="63" y="105"/>
                      <a:pt x="63" y="105"/>
                      <a:pt x="63" y="105"/>
                    </a:cubicBezTo>
                    <a:cubicBezTo>
                      <a:pt x="63" y="105"/>
                      <a:pt x="63" y="105"/>
                      <a:pt x="63" y="105"/>
                    </a:cubicBezTo>
                    <a:cubicBezTo>
                      <a:pt x="63" y="105"/>
                      <a:pt x="63" y="105"/>
                      <a:pt x="63" y="105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65" y="105"/>
                      <a:pt x="65" y="105"/>
                      <a:pt x="65" y="105"/>
                    </a:cubicBezTo>
                    <a:cubicBezTo>
                      <a:pt x="65" y="105"/>
                      <a:pt x="65" y="105"/>
                      <a:pt x="65" y="105"/>
                    </a:cubicBezTo>
                    <a:cubicBezTo>
                      <a:pt x="65" y="105"/>
                      <a:pt x="65" y="105"/>
                      <a:pt x="65" y="105"/>
                    </a:cubicBezTo>
                    <a:cubicBezTo>
                      <a:pt x="65" y="105"/>
                      <a:pt x="65" y="105"/>
                      <a:pt x="65" y="105"/>
                    </a:cubicBezTo>
                    <a:cubicBezTo>
                      <a:pt x="65" y="105"/>
                      <a:pt x="65" y="105"/>
                      <a:pt x="65" y="105"/>
                    </a:cubicBezTo>
                    <a:cubicBezTo>
                      <a:pt x="65" y="105"/>
                      <a:pt x="65" y="105"/>
                      <a:pt x="65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83" y="105"/>
                      <a:pt x="83" y="105"/>
                      <a:pt x="83" y="105"/>
                    </a:cubicBezTo>
                    <a:cubicBezTo>
                      <a:pt x="83" y="105"/>
                      <a:pt x="83" y="105"/>
                      <a:pt x="83" y="105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85" y="105"/>
                      <a:pt x="85" y="105"/>
                      <a:pt x="85" y="105"/>
                    </a:cubicBezTo>
                    <a:cubicBezTo>
                      <a:pt x="85" y="105"/>
                      <a:pt x="85" y="105"/>
                      <a:pt x="85" y="105"/>
                    </a:cubicBezTo>
                    <a:cubicBezTo>
                      <a:pt x="85" y="105"/>
                      <a:pt x="85" y="105"/>
                      <a:pt x="85" y="105"/>
                    </a:cubicBezTo>
                    <a:cubicBezTo>
                      <a:pt x="85" y="105"/>
                      <a:pt x="85" y="105"/>
                      <a:pt x="85" y="105"/>
                    </a:cubicBezTo>
                    <a:cubicBezTo>
                      <a:pt x="85" y="105"/>
                      <a:pt x="85" y="105"/>
                      <a:pt x="85" y="105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8" y="105"/>
                      <a:pt x="88" y="105"/>
                      <a:pt x="88" y="105"/>
                    </a:cubicBezTo>
                    <a:cubicBezTo>
                      <a:pt x="88" y="105"/>
                      <a:pt x="88" y="105"/>
                      <a:pt x="88" y="105"/>
                    </a:cubicBezTo>
                    <a:cubicBezTo>
                      <a:pt x="88" y="105"/>
                      <a:pt x="88" y="105"/>
                      <a:pt x="88" y="105"/>
                    </a:cubicBezTo>
                    <a:cubicBezTo>
                      <a:pt x="88" y="105"/>
                      <a:pt x="88" y="105"/>
                      <a:pt x="88" y="105"/>
                    </a:cubicBezTo>
                    <a:cubicBezTo>
                      <a:pt x="88" y="105"/>
                      <a:pt x="88" y="105"/>
                      <a:pt x="88" y="105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90" y="105"/>
                      <a:pt x="90" y="105"/>
                      <a:pt x="90" y="105"/>
                    </a:cubicBezTo>
                    <a:close/>
                    <a:moveTo>
                      <a:pt x="90" y="205"/>
                    </a:moveTo>
                    <a:cubicBezTo>
                      <a:pt x="90" y="221"/>
                      <a:pt x="90" y="221"/>
                      <a:pt x="90" y="221"/>
                    </a:cubicBezTo>
                    <a:cubicBezTo>
                      <a:pt x="90" y="221"/>
                      <a:pt x="90" y="221"/>
                      <a:pt x="90" y="221"/>
                    </a:cubicBezTo>
                    <a:cubicBezTo>
                      <a:pt x="90" y="221"/>
                      <a:pt x="90" y="221"/>
                      <a:pt x="90" y="221"/>
                    </a:cubicBezTo>
                    <a:cubicBezTo>
                      <a:pt x="90" y="221"/>
                      <a:pt x="90" y="221"/>
                      <a:pt x="90" y="221"/>
                    </a:cubicBezTo>
                    <a:cubicBezTo>
                      <a:pt x="90" y="221"/>
                      <a:pt x="90" y="221"/>
                      <a:pt x="90" y="221"/>
                    </a:cubicBezTo>
                    <a:cubicBezTo>
                      <a:pt x="89" y="221"/>
                      <a:pt x="89" y="221"/>
                      <a:pt x="89" y="221"/>
                    </a:cubicBezTo>
                    <a:cubicBezTo>
                      <a:pt x="89" y="221"/>
                      <a:pt x="89" y="221"/>
                      <a:pt x="89" y="221"/>
                    </a:cubicBezTo>
                    <a:cubicBezTo>
                      <a:pt x="89" y="221"/>
                      <a:pt x="89" y="221"/>
                      <a:pt x="89" y="221"/>
                    </a:cubicBezTo>
                    <a:cubicBezTo>
                      <a:pt x="89" y="221"/>
                      <a:pt x="89" y="221"/>
                      <a:pt x="89" y="221"/>
                    </a:cubicBezTo>
                    <a:cubicBezTo>
                      <a:pt x="89" y="221"/>
                      <a:pt x="89" y="221"/>
                      <a:pt x="89" y="221"/>
                    </a:cubicBezTo>
                    <a:cubicBezTo>
                      <a:pt x="89" y="221"/>
                      <a:pt x="89" y="221"/>
                      <a:pt x="89" y="221"/>
                    </a:cubicBezTo>
                    <a:cubicBezTo>
                      <a:pt x="88" y="221"/>
                      <a:pt x="88" y="221"/>
                      <a:pt x="88" y="221"/>
                    </a:cubicBezTo>
                    <a:cubicBezTo>
                      <a:pt x="88" y="221"/>
                      <a:pt x="88" y="221"/>
                      <a:pt x="88" y="221"/>
                    </a:cubicBezTo>
                    <a:cubicBezTo>
                      <a:pt x="88" y="221"/>
                      <a:pt x="88" y="221"/>
                      <a:pt x="88" y="221"/>
                    </a:cubicBezTo>
                    <a:cubicBezTo>
                      <a:pt x="88" y="221"/>
                      <a:pt x="88" y="221"/>
                      <a:pt x="88" y="221"/>
                    </a:cubicBezTo>
                    <a:cubicBezTo>
                      <a:pt x="88" y="221"/>
                      <a:pt x="88" y="221"/>
                      <a:pt x="88" y="221"/>
                    </a:cubicBezTo>
                    <a:cubicBezTo>
                      <a:pt x="87" y="221"/>
                      <a:pt x="87" y="221"/>
                      <a:pt x="87" y="221"/>
                    </a:cubicBezTo>
                    <a:cubicBezTo>
                      <a:pt x="87" y="221"/>
                      <a:pt x="87" y="221"/>
                      <a:pt x="87" y="221"/>
                    </a:cubicBezTo>
                    <a:cubicBezTo>
                      <a:pt x="87" y="221"/>
                      <a:pt x="87" y="221"/>
                      <a:pt x="87" y="221"/>
                    </a:cubicBezTo>
                    <a:cubicBezTo>
                      <a:pt x="87" y="221"/>
                      <a:pt x="87" y="221"/>
                      <a:pt x="87" y="221"/>
                    </a:cubicBezTo>
                    <a:cubicBezTo>
                      <a:pt x="87" y="221"/>
                      <a:pt x="87" y="221"/>
                      <a:pt x="87" y="221"/>
                    </a:cubicBezTo>
                    <a:cubicBezTo>
                      <a:pt x="87" y="221"/>
                      <a:pt x="87" y="221"/>
                      <a:pt x="87" y="221"/>
                    </a:cubicBezTo>
                    <a:cubicBezTo>
                      <a:pt x="86" y="221"/>
                      <a:pt x="86" y="221"/>
                      <a:pt x="86" y="221"/>
                    </a:cubicBezTo>
                    <a:cubicBezTo>
                      <a:pt x="86" y="221"/>
                      <a:pt x="86" y="221"/>
                      <a:pt x="86" y="221"/>
                    </a:cubicBezTo>
                    <a:cubicBezTo>
                      <a:pt x="86" y="221"/>
                      <a:pt x="86" y="221"/>
                      <a:pt x="86" y="221"/>
                    </a:cubicBezTo>
                    <a:cubicBezTo>
                      <a:pt x="86" y="221"/>
                      <a:pt x="86" y="221"/>
                      <a:pt x="86" y="221"/>
                    </a:cubicBezTo>
                    <a:cubicBezTo>
                      <a:pt x="86" y="221"/>
                      <a:pt x="86" y="221"/>
                      <a:pt x="86" y="221"/>
                    </a:cubicBezTo>
                    <a:cubicBezTo>
                      <a:pt x="85" y="221"/>
                      <a:pt x="85" y="221"/>
                      <a:pt x="85" y="221"/>
                    </a:cubicBezTo>
                    <a:cubicBezTo>
                      <a:pt x="85" y="221"/>
                      <a:pt x="85" y="221"/>
                      <a:pt x="85" y="221"/>
                    </a:cubicBezTo>
                    <a:cubicBezTo>
                      <a:pt x="85" y="221"/>
                      <a:pt x="85" y="221"/>
                      <a:pt x="85" y="221"/>
                    </a:cubicBezTo>
                    <a:cubicBezTo>
                      <a:pt x="85" y="221"/>
                      <a:pt x="85" y="221"/>
                      <a:pt x="85" y="221"/>
                    </a:cubicBezTo>
                    <a:cubicBezTo>
                      <a:pt x="85" y="221"/>
                      <a:pt x="85" y="221"/>
                      <a:pt x="85" y="221"/>
                    </a:cubicBezTo>
                    <a:cubicBezTo>
                      <a:pt x="84" y="221"/>
                      <a:pt x="84" y="221"/>
                      <a:pt x="84" y="221"/>
                    </a:cubicBezTo>
                    <a:cubicBezTo>
                      <a:pt x="84" y="221"/>
                      <a:pt x="84" y="221"/>
                      <a:pt x="84" y="221"/>
                    </a:cubicBezTo>
                    <a:cubicBezTo>
                      <a:pt x="84" y="221"/>
                      <a:pt x="84" y="221"/>
                      <a:pt x="84" y="221"/>
                    </a:cubicBezTo>
                    <a:cubicBezTo>
                      <a:pt x="84" y="221"/>
                      <a:pt x="84" y="221"/>
                      <a:pt x="84" y="221"/>
                    </a:cubicBezTo>
                    <a:cubicBezTo>
                      <a:pt x="84" y="221"/>
                      <a:pt x="84" y="221"/>
                      <a:pt x="84" y="221"/>
                    </a:cubicBezTo>
                    <a:cubicBezTo>
                      <a:pt x="83" y="221"/>
                      <a:pt x="83" y="221"/>
                      <a:pt x="83" y="221"/>
                    </a:cubicBezTo>
                    <a:cubicBezTo>
                      <a:pt x="83" y="221"/>
                      <a:pt x="83" y="221"/>
                      <a:pt x="83" y="221"/>
                    </a:cubicBezTo>
                    <a:cubicBezTo>
                      <a:pt x="83" y="232"/>
                      <a:pt x="83" y="244"/>
                      <a:pt x="83" y="256"/>
                    </a:cubicBezTo>
                    <a:cubicBezTo>
                      <a:pt x="83" y="256"/>
                      <a:pt x="83" y="256"/>
                      <a:pt x="83" y="256"/>
                    </a:cubicBezTo>
                    <a:cubicBezTo>
                      <a:pt x="84" y="256"/>
                      <a:pt x="84" y="256"/>
                      <a:pt x="84" y="256"/>
                    </a:cubicBezTo>
                    <a:cubicBezTo>
                      <a:pt x="84" y="256"/>
                      <a:pt x="84" y="256"/>
                      <a:pt x="84" y="256"/>
                    </a:cubicBezTo>
                    <a:cubicBezTo>
                      <a:pt x="84" y="256"/>
                      <a:pt x="84" y="256"/>
                      <a:pt x="84" y="256"/>
                    </a:cubicBezTo>
                    <a:cubicBezTo>
                      <a:pt x="84" y="256"/>
                      <a:pt x="84" y="256"/>
                      <a:pt x="84" y="256"/>
                    </a:cubicBezTo>
                    <a:cubicBezTo>
                      <a:pt x="84" y="256"/>
                      <a:pt x="84" y="256"/>
                      <a:pt x="84" y="256"/>
                    </a:cubicBezTo>
                    <a:cubicBezTo>
                      <a:pt x="85" y="256"/>
                      <a:pt x="85" y="256"/>
                      <a:pt x="85" y="256"/>
                    </a:cubicBezTo>
                    <a:cubicBezTo>
                      <a:pt x="85" y="256"/>
                      <a:pt x="85" y="256"/>
                      <a:pt x="85" y="256"/>
                    </a:cubicBezTo>
                    <a:cubicBezTo>
                      <a:pt x="85" y="256"/>
                      <a:pt x="85" y="256"/>
                      <a:pt x="85" y="256"/>
                    </a:cubicBezTo>
                    <a:cubicBezTo>
                      <a:pt x="85" y="256"/>
                      <a:pt x="85" y="256"/>
                      <a:pt x="85" y="256"/>
                    </a:cubicBezTo>
                    <a:cubicBezTo>
                      <a:pt x="85" y="256"/>
                      <a:pt x="85" y="256"/>
                      <a:pt x="85" y="256"/>
                    </a:cubicBezTo>
                    <a:cubicBezTo>
                      <a:pt x="86" y="256"/>
                      <a:pt x="86" y="256"/>
                      <a:pt x="86" y="256"/>
                    </a:cubicBezTo>
                    <a:cubicBezTo>
                      <a:pt x="86" y="256"/>
                      <a:pt x="86" y="256"/>
                      <a:pt x="86" y="256"/>
                    </a:cubicBezTo>
                    <a:cubicBezTo>
                      <a:pt x="86" y="256"/>
                      <a:pt x="86" y="256"/>
                      <a:pt x="86" y="256"/>
                    </a:cubicBezTo>
                    <a:cubicBezTo>
                      <a:pt x="86" y="256"/>
                      <a:pt x="86" y="256"/>
                      <a:pt x="86" y="256"/>
                    </a:cubicBezTo>
                    <a:cubicBezTo>
                      <a:pt x="86" y="256"/>
                      <a:pt x="86" y="256"/>
                      <a:pt x="86" y="256"/>
                    </a:cubicBezTo>
                    <a:cubicBezTo>
                      <a:pt x="87" y="256"/>
                      <a:pt x="87" y="256"/>
                      <a:pt x="87" y="256"/>
                    </a:cubicBezTo>
                    <a:cubicBezTo>
                      <a:pt x="87" y="256"/>
                      <a:pt x="87" y="256"/>
                      <a:pt x="87" y="256"/>
                    </a:cubicBezTo>
                    <a:cubicBezTo>
                      <a:pt x="87" y="256"/>
                      <a:pt x="87" y="256"/>
                      <a:pt x="87" y="256"/>
                    </a:cubicBezTo>
                    <a:cubicBezTo>
                      <a:pt x="87" y="256"/>
                      <a:pt x="87" y="256"/>
                      <a:pt x="87" y="256"/>
                    </a:cubicBezTo>
                    <a:cubicBezTo>
                      <a:pt x="87" y="256"/>
                      <a:pt x="87" y="256"/>
                      <a:pt x="87" y="256"/>
                    </a:cubicBezTo>
                    <a:cubicBezTo>
                      <a:pt x="87" y="256"/>
                      <a:pt x="87" y="256"/>
                      <a:pt x="87" y="256"/>
                    </a:cubicBezTo>
                    <a:cubicBezTo>
                      <a:pt x="88" y="256"/>
                      <a:pt x="88" y="256"/>
                      <a:pt x="88" y="256"/>
                    </a:cubicBezTo>
                    <a:cubicBezTo>
                      <a:pt x="88" y="256"/>
                      <a:pt x="88" y="256"/>
                      <a:pt x="88" y="256"/>
                    </a:cubicBezTo>
                    <a:cubicBezTo>
                      <a:pt x="88" y="256"/>
                      <a:pt x="88" y="256"/>
                      <a:pt x="88" y="256"/>
                    </a:cubicBezTo>
                    <a:cubicBezTo>
                      <a:pt x="88" y="256"/>
                      <a:pt x="88" y="256"/>
                      <a:pt x="88" y="256"/>
                    </a:cubicBezTo>
                    <a:cubicBezTo>
                      <a:pt x="88" y="256"/>
                      <a:pt x="88" y="256"/>
                      <a:pt x="88" y="256"/>
                    </a:cubicBezTo>
                    <a:cubicBezTo>
                      <a:pt x="89" y="256"/>
                      <a:pt x="89" y="256"/>
                      <a:pt x="89" y="256"/>
                    </a:cubicBezTo>
                    <a:cubicBezTo>
                      <a:pt x="89" y="256"/>
                      <a:pt x="89" y="256"/>
                      <a:pt x="89" y="256"/>
                    </a:cubicBezTo>
                    <a:cubicBezTo>
                      <a:pt x="89" y="256"/>
                      <a:pt x="89" y="256"/>
                      <a:pt x="89" y="256"/>
                    </a:cubicBezTo>
                    <a:cubicBezTo>
                      <a:pt x="89" y="256"/>
                      <a:pt x="89" y="256"/>
                      <a:pt x="89" y="256"/>
                    </a:cubicBezTo>
                    <a:cubicBezTo>
                      <a:pt x="89" y="256"/>
                      <a:pt x="89" y="256"/>
                      <a:pt x="89" y="256"/>
                    </a:cubicBezTo>
                    <a:cubicBezTo>
                      <a:pt x="89" y="256"/>
                      <a:pt x="89" y="256"/>
                      <a:pt x="89" y="256"/>
                    </a:cubicBezTo>
                    <a:cubicBezTo>
                      <a:pt x="90" y="256"/>
                      <a:pt x="90" y="256"/>
                      <a:pt x="90" y="256"/>
                    </a:cubicBezTo>
                    <a:cubicBezTo>
                      <a:pt x="90" y="256"/>
                      <a:pt x="90" y="256"/>
                      <a:pt x="90" y="256"/>
                    </a:cubicBezTo>
                    <a:cubicBezTo>
                      <a:pt x="90" y="256"/>
                      <a:pt x="90" y="256"/>
                      <a:pt x="90" y="256"/>
                    </a:cubicBezTo>
                    <a:cubicBezTo>
                      <a:pt x="90" y="256"/>
                      <a:pt x="90" y="256"/>
                      <a:pt x="90" y="256"/>
                    </a:cubicBezTo>
                    <a:cubicBezTo>
                      <a:pt x="90" y="256"/>
                      <a:pt x="90" y="256"/>
                      <a:pt x="90" y="256"/>
                    </a:cubicBezTo>
                    <a:cubicBezTo>
                      <a:pt x="90" y="271"/>
                      <a:pt x="90" y="271"/>
                      <a:pt x="90" y="271"/>
                    </a:cubicBezTo>
                    <a:cubicBezTo>
                      <a:pt x="90" y="271"/>
                      <a:pt x="90" y="271"/>
                      <a:pt x="90" y="271"/>
                    </a:cubicBezTo>
                    <a:cubicBezTo>
                      <a:pt x="90" y="271"/>
                      <a:pt x="90" y="271"/>
                      <a:pt x="90" y="271"/>
                    </a:cubicBezTo>
                    <a:cubicBezTo>
                      <a:pt x="90" y="271"/>
                      <a:pt x="90" y="271"/>
                      <a:pt x="90" y="271"/>
                    </a:cubicBezTo>
                    <a:cubicBezTo>
                      <a:pt x="90" y="271"/>
                      <a:pt x="90" y="271"/>
                      <a:pt x="90" y="271"/>
                    </a:cubicBezTo>
                    <a:cubicBezTo>
                      <a:pt x="89" y="271"/>
                      <a:pt x="89" y="271"/>
                      <a:pt x="89" y="271"/>
                    </a:cubicBezTo>
                    <a:cubicBezTo>
                      <a:pt x="89" y="271"/>
                      <a:pt x="89" y="271"/>
                      <a:pt x="89" y="271"/>
                    </a:cubicBezTo>
                    <a:cubicBezTo>
                      <a:pt x="89" y="271"/>
                      <a:pt x="89" y="271"/>
                      <a:pt x="89" y="271"/>
                    </a:cubicBezTo>
                    <a:cubicBezTo>
                      <a:pt x="89" y="271"/>
                      <a:pt x="89" y="271"/>
                      <a:pt x="89" y="271"/>
                    </a:cubicBezTo>
                    <a:cubicBezTo>
                      <a:pt x="89" y="271"/>
                      <a:pt x="89" y="271"/>
                      <a:pt x="89" y="271"/>
                    </a:cubicBezTo>
                    <a:cubicBezTo>
                      <a:pt x="89" y="271"/>
                      <a:pt x="89" y="271"/>
                      <a:pt x="89" y="271"/>
                    </a:cubicBezTo>
                    <a:cubicBezTo>
                      <a:pt x="88" y="271"/>
                      <a:pt x="88" y="271"/>
                      <a:pt x="88" y="271"/>
                    </a:cubicBezTo>
                    <a:cubicBezTo>
                      <a:pt x="88" y="271"/>
                      <a:pt x="88" y="271"/>
                      <a:pt x="88" y="271"/>
                    </a:cubicBezTo>
                    <a:cubicBezTo>
                      <a:pt x="88" y="271"/>
                      <a:pt x="88" y="271"/>
                      <a:pt x="88" y="271"/>
                    </a:cubicBezTo>
                    <a:cubicBezTo>
                      <a:pt x="88" y="271"/>
                      <a:pt x="88" y="271"/>
                      <a:pt x="88" y="271"/>
                    </a:cubicBezTo>
                    <a:cubicBezTo>
                      <a:pt x="88" y="271"/>
                      <a:pt x="88" y="271"/>
                      <a:pt x="88" y="271"/>
                    </a:cubicBezTo>
                    <a:cubicBezTo>
                      <a:pt x="87" y="271"/>
                      <a:pt x="87" y="271"/>
                      <a:pt x="87" y="271"/>
                    </a:cubicBezTo>
                    <a:cubicBezTo>
                      <a:pt x="87" y="271"/>
                      <a:pt x="87" y="271"/>
                      <a:pt x="87" y="271"/>
                    </a:cubicBezTo>
                    <a:cubicBezTo>
                      <a:pt x="87" y="271"/>
                      <a:pt x="87" y="271"/>
                      <a:pt x="87" y="271"/>
                    </a:cubicBezTo>
                    <a:cubicBezTo>
                      <a:pt x="87" y="271"/>
                      <a:pt x="87" y="271"/>
                      <a:pt x="87" y="271"/>
                    </a:cubicBezTo>
                    <a:cubicBezTo>
                      <a:pt x="87" y="271"/>
                      <a:pt x="87" y="271"/>
                      <a:pt x="87" y="271"/>
                    </a:cubicBezTo>
                    <a:cubicBezTo>
                      <a:pt x="87" y="271"/>
                      <a:pt x="87" y="271"/>
                      <a:pt x="87" y="271"/>
                    </a:cubicBezTo>
                    <a:cubicBezTo>
                      <a:pt x="86" y="271"/>
                      <a:pt x="86" y="271"/>
                      <a:pt x="86" y="271"/>
                    </a:cubicBezTo>
                    <a:cubicBezTo>
                      <a:pt x="86" y="271"/>
                      <a:pt x="86" y="271"/>
                      <a:pt x="86" y="271"/>
                    </a:cubicBezTo>
                    <a:cubicBezTo>
                      <a:pt x="86" y="271"/>
                      <a:pt x="86" y="271"/>
                      <a:pt x="86" y="271"/>
                    </a:cubicBezTo>
                    <a:cubicBezTo>
                      <a:pt x="86" y="271"/>
                      <a:pt x="86" y="271"/>
                      <a:pt x="86" y="271"/>
                    </a:cubicBezTo>
                    <a:cubicBezTo>
                      <a:pt x="86" y="271"/>
                      <a:pt x="86" y="271"/>
                      <a:pt x="86" y="271"/>
                    </a:cubicBezTo>
                    <a:cubicBezTo>
                      <a:pt x="85" y="271"/>
                      <a:pt x="85" y="271"/>
                      <a:pt x="85" y="271"/>
                    </a:cubicBezTo>
                    <a:cubicBezTo>
                      <a:pt x="85" y="271"/>
                      <a:pt x="85" y="271"/>
                      <a:pt x="85" y="271"/>
                    </a:cubicBezTo>
                    <a:cubicBezTo>
                      <a:pt x="85" y="271"/>
                      <a:pt x="85" y="271"/>
                      <a:pt x="85" y="271"/>
                    </a:cubicBezTo>
                    <a:cubicBezTo>
                      <a:pt x="85" y="271"/>
                      <a:pt x="85" y="271"/>
                      <a:pt x="85" y="271"/>
                    </a:cubicBezTo>
                    <a:cubicBezTo>
                      <a:pt x="85" y="271"/>
                      <a:pt x="85" y="271"/>
                      <a:pt x="85" y="271"/>
                    </a:cubicBezTo>
                    <a:cubicBezTo>
                      <a:pt x="84" y="271"/>
                      <a:pt x="84" y="271"/>
                      <a:pt x="84" y="271"/>
                    </a:cubicBezTo>
                    <a:cubicBezTo>
                      <a:pt x="84" y="271"/>
                      <a:pt x="84" y="271"/>
                      <a:pt x="84" y="271"/>
                    </a:cubicBezTo>
                    <a:cubicBezTo>
                      <a:pt x="84" y="271"/>
                      <a:pt x="84" y="271"/>
                      <a:pt x="84" y="271"/>
                    </a:cubicBezTo>
                    <a:cubicBezTo>
                      <a:pt x="84" y="271"/>
                      <a:pt x="84" y="271"/>
                      <a:pt x="84" y="271"/>
                    </a:cubicBezTo>
                    <a:cubicBezTo>
                      <a:pt x="84" y="271"/>
                      <a:pt x="84" y="271"/>
                      <a:pt x="84" y="271"/>
                    </a:cubicBezTo>
                    <a:cubicBezTo>
                      <a:pt x="83" y="271"/>
                      <a:pt x="83" y="271"/>
                      <a:pt x="83" y="271"/>
                    </a:cubicBezTo>
                    <a:cubicBezTo>
                      <a:pt x="83" y="271"/>
                      <a:pt x="83" y="271"/>
                      <a:pt x="83" y="271"/>
                    </a:cubicBezTo>
                    <a:cubicBezTo>
                      <a:pt x="66" y="271"/>
                      <a:pt x="66" y="271"/>
                      <a:pt x="66" y="271"/>
                    </a:cubicBezTo>
                    <a:cubicBezTo>
                      <a:pt x="66" y="271"/>
                      <a:pt x="66" y="271"/>
                      <a:pt x="66" y="271"/>
                    </a:cubicBezTo>
                    <a:cubicBezTo>
                      <a:pt x="65" y="271"/>
                      <a:pt x="65" y="271"/>
                      <a:pt x="65" y="271"/>
                    </a:cubicBezTo>
                    <a:cubicBezTo>
                      <a:pt x="65" y="271"/>
                      <a:pt x="65" y="271"/>
                      <a:pt x="65" y="271"/>
                    </a:cubicBezTo>
                    <a:cubicBezTo>
                      <a:pt x="65" y="271"/>
                      <a:pt x="65" y="271"/>
                      <a:pt x="65" y="271"/>
                    </a:cubicBezTo>
                    <a:cubicBezTo>
                      <a:pt x="65" y="271"/>
                      <a:pt x="65" y="271"/>
                      <a:pt x="65" y="271"/>
                    </a:cubicBezTo>
                    <a:cubicBezTo>
                      <a:pt x="65" y="271"/>
                      <a:pt x="65" y="271"/>
                      <a:pt x="65" y="271"/>
                    </a:cubicBezTo>
                    <a:cubicBezTo>
                      <a:pt x="65" y="271"/>
                      <a:pt x="65" y="271"/>
                      <a:pt x="65" y="271"/>
                    </a:cubicBezTo>
                    <a:cubicBezTo>
                      <a:pt x="64" y="271"/>
                      <a:pt x="64" y="271"/>
                      <a:pt x="64" y="271"/>
                    </a:cubicBezTo>
                    <a:cubicBezTo>
                      <a:pt x="64" y="271"/>
                      <a:pt x="64" y="271"/>
                      <a:pt x="64" y="271"/>
                    </a:cubicBezTo>
                    <a:cubicBezTo>
                      <a:pt x="64" y="271"/>
                      <a:pt x="64" y="271"/>
                      <a:pt x="64" y="271"/>
                    </a:cubicBezTo>
                    <a:cubicBezTo>
                      <a:pt x="64" y="271"/>
                      <a:pt x="64" y="271"/>
                      <a:pt x="64" y="271"/>
                    </a:cubicBezTo>
                    <a:cubicBezTo>
                      <a:pt x="64" y="271"/>
                      <a:pt x="64" y="271"/>
                      <a:pt x="64" y="271"/>
                    </a:cubicBezTo>
                    <a:cubicBezTo>
                      <a:pt x="63" y="271"/>
                      <a:pt x="63" y="271"/>
                      <a:pt x="63" y="271"/>
                    </a:cubicBezTo>
                    <a:cubicBezTo>
                      <a:pt x="63" y="271"/>
                      <a:pt x="63" y="271"/>
                      <a:pt x="63" y="271"/>
                    </a:cubicBezTo>
                    <a:cubicBezTo>
                      <a:pt x="63" y="271"/>
                      <a:pt x="63" y="271"/>
                      <a:pt x="63" y="271"/>
                    </a:cubicBezTo>
                    <a:cubicBezTo>
                      <a:pt x="63" y="271"/>
                      <a:pt x="63" y="271"/>
                      <a:pt x="63" y="271"/>
                    </a:cubicBezTo>
                    <a:cubicBezTo>
                      <a:pt x="63" y="271"/>
                      <a:pt x="63" y="271"/>
                      <a:pt x="63" y="271"/>
                    </a:cubicBezTo>
                    <a:cubicBezTo>
                      <a:pt x="62" y="271"/>
                      <a:pt x="62" y="271"/>
                      <a:pt x="62" y="271"/>
                    </a:cubicBezTo>
                    <a:cubicBezTo>
                      <a:pt x="62" y="271"/>
                      <a:pt x="62" y="271"/>
                      <a:pt x="62" y="271"/>
                    </a:cubicBezTo>
                    <a:cubicBezTo>
                      <a:pt x="62" y="271"/>
                      <a:pt x="62" y="271"/>
                      <a:pt x="62" y="271"/>
                    </a:cubicBezTo>
                    <a:cubicBezTo>
                      <a:pt x="62" y="271"/>
                      <a:pt x="62" y="271"/>
                      <a:pt x="62" y="271"/>
                    </a:cubicBezTo>
                    <a:cubicBezTo>
                      <a:pt x="62" y="271"/>
                      <a:pt x="62" y="271"/>
                      <a:pt x="62" y="271"/>
                    </a:cubicBezTo>
                    <a:cubicBezTo>
                      <a:pt x="61" y="271"/>
                      <a:pt x="61" y="271"/>
                      <a:pt x="61" y="271"/>
                    </a:cubicBezTo>
                    <a:cubicBezTo>
                      <a:pt x="61" y="271"/>
                      <a:pt x="61" y="271"/>
                      <a:pt x="61" y="271"/>
                    </a:cubicBezTo>
                    <a:cubicBezTo>
                      <a:pt x="61" y="271"/>
                      <a:pt x="61" y="271"/>
                      <a:pt x="61" y="271"/>
                    </a:cubicBezTo>
                    <a:cubicBezTo>
                      <a:pt x="61" y="271"/>
                      <a:pt x="61" y="271"/>
                      <a:pt x="61" y="271"/>
                    </a:cubicBezTo>
                    <a:cubicBezTo>
                      <a:pt x="61" y="271"/>
                      <a:pt x="61" y="271"/>
                      <a:pt x="61" y="271"/>
                    </a:cubicBezTo>
                    <a:cubicBezTo>
                      <a:pt x="60" y="271"/>
                      <a:pt x="60" y="271"/>
                      <a:pt x="60" y="271"/>
                    </a:cubicBezTo>
                    <a:cubicBezTo>
                      <a:pt x="60" y="271"/>
                      <a:pt x="60" y="271"/>
                      <a:pt x="60" y="271"/>
                    </a:cubicBezTo>
                    <a:cubicBezTo>
                      <a:pt x="60" y="271"/>
                      <a:pt x="60" y="271"/>
                      <a:pt x="60" y="271"/>
                    </a:cubicBezTo>
                    <a:cubicBezTo>
                      <a:pt x="60" y="271"/>
                      <a:pt x="60" y="271"/>
                      <a:pt x="60" y="271"/>
                    </a:cubicBezTo>
                    <a:cubicBezTo>
                      <a:pt x="60" y="271"/>
                      <a:pt x="60" y="271"/>
                      <a:pt x="60" y="271"/>
                    </a:cubicBezTo>
                    <a:cubicBezTo>
                      <a:pt x="60" y="271"/>
                      <a:pt x="60" y="271"/>
                      <a:pt x="60" y="271"/>
                    </a:cubicBezTo>
                    <a:cubicBezTo>
                      <a:pt x="59" y="271"/>
                      <a:pt x="59" y="271"/>
                      <a:pt x="59" y="271"/>
                    </a:cubicBezTo>
                    <a:cubicBezTo>
                      <a:pt x="59" y="271"/>
                      <a:pt x="59" y="271"/>
                      <a:pt x="59" y="271"/>
                    </a:cubicBezTo>
                    <a:cubicBezTo>
                      <a:pt x="59" y="271"/>
                      <a:pt x="59" y="271"/>
                      <a:pt x="59" y="271"/>
                    </a:cubicBezTo>
                    <a:cubicBezTo>
                      <a:pt x="59" y="271"/>
                      <a:pt x="59" y="271"/>
                      <a:pt x="59" y="271"/>
                    </a:cubicBezTo>
                    <a:cubicBezTo>
                      <a:pt x="59" y="271"/>
                      <a:pt x="59" y="271"/>
                      <a:pt x="59" y="271"/>
                    </a:cubicBezTo>
                    <a:cubicBezTo>
                      <a:pt x="59" y="256"/>
                      <a:pt x="59" y="256"/>
                      <a:pt x="59" y="256"/>
                    </a:cubicBezTo>
                    <a:cubicBezTo>
                      <a:pt x="66" y="256"/>
                      <a:pt x="66" y="256"/>
                      <a:pt x="66" y="256"/>
                    </a:cubicBezTo>
                    <a:cubicBezTo>
                      <a:pt x="66" y="244"/>
                      <a:pt x="66" y="232"/>
                      <a:pt x="66" y="221"/>
                    </a:cubicBezTo>
                    <a:cubicBezTo>
                      <a:pt x="59" y="221"/>
                      <a:pt x="59" y="221"/>
                      <a:pt x="59" y="221"/>
                    </a:cubicBezTo>
                    <a:cubicBezTo>
                      <a:pt x="59" y="205"/>
                      <a:pt x="59" y="205"/>
                      <a:pt x="59" y="205"/>
                    </a:cubicBezTo>
                    <a:cubicBezTo>
                      <a:pt x="59" y="205"/>
                      <a:pt x="59" y="205"/>
                      <a:pt x="59" y="205"/>
                    </a:cubicBezTo>
                    <a:cubicBezTo>
                      <a:pt x="59" y="205"/>
                      <a:pt x="59" y="205"/>
                      <a:pt x="59" y="205"/>
                    </a:cubicBezTo>
                    <a:cubicBezTo>
                      <a:pt x="59" y="205"/>
                      <a:pt x="59" y="205"/>
                      <a:pt x="59" y="205"/>
                    </a:cubicBezTo>
                    <a:cubicBezTo>
                      <a:pt x="59" y="205"/>
                      <a:pt x="59" y="205"/>
                      <a:pt x="59" y="205"/>
                    </a:cubicBezTo>
                    <a:cubicBezTo>
                      <a:pt x="60" y="205"/>
                      <a:pt x="60" y="205"/>
                      <a:pt x="60" y="205"/>
                    </a:cubicBezTo>
                    <a:cubicBezTo>
                      <a:pt x="60" y="205"/>
                      <a:pt x="60" y="205"/>
                      <a:pt x="60" y="205"/>
                    </a:cubicBezTo>
                    <a:cubicBezTo>
                      <a:pt x="60" y="205"/>
                      <a:pt x="60" y="205"/>
                      <a:pt x="60" y="205"/>
                    </a:cubicBezTo>
                    <a:cubicBezTo>
                      <a:pt x="60" y="205"/>
                      <a:pt x="60" y="205"/>
                      <a:pt x="60" y="205"/>
                    </a:cubicBezTo>
                    <a:cubicBezTo>
                      <a:pt x="60" y="205"/>
                      <a:pt x="60" y="205"/>
                      <a:pt x="60" y="205"/>
                    </a:cubicBezTo>
                    <a:cubicBezTo>
                      <a:pt x="61" y="205"/>
                      <a:pt x="61" y="205"/>
                      <a:pt x="61" y="205"/>
                    </a:cubicBezTo>
                    <a:cubicBezTo>
                      <a:pt x="61" y="205"/>
                      <a:pt x="61" y="205"/>
                      <a:pt x="61" y="205"/>
                    </a:cubicBezTo>
                    <a:cubicBezTo>
                      <a:pt x="61" y="205"/>
                      <a:pt x="61" y="205"/>
                      <a:pt x="61" y="205"/>
                    </a:cubicBezTo>
                    <a:cubicBezTo>
                      <a:pt x="61" y="205"/>
                      <a:pt x="61" y="205"/>
                      <a:pt x="61" y="205"/>
                    </a:cubicBezTo>
                    <a:cubicBezTo>
                      <a:pt x="61" y="205"/>
                      <a:pt x="61" y="205"/>
                      <a:pt x="61" y="205"/>
                    </a:cubicBezTo>
                    <a:cubicBezTo>
                      <a:pt x="62" y="205"/>
                      <a:pt x="62" y="205"/>
                      <a:pt x="62" y="205"/>
                    </a:cubicBezTo>
                    <a:cubicBezTo>
                      <a:pt x="62" y="205"/>
                      <a:pt x="62" y="205"/>
                      <a:pt x="62" y="205"/>
                    </a:cubicBezTo>
                    <a:cubicBezTo>
                      <a:pt x="62" y="205"/>
                      <a:pt x="62" y="205"/>
                      <a:pt x="62" y="205"/>
                    </a:cubicBezTo>
                    <a:cubicBezTo>
                      <a:pt x="62" y="205"/>
                      <a:pt x="62" y="205"/>
                      <a:pt x="62" y="205"/>
                    </a:cubicBezTo>
                    <a:cubicBezTo>
                      <a:pt x="63" y="205"/>
                      <a:pt x="63" y="205"/>
                      <a:pt x="63" y="205"/>
                    </a:cubicBezTo>
                    <a:cubicBezTo>
                      <a:pt x="63" y="205"/>
                      <a:pt x="63" y="205"/>
                      <a:pt x="63" y="205"/>
                    </a:cubicBezTo>
                    <a:cubicBezTo>
                      <a:pt x="63" y="205"/>
                      <a:pt x="63" y="205"/>
                      <a:pt x="63" y="205"/>
                    </a:cubicBezTo>
                    <a:cubicBezTo>
                      <a:pt x="63" y="205"/>
                      <a:pt x="63" y="205"/>
                      <a:pt x="63" y="205"/>
                    </a:cubicBezTo>
                    <a:cubicBezTo>
                      <a:pt x="63" y="205"/>
                      <a:pt x="63" y="205"/>
                      <a:pt x="63" y="205"/>
                    </a:cubicBezTo>
                    <a:cubicBezTo>
                      <a:pt x="63" y="205"/>
                      <a:pt x="63" y="205"/>
                      <a:pt x="63" y="205"/>
                    </a:cubicBezTo>
                    <a:cubicBezTo>
                      <a:pt x="64" y="205"/>
                      <a:pt x="64" y="205"/>
                      <a:pt x="64" y="205"/>
                    </a:cubicBezTo>
                    <a:cubicBezTo>
                      <a:pt x="64" y="205"/>
                      <a:pt x="64" y="205"/>
                      <a:pt x="64" y="205"/>
                    </a:cubicBezTo>
                    <a:cubicBezTo>
                      <a:pt x="64" y="205"/>
                      <a:pt x="64" y="205"/>
                      <a:pt x="64" y="205"/>
                    </a:cubicBezTo>
                    <a:cubicBezTo>
                      <a:pt x="64" y="205"/>
                      <a:pt x="64" y="205"/>
                      <a:pt x="64" y="205"/>
                    </a:cubicBezTo>
                    <a:cubicBezTo>
                      <a:pt x="64" y="205"/>
                      <a:pt x="64" y="205"/>
                      <a:pt x="64" y="205"/>
                    </a:cubicBezTo>
                    <a:cubicBezTo>
                      <a:pt x="65" y="205"/>
                      <a:pt x="65" y="205"/>
                      <a:pt x="65" y="205"/>
                    </a:cubicBezTo>
                    <a:cubicBezTo>
                      <a:pt x="65" y="205"/>
                      <a:pt x="65" y="205"/>
                      <a:pt x="65" y="205"/>
                    </a:cubicBezTo>
                    <a:cubicBezTo>
                      <a:pt x="65" y="205"/>
                      <a:pt x="65" y="205"/>
                      <a:pt x="65" y="205"/>
                    </a:cubicBezTo>
                    <a:cubicBezTo>
                      <a:pt x="65" y="205"/>
                      <a:pt x="65" y="205"/>
                      <a:pt x="65" y="205"/>
                    </a:cubicBezTo>
                    <a:cubicBezTo>
                      <a:pt x="65" y="205"/>
                      <a:pt x="65" y="205"/>
                      <a:pt x="65" y="205"/>
                    </a:cubicBezTo>
                    <a:cubicBezTo>
                      <a:pt x="66" y="205"/>
                      <a:pt x="66" y="205"/>
                      <a:pt x="66" y="205"/>
                    </a:cubicBezTo>
                    <a:cubicBezTo>
                      <a:pt x="66" y="205"/>
                      <a:pt x="66" y="205"/>
                      <a:pt x="66" y="205"/>
                    </a:cubicBezTo>
                    <a:cubicBezTo>
                      <a:pt x="83" y="205"/>
                      <a:pt x="83" y="205"/>
                      <a:pt x="83" y="205"/>
                    </a:cubicBezTo>
                    <a:cubicBezTo>
                      <a:pt x="90" y="205"/>
                      <a:pt x="90" y="205"/>
                      <a:pt x="90" y="205"/>
                    </a:cubicBezTo>
                    <a:close/>
                    <a:moveTo>
                      <a:pt x="90" y="306"/>
                    </a:moveTo>
                    <a:cubicBezTo>
                      <a:pt x="90" y="321"/>
                      <a:pt x="90" y="321"/>
                      <a:pt x="90" y="321"/>
                    </a:cubicBezTo>
                    <a:cubicBezTo>
                      <a:pt x="83" y="321"/>
                      <a:pt x="83" y="321"/>
                      <a:pt x="83" y="321"/>
                    </a:cubicBezTo>
                    <a:cubicBezTo>
                      <a:pt x="83" y="333"/>
                      <a:pt x="83" y="345"/>
                      <a:pt x="83" y="356"/>
                    </a:cubicBezTo>
                    <a:cubicBezTo>
                      <a:pt x="90" y="356"/>
                      <a:pt x="90" y="356"/>
                      <a:pt x="90" y="356"/>
                    </a:cubicBezTo>
                    <a:cubicBezTo>
                      <a:pt x="90" y="372"/>
                      <a:pt x="90" y="372"/>
                      <a:pt x="90" y="372"/>
                    </a:cubicBezTo>
                    <a:cubicBezTo>
                      <a:pt x="90" y="372"/>
                      <a:pt x="90" y="372"/>
                      <a:pt x="90" y="372"/>
                    </a:cubicBezTo>
                    <a:cubicBezTo>
                      <a:pt x="90" y="372"/>
                      <a:pt x="90" y="372"/>
                      <a:pt x="90" y="372"/>
                    </a:cubicBezTo>
                    <a:cubicBezTo>
                      <a:pt x="90" y="372"/>
                      <a:pt x="90" y="372"/>
                      <a:pt x="90" y="372"/>
                    </a:cubicBezTo>
                    <a:cubicBezTo>
                      <a:pt x="90" y="372"/>
                      <a:pt x="90" y="372"/>
                      <a:pt x="90" y="372"/>
                    </a:cubicBezTo>
                    <a:cubicBezTo>
                      <a:pt x="89" y="372"/>
                      <a:pt x="89" y="372"/>
                      <a:pt x="89" y="372"/>
                    </a:cubicBezTo>
                    <a:cubicBezTo>
                      <a:pt x="89" y="372"/>
                      <a:pt x="89" y="372"/>
                      <a:pt x="89" y="372"/>
                    </a:cubicBezTo>
                    <a:cubicBezTo>
                      <a:pt x="89" y="372"/>
                      <a:pt x="89" y="372"/>
                      <a:pt x="89" y="372"/>
                    </a:cubicBezTo>
                    <a:cubicBezTo>
                      <a:pt x="89" y="372"/>
                      <a:pt x="89" y="372"/>
                      <a:pt x="89" y="372"/>
                    </a:cubicBezTo>
                    <a:cubicBezTo>
                      <a:pt x="89" y="372"/>
                      <a:pt x="89" y="372"/>
                      <a:pt x="89" y="372"/>
                    </a:cubicBezTo>
                    <a:cubicBezTo>
                      <a:pt x="88" y="372"/>
                      <a:pt x="88" y="372"/>
                      <a:pt x="88" y="372"/>
                    </a:cubicBezTo>
                    <a:cubicBezTo>
                      <a:pt x="88" y="372"/>
                      <a:pt x="88" y="372"/>
                      <a:pt x="88" y="372"/>
                    </a:cubicBezTo>
                    <a:cubicBezTo>
                      <a:pt x="88" y="372"/>
                      <a:pt x="88" y="372"/>
                      <a:pt x="88" y="372"/>
                    </a:cubicBezTo>
                    <a:cubicBezTo>
                      <a:pt x="88" y="372"/>
                      <a:pt x="88" y="372"/>
                      <a:pt x="88" y="372"/>
                    </a:cubicBezTo>
                    <a:cubicBezTo>
                      <a:pt x="87" y="372"/>
                      <a:pt x="87" y="372"/>
                      <a:pt x="87" y="372"/>
                    </a:cubicBezTo>
                    <a:cubicBezTo>
                      <a:pt x="87" y="372"/>
                      <a:pt x="87" y="372"/>
                      <a:pt x="87" y="372"/>
                    </a:cubicBezTo>
                    <a:cubicBezTo>
                      <a:pt x="87" y="372"/>
                      <a:pt x="87" y="372"/>
                      <a:pt x="87" y="372"/>
                    </a:cubicBezTo>
                    <a:cubicBezTo>
                      <a:pt x="87" y="372"/>
                      <a:pt x="87" y="372"/>
                      <a:pt x="87" y="372"/>
                    </a:cubicBezTo>
                    <a:cubicBezTo>
                      <a:pt x="87" y="372"/>
                      <a:pt x="87" y="372"/>
                      <a:pt x="87" y="372"/>
                    </a:cubicBezTo>
                    <a:cubicBezTo>
                      <a:pt x="86" y="372"/>
                      <a:pt x="86" y="372"/>
                      <a:pt x="86" y="372"/>
                    </a:cubicBezTo>
                    <a:cubicBezTo>
                      <a:pt x="86" y="372"/>
                      <a:pt x="86" y="372"/>
                      <a:pt x="86" y="372"/>
                    </a:cubicBezTo>
                    <a:cubicBezTo>
                      <a:pt x="86" y="372"/>
                      <a:pt x="86" y="372"/>
                      <a:pt x="86" y="372"/>
                    </a:cubicBezTo>
                    <a:cubicBezTo>
                      <a:pt x="86" y="372"/>
                      <a:pt x="86" y="372"/>
                      <a:pt x="86" y="372"/>
                    </a:cubicBezTo>
                    <a:cubicBezTo>
                      <a:pt x="85" y="372"/>
                      <a:pt x="85" y="372"/>
                      <a:pt x="85" y="372"/>
                    </a:cubicBezTo>
                    <a:cubicBezTo>
                      <a:pt x="85" y="372"/>
                      <a:pt x="85" y="372"/>
                      <a:pt x="85" y="372"/>
                    </a:cubicBezTo>
                    <a:cubicBezTo>
                      <a:pt x="85" y="372"/>
                      <a:pt x="85" y="372"/>
                      <a:pt x="85" y="372"/>
                    </a:cubicBezTo>
                    <a:cubicBezTo>
                      <a:pt x="85" y="372"/>
                      <a:pt x="85" y="372"/>
                      <a:pt x="85" y="372"/>
                    </a:cubicBezTo>
                    <a:cubicBezTo>
                      <a:pt x="85" y="372"/>
                      <a:pt x="85" y="372"/>
                      <a:pt x="85" y="372"/>
                    </a:cubicBezTo>
                    <a:cubicBezTo>
                      <a:pt x="84" y="372"/>
                      <a:pt x="84" y="372"/>
                      <a:pt x="84" y="372"/>
                    </a:cubicBezTo>
                    <a:cubicBezTo>
                      <a:pt x="84" y="372"/>
                      <a:pt x="84" y="372"/>
                      <a:pt x="84" y="372"/>
                    </a:cubicBezTo>
                    <a:cubicBezTo>
                      <a:pt x="84" y="372"/>
                      <a:pt x="84" y="372"/>
                      <a:pt x="84" y="372"/>
                    </a:cubicBezTo>
                    <a:cubicBezTo>
                      <a:pt x="84" y="372"/>
                      <a:pt x="84" y="372"/>
                      <a:pt x="84" y="372"/>
                    </a:cubicBezTo>
                    <a:cubicBezTo>
                      <a:pt x="83" y="372"/>
                      <a:pt x="83" y="372"/>
                      <a:pt x="83" y="372"/>
                    </a:cubicBezTo>
                    <a:cubicBezTo>
                      <a:pt x="83" y="372"/>
                      <a:pt x="83" y="372"/>
                      <a:pt x="83" y="372"/>
                    </a:cubicBezTo>
                    <a:cubicBezTo>
                      <a:pt x="66" y="372"/>
                      <a:pt x="66" y="372"/>
                      <a:pt x="66" y="372"/>
                    </a:cubicBezTo>
                    <a:cubicBezTo>
                      <a:pt x="66" y="372"/>
                      <a:pt x="66" y="372"/>
                      <a:pt x="66" y="372"/>
                    </a:cubicBezTo>
                    <a:cubicBezTo>
                      <a:pt x="66" y="372"/>
                      <a:pt x="66" y="372"/>
                      <a:pt x="66" y="372"/>
                    </a:cubicBezTo>
                    <a:cubicBezTo>
                      <a:pt x="65" y="372"/>
                      <a:pt x="65" y="372"/>
                      <a:pt x="65" y="372"/>
                    </a:cubicBezTo>
                    <a:cubicBezTo>
                      <a:pt x="65" y="372"/>
                      <a:pt x="65" y="372"/>
                      <a:pt x="65" y="372"/>
                    </a:cubicBezTo>
                    <a:cubicBezTo>
                      <a:pt x="65" y="372"/>
                      <a:pt x="65" y="372"/>
                      <a:pt x="65" y="372"/>
                    </a:cubicBezTo>
                    <a:cubicBezTo>
                      <a:pt x="65" y="372"/>
                      <a:pt x="65" y="372"/>
                      <a:pt x="65" y="372"/>
                    </a:cubicBezTo>
                    <a:cubicBezTo>
                      <a:pt x="65" y="372"/>
                      <a:pt x="65" y="372"/>
                      <a:pt x="65" y="372"/>
                    </a:cubicBezTo>
                    <a:cubicBezTo>
                      <a:pt x="65" y="372"/>
                      <a:pt x="65" y="372"/>
                      <a:pt x="65" y="372"/>
                    </a:cubicBezTo>
                    <a:cubicBezTo>
                      <a:pt x="64" y="372"/>
                      <a:pt x="64" y="372"/>
                      <a:pt x="64" y="372"/>
                    </a:cubicBezTo>
                    <a:cubicBezTo>
                      <a:pt x="64" y="372"/>
                      <a:pt x="64" y="372"/>
                      <a:pt x="64" y="372"/>
                    </a:cubicBezTo>
                    <a:cubicBezTo>
                      <a:pt x="64" y="372"/>
                      <a:pt x="64" y="372"/>
                      <a:pt x="64" y="372"/>
                    </a:cubicBezTo>
                    <a:cubicBezTo>
                      <a:pt x="64" y="372"/>
                      <a:pt x="64" y="372"/>
                      <a:pt x="64" y="372"/>
                    </a:cubicBezTo>
                    <a:cubicBezTo>
                      <a:pt x="63" y="372"/>
                      <a:pt x="63" y="372"/>
                      <a:pt x="63" y="372"/>
                    </a:cubicBezTo>
                    <a:cubicBezTo>
                      <a:pt x="63" y="372"/>
                      <a:pt x="63" y="372"/>
                      <a:pt x="63" y="372"/>
                    </a:cubicBezTo>
                    <a:cubicBezTo>
                      <a:pt x="63" y="372"/>
                      <a:pt x="63" y="372"/>
                      <a:pt x="63" y="372"/>
                    </a:cubicBezTo>
                    <a:cubicBezTo>
                      <a:pt x="63" y="372"/>
                      <a:pt x="63" y="372"/>
                      <a:pt x="63" y="372"/>
                    </a:cubicBezTo>
                    <a:cubicBezTo>
                      <a:pt x="63" y="372"/>
                      <a:pt x="63" y="372"/>
                      <a:pt x="63" y="372"/>
                    </a:cubicBezTo>
                    <a:cubicBezTo>
                      <a:pt x="63" y="372"/>
                      <a:pt x="63" y="372"/>
                      <a:pt x="63" y="372"/>
                    </a:cubicBezTo>
                    <a:cubicBezTo>
                      <a:pt x="62" y="372"/>
                      <a:pt x="62" y="372"/>
                      <a:pt x="62" y="372"/>
                    </a:cubicBezTo>
                    <a:cubicBezTo>
                      <a:pt x="62" y="372"/>
                      <a:pt x="62" y="372"/>
                      <a:pt x="62" y="372"/>
                    </a:cubicBezTo>
                    <a:cubicBezTo>
                      <a:pt x="62" y="372"/>
                      <a:pt x="62" y="372"/>
                      <a:pt x="62" y="372"/>
                    </a:cubicBezTo>
                    <a:cubicBezTo>
                      <a:pt x="62" y="372"/>
                      <a:pt x="62" y="372"/>
                      <a:pt x="62" y="372"/>
                    </a:cubicBezTo>
                    <a:cubicBezTo>
                      <a:pt x="62" y="372"/>
                      <a:pt x="62" y="372"/>
                      <a:pt x="62" y="372"/>
                    </a:cubicBezTo>
                    <a:cubicBezTo>
                      <a:pt x="61" y="372"/>
                      <a:pt x="61" y="372"/>
                      <a:pt x="61" y="372"/>
                    </a:cubicBezTo>
                    <a:cubicBezTo>
                      <a:pt x="61" y="372"/>
                      <a:pt x="61" y="372"/>
                      <a:pt x="61" y="372"/>
                    </a:cubicBezTo>
                    <a:cubicBezTo>
                      <a:pt x="61" y="372"/>
                      <a:pt x="61" y="372"/>
                      <a:pt x="61" y="372"/>
                    </a:cubicBezTo>
                    <a:cubicBezTo>
                      <a:pt x="61" y="372"/>
                      <a:pt x="61" y="372"/>
                      <a:pt x="61" y="372"/>
                    </a:cubicBezTo>
                    <a:cubicBezTo>
                      <a:pt x="61" y="372"/>
                      <a:pt x="61" y="372"/>
                      <a:pt x="61" y="372"/>
                    </a:cubicBezTo>
                    <a:cubicBezTo>
                      <a:pt x="60" y="372"/>
                      <a:pt x="60" y="372"/>
                      <a:pt x="60" y="372"/>
                    </a:cubicBezTo>
                    <a:cubicBezTo>
                      <a:pt x="60" y="372"/>
                      <a:pt x="60" y="372"/>
                      <a:pt x="60" y="372"/>
                    </a:cubicBezTo>
                    <a:cubicBezTo>
                      <a:pt x="60" y="372"/>
                      <a:pt x="60" y="372"/>
                      <a:pt x="60" y="372"/>
                    </a:cubicBezTo>
                    <a:cubicBezTo>
                      <a:pt x="60" y="372"/>
                      <a:pt x="60" y="372"/>
                      <a:pt x="60" y="372"/>
                    </a:cubicBezTo>
                    <a:cubicBezTo>
                      <a:pt x="60" y="372"/>
                      <a:pt x="60" y="372"/>
                      <a:pt x="60" y="372"/>
                    </a:cubicBezTo>
                    <a:cubicBezTo>
                      <a:pt x="60" y="372"/>
                      <a:pt x="60" y="372"/>
                      <a:pt x="60" y="372"/>
                    </a:cubicBezTo>
                    <a:cubicBezTo>
                      <a:pt x="59" y="372"/>
                      <a:pt x="59" y="372"/>
                      <a:pt x="59" y="372"/>
                    </a:cubicBezTo>
                    <a:cubicBezTo>
                      <a:pt x="59" y="372"/>
                      <a:pt x="59" y="372"/>
                      <a:pt x="59" y="372"/>
                    </a:cubicBezTo>
                    <a:cubicBezTo>
                      <a:pt x="59" y="372"/>
                      <a:pt x="59" y="372"/>
                      <a:pt x="59" y="372"/>
                    </a:cubicBezTo>
                    <a:cubicBezTo>
                      <a:pt x="59" y="372"/>
                      <a:pt x="59" y="372"/>
                      <a:pt x="59" y="372"/>
                    </a:cubicBezTo>
                    <a:cubicBezTo>
                      <a:pt x="59" y="356"/>
                      <a:pt x="59" y="356"/>
                      <a:pt x="59" y="356"/>
                    </a:cubicBezTo>
                    <a:cubicBezTo>
                      <a:pt x="66" y="356"/>
                      <a:pt x="66" y="356"/>
                      <a:pt x="66" y="356"/>
                    </a:cubicBezTo>
                    <a:cubicBezTo>
                      <a:pt x="66" y="345"/>
                      <a:pt x="66" y="333"/>
                      <a:pt x="66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9" y="306"/>
                      <a:pt x="59" y="306"/>
                      <a:pt x="59" y="306"/>
                    </a:cubicBezTo>
                    <a:cubicBezTo>
                      <a:pt x="59" y="306"/>
                      <a:pt x="59" y="306"/>
                      <a:pt x="59" y="306"/>
                    </a:cubicBezTo>
                    <a:cubicBezTo>
                      <a:pt x="59" y="306"/>
                      <a:pt x="59" y="306"/>
                      <a:pt x="59" y="306"/>
                    </a:cubicBezTo>
                    <a:cubicBezTo>
                      <a:pt x="59" y="306"/>
                      <a:pt x="59" y="306"/>
                      <a:pt x="59" y="306"/>
                    </a:cubicBezTo>
                    <a:cubicBezTo>
                      <a:pt x="59" y="306"/>
                      <a:pt x="59" y="306"/>
                      <a:pt x="59" y="306"/>
                    </a:cubicBezTo>
                    <a:cubicBezTo>
                      <a:pt x="60" y="306"/>
                      <a:pt x="60" y="306"/>
                      <a:pt x="60" y="306"/>
                    </a:cubicBezTo>
                    <a:cubicBezTo>
                      <a:pt x="60" y="306"/>
                      <a:pt x="60" y="306"/>
                      <a:pt x="60" y="306"/>
                    </a:cubicBezTo>
                    <a:cubicBezTo>
                      <a:pt x="60" y="306"/>
                      <a:pt x="60" y="306"/>
                      <a:pt x="60" y="306"/>
                    </a:cubicBezTo>
                    <a:cubicBezTo>
                      <a:pt x="60" y="306"/>
                      <a:pt x="60" y="306"/>
                      <a:pt x="60" y="306"/>
                    </a:cubicBezTo>
                    <a:cubicBezTo>
                      <a:pt x="60" y="306"/>
                      <a:pt x="60" y="306"/>
                      <a:pt x="60" y="306"/>
                    </a:cubicBezTo>
                    <a:cubicBezTo>
                      <a:pt x="60" y="306"/>
                      <a:pt x="60" y="306"/>
                      <a:pt x="60" y="306"/>
                    </a:cubicBezTo>
                    <a:cubicBezTo>
                      <a:pt x="61" y="306"/>
                      <a:pt x="61" y="306"/>
                      <a:pt x="61" y="306"/>
                    </a:cubicBezTo>
                    <a:cubicBezTo>
                      <a:pt x="61" y="306"/>
                      <a:pt x="61" y="306"/>
                      <a:pt x="61" y="306"/>
                    </a:cubicBezTo>
                    <a:cubicBezTo>
                      <a:pt x="61" y="306"/>
                      <a:pt x="61" y="306"/>
                      <a:pt x="61" y="306"/>
                    </a:cubicBezTo>
                    <a:cubicBezTo>
                      <a:pt x="61" y="306"/>
                      <a:pt x="61" y="306"/>
                      <a:pt x="61" y="306"/>
                    </a:cubicBezTo>
                    <a:cubicBezTo>
                      <a:pt x="61" y="306"/>
                      <a:pt x="61" y="306"/>
                      <a:pt x="61" y="306"/>
                    </a:cubicBezTo>
                    <a:cubicBezTo>
                      <a:pt x="62" y="306"/>
                      <a:pt x="62" y="306"/>
                      <a:pt x="62" y="306"/>
                    </a:cubicBezTo>
                    <a:cubicBezTo>
                      <a:pt x="62" y="306"/>
                      <a:pt x="62" y="306"/>
                      <a:pt x="62" y="306"/>
                    </a:cubicBezTo>
                    <a:cubicBezTo>
                      <a:pt x="62" y="306"/>
                      <a:pt x="62" y="306"/>
                      <a:pt x="62" y="306"/>
                    </a:cubicBezTo>
                    <a:cubicBezTo>
                      <a:pt x="62" y="306"/>
                      <a:pt x="62" y="306"/>
                      <a:pt x="62" y="306"/>
                    </a:cubicBezTo>
                    <a:cubicBezTo>
                      <a:pt x="62" y="306"/>
                      <a:pt x="62" y="306"/>
                      <a:pt x="62" y="306"/>
                    </a:cubicBezTo>
                    <a:cubicBezTo>
                      <a:pt x="63" y="306"/>
                      <a:pt x="63" y="306"/>
                      <a:pt x="63" y="306"/>
                    </a:cubicBezTo>
                    <a:cubicBezTo>
                      <a:pt x="63" y="306"/>
                      <a:pt x="63" y="306"/>
                      <a:pt x="63" y="306"/>
                    </a:cubicBezTo>
                    <a:cubicBezTo>
                      <a:pt x="63" y="306"/>
                      <a:pt x="63" y="306"/>
                      <a:pt x="63" y="306"/>
                    </a:cubicBezTo>
                    <a:cubicBezTo>
                      <a:pt x="63" y="306"/>
                      <a:pt x="63" y="306"/>
                      <a:pt x="63" y="306"/>
                    </a:cubicBezTo>
                    <a:cubicBezTo>
                      <a:pt x="63" y="306"/>
                      <a:pt x="63" y="306"/>
                      <a:pt x="63" y="306"/>
                    </a:cubicBezTo>
                    <a:cubicBezTo>
                      <a:pt x="64" y="306"/>
                      <a:pt x="64" y="306"/>
                      <a:pt x="64" y="306"/>
                    </a:cubicBezTo>
                    <a:cubicBezTo>
                      <a:pt x="64" y="306"/>
                      <a:pt x="64" y="306"/>
                      <a:pt x="64" y="306"/>
                    </a:cubicBezTo>
                    <a:cubicBezTo>
                      <a:pt x="64" y="306"/>
                      <a:pt x="64" y="306"/>
                      <a:pt x="64" y="306"/>
                    </a:cubicBezTo>
                    <a:cubicBezTo>
                      <a:pt x="64" y="306"/>
                      <a:pt x="64" y="306"/>
                      <a:pt x="64" y="306"/>
                    </a:cubicBezTo>
                    <a:cubicBezTo>
                      <a:pt x="64" y="306"/>
                      <a:pt x="64" y="306"/>
                      <a:pt x="64" y="30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6" y="306"/>
                      <a:pt x="66" y="306"/>
                      <a:pt x="66" y="306"/>
                    </a:cubicBezTo>
                    <a:cubicBezTo>
                      <a:pt x="66" y="306"/>
                      <a:pt x="66" y="306"/>
                      <a:pt x="66" y="306"/>
                    </a:cubicBezTo>
                    <a:cubicBezTo>
                      <a:pt x="83" y="306"/>
                      <a:pt x="83" y="306"/>
                      <a:pt x="83" y="306"/>
                    </a:cubicBezTo>
                    <a:cubicBezTo>
                      <a:pt x="83" y="306"/>
                      <a:pt x="83" y="306"/>
                      <a:pt x="83" y="306"/>
                    </a:cubicBezTo>
                    <a:cubicBezTo>
                      <a:pt x="84" y="306"/>
                      <a:pt x="84" y="306"/>
                      <a:pt x="84" y="306"/>
                    </a:cubicBezTo>
                    <a:cubicBezTo>
                      <a:pt x="84" y="306"/>
                      <a:pt x="84" y="306"/>
                      <a:pt x="84" y="306"/>
                    </a:cubicBezTo>
                    <a:cubicBezTo>
                      <a:pt x="84" y="306"/>
                      <a:pt x="84" y="306"/>
                      <a:pt x="84" y="306"/>
                    </a:cubicBezTo>
                    <a:cubicBezTo>
                      <a:pt x="84" y="306"/>
                      <a:pt x="84" y="306"/>
                      <a:pt x="84" y="306"/>
                    </a:cubicBezTo>
                    <a:cubicBezTo>
                      <a:pt x="84" y="306"/>
                      <a:pt x="84" y="306"/>
                      <a:pt x="84" y="306"/>
                    </a:cubicBezTo>
                    <a:cubicBezTo>
                      <a:pt x="85" y="306"/>
                      <a:pt x="85" y="306"/>
                      <a:pt x="85" y="306"/>
                    </a:cubicBezTo>
                    <a:cubicBezTo>
                      <a:pt x="85" y="306"/>
                      <a:pt x="85" y="306"/>
                      <a:pt x="85" y="306"/>
                    </a:cubicBezTo>
                    <a:cubicBezTo>
                      <a:pt x="85" y="306"/>
                      <a:pt x="85" y="306"/>
                      <a:pt x="85" y="306"/>
                    </a:cubicBezTo>
                    <a:cubicBezTo>
                      <a:pt x="85" y="306"/>
                      <a:pt x="85" y="306"/>
                      <a:pt x="85" y="306"/>
                    </a:cubicBezTo>
                    <a:cubicBezTo>
                      <a:pt x="85" y="306"/>
                      <a:pt x="85" y="306"/>
                      <a:pt x="85" y="306"/>
                    </a:cubicBezTo>
                    <a:cubicBezTo>
                      <a:pt x="86" y="306"/>
                      <a:pt x="86" y="306"/>
                      <a:pt x="86" y="306"/>
                    </a:cubicBezTo>
                    <a:cubicBezTo>
                      <a:pt x="86" y="306"/>
                      <a:pt x="86" y="306"/>
                      <a:pt x="86" y="306"/>
                    </a:cubicBezTo>
                    <a:cubicBezTo>
                      <a:pt x="86" y="306"/>
                      <a:pt x="86" y="306"/>
                      <a:pt x="86" y="306"/>
                    </a:cubicBezTo>
                    <a:cubicBezTo>
                      <a:pt x="86" y="306"/>
                      <a:pt x="86" y="306"/>
                      <a:pt x="86" y="306"/>
                    </a:cubicBezTo>
                    <a:cubicBezTo>
                      <a:pt x="86" y="306"/>
                      <a:pt x="86" y="306"/>
                      <a:pt x="86" y="306"/>
                    </a:cubicBezTo>
                    <a:cubicBezTo>
                      <a:pt x="87" y="306"/>
                      <a:pt x="87" y="306"/>
                      <a:pt x="87" y="306"/>
                    </a:cubicBezTo>
                    <a:cubicBezTo>
                      <a:pt x="87" y="306"/>
                      <a:pt x="87" y="306"/>
                      <a:pt x="87" y="306"/>
                    </a:cubicBezTo>
                    <a:cubicBezTo>
                      <a:pt x="87" y="306"/>
                      <a:pt x="87" y="306"/>
                      <a:pt x="87" y="306"/>
                    </a:cubicBezTo>
                    <a:cubicBezTo>
                      <a:pt x="87" y="306"/>
                      <a:pt x="87" y="306"/>
                      <a:pt x="87" y="306"/>
                    </a:cubicBezTo>
                    <a:cubicBezTo>
                      <a:pt x="87" y="306"/>
                      <a:pt x="87" y="306"/>
                      <a:pt x="87" y="306"/>
                    </a:cubicBezTo>
                    <a:cubicBezTo>
                      <a:pt x="87" y="306"/>
                      <a:pt x="87" y="306"/>
                      <a:pt x="87" y="306"/>
                    </a:cubicBezTo>
                    <a:cubicBezTo>
                      <a:pt x="88" y="306"/>
                      <a:pt x="88" y="306"/>
                      <a:pt x="88" y="306"/>
                    </a:cubicBezTo>
                    <a:cubicBezTo>
                      <a:pt x="88" y="306"/>
                      <a:pt x="88" y="306"/>
                      <a:pt x="88" y="306"/>
                    </a:cubicBezTo>
                    <a:cubicBezTo>
                      <a:pt x="88" y="306"/>
                      <a:pt x="88" y="306"/>
                      <a:pt x="88" y="306"/>
                    </a:cubicBezTo>
                    <a:cubicBezTo>
                      <a:pt x="88" y="306"/>
                      <a:pt x="88" y="306"/>
                      <a:pt x="88" y="306"/>
                    </a:cubicBezTo>
                    <a:cubicBezTo>
                      <a:pt x="88" y="306"/>
                      <a:pt x="88" y="306"/>
                      <a:pt x="88" y="306"/>
                    </a:cubicBezTo>
                    <a:cubicBezTo>
                      <a:pt x="89" y="306"/>
                      <a:pt x="89" y="306"/>
                      <a:pt x="89" y="306"/>
                    </a:cubicBezTo>
                    <a:cubicBezTo>
                      <a:pt x="89" y="306"/>
                      <a:pt x="89" y="306"/>
                      <a:pt x="89" y="306"/>
                    </a:cubicBezTo>
                    <a:cubicBezTo>
                      <a:pt x="89" y="306"/>
                      <a:pt x="89" y="306"/>
                      <a:pt x="89" y="306"/>
                    </a:cubicBezTo>
                    <a:cubicBezTo>
                      <a:pt x="89" y="306"/>
                      <a:pt x="89" y="306"/>
                      <a:pt x="89" y="306"/>
                    </a:cubicBezTo>
                    <a:cubicBezTo>
                      <a:pt x="89" y="306"/>
                      <a:pt x="89" y="306"/>
                      <a:pt x="89" y="306"/>
                    </a:cubicBezTo>
                    <a:cubicBezTo>
                      <a:pt x="89" y="306"/>
                      <a:pt x="89" y="306"/>
                      <a:pt x="89" y="306"/>
                    </a:cubicBezTo>
                    <a:cubicBezTo>
                      <a:pt x="90" y="306"/>
                      <a:pt x="90" y="306"/>
                      <a:pt x="90" y="306"/>
                    </a:cubicBezTo>
                    <a:cubicBezTo>
                      <a:pt x="90" y="306"/>
                      <a:pt x="90" y="306"/>
                      <a:pt x="90" y="306"/>
                    </a:cubicBezTo>
                    <a:cubicBezTo>
                      <a:pt x="90" y="306"/>
                      <a:pt x="90" y="306"/>
                      <a:pt x="90" y="306"/>
                    </a:cubicBezTo>
                    <a:cubicBezTo>
                      <a:pt x="90" y="306"/>
                      <a:pt x="90" y="306"/>
                      <a:pt x="90" y="306"/>
                    </a:cubicBezTo>
                    <a:cubicBezTo>
                      <a:pt x="90" y="306"/>
                      <a:pt x="90" y="306"/>
                      <a:pt x="90" y="306"/>
                    </a:cubicBezTo>
                    <a:close/>
                    <a:moveTo>
                      <a:pt x="90" y="407"/>
                    </a:moveTo>
                    <a:cubicBezTo>
                      <a:pt x="90" y="422"/>
                      <a:pt x="90" y="422"/>
                      <a:pt x="90" y="422"/>
                    </a:cubicBezTo>
                    <a:cubicBezTo>
                      <a:pt x="83" y="422"/>
                      <a:pt x="83" y="422"/>
                      <a:pt x="83" y="422"/>
                    </a:cubicBezTo>
                    <a:cubicBezTo>
                      <a:pt x="66" y="422"/>
                      <a:pt x="66" y="422"/>
                      <a:pt x="66" y="422"/>
                    </a:cubicBezTo>
                    <a:cubicBezTo>
                      <a:pt x="66" y="422"/>
                      <a:pt x="66" y="422"/>
                      <a:pt x="66" y="422"/>
                    </a:cubicBezTo>
                    <a:cubicBezTo>
                      <a:pt x="65" y="422"/>
                      <a:pt x="65" y="422"/>
                      <a:pt x="65" y="422"/>
                    </a:cubicBezTo>
                    <a:cubicBezTo>
                      <a:pt x="65" y="422"/>
                      <a:pt x="65" y="422"/>
                      <a:pt x="65" y="422"/>
                    </a:cubicBezTo>
                    <a:cubicBezTo>
                      <a:pt x="65" y="422"/>
                      <a:pt x="65" y="422"/>
                      <a:pt x="65" y="422"/>
                    </a:cubicBezTo>
                    <a:cubicBezTo>
                      <a:pt x="65" y="422"/>
                      <a:pt x="65" y="422"/>
                      <a:pt x="65" y="422"/>
                    </a:cubicBezTo>
                    <a:cubicBezTo>
                      <a:pt x="65" y="422"/>
                      <a:pt x="65" y="422"/>
                      <a:pt x="65" y="422"/>
                    </a:cubicBezTo>
                    <a:cubicBezTo>
                      <a:pt x="65" y="422"/>
                      <a:pt x="65" y="422"/>
                      <a:pt x="65" y="422"/>
                    </a:cubicBezTo>
                    <a:cubicBezTo>
                      <a:pt x="64" y="422"/>
                      <a:pt x="64" y="422"/>
                      <a:pt x="64" y="422"/>
                    </a:cubicBezTo>
                    <a:cubicBezTo>
                      <a:pt x="64" y="422"/>
                      <a:pt x="64" y="422"/>
                      <a:pt x="64" y="422"/>
                    </a:cubicBezTo>
                    <a:cubicBezTo>
                      <a:pt x="64" y="422"/>
                      <a:pt x="64" y="422"/>
                      <a:pt x="64" y="422"/>
                    </a:cubicBezTo>
                    <a:cubicBezTo>
                      <a:pt x="64" y="422"/>
                      <a:pt x="64" y="422"/>
                      <a:pt x="64" y="422"/>
                    </a:cubicBezTo>
                    <a:cubicBezTo>
                      <a:pt x="64" y="422"/>
                      <a:pt x="64" y="422"/>
                      <a:pt x="64" y="422"/>
                    </a:cubicBezTo>
                    <a:cubicBezTo>
                      <a:pt x="63" y="422"/>
                      <a:pt x="63" y="422"/>
                      <a:pt x="63" y="422"/>
                    </a:cubicBezTo>
                    <a:cubicBezTo>
                      <a:pt x="63" y="422"/>
                      <a:pt x="63" y="422"/>
                      <a:pt x="63" y="422"/>
                    </a:cubicBezTo>
                    <a:cubicBezTo>
                      <a:pt x="63" y="422"/>
                      <a:pt x="63" y="422"/>
                      <a:pt x="63" y="422"/>
                    </a:cubicBezTo>
                    <a:cubicBezTo>
                      <a:pt x="63" y="422"/>
                      <a:pt x="63" y="422"/>
                      <a:pt x="63" y="422"/>
                    </a:cubicBezTo>
                    <a:cubicBezTo>
                      <a:pt x="63" y="422"/>
                      <a:pt x="63" y="422"/>
                      <a:pt x="63" y="422"/>
                    </a:cubicBezTo>
                    <a:cubicBezTo>
                      <a:pt x="62" y="422"/>
                      <a:pt x="62" y="422"/>
                      <a:pt x="62" y="422"/>
                    </a:cubicBezTo>
                    <a:cubicBezTo>
                      <a:pt x="62" y="422"/>
                      <a:pt x="62" y="422"/>
                      <a:pt x="62" y="422"/>
                    </a:cubicBezTo>
                    <a:cubicBezTo>
                      <a:pt x="62" y="422"/>
                      <a:pt x="62" y="422"/>
                      <a:pt x="62" y="422"/>
                    </a:cubicBezTo>
                    <a:cubicBezTo>
                      <a:pt x="62" y="422"/>
                      <a:pt x="62" y="422"/>
                      <a:pt x="62" y="422"/>
                    </a:cubicBezTo>
                    <a:cubicBezTo>
                      <a:pt x="62" y="422"/>
                      <a:pt x="62" y="422"/>
                      <a:pt x="62" y="422"/>
                    </a:cubicBezTo>
                    <a:cubicBezTo>
                      <a:pt x="61" y="422"/>
                      <a:pt x="61" y="422"/>
                      <a:pt x="61" y="422"/>
                    </a:cubicBezTo>
                    <a:cubicBezTo>
                      <a:pt x="61" y="422"/>
                      <a:pt x="61" y="422"/>
                      <a:pt x="61" y="422"/>
                    </a:cubicBezTo>
                    <a:cubicBezTo>
                      <a:pt x="61" y="422"/>
                      <a:pt x="61" y="422"/>
                      <a:pt x="61" y="422"/>
                    </a:cubicBezTo>
                    <a:cubicBezTo>
                      <a:pt x="61" y="422"/>
                      <a:pt x="61" y="422"/>
                      <a:pt x="61" y="422"/>
                    </a:cubicBezTo>
                    <a:cubicBezTo>
                      <a:pt x="60" y="422"/>
                      <a:pt x="60" y="422"/>
                      <a:pt x="60" y="422"/>
                    </a:cubicBezTo>
                    <a:cubicBezTo>
                      <a:pt x="60" y="422"/>
                      <a:pt x="60" y="422"/>
                      <a:pt x="60" y="422"/>
                    </a:cubicBezTo>
                    <a:cubicBezTo>
                      <a:pt x="60" y="422"/>
                      <a:pt x="60" y="422"/>
                      <a:pt x="60" y="422"/>
                    </a:cubicBezTo>
                    <a:cubicBezTo>
                      <a:pt x="60" y="422"/>
                      <a:pt x="60" y="422"/>
                      <a:pt x="60" y="422"/>
                    </a:cubicBezTo>
                    <a:cubicBezTo>
                      <a:pt x="60" y="422"/>
                      <a:pt x="60" y="422"/>
                      <a:pt x="60" y="422"/>
                    </a:cubicBezTo>
                    <a:cubicBezTo>
                      <a:pt x="60" y="422"/>
                      <a:pt x="60" y="422"/>
                      <a:pt x="60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07"/>
                      <a:pt x="59" y="407"/>
                      <a:pt x="59" y="407"/>
                    </a:cubicBezTo>
                    <a:cubicBezTo>
                      <a:pt x="59" y="407"/>
                      <a:pt x="59" y="407"/>
                      <a:pt x="59" y="407"/>
                    </a:cubicBezTo>
                    <a:cubicBezTo>
                      <a:pt x="59" y="407"/>
                      <a:pt x="59" y="407"/>
                      <a:pt x="59" y="407"/>
                    </a:cubicBezTo>
                    <a:cubicBezTo>
                      <a:pt x="59" y="407"/>
                      <a:pt x="59" y="407"/>
                      <a:pt x="59" y="407"/>
                    </a:cubicBezTo>
                    <a:cubicBezTo>
                      <a:pt x="60" y="407"/>
                      <a:pt x="60" y="407"/>
                      <a:pt x="60" y="407"/>
                    </a:cubicBezTo>
                    <a:cubicBezTo>
                      <a:pt x="60" y="407"/>
                      <a:pt x="60" y="407"/>
                      <a:pt x="60" y="407"/>
                    </a:cubicBezTo>
                    <a:cubicBezTo>
                      <a:pt x="60" y="407"/>
                      <a:pt x="60" y="407"/>
                      <a:pt x="60" y="407"/>
                    </a:cubicBezTo>
                    <a:cubicBezTo>
                      <a:pt x="60" y="407"/>
                      <a:pt x="60" y="407"/>
                      <a:pt x="60" y="407"/>
                    </a:cubicBezTo>
                    <a:cubicBezTo>
                      <a:pt x="60" y="407"/>
                      <a:pt x="60" y="407"/>
                      <a:pt x="60" y="407"/>
                    </a:cubicBezTo>
                    <a:cubicBezTo>
                      <a:pt x="60" y="407"/>
                      <a:pt x="60" y="407"/>
                      <a:pt x="60" y="407"/>
                    </a:cubicBezTo>
                    <a:cubicBezTo>
                      <a:pt x="61" y="407"/>
                      <a:pt x="61" y="407"/>
                      <a:pt x="61" y="407"/>
                    </a:cubicBezTo>
                    <a:cubicBezTo>
                      <a:pt x="61" y="407"/>
                      <a:pt x="61" y="407"/>
                      <a:pt x="61" y="407"/>
                    </a:cubicBezTo>
                    <a:cubicBezTo>
                      <a:pt x="61" y="407"/>
                      <a:pt x="61" y="407"/>
                      <a:pt x="61" y="407"/>
                    </a:cubicBezTo>
                    <a:cubicBezTo>
                      <a:pt x="61" y="407"/>
                      <a:pt x="61" y="407"/>
                      <a:pt x="61" y="407"/>
                    </a:cubicBezTo>
                    <a:cubicBezTo>
                      <a:pt x="61" y="407"/>
                      <a:pt x="61" y="407"/>
                      <a:pt x="61" y="407"/>
                    </a:cubicBezTo>
                    <a:cubicBezTo>
                      <a:pt x="62" y="407"/>
                      <a:pt x="62" y="407"/>
                      <a:pt x="62" y="407"/>
                    </a:cubicBezTo>
                    <a:cubicBezTo>
                      <a:pt x="62" y="407"/>
                      <a:pt x="62" y="407"/>
                      <a:pt x="62" y="407"/>
                    </a:cubicBezTo>
                    <a:cubicBezTo>
                      <a:pt x="62" y="407"/>
                      <a:pt x="62" y="407"/>
                      <a:pt x="62" y="407"/>
                    </a:cubicBezTo>
                    <a:cubicBezTo>
                      <a:pt x="62" y="407"/>
                      <a:pt x="62" y="407"/>
                      <a:pt x="62" y="407"/>
                    </a:cubicBezTo>
                    <a:cubicBezTo>
                      <a:pt x="62" y="407"/>
                      <a:pt x="62" y="407"/>
                      <a:pt x="62" y="407"/>
                    </a:cubicBezTo>
                    <a:cubicBezTo>
                      <a:pt x="63" y="407"/>
                      <a:pt x="63" y="407"/>
                      <a:pt x="63" y="407"/>
                    </a:cubicBezTo>
                    <a:cubicBezTo>
                      <a:pt x="63" y="407"/>
                      <a:pt x="63" y="407"/>
                      <a:pt x="63" y="407"/>
                    </a:cubicBezTo>
                    <a:cubicBezTo>
                      <a:pt x="63" y="407"/>
                      <a:pt x="63" y="407"/>
                      <a:pt x="63" y="407"/>
                    </a:cubicBezTo>
                    <a:cubicBezTo>
                      <a:pt x="63" y="407"/>
                      <a:pt x="63" y="407"/>
                      <a:pt x="63" y="407"/>
                    </a:cubicBezTo>
                    <a:cubicBezTo>
                      <a:pt x="63" y="407"/>
                      <a:pt x="63" y="407"/>
                      <a:pt x="63" y="407"/>
                    </a:cubicBezTo>
                    <a:cubicBezTo>
                      <a:pt x="63" y="407"/>
                      <a:pt x="63" y="407"/>
                      <a:pt x="63" y="407"/>
                    </a:cubicBezTo>
                    <a:cubicBezTo>
                      <a:pt x="64" y="407"/>
                      <a:pt x="64" y="407"/>
                      <a:pt x="64" y="407"/>
                    </a:cubicBezTo>
                    <a:cubicBezTo>
                      <a:pt x="64" y="407"/>
                      <a:pt x="64" y="407"/>
                      <a:pt x="64" y="407"/>
                    </a:cubicBezTo>
                    <a:cubicBezTo>
                      <a:pt x="64" y="407"/>
                      <a:pt x="64" y="407"/>
                      <a:pt x="64" y="407"/>
                    </a:cubicBezTo>
                    <a:cubicBezTo>
                      <a:pt x="64" y="407"/>
                      <a:pt x="64" y="407"/>
                      <a:pt x="64" y="407"/>
                    </a:cubicBezTo>
                    <a:cubicBezTo>
                      <a:pt x="65" y="407"/>
                      <a:pt x="65" y="407"/>
                      <a:pt x="65" y="407"/>
                    </a:cubicBezTo>
                    <a:cubicBezTo>
                      <a:pt x="65" y="407"/>
                      <a:pt x="65" y="407"/>
                      <a:pt x="65" y="407"/>
                    </a:cubicBezTo>
                    <a:cubicBezTo>
                      <a:pt x="65" y="407"/>
                      <a:pt x="65" y="407"/>
                      <a:pt x="65" y="407"/>
                    </a:cubicBezTo>
                    <a:cubicBezTo>
                      <a:pt x="65" y="407"/>
                      <a:pt x="65" y="407"/>
                      <a:pt x="65" y="407"/>
                    </a:cubicBezTo>
                    <a:cubicBezTo>
                      <a:pt x="65" y="407"/>
                      <a:pt x="65" y="407"/>
                      <a:pt x="65" y="407"/>
                    </a:cubicBezTo>
                    <a:cubicBezTo>
                      <a:pt x="65" y="407"/>
                      <a:pt x="65" y="407"/>
                      <a:pt x="65" y="407"/>
                    </a:cubicBezTo>
                    <a:cubicBezTo>
                      <a:pt x="66" y="407"/>
                      <a:pt x="66" y="407"/>
                      <a:pt x="66" y="407"/>
                    </a:cubicBezTo>
                    <a:cubicBezTo>
                      <a:pt x="66" y="407"/>
                      <a:pt x="66" y="407"/>
                      <a:pt x="66" y="407"/>
                    </a:cubicBezTo>
                    <a:cubicBezTo>
                      <a:pt x="66" y="407"/>
                      <a:pt x="66" y="407"/>
                      <a:pt x="66" y="407"/>
                    </a:cubicBezTo>
                    <a:cubicBezTo>
                      <a:pt x="83" y="407"/>
                      <a:pt x="83" y="407"/>
                      <a:pt x="83" y="407"/>
                    </a:cubicBezTo>
                    <a:cubicBezTo>
                      <a:pt x="83" y="407"/>
                      <a:pt x="83" y="407"/>
                      <a:pt x="83" y="407"/>
                    </a:cubicBezTo>
                    <a:cubicBezTo>
                      <a:pt x="84" y="407"/>
                      <a:pt x="84" y="407"/>
                      <a:pt x="84" y="407"/>
                    </a:cubicBezTo>
                    <a:cubicBezTo>
                      <a:pt x="84" y="407"/>
                      <a:pt x="84" y="407"/>
                      <a:pt x="84" y="407"/>
                    </a:cubicBezTo>
                    <a:cubicBezTo>
                      <a:pt x="84" y="407"/>
                      <a:pt x="84" y="407"/>
                      <a:pt x="84" y="407"/>
                    </a:cubicBezTo>
                    <a:cubicBezTo>
                      <a:pt x="84" y="407"/>
                      <a:pt x="84" y="407"/>
                      <a:pt x="84" y="407"/>
                    </a:cubicBezTo>
                    <a:cubicBezTo>
                      <a:pt x="85" y="407"/>
                      <a:pt x="85" y="407"/>
                      <a:pt x="85" y="407"/>
                    </a:cubicBezTo>
                    <a:cubicBezTo>
                      <a:pt x="85" y="407"/>
                      <a:pt x="85" y="407"/>
                      <a:pt x="85" y="407"/>
                    </a:cubicBezTo>
                    <a:cubicBezTo>
                      <a:pt x="85" y="407"/>
                      <a:pt x="85" y="407"/>
                      <a:pt x="85" y="407"/>
                    </a:cubicBezTo>
                    <a:cubicBezTo>
                      <a:pt x="85" y="407"/>
                      <a:pt x="85" y="407"/>
                      <a:pt x="85" y="407"/>
                    </a:cubicBezTo>
                    <a:cubicBezTo>
                      <a:pt x="85" y="407"/>
                      <a:pt x="85" y="407"/>
                      <a:pt x="85" y="407"/>
                    </a:cubicBezTo>
                    <a:cubicBezTo>
                      <a:pt x="86" y="407"/>
                      <a:pt x="86" y="407"/>
                      <a:pt x="86" y="407"/>
                    </a:cubicBezTo>
                    <a:cubicBezTo>
                      <a:pt x="86" y="407"/>
                      <a:pt x="86" y="407"/>
                      <a:pt x="86" y="407"/>
                    </a:cubicBezTo>
                    <a:cubicBezTo>
                      <a:pt x="86" y="407"/>
                      <a:pt x="86" y="407"/>
                      <a:pt x="86" y="407"/>
                    </a:cubicBezTo>
                    <a:cubicBezTo>
                      <a:pt x="86" y="407"/>
                      <a:pt x="86" y="407"/>
                      <a:pt x="86" y="407"/>
                    </a:cubicBezTo>
                    <a:cubicBezTo>
                      <a:pt x="87" y="407"/>
                      <a:pt x="87" y="407"/>
                      <a:pt x="87" y="407"/>
                    </a:cubicBezTo>
                    <a:cubicBezTo>
                      <a:pt x="87" y="407"/>
                      <a:pt x="87" y="407"/>
                      <a:pt x="87" y="407"/>
                    </a:cubicBezTo>
                    <a:cubicBezTo>
                      <a:pt x="87" y="407"/>
                      <a:pt x="87" y="407"/>
                      <a:pt x="87" y="407"/>
                    </a:cubicBezTo>
                    <a:cubicBezTo>
                      <a:pt x="87" y="407"/>
                      <a:pt x="87" y="407"/>
                      <a:pt x="87" y="407"/>
                    </a:cubicBezTo>
                    <a:cubicBezTo>
                      <a:pt x="87" y="407"/>
                      <a:pt x="87" y="407"/>
                      <a:pt x="87" y="407"/>
                    </a:cubicBezTo>
                    <a:cubicBezTo>
                      <a:pt x="88" y="407"/>
                      <a:pt x="88" y="407"/>
                      <a:pt x="88" y="407"/>
                    </a:cubicBezTo>
                    <a:cubicBezTo>
                      <a:pt x="88" y="407"/>
                      <a:pt x="88" y="407"/>
                      <a:pt x="88" y="407"/>
                    </a:cubicBezTo>
                    <a:cubicBezTo>
                      <a:pt x="88" y="407"/>
                      <a:pt x="88" y="407"/>
                      <a:pt x="88" y="407"/>
                    </a:cubicBezTo>
                    <a:cubicBezTo>
                      <a:pt x="88" y="407"/>
                      <a:pt x="88" y="407"/>
                      <a:pt x="88" y="407"/>
                    </a:cubicBezTo>
                    <a:cubicBezTo>
                      <a:pt x="89" y="407"/>
                      <a:pt x="89" y="407"/>
                      <a:pt x="89" y="407"/>
                    </a:cubicBezTo>
                    <a:cubicBezTo>
                      <a:pt x="89" y="407"/>
                      <a:pt x="89" y="407"/>
                      <a:pt x="89" y="407"/>
                    </a:cubicBezTo>
                    <a:cubicBezTo>
                      <a:pt x="89" y="407"/>
                      <a:pt x="89" y="407"/>
                      <a:pt x="89" y="407"/>
                    </a:cubicBezTo>
                    <a:cubicBezTo>
                      <a:pt x="89" y="407"/>
                      <a:pt x="89" y="407"/>
                      <a:pt x="89" y="407"/>
                    </a:cubicBezTo>
                    <a:cubicBezTo>
                      <a:pt x="89" y="407"/>
                      <a:pt x="89" y="407"/>
                      <a:pt x="89" y="407"/>
                    </a:cubicBezTo>
                    <a:cubicBezTo>
                      <a:pt x="90" y="407"/>
                      <a:pt x="90" y="407"/>
                      <a:pt x="90" y="407"/>
                    </a:cubicBezTo>
                    <a:cubicBezTo>
                      <a:pt x="90" y="407"/>
                      <a:pt x="90" y="407"/>
                      <a:pt x="90" y="407"/>
                    </a:cubicBezTo>
                    <a:cubicBezTo>
                      <a:pt x="90" y="407"/>
                      <a:pt x="90" y="407"/>
                      <a:pt x="90" y="407"/>
                    </a:cubicBezTo>
                    <a:cubicBezTo>
                      <a:pt x="90" y="407"/>
                      <a:pt x="90" y="407"/>
                      <a:pt x="90" y="407"/>
                    </a:cubicBezTo>
                    <a:close/>
                    <a:moveTo>
                      <a:pt x="27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31"/>
                      <a:pt x="52" y="43"/>
                      <a:pt x="52" y="54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2" y="81"/>
                      <a:pt x="52" y="93"/>
                      <a:pt x="52" y="105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52" y="120"/>
                      <a:pt x="52" y="120"/>
                      <a:pt x="52" y="120"/>
                    </a:cubicBezTo>
                    <a:cubicBezTo>
                      <a:pt x="52" y="132"/>
                      <a:pt x="52" y="143"/>
                      <a:pt x="52" y="155"/>
                    </a:cubicBezTo>
                    <a:cubicBezTo>
                      <a:pt x="59" y="155"/>
                      <a:pt x="59" y="155"/>
                      <a:pt x="59" y="155"/>
                    </a:cubicBezTo>
                    <a:cubicBezTo>
                      <a:pt x="59" y="170"/>
                      <a:pt x="59" y="170"/>
                      <a:pt x="59" y="170"/>
                    </a:cubicBezTo>
                    <a:cubicBezTo>
                      <a:pt x="59" y="170"/>
                      <a:pt x="59" y="170"/>
                      <a:pt x="59" y="170"/>
                    </a:cubicBezTo>
                    <a:cubicBezTo>
                      <a:pt x="58" y="170"/>
                      <a:pt x="58" y="170"/>
                      <a:pt x="58" y="170"/>
                    </a:cubicBezTo>
                    <a:cubicBezTo>
                      <a:pt x="58" y="170"/>
                      <a:pt x="58" y="170"/>
                      <a:pt x="58" y="170"/>
                    </a:cubicBezTo>
                    <a:cubicBezTo>
                      <a:pt x="58" y="170"/>
                      <a:pt x="58" y="170"/>
                      <a:pt x="58" y="170"/>
                    </a:cubicBezTo>
                    <a:cubicBezTo>
                      <a:pt x="58" y="170"/>
                      <a:pt x="58" y="170"/>
                      <a:pt x="58" y="170"/>
                    </a:cubicBezTo>
                    <a:cubicBezTo>
                      <a:pt x="58" y="170"/>
                      <a:pt x="58" y="170"/>
                      <a:pt x="58" y="170"/>
                    </a:cubicBez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57" y="170"/>
                      <a:pt x="57" y="170"/>
                    </a:cubicBezTo>
                    <a:cubicBezTo>
                      <a:pt x="56" y="170"/>
                      <a:pt x="56" y="170"/>
                      <a:pt x="56" y="170"/>
                    </a:cubicBezTo>
                    <a:cubicBezTo>
                      <a:pt x="56" y="170"/>
                      <a:pt x="56" y="170"/>
                      <a:pt x="56" y="170"/>
                    </a:cubicBezTo>
                    <a:cubicBezTo>
                      <a:pt x="56" y="170"/>
                      <a:pt x="56" y="170"/>
                      <a:pt x="56" y="170"/>
                    </a:cubicBezTo>
                    <a:cubicBezTo>
                      <a:pt x="56" y="170"/>
                      <a:pt x="56" y="170"/>
                      <a:pt x="56" y="170"/>
                    </a:cubicBezTo>
                    <a:cubicBezTo>
                      <a:pt x="56" y="170"/>
                      <a:pt x="56" y="170"/>
                      <a:pt x="56" y="170"/>
                    </a:cubicBezTo>
                    <a:cubicBezTo>
                      <a:pt x="56" y="170"/>
                      <a:pt x="56" y="170"/>
                      <a:pt x="56" y="170"/>
                    </a:cubicBezTo>
                    <a:cubicBezTo>
                      <a:pt x="55" y="170"/>
                      <a:pt x="55" y="170"/>
                      <a:pt x="55" y="170"/>
                    </a:cubicBezTo>
                    <a:cubicBezTo>
                      <a:pt x="55" y="170"/>
                      <a:pt x="55" y="170"/>
                      <a:pt x="55" y="170"/>
                    </a:cubicBezTo>
                    <a:cubicBezTo>
                      <a:pt x="55" y="170"/>
                      <a:pt x="55" y="170"/>
                      <a:pt x="55" y="170"/>
                    </a:cubicBezTo>
                    <a:cubicBezTo>
                      <a:pt x="55" y="170"/>
                      <a:pt x="55" y="170"/>
                      <a:pt x="55" y="170"/>
                    </a:cubicBezTo>
                    <a:cubicBezTo>
                      <a:pt x="54" y="170"/>
                      <a:pt x="54" y="170"/>
                      <a:pt x="54" y="170"/>
                    </a:cubicBezTo>
                    <a:cubicBezTo>
                      <a:pt x="54" y="170"/>
                      <a:pt x="54" y="170"/>
                      <a:pt x="54" y="170"/>
                    </a:cubicBezTo>
                    <a:cubicBezTo>
                      <a:pt x="54" y="170"/>
                      <a:pt x="54" y="170"/>
                      <a:pt x="54" y="170"/>
                    </a:cubicBezTo>
                    <a:cubicBezTo>
                      <a:pt x="54" y="170"/>
                      <a:pt x="54" y="170"/>
                      <a:pt x="54" y="170"/>
                    </a:cubicBezTo>
                    <a:cubicBezTo>
                      <a:pt x="54" y="170"/>
                      <a:pt x="54" y="170"/>
                      <a:pt x="54" y="170"/>
                    </a:cubicBezTo>
                    <a:cubicBezTo>
                      <a:pt x="54" y="170"/>
                      <a:pt x="54" y="170"/>
                      <a:pt x="54" y="170"/>
                    </a:cubicBezTo>
                    <a:cubicBezTo>
                      <a:pt x="53" y="170"/>
                      <a:pt x="53" y="170"/>
                      <a:pt x="53" y="170"/>
                    </a:cubicBezTo>
                    <a:cubicBezTo>
                      <a:pt x="53" y="170"/>
                      <a:pt x="53" y="170"/>
                      <a:pt x="53" y="170"/>
                    </a:cubicBezTo>
                    <a:cubicBezTo>
                      <a:pt x="53" y="170"/>
                      <a:pt x="53" y="170"/>
                      <a:pt x="53" y="170"/>
                    </a:cubicBezTo>
                    <a:cubicBezTo>
                      <a:pt x="53" y="170"/>
                      <a:pt x="53" y="170"/>
                      <a:pt x="53" y="170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27" y="170"/>
                      <a:pt x="27" y="170"/>
                      <a:pt x="27" y="170"/>
                    </a:cubicBezTo>
                    <a:cubicBezTo>
                      <a:pt x="27" y="155"/>
                      <a:pt x="27" y="155"/>
                      <a:pt x="27" y="155"/>
                    </a:cubicBezTo>
                    <a:cubicBezTo>
                      <a:pt x="34" y="155"/>
                      <a:pt x="34" y="155"/>
                      <a:pt x="34" y="155"/>
                    </a:cubicBezTo>
                    <a:cubicBezTo>
                      <a:pt x="34" y="143"/>
                      <a:pt x="34" y="132"/>
                      <a:pt x="34" y="120"/>
                    </a:cubicBezTo>
                    <a:cubicBezTo>
                      <a:pt x="27" y="120"/>
                      <a:pt x="27" y="120"/>
                      <a:pt x="27" y="120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93"/>
                      <a:pt x="34" y="81"/>
                      <a:pt x="34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43"/>
                      <a:pt x="34" y="31"/>
                      <a:pt x="34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0"/>
                      <a:pt x="27" y="0"/>
                      <a:pt x="27" y="0"/>
                    </a:cubicBezTo>
                    <a:close/>
                    <a:moveTo>
                      <a:pt x="59" y="479"/>
                    </a:moveTo>
                    <a:cubicBezTo>
                      <a:pt x="27" y="479"/>
                      <a:pt x="27" y="479"/>
                      <a:pt x="27" y="479"/>
                    </a:cubicBezTo>
                    <a:cubicBezTo>
                      <a:pt x="27" y="457"/>
                      <a:pt x="27" y="457"/>
                      <a:pt x="27" y="457"/>
                    </a:cubicBezTo>
                    <a:cubicBezTo>
                      <a:pt x="34" y="457"/>
                      <a:pt x="34" y="457"/>
                      <a:pt x="34" y="457"/>
                    </a:cubicBezTo>
                    <a:cubicBezTo>
                      <a:pt x="34" y="445"/>
                      <a:pt x="34" y="434"/>
                      <a:pt x="34" y="422"/>
                    </a:cubicBezTo>
                    <a:cubicBezTo>
                      <a:pt x="27" y="422"/>
                      <a:pt x="27" y="422"/>
                      <a:pt x="27" y="422"/>
                    </a:cubicBezTo>
                    <a:cubicBezTo>
                      <a:pt x="27" y="407"/>
                      <a:pt x="27" y="407"/>
                      <a:pt x="27" y="407"/>
                    </a:cubicBezTo>
                    <a:cubicBezTo>
                      <a:pt x="52" y="407"/>
                      <a:pt x="52" y="407"/>
                      <a:pt x="52" y="407"/>
                    </a:cubicBezTo>
                    <a:cubicBezTo>
                      <a:pt x="52" y="407"/>
                      <a:pt x="52" y="407"/>
                      <a:pt x="52" y="407"/>
                    </a:cubicBezTo>
                    <a:cubicBezTo>
                      <a:pt x="52" y="407"/>
                      <a:pt x="52" y="407"/>
                      <a:pt x="52" y="407"/>
                    </a:cubicBezTo>
                    <a:cubicBezTo>
                      <a:pt x="52" y="407"/>
                      <a:pt x="52" y="407"/>
                      <a:pt x="52" y="407"/>
                    </a:cubicBezTo>
                    <a:cubicBezTo>
                      <a:pt x="52" y="407"/>
                      <a:pt x="52" y="407"/>
                      <a:pt x="52" y="407"/>
                    </a:cubicBezTo>
                    <a:cubicBezTo>
                      <a:pt x="52" y="407"/>
                      <a:pt x="52" y="407"/>
                      <a:pt x="52" y="407"/>
                    </a:cubicBezTo>
                    <a:cubicBezTo>
                      <a:pt x="53" y="407"/>
                      <a:pt x="53" y="407"/>
                      <a:pt x="53" y="407"/>
                    </a:cubicBezTo>
                    <a:cubicBezTo>
                      <a:pt x="53" y="407"/>
                      <a:pt x="53" y="407"/>
                      <a:pt x="53" y="407"/>
                    </a:cubicBezTo>
                    <a:cubicBezTo>
                      <a:pt x="53" y="407"/>
                      <a:pt x="53" y="407"/>
                      <a:pt x="53" y="407"/>
                    </a:cubicBezTo>
                    <a:cubicBezTo>
                      <a:pt x="53" y="407"/>
                      <a:pt x="53" y="407"/>
                      <a:pt x="53" y="407"/>
                    </a:cubicBezTo>
                    <a:cubicBezTo>
                      <a:pt x="54" y="407"/>
                      <a:pt x="54" y="407"/>
                      <a:pt x="54" y="407"/>
                    </a:cubicBezTo>
                    <a:cubicBezTo>
                      <a:pt x="54" y="407"/>
                      <a:pt x="54" y="407"/>
                      <a:pt x="54" y="407"/>
                    </a:cubicBezTo>
                    <a:cubicBezTo>
                      <a:pt x="54" y="407"/>
                      <a:pt x="54" y="407"/>
                      <a:pt x="54" y="407"/>
                    </a:cubicBezTo>
                    <a:cubicBezTo>
                      <a:pt x="54" y="407"/>
                      <a:pt x="54" y="407"/>
                      <a:pt x="54" y="407"/>
                    </a:cubicBezTo>
                    <a:cubicBezTo>
                      <a:pt x="54" y="407"/>
                      <a:pt x="54" y="407"/>
                      <a:pt x="54" y="407"/>
                    </a:cubicBezTo>
                    <a:cubicBezTo>
                      <a:pt x="54" y="407"/>
                      <a:pt x="54" y="407"/>
                      <a:pt x="54" y="407"/>
                    </a:cubicBezTo>
                    <a:cubicBezTo>
                      <a:pt x="55" y="407"/>
                      <a:pt x="55" y="407"/>
                      <a:pt x="55" y="407"/>
                    </a:cubicBezTo>
                    <a:cubicBezTo>
                      <a:pt x="55" y="407"/>
                      <a:pt x="55" y="407"/>
                      <a:pt x="55" y="407"/>
                    </a:cubicBezTo>
                    <a:cubicBezTo>
                      <a:pt x="55" y="407"/>
                      <a:pt x="55" y="407"/>
                      <a:pt x="55" y="407"/>
                    </a:cubicBezTo>
                    <a:cubicBezTo>
                      <a:pt x="55" y="407"/>
                      <a:pt x="55" y="407"/>
                      <a:pt x="55" y="407"/>
                    </a:cubicBezTo>
                    <a:cubicBezTo>
                      <a:pt x="55" y="407"/>
                      <a:pt x="55" y="407"/>
                      <a:pt x="55" y="407"/>
                    </a:cubicBezTo>
                    <a:cubicBezTo>
                      <a:pt x="56" y="407"/>
                      <a:pt x="56" y="407"/>
                      <a:pt x="56" y="407"/>
                    </a:cubicBezTo>
                    <a:cubicBezTo>
                      <a:pt x="56" y="407"/>
                      <a:pt x="56" y="407"/>
                      <a:pt x="56" y="407"/>
                    </a:cubicBezTo>
                    <a:cubicBezTo>
                      <a:pt x="56" y="407"/>
                      <a:pt x="56" y="407"/>
                      <a:pt x="56" y="407"/>
                    </a:cubicBezTo>
                    <a:cubicBezTo>
                      <a:pt x="56" y="407"/>
                      <a:pt x="56" y="407"/>
                      <a:pt x="56" y="407"/>
                    </a:cubicBezTo>
                    <a:cubicBezTo>
                      <a:pt x="56" y="407"/>
                      <a:pt x="56" y="407"/>
                      <a:pt x="56" y="407"/>
                    </a:cubicBezTo>
                    <a:cubicBezTo>
                      <a:pt x="56" y="407"/>
                      <a:pt x="56" y="407"/>
                      <a:pt x="56" y="407"/>
                    </a:cubicBezTo>
                    <a:cubicBezTo>
                      <a:pt x="57" y="407"/>
                      <a:pt x="57" y="407"/>
                      <a:pt x="57" y="407"/>
                    </a:cubicBezTo>
                    <a:cubicBezTo>
                      <a:pt x="57" y="407"/>
                      <a:pt x="57" y="407"/>
                      <a:pt x="57" y="407"/>
                    </a:cubicBezTo>
                    <a:cubicBezTo>
                      <a:pt x="57" y="407"/>
                      <a:pt x="57" y="407"/>
                      <a:pt x="57" y="407"/>
                    </a:cubicBezTo>
                    <a:cubicBezTo>
                      <a:pt x="57" y="407"/>
                      <a:pt x="57" y="407"/>
                      <a:pt x="57" y="407"/>
                    </a:cubicBezTo>
                    <a:cubicBezTo>
                      <a:pt x="57" y="407"/>
                      <a:pt x="57" y="407"/>
                      <a:pt x="57" y="407"/>
                    </a:cubicBezTo>
                    <a:cubicBezTo>
                      <a:pt x="58" y="407"/>
                      <a:pt x="58" y="407"/>
                      <a:pt x="58" y="407"/>
                    </a:cubicBezTo>
                    <a:cubicBezTo>
                      <a:pt x="58" y="407"/>
                      <a:pt x="58" y="407"/>
                      <a:pt x="58" y="407"/>
                    </a:cubicBezTo>
                    <a:cubicBezTo>
                      <a:pt x="58" y="407"/>
                      <a:pt x="58" y="407"/>
                      <a:pt x="58" y="407"/>
                    </a:cubicBezTo>
                    <a:cubicBezTo>
                      <a:pt x="58" y="407"/>
                      <a:pt x="58" y="407"/>
                      <a:pt x="58" y="407"/>
                    </a:cubicBezTo>
                    <a:cubicBezTo>
                      <a:pt x="58" y="407"/>
                      <a:pt x="58" y="407"/>
                      <a:pt x="58" y="407"/>
                    </a:cubicBezTo>
                    <a:cubicBezTo>
                      <a:pt x="59" y="407"/>
                      <a:pt x="59" y="407"/>
                      <a:pt x="59" y="407"/>
                    </a:cubicBezTo>
                    <a:cubicBezTo>
                      <a:pt x="59" y="407"/>
                      <a:pt x="59" y="407"/>
                      <a:pt x="59" y="407"/>
                    </a:cubicBezTo>
                    <a:cubicBezTo>
                      <a:pt x="59" y="407"/>
                      <a:pt x="59" y="407"/>
                      <a:pt x="59" y="407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7" y="422"/>
                      <a:pt x="57" y="422"/>
                      <a:pt x="57" y="422"/>
                    </a:cubicBezTo>
                    <a:cubicBezTo>
                      <a:pt x="57" y="422"/>
                      <a:pt x="57" y="422"/>
                      <a:pt x="57" y="422"/>
                    </a:cubicBezTo>
                    <a:cubicBezTo>
                      <a:pt x="57" y="422"/>
                      <a:pt x="57" y="422"/>
                      <a:pt x="57" y="422"/>
                    </a:cubicBezTo>
                    <a:cubicBezTo>
                      <a:pt x="57" y="422"/>
                      <a:pt x="57" y="422"/>
                      <a:pt x="57" y="422"/>
                    </a:cubicBezTo>
                    <a:cubicBezTo>
                      <a:pt x="57" y="422"/>
                      <a:pt x="57" y="422"/>
                      <a:pt x="57" y="422"/>
                    </a:cubicBezTo>
                    <a:cubicBezTo>
                      <a:pt x="56" y="422"/>
                      <a:pt x="56" y="422"/>
                      <a:pt x="56" y="422"/>
                    </a:cubicBezTo>
                    <a:cubicBezTo>
                      <a:pt x="56" y="422"/>
                      <a:pt x="56" y="422"/>
                      <a:pt x="56" y="422"/>
                    </a:cubicBezTo>
                    <a:cubicBezTo>
                      <a:pt x="56" y="422"/>
                      <a:pt x="56" y="422"/>
                      <a:pt x="56" y="422"/>
                    </a:cubicBezTo>
                    <a:cubicBezTo>
                      <a:pt x="56" y="422"/>
                      <a:pt x="56" y="422"/>
                      <a:pt x="56" y="422"/>
                    </a:cubicBezTo>
                    <a:cubicBezTo>
                      <a:pt x="56" y="422"/>
                      <a:pt x="56" y="422"/>
                      <a:pt x="56" y="422"/>
                    </a:cubicBezTo>
                    <a:cubicBezTo>
                      <a:pt x="55" y="422"/>
                      <a:pt x="55" y="422"/>
                      <a:pt x="55" y="422"/>
                    </a:cubicBezTo>
                    <a:cubicBezTo>
                      <a:pt x="55" y="422"/>
                      <a:pt x="55" y="422"/>
                      <a:pt x="55" y="422"/>
                    </a:cubicBezTo>
                    <a:cubicBezTo>
                      <a:pt x="55" y="422"/>
                      <a:pt x="55" y="422"/>
                      <a:pt x="55" y="422"/>
                    </a:cubicBezTo>
                    <a:cubicBezTo>
                      <a:pt x="55" y="422"/>
                      <a:pt x="55" y="422"/>
                      <a:pt x="55" y="422"/>
                    </a:cubicBezTo>
                    <a:cubicBezTo>
                      <a:pt x="55" y="422"/>
                      <a:pt x="55" y="422"/>
                      <a:pt x="55" y="422"/>
                    </a:cubicBezTo>
                    <a:cubicBezTo>
                      <a:pt x="54" y="422"/>
                      <a:pt x="54" y="422"/>
                      <a:pt x="54" y="422"/>
                    </a:cubicBezTo>
                    <a:cubicBezTo>
                      <a:pt x="54" y="422"/>
                      <a:pt x="54" y="422"/>
                      <a:pt x="54" y="422"/>
                    </a:cubicBezTo>
                    <a:cubicBezTo>
                      <a:pt x="54" y="422"/>
                      <a:pt x="54" y="422"/>
                      <a:pt x="54" y="422"/>
                    </a:cubicBezTo>
                    <a:cubicBezTo>
                      <a:pt x="54" y="422"/>
                      <a:pt x="54" y="422"/>
                      <a:pt x="54" y="422"/>
                    </a:cubicBezTo>
                    <a:cubicBezTo>
                      <a:pt x="54" y="422"/>
                      <a:pt x="54" y="422"/>
                      <a:pt x="54" y="422"/>
                    </a:cubicBezTo>
                    <a:cubicBezTo>
                      <a:pt x="53" y="422"/>
                      <a:pt x="53" y="422"/>
                      <a:pt x="53" y="422"/>
                    </a:cubicBezTo>
                    <a:cubicBezTo>
                      <a:pt x="53" y="422"/>
                      <a:pt x="53" y="422"/>
                      <a:pt x="53" y="422"/>
                    </a:cubicBezTo>
                    <a:cubicBezTo>
                      <a:pt x="53" y="422"/>
                      <a:pt x="53" y="422"/>
                      <a:pt x="53" y="422"/>
                    </a:cubicBezTo>
                    <a:cubicBezTo>
                      <a:pt x="53" y="422"/>
                      <a:pt x="53" y="422"/>
                      <a:pt x="53" y="422"/>
                    </a:cubicBezTo>
                    <a:cubicBezTo>
                      <a:pt x="53" y="422"/>
                      <a:pt x="53" y="422"/>
                      <a:pt x="53" y="422"/>
                    </a:cubicBezTo>
                    <a:cubicBezTo>
                      <a:pt x="52" y="422"/>
                      <a:pt x="52" y="422"/>
                      <a:pt x="52" y="422"/>
                    </a:cubicBezTo>
                    <a:cubicBezTo>
                      <a:pt x="52" y="422"/>
                      <a:pt x="52" y="422"/>
                      <a:pt x="52" y="422"/>
                    </a:cubicBezTo>
                    <a:cubicBezTo>
                      <a:pt x="52" y="422"/>
                      <a:pt x="52" y="422"/>
                      <a:pt x="52" y="422"/>
                    </a:cubicBezTo>
                    <a:cubicBezTo>
                      <a:pt x="52" y="422"/>
                      <a:pt x="52" y="422"/>
                      <a:pt x="52" y="422"/>
                    </a:cubicBezTo>
                    <a:cubicBezTo>
                      <a:pt x="52" y="422"/>
                      <a:pt x="52" y="422"/>
                      <a:pt x="52" y="422"/>
                    </a:cubicBezTo>
                    <a:cubicBezTo>
                      <a:pt x="52" y="434"/>
                      <a:pt x="52" y="445"/>
                      <a:pt x="52" y="457"/>
                    </a:cubicBezTo>
                    <a:cubicBezTo>
                      <a:pt x="52" y="457"/>
                      <a:pt x="52" y="457"/>
                      <a:pt x="52" y="457"/>
                    </a:cubicBezTo>
                    <a:cubicBezTo>
                      <a:pt x="52" y="457"/>
                      <a:pt x="52" y="457"/>
                      <a:pt x="52" y="457"/>
                    </a:cubicBezTo>
                    <a:cubicBezTo>
                      <a:pt x="52" y="457"/>
                      <a:pt x="52" y="457"/>
                      <a:pt x="52" y="457"/>
                    </a:cubicBezTo>
                    <a:cubicBezTo>
                      <a:pt x="52" y="457"/>
                      <a:pt x="52" y="457"/>
                      <a:pt x="52" y="457"/>
                    </a:cubicBezTo>
                    <a:cubicBezTo>
                      <a:pt x="53" y="457"/>
                      <a:pt x="53" y="457"/>
                      <a:pt x="53" y="457"/>
                    </a:cubicBezTo>
                    <a:cubicBezTo>
                      <a:pt x="53" y="457"/>
                      <a:pt x="53" y="457"/>
                      <a:pt x="53" y="457"/>
                    </a:cubicBezTo>
                    <a:cubicBezTo>
                      <a:pt x="53" y="457"/>
                      <a:pt x="53" y="457"/>
                      <a:pt x="53" y="457"/>
                    </a:cubicBezTo>
                    <a:cubicBezTo>
                      <a:pt x="53" y="457"/>
                      <a:pt x="53" y="457"/>
                      <a:pt x="53" y="457"/>
                    </a:cubicBezTo>
                    <a:cubicBezTo>
                      <a:pt x="53" y="457"/>
                      <a:pt x="53" y="457"/>
                      <a:pt x="53" y="457"/>
                    </a:cubicBezTo>
                    <a:cubicBezTo>
                      <a:pt x="54" y="457"/>
                      <a:pt x="54" y="457"/>
                      <a:pt x="54" y="457"/>
                    </a:cubicBezTo>
                    <a:cubicBezTo>
                      <a:pt x="54" y="457"/>
                      <a:pt x="54" y="457"/>
                      <a:pt x="54" y="457"/>
                    </a:cubicBezTo>
                    <a:cubicBezTo>
                      <a:pt x="54" y="457"/>
                      <a:pt x="54" y="457"/>
                      <a:pt x="54" y="457"/>
                    </a:cubicBezTo>
                    <a:cubicBezTo>
                      <a:pt x="54" y="457"/>
                      <a:pt x="54" y="457"/>
                      <a:pt x="54" y="457"/>
                    </a:cubicBezTo>
                    <a:cubicBezTo>
                      <a:pt x="54" y="457"/>
                      <a:pt x="54" y="457"/>
                      <a:pt x="54" y="457"/>
                    </a:cubicBezTo>
                    <a:cubicBezTo>
                      <a:pt x="55" y="457"/>
                      <a:pt x="55" y="457"/>
                      <a:pt x="55" y="457"/>
                    </a:cubicBezTo>
                    <a:cubicBezTo>
                      <a:pt x="55" y="457"/>
                      <a:pt x="55" y="457"/>
                      <a:pt x="55" y="457"/>
                    </a:cubicBezTo>
                    <a:cubicBezTo>
                      <a:pt x="55" y="457"/>
                      <a:pt x="55" y="457"/>
                      <a:pt x="55" y="457"/>
                    </a:cubicBezTo>
                    <a:cubicBezTo>
                      <a:pt x="55" y="457"/>
                      <a:pt x="55" y="457"/>
                      <a:pt x="55" y="457"/>
                    </a:cubicBezTo>
                    <a:cubicBezTo>
                      <a:pt x="55" y="457"/>
                      <a:pt x="55" y="457"/>
                      <a:pt x="55" y="457"/>
                    </a:cubicBezTo>
                    <a:cubicBezTo>
                      <a:pt x="56" y="457"/>
                      <a:pt x="56" y="457"/>
                      <a:pt x="56" y="457"/>
                    </a:cubicBezTo>
                    <a:cubicBezTo>
                      <a:pt x="56" y="457"/>
                      <a:pt x="56" y="457"/>
                      <a:pt x="56" y="457"/>
                    </a:cubicBezTo>
                    <a:cubicBezTo>
                      <a:pt x="56" y="457"/>
                      <a:pt x="56" y="457"/>
                      <a:pt x="56" y="457"/>
                    </a:cubicBezTo>
                    <a:cubicBezTo>
                      <a:pt x="56" y="457"/>
                      <a:pt x="56" y="457"/>
                      <a:pt x="56" y="457"/>
                    </a:cubicBezTo>
                    <a:cubicBezTo>
                      <a:pt x="56" y="457"/>
                      <a:pt x="56" y="457"/>
                      <a:pt x="56" y="457"/>
                    </a:cubicBezTo>
                    <a:cubicBezTo>
                      <a:pt x="57" y="457"/>
                      <a:pt x="57" y="457"/>
                      <a:pt x="57" y="457"/>
                    </a:cubicBezTo>
                    <a:cubicBezTo>
                      <a:pt x="57" y="457"/>
                      <a:pt x="57" y="457"/>
                      <a:pt x="57" y="457"/>
                    </a:cubicBezTo>
                    <a:cubicBezTo>
                      <a:pt x="57" y="457"/>
                      <a:pt x="57" y="457"/>
                      <a:pt x="57" y="457"/>
                    </a:cubicBezTo>
                    <a:cubicBezTo>
                      <a:pt x="57" y="457"/>
                      <a:pt x="57" y="457"/>
                      <a:pt x="57" y="457"/>
                    </a:cubicBezTo>
                    <a:cubicBezTo>
                      <a:pt x="57" y="457"/>
                      <a:pt x="57" y="457"/>
                      <a:pt x="57" y="457"/>
                    </a:cubicBezTo>
                    <a:cubicBezTo>
                      <a:pt x="58" y="457"/>
                      <a:pt x="58" y="457"/>
                      <a:pt x="58" y="457"/>
                    </a:cubicBezTo>
                    <a:cubicBezTo>
                      <a:pt x="58" y="457"/>
                      <a:pt x="58" y="457"/>
                      <a:pt x="58" y="457"/>
                    </a:cubicBezTo>
                    <a:cubicBezTo>
                      <a:pt x="58" y="457"/>
                      <a:pt x="58" y="457"/>
                      <a:pt x="58" y="457"/>
                    </a:cubicBezTo>
                    <a:cubicBezTo>
                      <a:pt x="58" y="457"/>
                      <a:pt x="58" y="457"/>
                      <a:pt x="58" y="457"/>
                    </a:cubicBezTo>
                    <a:cubicBezTo>
                      <a:pt x="58" y="457"/>
                      <a:pt x="58" y="457"/>
                      <a:pt x="58" y="457"/>
                    </a:cubicBezTo>
                    <a:cubicBezTo>
                      <a:pt x="58" y="457"/>
                      <a:pt x="58" y="457"/>
                      <a:pt x="58" y="457"/>
                    </a:cubicBezTo>
                    <a:cubicBezTo>
                      <a:pt x="59" y="457"/>
                      <a:pt x="59" y="457"/>
                      <a:pt x="59" y="457"/>
                    </a:cubicBezTo>
                    <a:cubicBezTo>
                      <a:pt x="59" y="457"/>
                      <a:pt x="59" y="457"/>
                      <a:pt x="59" y="457"/>
                    </a:cubicBezTo>
                    <a:cubicBezTo>
                      <a:pt x="59" y="479"/>
                      <a:pt x="59" y="479"/>
                      <a:pt x="59" y="479"/>
                    </a:cubicBezTo>
                    <a:close/>
                    <a:moveTo>
                      <a:pt x="59" y="205"/>
                    </a:moveTo>
                    <a:cubicBezTo>
                      <a:pt x="59" y="221"/>
                      <a:pt x="59" y="221"/>
                      <a:pt x="59" y="221"/>
                    </a:cubicBezTo>
                    <a:cubicBezTo>
                      <a:pt x="52" y="221"/>
                      <a:pt x="52" y="221"/>
                      <a:pt x="52" y="221"/>
                    </a:cubicBezTo>
                    <a:cubicBezTo>
                      <a:pt x="52" y="232"/>
                      <a:pt x="52" y="244"/>
                      <a:pt x="52" y="256"/>
                    </a:cubicBezTo>
                    <a:cubicBezTo>
                      <a:pt x="59" y="256"/>
                      <a:pt x="59" y="256"/>
                      <a:pt x="59" y="256"/>
                    </a:cubicBezTo>
                    <a:cubicBezTo>
                      <a:pt x="59" y="271"/>
                      <a:pt x="59" y="271"/>
                      <a:pt x="59" y="271"/>
                    </a:cubicBezTo>
                    <a:cubicBezTo>
                      <a:pt x="59" y="271"/>
                      <a:pt x="59" y="271"/>
                      <a:pt x="59" y="271"/>
                    </a:cubicBezTo>
                    <a:cubicBezTo>
                      <a:pt x="58" y="271"/>
                      <a:pt x="58" y="271"/>
                      <a:pt x="58" y="271"/>
                    </a:cubicBezTo>
                    <a:cubicBezTo>
                      <a:pt x="58" y="271"/>
                      <a:pt x="58" y="271"/>
                      <a:pt x="58" y="271"/>
                    </a:cubicBezTo>
                    <a:cubicBezTo>
                      <a:pt x="58" y="271"/>
                      <a:pt x="58" y="271"/>
                      <a:pt x="58" y="271"/>
                    </a:cubicBezTo>
                    <a:cubicBezTo>
                      <a:pt x="58" y="271"/>
                      <a:pt x="58" y="271"/>
                      <a:pt x="58" y="271"/>
                    </a:cubicBezTo>
                    <a:cubicBezTo>
                      <a:pt x="58" y="271"/>
                      <a:pt x="58" y="271"/>
                      <a:pt x="58" y="271"/>
                    </a:cubicBezTo>
                    <a:cubicBezTo>
                      <a:pt x="58" y="271"/>
                      <a:pt x="58" y="271"/>
                      <a:pt x="58" y="271"/>
                    </a:cubicBezTo>
                    <a:cubicBezTo>
                      <a:pt x="57" y="271"/>
                      <a:pt x="57" y="271"/>
                      <a:pt x="57" y="271"/>
                    </a:cubicBezTo>
                    <a:cubicBezTo>
                      <a:pt x="57" y="271"/>
                      <a:pt x="57" y="271"/>
                      <a:pt x="57" y="271"/>
                    </a:cubicBezTo>
                    <a:cubicBezTo>
                      <a:pt x="57" y="271"/>
                      <a:pt x="57" y="271"/>
                      <a:pt x="57" y="271"/>
                    </a:cubicBezTo>
                    <a:cubicBezTo>
                      <a:pt x="57" y="271"/>
                      <a:pt x="57" y="271"/>
                      <a:pt x="57" y="271"/>
                    </a:cubicBezTo>
                    <a:cubicBezTo>
                      <a:pt x="56" y="271"/>
                      <a:pt x="56" y="271"/>
                      <a:pt x="56" y="271"/>
                    </a:cubicBezTo>
                    <a:cubicBezTo>
                      <a:pt x="56" y="271"/>
                      <a:pt x="56" y="271"/>
                      <a:pt x="56" y="271"/>
                    </a:cubicBezTo>
                    <a:cubicBezTo>
                      <a:pt x="56" y="271"/>
                      <a:pt x="56" y="271"/>
                      <a:pt x="56" y="271"/>
                    </a:cubicBezTo>
                    <a:cubicBezTo>
                      <a:pt x="56" y="271"/>
                      <a:pt x="56" y="271"/>
                      <a:pt x="56" y="271"/>
                    </a:cubicBezTo>
                    <a:cubicBezTo>
                      <a:pt x="56" y="271"/>
                      <a:pt x="56" y="271"/>
                      <a:pt x="56" y="271"/>
                    </a:cubicBezTo>
                    <a:cubicBezTo>
                      <a:pt x="56" y="271"/>
                      <a:pt x="56" y="271"/>
                      <a:pt x="56" y="271"/>
                    </a:cubicBezTo>
                    <a:cubicBezTo>
                      <a:pt x="55" y="271"/>
                      <a:pt x="55" y="271"/>
                      <a:pt x="55" y="271"/>
                    </a:cubicBezTo>
                    <a:cubicBezTo>
                      <a:pt x="55" y="271"/>
                      <a:pt x="55" y="271"/>
                      <a:pt x="55" y="271"/>
                    </a:cubicBezTo>
                    <a:cubicBezTo>
                      <a:pt x="55" y="271"/>
                      <a:pt x="55" y="271"/>
                      <a:pt x="55" y="271"/>
                    </a:cubicBezTo>
                    <a:cubicBezTo>
                      <a:pt x="55" y="271"/>
                      <a:pt x="55" y="271"/>
                      <a:pt x="55" y="271"/>
                    </a:cubicBezTo>
                    <a:cubicBezTo>
                      <a:pt x="55" y="271"/>
                      <a:pt x="55" y="271"/>
                      <a:pt x="55" y="271"/>
                    </a:cubicBezTo>
                    <a:cubicBezTo>
                      <a:pt x="54" y="271"/>
                      <a:pt x="54" y="271"/>
                      <a:pt x="54" y="271"/>
                    </a:cubicBezTo>
                    <a:cubicBezTo>
                      <a:pt x="54" y="271"/>
                      <a:pt x="54" y="271"/>
                      <a:pt x="54" y="271"/>
                    </a:cubicBezTo>
                    <a:cubicBezTo>
                      <a:pt x="54" y="271"/>
                      <a:pt x="54" y="271"/>
                      <a:pt x="54" y="271"/>
                    </a:cubicBezTo>
                    <a:cubicBezTo>
                      <a:pt x="54" y="271"/>
                      <a:pt x="54" y="271"/>
                      <a:pt x="54" y="271"/>
                    </a:cubicBezTo>
                    <a:cubicBezTo>
                      <a:pt x="54" y="271"/>
                      <a:pt x="54" y="271"/>
                      <a:pt x="54" y="271"/>
                    </a:cubicBezTo>
                    <a:cubicBezTo>
                      <a:pt x="54" y="271"/>
                      <a:pt x="54" y="271"/>
                      <a:pt x="54" y="271"/>
                    </a:cubicBezTo>
                    <a:cubicBezTo>
                      <a:pt x="53" y="271"/>
                      <a:pt x="53" y="271"/>
                      <a:pt x="53" y="271"/>
                    </a:cubicBezTo>
                    <a:cubicBezTo>
                      <a:pt x="53" y="271"/>
                      <a:pt x="53" y="271"/>
                      <a:pt x="53" y="271"/>
                    </a:cubicBezTo>
                    <a:cubicBezTo>
                      <a:pt x="53" y="271"/>
                      <a:pt x="53" y="271"/>
                      <a:pt x="53" y="271"/>
                    </a:cubicBezTo>
                    <a:cubicBezTo>
                      <a:pt x="53" y="271"/>
                      <a:pt x="53" y="271"/>
                      <a:pt x="53" y="271"/>
                    </a:cubicBezTo>
                    <a:cubicBezTo>
                      <a:pt x="53" y="271"/>
                      <a:pt x="53" y="271"/>
                      <a:pt x="53" y="271"/>
                    </a:cubicBezTo>
                    <a:cubicBezTo>
                      <a:pt x="52" y="271"/>
                      <a:pt x="52" y="271"/>
                      <a:pt x="52" y="271"/>
                    </a:cubicBezTo>
                    <a:cubicBezTo>
                      <a:pt x="52" y="271"/>
                      <a:pt x="52" y="271"/>
                      <a:pt x="52" y="271"/>
                    </a:cubicBezTo>
                    <a:cubicBezTo>
                      <a:pt x="52" y="271"/>
                      <a:pt x="52" y="271"/>
                      <a:pt x="52" y="271"/>
                    </a:cubicBezTo>
                    <a:cubicBezTo>
                      <a:pt x="52" y="271"/>
                      <a:pt x="52" y="271"/>
                      <a:pt x="52" y="271"/>
                    </a:cubicBezTo>
                    <a:cubicBezTo>
                      <a:pt x="52" y="271"/>
                      <a:pt x="52" y="271"/>
                      <a:pt x="52" y="271"/>
                    </a:cubicBezTo>
                    <a:cubicBezTo>
                      <a:pt x="52" y="283"/>
                      <a:pt x="52" y="294"/>
                      <a:pt x="52" y="306"/>
                    </a:cubicBezTo>
                    <a:cubicBezTo>
                      <a:pt x="52" y="306"/>
                      <a:pt x="52" y="306"/>
                      <a:pt x="52" y="306"/>
                    </a:cubicBezTo>
                    <a:cubicBezTo>
                      <a:pt x="52" y="306"/>
                      <a:pt x="52" y="306"/>
                      <a:pt x="52" y="306"/>
                    </a:cubicBezTo>
                    <a:cubicBezTo>
                      <a:pt x="52" y="306"/>
                      <a:pt x="52" y="306"/>
                      <a:pt x="52" y="306"/>
                    </a:cubicBezTo>
                    <a:cubicBezTo>
                      <a:pt x="52" y="306"/>
                      <a:pt x="52" y="306"/>
                      <a:pt x="52" y="306"/>
                    </a:cubicBezTo>
                    <a:cubicBezTo>
                      <a:pt x="53" y="306"/>
                      <a:pt x="53" y="306"/>
                      <a:pt x="53" y="306"/>
                    </a:cubicBezTo>
                    <a:cubicBezTo>
                      <a:pt x="53" y="306"/>
                      <a:pt x="53" y="306"/>
                      <a:pt x="53" y="306"/>
                    </a:cubicBezTo>
                    <a:cubicBezTo>
                      <a:pt x="53" y="306"/>
                      <a:pt x="53" y="306"/>
                      <a:pt x="53" y="306"/>
                    </a:cubicBezTo>
                    <a:cubicBezTo>
                      <a:pt x="53" y="306"/>
                      <a:pt x="53" y="306"/>
                      <a:pt x="53" y="306"/>
                    </a:cubicBezTo>
                    <a:cubicBezTo>
                      <a:pt x="53" y="306"/>
                      <a:pt x="53" y="306"/>
                      <a:pt x="53" y="306"/>
                    </a:cubicBezTo>
                    <a:cubicBezTo>
                      <a:pt x="54" y="306"/>
                      <a:pt x="54" y="306"/>
                      <a:pt x="54" y="306"/>
                    </a:cubicBezTo>
                    <a:cubicBezTo>
                      <a:pt x="54" y="306"/>
                      <a:pt x="54" y="306"/>
                      <a:pt x="54" y="306"/>
                    </a:cubicBezTo>
                    <a:cubicBezTo>
                      <a:pt x="54" y="306"/>
                      <a:pt x="54" y="306"/>
                      <a:pt x="54" y="306"/>
                    </a:cubicBezTo>
                    <a:cubicBezTo>
                      <a:pt x="54" y="306"/>
                      <a:pt x="54" y="306"/>
                      <a:pt x="54" y="306"/>
                    </a:cubicBezTo>
                    <a:cubicBezTo>
                      <a:pt x="54" y="306"/>
                      <a:pt x="54" y="306"/>
                      <a:pt x="54" y="306"/>
                    </a:cubicBezTo>
                    <a:cubicBezTo>
                      <a:pt x="54" y="306"/>
                      <a:pt x="54" y="306"/>
                      <a:pt x="54" y="306"/>
                    </a:cubicBezTo>
                    <a:cubicBezTo>
                      <a:pt x="55" y="306"/>
                      <a:pt x="55" y="306"/>
                      <a:pt x="55" y="306"/>
                    </a:cubicBezTo>
                    <a:cubicBezTo>
                      <a:pt x="55" y="306"/>
                      <a:pt x="55" y="306"/>
                      <a:pt x="55" y="306"/>
                    </a:cubicBezTo>
                    <a:cubicBezTo>
                      <a:pt x="55" y="306"/>
                      <a:pt x="55" y="306"/>
                      <a:pt x="55" y="306"/>
                    </a:cubicBezTo>
                    <a:cubicBezTo>
                      <a:pt x="55" y="306"/>
                      <a:pt x="55" y="306"/>
                      <a:pt x="55" y="306"/>
                    </a:cubicBezTo>
                    <a:cubicBezTo>
                      <a:pt x="55" y="306"/>
                      <a:pt x="55" y="306"/>
                      <a:pt x="55" y="306"/>
                    </a:cubicBezTo>
                    <a:cubicBezTo>
                      <a:pt x="56" y="306"/>
                      <a:pt x="56" y="306"/>
                      <a:pt x="56" y="306"/>
                    </a:cubicBezTo>
                    <a:cubicBezTo>
                      <a:pt x="56" y="306"/>
                      <a:pt x="56" y="306"/>
                      <a:pt x="56" y="306"/>
                    </a:cubicBezTo>
                    <a:cubicBezTo>
                      <a:pt x="56" y="306"/>
                      <a:pt x="56" y="306"/>
                      <a:pt x="56" y="306"/>
                    </a:cubicBezTo>
                    <a:cubicBezTo>
                      <a:pt x="56" y="306"/>
                      <a:pt x="56" y="306"/>
                      <a:pt x="56" y="306"/>
                    </a:cubicBezTo>
                    <a:cubicBezTo>
                      <a:pt x="56" y="306"/>
                      <a:pt x="56" y="306"/>
                      <a:pt x="56" y="306"/>
                    </a:cubicBezTo>
                    <a:cubicBezTo>
                      <a:pt x="56" y="306"/>
                      <a:pt x="56" y="306"/>
                      <a:pt x="56" y="306"/>
                    </a:cubicBezTo>
                    <a:cubicBezTo>
                      <a:pt x="57" y="306"/>
                      <a:pt x="57" y="306"/>
                      <a:pt x="57" y="306"/>
                    </a:cubicBezTo>
                    <a:cubicBezTo>
                      <a:pt x="57" y="306"/>
                      <a:pt x="57" y="306"/>
                      <a:pt x="57" y="306"/>
                    </a:cubicBezTo>
                    <a:cubicBezTo>
                      <a:pt x="57" y="306"/>
                      <a:pt x="57" y="306"/>
                      <a:pt x="57" y="306"/>
                    </a:cubicBezTo>
                    <a:cubicBezTo>
                      <a:pt x="57" y="306"/>
                      <a:pt x="57" y="306"/>
                      <a:pt x="57" y="306"/>
                    </a:cubicBezTo>
                    <a:cubicBezTo>
                      <a:pt x="58" y="306"/>
                      <a:pt x="58" y="306"/>
                      <a:pt x="58" y="306"/>
                    </a:cubicBezTo>
                    <a:cubicBezTo>
                      <a:pt x="58" y="306"/>
                      <a:pt x="58" y="306"/>
                      <a:pt x="58" y="306"/>
                    </a:cubicBezTo>
                    <a:cubicBezTo>
                      <a:pt x="58" y="306"/>
                      <a:pt x="58" y="306"/>
                      <a:pt x="58" y="306"/>
                    </a:cubicBezTo>
                    <a:cubicBezTo>
                      <a:pt x="58" y="306"/>
                      <a:pt x="58" y="306"/>
                      <a:pt x="58" y="306"/>
                    </a:cubicBezTo>
                    <a:cubicBezTo>
                      <a:pt x="58" y="306"/>
                      <a:pt x="58" y="306"/>
                      <a:pt x="58" y="306"/>
                    </a:cubicBezTo>
                    <a:cubicBezTo>
                      <a:pt x="58" y="306"/>
                      <a:pt x="58" y="306"/>
                      <a:pt x="58" y="306"/>
                    </a:cubicBezTo>
                    <a:cubicBezTo>
                      <a:pt x="59" y="306"/>
                      <a:pt x="59" y="306"/>
                      <a:pt x="59" y="306"/>
                    </a:cubicBezTo>
                    <a:cubicBezTo>
                      <a:pt x="59" y="306"/>
                      <a:pt x="59" y="306"/>
                      <a:pt x="59" y="306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2" y="321"/>
                      <a:pt x="52" y="321"/>
                      <a:pt x="52" y="321"/>
                    </a:cubicBezTo>
                    <a:cubicBezTo>
                      <a:pt x="52" y="333"/>
                      <a:pt x="52" y="345"/>
                      <a:pt x="52" y="356"/>
                    </a:cubicBezTo>
                    <a:cubicBezTo>
                      <a:pt x="59" y="356"/>
                      <a:pt x="59" y="356"/>
                      <a:pt x="59" y="356"/>
                    </a:cubicBezTo>
                    <a:cubicBezTo>
                      <a:pt x="59" y="372"/>
                      <a:pt x="59" y="372"/>
                      <a:pt x="59" y="372"/>
                    </a:cubicBezTo>
                    <a:cubicBezTo>
                      <a:pt x="59" y="372"/>
                      <a:pt x="59" y="372"/>
                      <a:pt x="59" y="372"/>
                    </a:cubicBezTo>
                    <a:cubicBezTo>
                      <a:pt x="59" y="372"/>
                      <a:pt x="59" y="372"/>
                      <a:pt x="59" y="372"/>
                    </a:cubicBezTo>
                    <a:cubicBezTo>
                      <a:pt x="58" y="372"/>
                      <a:pt x="58" y="372"/>
                      <a:pt x="58" y="372"/>
                    </a:cubicBezTo>
                    <a:cubicBezTo>
                      <a:pt x="58" y="372"/>
                      <a:pt x="58" y="372"/>
                      <a:pt x="58" y="372"/>
                    </a:cubicBezTo>
                    <a:cubicBezTo>
                      <a:pt x="58" y="372"/>
                      <a:pt x="58" y="372"/>
                      <a:pt x="58" y="372"/>
                    </a:cubicBezTo>
                    <a:cubicBezTo>
                      <a:pt x="58" y="372"/>
                      <a:pt x="58" y="372"/>
                      <a:pt x="58" y="372"/>
                    </a:cubicBezTo>
                    <a:cubicBezTo>
                      <a:pt x="58" y="372"/>
                      <a:pt x="58" y="372"/>
                      <a:pt x="58" y="372"/>
                    </a:cubicBezTo>
                    <a:cubicBezTo>
                      <a:pt x="57" y="372"/>
                      <a:pt x="57" y="372"/>
                      <a:pt x="57" y="372"/>
                    </a:cubicBezTo>
                    <a:cubicBezTo>
                      <a:pt x="57" y="372"/>
                      <a:pt x="57" y="372"/>
                      <a:pt x="57" y="372"/>
                    </a:cubicBezTo>
                    <a:cubicBezTo>
                      <a:pt x="57" y="372"/>
                      <a:pt x="57" y="372"/>
                      <a:pt x="57" y="372"/>
                    </a:cubicBezTo>
                    <a:cubicBezTo>
                      <a:pt x="57" y="372"/>
                      <a:pt x="57" y="372"/>
                      <a:pt x="57" y="372"/>
                    </a:cubicBezTo>
                    <a:cubicBezTo>
                      <a:pt x="57" y="372"/>
                      <a:pt x="57" y="372"/>
                      <a:pt x="57" y="372"/>
                    </a:cubicBezTo>
                    <a:cubicBezTo>
                      <a:pt x="56" y="372"/>
                      <a:pt x="56" y="372"/>
                      <a:pt x="56" y="372"/>
                    </a:cubicBezTo>
                    <a:cubicBezTo>
                      <a:pt x="56" y="372"/>
                      <a:pt x="56" y="372"/>
                      <a:pt x="56" y="372"/>
                    </a:cubicBezTo>
                    <a:cubicBezTo>
                      <a:pt x="56" y="372"/>
                      <a:pt x="56" y="372"/>
                      <a:pt x="56" y="372"/>
                    </a:cubicBezTo>
                    <a:cubicBezTo>
                      <a:pt x="56" y="372"/>
                      <a:pt x="56" y="372"/>
                      <a:pt x="56" y="372"/>
                    </a:cubicBezTo>
                    <a:cubicBezTo>
                      <a:pt x="56" y="372"/>
                      <a:pt x="56" y="372"/>
                      <a:pt x="56" y="372"/>
                    </a:cubicBezTo>
                    <a:cubicBezTo>
                      <a:pt x="56" y="372"/>
                      <a:pt x="56" y="372"/>
                      <a:pt x="56" y="372"/>
                    </a:cubicBezTo>
                    <a:cubicBezTo>
                      <a:pt x="55" y="372"/>
                      <a:pt x="55" y="372"/>
                      <a:pt x="55" y="372"/>
                    </a:cubicBezTo>
                    <a:cubicBezTo>
                      <a:pt x="55" y="372"/>
                      <a:pt x="55" y="372"/>
                      <a:pt x="55" y="372"/>
                    </a:cubicBezTo>
                    <a:cubicBezTo>
                      <a:pt x="55" y="372"/>
                      <a:pt x="55" y="372"/>
                      <a:pt x="55" y="372"/>
                    </a:cubicBezTo>
                    <a:cubicBezTo>
                      <a:pt x="55" y="372"/>
                      <a:pt x="55" y="372"/>
                      <a:pt x="55" y="372"/>
                    </a:cubicBezTo>
                    <a:cubicBezTo>
                      <a:pt x="55" y="372"/>
                      <a:pt x="55" y="372"/>
                      <a:pt x="55" y="372"/>
                    </a:cubicBezTo>
                    <a:cubicBezTo>
                      <a:pt x="54" y="372"/>
                      <a:pt x="54" y="372"/>
                      <a:pt x="54" y="372"/>
                    </a:cubicBezTo>
                    <a:cubicBezTo>
                      <a:pt x="54" y="372"/>
                      <a:pt x="54" y="372"/>
                      <a:pt x="54" y="372"/>
                    </a:cubicBezTo>
                    <a:cubicBezTo>
                      <a:pt x="54" y="372"/>
                      <a:pt x="54" y="372"/>
                      <a:pt x="54" y="372"/>
                    </a:cubicBezTo>
                    <a:cubicBezTo>
                      <a:pt x="54" y="372"/>
                      <a:pt x="54" y="372"/>
                      <a:pt x="54" y="372"/>
                    </a:cubicBezTo>
                    <a:cubicBezTo>
                      <a:pt x="54" y="372"/>
                      <a:pt x="54" y="372"/>
                      <a:pt x="54" y="372"/>
                    </a:cubicBezTo>
                    <a:cubicBezTo>
                      <a:pt x="54" y="372"/>
                      <a:pt x="54" y="372"/>
                      <a:pt x="54" y="372"/>
                    </a:cubicBezTo>
                    <a:cubicBezTo>
                      <a:pt x="53" y="372"/>
                      <a:pt x="53" y="372"/>
                      <a:pt x="53" y="372"/>
                    </a:cubicBezTo>
                    <a:cubicBezTo>
                      <a:pt x="53" y="372"/>
                      <a:pt x="53" y="372"/>
                      <a:pt x="53" y="372"/>
                    </a:cubicBezTo>
                    <a:cubicBezTo>
                      <a:pt x="53" y="372"/>
                      <a:pt x="53" y="372"/>
                      <a:pt x="53" y="372"/>
                    </a:cubicBezTo>
                    <a:cubicBezTo>
                      <a:pt x="53" y="372"/>
                      <a:pt x="53" y="372"/>
                      <a:pt x="53" y="372"/>
                    </a:cubicBezTo>
                    <a:cubicBezTo>
                      <a:pt x="52" y="372"/>
                      <a:pt x="52" y="372"/>
                      <a:pt x="52" y="372"/>
                    </a:cubicBezTo>
                    <a:cubicBezTo>
                      <a:pt x="52" y="372"/>
                      <a:pt x="52" y="372"/>
                      <a:pt x="52" y="372"/>
                    </a:cubicBezTo>
                    <a:cubicBezTo>
                      <a:pt x="52" y="372"/>
                      <a:pt x="52" y="372"/>
                      <a:pt x="52" y="372"/>
                    </a:cubicBezTo>
                    <a:cubicBezTo>
                      <a:pt x="52" y="372"/>
                      <a:pt x="52" y="372"/>
                      <a:pt x="52" y="372"/>
                    </a:cubicBezTo>
                    <a:cubicBezTo>
                      <a:pt x="52" y="372"/>
                      <a:pt x="52" y="372"/>
                      <a:pt x="52" y="372"/>
                    </a:cubicBezTo>
                    <a:cubicBezTo>
                      <a:pt x="52" y="372"/>
                      <a:pt x="52" y="372"/>
                      <a:pt x="52" y="372"/>
                    </a:cubicBezTo>
                    <a:cubicBezTo>
                      <a:pt x="27" y="372"/>
                      <a:pt x="27" y="372"/>
                      <a:pt x="27" y="372"/>
                    </a:cubicBezTo>
                    <a:cubicBezTo>
                      <a:pt x="27" y="356"/>
                      <a:pt x="27" y="356"/>
                      <a:pt x="27" y="356"/>
                    </a:cubicBezTo>
                    <a:cubicBezTo>
                      <a:pt x="34" y="356"/>
                      <a:pt x="34" y="356"/>
                      <a:pt x="34" y="356"/>
                    </a:cubicBezTo>
                    <a:cubicBezTo>
                      <a:pt x="34" y="345"/>
                      <a:pt x="34" y="333"/>
                      <a:pt x="34" y="321"/>
                    </a:cubicBezTo>
                    <a:cubicBezTo>
                      <a:pt x="27" y="321"/>
                      <a:pt x="27" y="321"/>
                      <a:pt x="27" y="321"/>
                    </a:cubicBezTo>
                    <a:cubicBezTo>
                      <a:pt x="27" y="306"/>
                      <a:pt x="27" y="306"/>
                      <a:pt x="27" y="306"/>
                    </a:cubicBezTo>
                    <a:cubicBezTo>
                      <a:pt x="34" y="306"/>
                      <a:pt x="34" y="306"/>
                      <a:pt x="34" y="306"/>
                    </a:cubicBezTo>
                    <a:cubicBezTo>
                      <a:pt x="34" y="294"/>
                      <a:pt x="34" y="283"/>
                      <a:pt x="34" y="271"/>
                    </a:cubicBezTo>
                    <a:cubicBezTo>
                      <a:pt x="27" y="271"/>
                      <a:pt x="27" y="271"/>
                      <a:pt x="27" y="271"/>
                    </a:cubicBezTo>
                    <a:cubicBezTo>
                      <a:pt x="27" y="256"/>
                      <a:pt x="27" y="256"/>
                      <a:pt x="27" y="256"/>
                    </a:cubicBezTo>
                    <a:cubicBezTo>
                      <a:pt x="34" y="256"/>
                      <a:pt x="34" y="256"/>
                      <a:pt x="34" y="256"/>
                    </a:cubicBezTo>
                    <a:cubicBezTo>
                      <a:pt x="34" y="244"/>
                      <a:pt x="34" y="232"/>
                      <a:pt x="34" y="221"/>
                    </a:cubicBezTo>
                    <a:cubicBezTo>
                      <a:pt x="27" y="221"/>
                      <a:pt x="27" y="221"/>
                      <a:pt x="27" y="221"/>
                    </a:cubicBezTo>
                    <a:cubicBezTo>
                      <a:pt x="27" y="205"/>
                      <a:pt x="27" y="205"/>
                      <a:pt x="27" y="205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53" y="205"/>
                      <a:pt x="53" y="205"/>
                      <a:pt x="53" y="205"/>
                    </a:cubicBezTo>
                    <a:cubicBezTo>
                      <a:pt x="53" y="205"/>
                      <a:pt x="53" y="205"/>
                      <a:pt x="53" y="205"/>
                    </a:cubicBezTo>
                    <a:cubicBezTo>
                      <a:pt x="53" y="205"/>
                      <a:pt x="53" y="205"/>
                      <a:pt x="53" y="205"/>
                    </a:cubicBezTo>
                    <a:cubicBezTo>
                      <a:pt x="53" y="205"/>
                      <a:pt x="53" y="205"/>
                      <a:pt x="53" y="205"/>
                    </a:cubicBezTo>
                    <a:cubicBezTo>
                      <a:pt x="54" y="205"/>
                      <a:pt x="54" y="205"/>
                      <a:pt x="54" y="205"/>
                    </a:cubicBezTo>
                    <a:cubicBezTo>
                      <a:pt x="54" y="205"/>
                      <a:pt x="54" y="205"/>
                      <a:pt x="54" y="205"/>
                    </a:cubicBezTo>
                    <a:cubicBezTo>
                      <a:pt x="54" y="205"/>
                      <a:pt x="54" y="205"/>
                      <a:pt x="54" y="205"/>
                    </a:cubicBezTo>
                    <a:cubicBezTo>
                      <a:pt x="54" y="205"/>
                      <a:pt x="54" y="205"/>
                      <a:pt x="54" y="205"/>
                    </a:cubicBezTo>
                    <a:cubicBezTo>
                      <a:pt x="54" y="205"/>
                      <a:pt x="54" y="205"/>
                      <a:pt x="54" y="205"/>
                    </a:cubicBezTo>
                    <a:cubicBezTo>
                      <a:pt x="54" y="205"/>
                      <a:pt x="54" y="205"/>
                      <a:pt x="54" y="205"/>
                    </a:cubicBezTo>
                    <a:cubicBezTo>
                      <a:pt x="55" y="205"/>
                      <a:pt x="55" y="205"/>
                      <a:pt x="55" y="205"/>
                    </a:cubicBezTo>
                    <a:cubicBezTo>
                      <a:pt x="55" y="205"/>
                      <a:pt x="55" y="205"/>
                      <a:pt x="55" y="205"/>
                    </a:cubicBezTo>
                    <a:cubicBezTo>
                      <a:pt x="55" y="205"/>
                      <a:pt x="55" y="205"/>
                      <a:pt x="55" y="205"/>
                    </a:cubicBezTo>
                    <a:cubicBezTo>
                      <a:pt x="55" y="205"/>
                      <a:pt x="55" y="205"/>
                      <a:pt x="55" y="205"/>
                    </a:cubicBezTo>
                    <a:cubicBezTo>
                      <a:pt x="56" y="205"/>
                      <a:pt x="56" y="205"/>
                      <a:pt x="56" y="205"/>
                    </a:cubicBezTo>
                    <a:cubicBezTo>
                      <a:pt x="56" y="205"/>
                      <a:pt x="56" y="205"/>
                      <a:pt x="56" y="205"/>
                    </a:cubicBezTo>
                    <a:cubicBezTo>
                      <a:pt x="56" y="205"/>
                      <a:pt x="56" y="205"/>
                      <a:pt x="56" y="205"/>
                    </a:cubicBezTo>
                    <a:cubicBezTo>
                      <a:pt x="56" y="205"/>
                      <a:pt x="56" y="205"/>
                      <a:pt x="56" y="205"/>
                    </a:cubicBezTo>
                    <a:cubicBezTo>
                      <a:pt x="56" y="205"/>
                      <a:pt x="56" y="205"/>
                      <a:pt x="56" y="205"/>
                    </a:cubicBezTo>
                    <a:cubicBezTo>
                      <a:pt x="56" y="205"/>
                      <a:pt x="56" y="205"/>
                      <a:pt x="56" y="205"/>
                    </a:cubicBezTo>
                    <a:cubicBezTo>
                      <a:pt x="57" y="205"/>
                      <a:pt x="57" y="205"/>
                      <a:pt x="57" y="205"/>
                    </a:cubicBezTo>
                    <a:cubicBezTo>
                      <a:pt x="57" y="205"/>
                      <a:pt x="57" y="205"/>
                      <a:pt x="57" y="205"/>
                    </a:cubicBezTo>
                    <a:cubicBezTo>
                      <a:pt x="57" y="205"/>
                      <a:pt x="57" y="205"/>
                      <a:pt x="57" y="205"/>
                    </a:cubicBezTo>
                    <a:cubicBezTo>
                      <a:pt x="57" y="205"/>
                      <a:pt x="57" y="205"/>
                      <a:pt x="57" y="205"/>
                    </a:cubicBezTo>
                    <a:cubicBezTo>
                      <a:pt x="57" y="205"/>
                      <a:pt x="57" y="205"/>
                      <a:pt x="57" y="205"/>
                    </a:cubicBezTo>
                    <a:cubicBezTo>
                      <a:pt x="58" y="205"/>
                      <a:pt x="58" y="205"/>
                      <a:pt x="58" y="205"/>
                    </a:cubicBezTo>
                    <a:cubicBezTo>
                      <a:pt x="58" y="205"/>
                      <a:pt x="58" y="205"/>
                      <a:pt x="58" y="205"/>
                    </a:cubicBezTo>
                    <a:cubicBezTo>
                      <a:pt x="58" y="205"/>
                      <a:pt x="58" y="205"/>
                      <a:pt x="58" y="205"/>
                    </a:cubicBezTo>
                    <a:cubicBezTo>
                      <a:pt x="58" y="205"/>
                      <a:pt x="58" y="205"/>
                      <a:pt x="58" y="205"/>
                    </a:cubicBezTo>
                    <a:cubicBezTo>
                      <a:pt x="58" y="205"/>
                      <a:pt x="58" y="205"/>
                      <a:pt x="58" y="205"/>
                    </a:cubicBezTo>
                    <a:cubicBezTo>
                      <a:pt x="59" y="205"/>
                      <a:pt x="59" y="205"/>
                      <a:pt x="59" y="205"/>
                    </a:cubicBezTo>
                    <a:close/>
                    <a:moveTo>
                      <a:pt x="0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31"/>
                      <a:pt x="20" y="43"/>
                      <a:pt x="20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0" y="81"/>
                      <a:pt x="20" y="93"/>
                      <a:pt x="20" y="105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27" y="120"/>
                      <a:pt x="27" y="120"/>
                      <a:pt x="27" y="120"/>
                    </a:cubicBezTo>
                    <a:cubicBezTo>
                      <a:pt x="20" y="120"/>
                      <a:pt x="20" y="120"/>
                      <a:pt x="20" y="120"/>
                    </a:cubicBezTo>
                    <a:cubicBezTo>
                      <a:pt x="20" y="132"/>
                      <a:pt x="20" y="143"/>
                      <a:pt x="20" y="155"/>
                    </a:cubicBezTo>
                    <a:cubicBezTo>
                      <a:pt x="27" y="155"/>
                      <a:pt x="27" y="155"/>
                      <a:pt x="27" y="155"/>
                    </a:cubicBezTo>
                    <a:cubicBezTo>
                      <a:pt x="27" y="170"/>
                      <a:pt x="27" y="170"/>
                      <a:pt x="27" y="170"/>
                    </a:cubicBezTo>
                    <a:cubicBezTo>
                      <a:pt x="20" y="170"/>
                      <a:pt x="20" y="170"/>
                      <a:pt x="20" y="170"/>
                    </a:cubicBezTo>
                    <a:cubicBezTo>
                      <a:pt x="20" y="182"/>
                      <a:pt x="20" y="194"/>
                      <a:pt x="20" y="205"/>
                    </a:cubicBezTo>
                    <a:cubicBezTo>
                      <a:pt x="27" y="205"/>
                      <a:pt x="27" y="205"/>
                      <a:pt x="27" y="205"/>
                    </a:cubicBezTo>
                    <a:cubicBezTo>
                      <a:pt x="27" y="221"/>
                      <a:pt x="27" y="221"/>
                      <a:pt x="27" y="221"/>
                    </a:cubicBezTo>
                    <a:cubicBezTo>
                      <a:pt x="20" y="221"/>
                      <a:pt x="20" y="221"/>
                      <a:pt x="20" y="221"/>
                    </a:cubicBezTo>
                    <a:cubicBezTo>
                      <a:pt x="20" y="232"/>
                      <a:pt x="20" y="244"/>
                      <a:pt x="20" y="256"/>
                    </a:cubicBezTo>
                    <a:cubicBezTo>
                      <a:pt x="27" y="256"/>
                      <a:pt x="27" y="256"/>
                      <a:pt x="27" y="256"/>
                    </a:cubicBezTo>
                    <a:cubicBezTo>
                      <a:pt x="27" y="271"/>
                      <a:pt x="27" y="271"/>
                      <a:pt x="27" y="271"/>
                    </a:cubicBezTo>
                    <a:cubicBezTo>
                      <a:pt x="20" y="271"/>
                      <a:pt x="20" y="271"/>
                      <a:pt x="20" y="271"/>
                    </a:cubicBezTo>
                    <a:cubicBezTo>
                      <a:pt x="20" y="283"/>
                      <a:pt x="20" y="294"/>
                      <a:pt x="20" y="306"/>
                    </a:cubicBezTo>
                    <a:cubicBezTo>
                      <a:pt x="27" y="306"/>
                      <a:pt x="27" y="306"/>
                      <a:pt x="27" y="306"/>
                    </a:cubicBezTo>
                    <a:cubicBezTo>
                      <a:pt x="27" y="321"/>
                      <a:pt x="27" y="321"/>
                      <a:pt x="27" y="321"/>
                    </a:cubicBezTo>
                    <a:cubicBezTo>
                      <a:pt x="20" y="321"/>
                      <a:pt x="20" y="321"/>
                      <a:pt x="20" y="321"/>
                    </a:cubicBezTo>
                    <a:cubicBezTo>
                      <a:pt x="20" y="333"/>
                      <a:pt x="20" y="345"/>
                      <a:pt x="20" y="356"/>
                    </a:cubicBezTo>
                    <a:cubicBezTo>
                      <a:pt x="27" y="356"/>
                      <a:pt x="27" y="356"/>
                      <a:pt x="27" y="356"/>
                    </a:cubicBezTo>
                    <a:cubicBezTo>
                      <a:pt x="27" y="372"/>
                      <a:pt x="27" y="372"/>
                      <a:pt x="27" y="372"/>
                    </a:cubicBezTo>
                    <a:cubicBezTo>
                      <a:pt x="20" y="372"/>
                      <a:pt x="20" y="372"/>
                      <a:pt x="20" y="372"/>
                    </a:cubicBezTo>
                    <a:cubicBezTo>
                      <a:pt x="20" y="383"/>
                      <a:pt x="20" y="395"/>
                      <a:pt x="20" y="407"/>
                    </a:cubicBezTo>
                    <a:cubicBezTo>
                      <a:pt x="27" y="407"/>
                      <a:pt x="27" y="407"/>
                      <a:pt x="27" y="407"/>
                    </a:cubicBezTo>
                    <a:cubicBezTo>
                      <a:pt x="27" y="422"/>
                      <a:pt x="27" y="422"/>
                      <a:pt x="27" y="422"/>
                    </a:cubicBezTo>
                    <a:cubicBezTo>
                      <a:pt x="20" y="422"/>
                      <a:pt x="20" y="422"/>
                      <a:pt x="20" y="422"/>
                    </a:cubicBezTo>
                    <a:cubicBezTo>
                      <a:pt x="20" y="434"/>
                      <a:pt x="20" y="445"/>
                      <a:pt x="20" y="457"/>
                    </a:cubicBezTo>
                    <a:cubicBezTo>
                      <a:pt x="27" y="457"/>
                      <a:pt x="27" y="457"/>
                      <a:pt x="27" y="457"/>
                    </a:cubicBezTo>
                    <a:cubicBezTo>
                      <a:pt x="27" y="479"/>
                      <a:pt x="27" y="479"/>
                      <a:pt x="27" y="479"/>
                    </a:cubicBezTo>
                    <a:cubicBezTo>
                      <a:pt x="0" y="479"/>
                      <a:pt x="0" y="479"/>
                      <a:pt x="0" y="479"/>
                    </a:cubicBezTo>
                    <a:cubicBezTo>
                      <a:pt x="0" y="399"/>
                      <a:pt x="0" y="319"/>
                      <a:pt x="0" y="239"/>
                    </a:cubicBezTo>
                    <a:cubicBezTo>
                      <a:pt x="0" y="159"/>
                      <a:pt x="0" y="80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5"/>
              <p:cNvSpPr>
                <a:spLocks noEditPoints="1"/>
              </p:cNvSpPr>
              <p:nvPr/>
            </p:nvSpPr>
            <p:spPr bwMode="auto">
              <a:xfrm flipH="1">
                <a:off x="2281239" y="3860800"/>
                <a:ext cx="420688" cy="419100"/>
              </a:xfrm>
              <a:custGeom>
                <a:avLst/>
                <a:gdLst>
                  <a:gd name="T0" fmla="*/ 316 w 371"/>
                  <a:gd name="T1" fmla="*/ 101 h 369"/>
                  <a:gd name="T2" fmla="*/ 319 w 371"/>
                  <a:gd name="T3" fmla="*/ 75 h 369"/>
                  <a:gd name="T4" fmla="*/ 309 w 371"/>
                  <a:gd name="T5" fmla="*/ 242 h 369"/>
                  <a:gd name="T6" fmla="*/ 309 w 371"/>
                  <a:gd name="T7" fmla="*/ 176 h 369"/>
                  <a:gd name="T8" fmla="*/ 292 w 371"/>
                  <a:gd name="T9" fmla="*/ 77 h 369"/>
                  <a:gd name="T10" fmla="*/ 276 w 371"/>
                  <a:gd name="T11" fmla="*/ 235 h 369"/>
                  <a:gd name="T12" fmla="*/ 260 w 371"/>
                  <a:gd name="T13" fmla="*/ 182 h 369"/>
                  <a:gd name="T14" fmla="*/ 260 w 371"/>
                  <a:gd name="T15" fmla="*/ 249 h 369"/>
                  <a:gd name="T16" fmla="*/ 247 w 371"/>
                  <a:gd name="T17" fmla="*/ 30 h 369"/>
                  <a:gd name="T18" fmla="*/ 247 w 371"/>
                  <a:gd name="T19" fmla="*/ 139 h 369"/>
                  <a:gd name="T20" fmla="*/ 260 w 371"/>
                  <a:gd name="T21" fmla="*/ 189 h 369"/>
                  <a:gd name="T22" fmla="*/ 232 w 371"/>
                  <a:gd name="T23" fmla="*/ 316 h 369"/>
                  <a:gd name="T24" fmla="*/ 232 w 371"/>
                  <a:gd name="T25" fmla="*/ 152 h 369"/>
                  <a:gd name="T26" fmla="*/ 228 w 371"/>
                  <a:gd name="T27" fmla="*/ 10 h 369"/>
                  <a:gd name="T28" fmla="*/ 232 w 371"/>
                  <a:gd name="T29" fmla="*/ 92 h 369"/>
                  <a:gd name="T30" fmla="*/ 228 w 371"/>
                  <a:gd name="T31" fmla="*/ 191 h 369"/>
                  <a:gd name="T32" fmla="*/ 232 w 371"/>
                  <a:gd name="T33" fmla="*/ 199 h 369"/>
                  <a:gd name="T34" fmla="*/ 226 w 371"/>
                  <a:gd name="T35" fmla="*/ 279 h 369"/>
                  <a:gd name="T36" fmla="*/ 228 w 371"/>
                  <a:gd name="T37" fmla="*/ 191 h 369"/>
                  <a:gd name="T38" fmla="*/ 226 w 371"/>
                  <a:gd name="T39" fmla="*/ 221 h 369"/>
                  <a:gd name="T40" fmla="*/ 216 w 371"/>
                  <a:gd name="T41" fmla="*/ 331 h 369"/>
                  <a:gd name="T42" fmla="*/ 226 w 371"/>
                  <a:gd name="T43" fmla="*/ 159 h 369"/>
                  <a:gd name="T44" fmla="*/ 216 w 371"/>
                  <a:gd name="T45" fmla="*/ 269 h 369"/>
                  <a:gd name="T46" fmla="*/ 200 w 371"/>
                  <a:gd name="T47" fmla="*/ 298 h 369"/>
                  <a:gd name="T48" fmla="*/ 200 w 371"/>
                  <a:gd name="T49" fmla="*/ 99 h 369"/>
                  <a:gd name="T50" fmla="*/ 216 w 371"/>
                  <a:gd name="T51" fmla="*/ 231 h 369"/>
                  <a:gd name="T52" fmla="*/ 200 w 371"/>
                  <a:gd name="T53" fmla="*/ 95 h 369"/>
                  <a:gd name="T54" fmla="*/ 200 w 371"/>
                  <a:gd name="T55" fmla="*/ 347 h 369"/>
                  <a:gd name="T56" fmla="*/ 199 w 371"/>
                  <a:gd name="T57" fmla="*/ 185 h 369"/>
                  <a:gd name="T58" fmla="*/ 197 w 371"/>
                  <a:gd name="T59" fmla="*/ 19 h 369"/>
                  <a:gd name="T60" fmla="*/ 197 w 371"/>
                  <a:gd name="T61" fmla="*/ 296 h 369"/>
                  <a:gd name="T62" fmla="*/ 197 w 371"/>
                  <a:gd name="T63" fmla="*/ 187 h 369"/>
                  <a:gd name="T64" fmla="*/ 193 w 371"/>
                  <a:gd name="T65" fmla="*/ 112 h 369"/>
                  <a:gd name="T66" fmla="*/ 193 w 371"/>
                  <a:gd name="T67" fmla="*/ 130 h 369"/>
                  <a:gd name="T68" fmla="*/ 193 w 371"/>
                  <a:gd name="T69" fmla="*/ 311 h 369"/>
                  <a:gd name="T70" fmla="*/ 183 w 371"/>
                  <a:gd name="T71" fmla="*/ 363 h 369"/>
                  <a:gd name="T72" fmla="*/ 183 w 371"/>
                  <a:gd name="T73" fmla="*/ 173 h 369"/>
                  <a:gd name="T74" fmla="*/ 176 w 371"/>
                  <a:gd name="T75" fmla="*/ 207 h 369"/>
                  <a:gd name="T76" fmla="*/ 164 w 371"/>
                  <a:gd name="T77" fmla="*/ 82 h 369"/>
                  <a:gd name="T78" fmla="*/ 168 w 371"/>
                  <a:gd name="T79" fmla="*/ 198 h 369"/>
                  <a:gd name="T80" fmla="*/ 161 w 371"/>
                  <a:gd name="T81" fmla="*/ 324 h 369"/>
                  <a:gd name="T82" fmla="*/ 162 w 371"/>
                  <a:gd name="T83" fmla="*/ 193 h 369"/>
                  <a:gd name="T84" fmla="*/ 164 w 371"/>
                  <a:gd name="T85" fmla="*/ 281 h 369"/>
                  <a:gd name="T86" fmla="*/ 161 w 371"/>
                  <a:gd name="T87" fmla="*/ 324 h 369"/>
                  <a:gd name="T88" fmla="*/ 152 w 371"/>
                  <a:gd name="T89" fmla="*/ 202 h 369"/>
                  <a:gd name="T90" fmla="*/ 132 w 371"/>
                  <a:gd name="T91" fmla="*/ 323 h 369"/>
                  <a:gd name="T92" fmla="*/ 152 w 371"/>
                  <a:gd name="T93" fmla="*/ 107 h 369"/>
                  <a:gd name="T94" fmla="*/ 132 w 371"/>
                  <a:gd name="T95" fmla="*/ 283 h 369"/>
                  <a:gd name="T96" fmla="*/ 132 w 371"/>
                  <a:gd name="T97" fmla="*/ 249 h 369"/>
                  <a:gd name="T98" fmla="*/ 117 w 371"/>
                  <a:gd name="T99" fmla="*/ 74 h 369"/>
                  <a:gd name="T100" fmla="*/ 117 w 371"/>
                  <a:gd name="T101" fmla="*/ 307 h 369"/>
                  <a:gd name="T102" fmla="*/ 101 w 371"/>
                  <a:gd name="T103" fmla="*/ 155 h 369"/>
                  <a:gd name="T104" fmla="*/ 101 w 371"/>
                  <a:gd name="T105" fmla="*/ 291 h 369"/>
                  <a:gd name="T106" fmla="*/ 101 w 371"/>
                  <a:gd name="T107" fmla="*/ 291 h 369"/>
                  <a:gd name="T108" fmla="*/ 69 w 371"/>
                  <a:gd name="T109" fmla="*/ 186 h 369"/>
                  <a:gd name="T110" fmla="*/ 69 w 371"/>
                  <a:gd name="T111" fmla="*/ 158 h 369"/>
                  <a:gd name="T112" fmla="*/ 67 w 371"/>
                  <a:gd name="T113" fmla="*/ 160 h 369"/>
                  <a:gd name="T114" fmla="*/ 34 w 371"/>
                  <a:gd name="T115" fmla="*/ 19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1" h="369">
                    <a:moveTo>
                      <a:pt x="309" y="35"/>
                    </a:moveTo>
                    <a:cubicBezTo>
                      <a:pt x="316" y="35"/>
                      <a:pt x="324" y="37"/>
                      <a:pt x="330" y="43"/>
                    </a:cubicBezTo>
                    <a:cubicBezTo>
                      <a:pt x="341" y="32"/>
                      <a:pt x="341" y="32"/>
                      <a:pt x="341" y="32"/>
                    </a:cubicBezTo>
                    <a:cubicBezTo>
                      <a:pt x="340" y="30"/>
                      <a:pt x="340" y="27"/>
                      <a:pt x="342" y="24"/>
                    </a:cubicBezTo>
                    <a:cubicBezTo>
                      <a:pt x="345" y="22"/>
                      <a:pt x="350" y="22"/>
                      <a:pt x="352" y="25"/>
                    </a:cubicBezTo>
                    <a:cubicBezTo>
                      <a:pt x="355" y="28"/>
                      <a:pt x="355" y="32"/>
                      <a:pt x="352" y="35"/>
                    </a:cubicBezTo>
                    <a:cubicBezTo>
                      <a:pt x="350" y="37"/>
                      <a:pt x="347" y="37"/>
                      <a:pt x="344" y="36"/>
                    </a:cubicBezTo>
                    <a:cubicBezTo>
                      <a:pt x="333" y="46"/>
                      <a:pt x="333" y="46"/>
                      <a:pt x="333" y="46"/>
                    </a:cubicBezTo>
                    <a:cubicBezTo>
                      <a:pt x="343" y="58"/>
                      <a:pt x="342" y="76"/>
                      <a:pt x="331" y="87"/>
                    </a:cubicBezTo>
                    <a:cubicBezTo>
                      <a:pt x="316" y="101"/>
                      <a:pt x="316" y="101"/>
                      <a:pt x="316" y="101"/>
                    </a:cubicBezTo>
                    <a:cubicBezTo>
                      <a:pt x="371" y="159"/>
                      <a:pt x="371" y="159"/>
                      <a:pt x="371" y="159"/>
                    </a:cubicBezTo>
                    <a:cubicBezTo>
                      <a:pt x="350" y="179"/>
                      <a:pt x="350" y="179"/>
                      <a:pt x="350" y="179"/>
                    </a:cubicBezTo>
                    <a:cubicBezTo>
                      <a:pt x="362" y="191"/>
                      <a:pt x="362" y="191"/>
                      <a:pt x="362" y="191"/>
                    </a:cubicBezTo>
                    <a:cubicBezTo>
                      <a:pt x="309" y="242"/>
                      <a:pt x="309" y="242"/>
                      <a:pt x="309" y="242"/>
                    </a:cubicBezTo>
                    <a:cubicBezTo>
                      <a:pt x="309" y="204"/>
                      <a:pt x="309" y="204"/>
                      <a:pt x="309" y="204"/>
                    </a:cubicBezTo>
                    <a:cubicBezTo>
                      <a:pt x="327" y="186"/>
                      <a:pt x="327" y="186"/>
                      <a:pt x="327" y="186"/>
                    </a:cubicBezTo>
                    <a:cubicBezTo>
                      <a:pt x="323" y="181"/>
                      <a:pt x="318" y="176"/>
                      <a:pt x="314" y="171"/>
                    </a:cubicBezTo>
                    <a:cubicBezTo>
                      <a:pt x="309" y="176"/>
                      <a:pt x="309" y="176"/>
                      <a:pt x="309" y="176"/>
                    </a:cubicBezTo>
                    <a:cubicBezTo>
                      <a:pt x="309" y="84"/>
                      <a:pt x="309" y="84"/>
                      <a:pt x="309" y="84"/>
                    </a:cubicBezTo>
                    <a:cubicBezTo>
                      <a:pt x="319" y="75"/>
                      <a:pt x="319" y="75"/>
                      <a:pt x="319" y="75"/>
                    </a:cubicBezTo>
                    <a:cubicBezTo>
                      <a:pt x="324" y="70"/>
                      <a:pt x="325" y="61"/>
                      <a:pt x="320" y="56"/>
                    </a:cubicBezTo>
                    <a:cubicBezTo>
                      <a:pt x="317" y="53"/>
                      <a:pt x="313" y="52"/>
                      <a:pt x="309" y="52"/>
                    </a:cubicBezTo>
                    <a:lnTo>
                      <a:pt x="309" y="35"/>
                    </a:lnTo>
                    <a:close/>
                    <a:moveTo>
                      <a:pt x="292" y="41"/>
                    </a:moveTo>
                    <a:cubicBezTo>
                      <a:pt x="297" y="37"/>
                      <a:pt x="303" y="35"/>
                      <a:pt x="309" y="35"/>
                    </a:cubicBezTo>
                    <a:cubicBezTo>
                      <a:pt x="309" y="52"/>
                      <a:pt x="309" y="52"/>
                      <a:pt x="309" y="52"/>
                    </a:cubicBezTo>
                    <a:cubicBezTo>
                      <a:pt x="306" y="52"/>
                      <a:pt x="303" y="53"/>
                      <a:pt x="301" y="55"/>
                    </a:cubicBezTo>
                    <a:cubicBezTo>
                      <a:pt x="292" y="64"/>
                      <a:pt x="292" y="64"/>
                      <a:pt x="292" y="64"/>
                    </a:cubicBezTo>
                    <a:cubicBezTo>
                      <a:pt x="292" y="41"/>
                      <a:pt x="292" y="41"/>
                      <a:pt x="292" y="41"/>
                    </a:cubicBezTo>
                    <a:close/>
                    <a:moveTo>
                      <a:pt x="309" y="242"/>
                    </a:moveTo>
                    <a:cubicBezTo>
                      <a:pt x="292" y="258"/>
                      <a:pt x="292" y="258"/>
                      <a:pt x="292" y="258"/>
                    </a:cubicBezTo>
                    <a:cubicBezTo>
                      <a:pt x="292" y="220"/>
                      <a:pt x="292" y="220"/>
                      <a:pt x="292" y="220"/>
                    </a:cubicBezTo>
                    <a:cubicBezTo>
                      <a:pt x="294" y="218"/>
                      <a:pt x="294" y="218"/>
                      <a:pt x="294" y="218"/>
                    </a:cubicBezTo>
                    <a:cubicBezTo>
                      <a:pt x="292" y="216"/>
                      <a:pt x="292" y="216"/>
                      <a:pt x="292" y="216"/>
                    </a:cubicBezTo>
                    <a:cubicBezTo>
                      <a:pt x="292" y="196"/>
                      <a:pt x="292" y="196"/>
                      <a:pt x="292" y="196"/>
                    </a:cubicBezTo>
                    <a:cubicBezTo>
                      <a:pt x="304" y="208"/>
                      <a:pt x="304" y="208"/>
                      <a:pt x="304" y="208"/>
                    </a:cubicBezTo>
                    <a:cubicBezTo>
                      <a:pt x="309" y="204"/>
                      <a:pt x="309" y="204"/>
                      <a:pt x="309" y="204"/>
                    </a:cubicBezTo>
                    <a:cubicBezTo>
                      <a:pt x="309" y="242"/>
                      <a:pt x="309" y="242"/>
                      <a:pt x="309" y="242"/>
                    </a:cubicBezTo>
                    <a:close/>
                    <a:moveTo>
                      <a:pt x="309" y="84"/>
                    </a:moveTo>
                    <a:cubicBezTo>
                      <a:pt x="309" y="176"/>
                      <a:pt x="309" y="176"/>
                      <a:pt x="309" y="176"/>
                    </a:cubicBezTo>
                    <a:cubicBezTo>
                      <a:pt x="292" y="192"/>
                      <a:pt x="292" y="192"/>
                      <a:pt x="292" y="192"/>
                    </a:cubicBezTo>
                    <a:cubicBezTo>
                      <a:pt x="292" y="77"/>
                      <a:pt x="292" y="77"/>
                      <a:pt x="292" y="77"/>
                    </a:cubicBezTo>
                    <a:cubicBezTo>
                      <a:pt x="304" y="89"/>
                      <a:pt x="304" y="89"/>
                      <a:pt x="304" y="89"/>
                    </a:cubicBezTo>
                    <a:lnTo>
                      <a:pt x="309" y="84"/>
                    </a:lnTo>
                    <a:close/>
                    <a:moveTo>
                      <a:pt x="276" y="56"/>
                    </a:moveTo>
                    <a:cubicBezTo>
                      <a:pt x="289" y="43"/>
                      <a:pt x="289" y="43"/>
                      <a:pt x="289" y="43"/>
                    </a:cubicBezTo>
                    <a:cubicBezTo>
                      <a:pt x="290" y="43"/>
                      <a:pt x="291" y="42"/>
                      <a:pt x="292" y="41"/>
                    </a:cubicBezTo>
                    <a:cubicBezTo>
                      <a:pt x="292" y="64"/>
                      <a:pt x="292" y="64"/>
                      <a:pt x="292" y="64"/>
                    </a:cubicBezTo>
                    <a:cubicBezTo>
                      <a:pt x="286" y="70"/>
                      <a:pt x="286" y="70"/>
                      <a:pt x="286" y="70"/>
                    </a:cubicBezTo>
                    <a:cubicBezTo>
                      <a:pt x="292" y="77"/>
                      <a:pt x="292" y="77"/>
                      <a:pt x="292" y="77"/>
                    </a:cubicBezTo>
                    <a:cubicBezTo>
                      <a:pt x="292" y="192"/>
                      <a:pt x="292" y="192"/>
                      <a:pt x="292" y="192"/>
                    </a:cubicBezTo>
                    <a:cubicBezTo>
                      <a:pt x="290" y="194"/>
                      <a:pt x="290" y="194"/>
                      <a:pt x="290" y="194"/>
                    </a:cubicBezTo>
                    <a:cubicBezTo>
                      <a:pt x="292" y="196"/>
                      <a:pt x="292" y="196"/>
                      <a:pt x="292" y="196"/>
                    </a:cubicBezTo>
                    <a:cubicBezTo>
                      <a:pt x="292" y="216"/>
                      <a:pt x="292" y="216"/>
                      <a:pt x="292" y="216"/>
                    </a:cubicBezTo>
                    <a:cubicBezTo>
                      <a:pt x="280" y="203"/>
                      <a:pt x="280" y="203"/>
                      <a:pt x="280" y="203"/>
                    </a:cubicBezTo>
                    <a:cubicBezTo>
                      <a:pt x="276" y="208"/>
                      <a:pt x="276" y="208"/>
                      <a:pt x="276" y="208"/>
                    </a:cubicBezTo>
                    <a:cubicBezTo>
                      <a:pt x="276" y="56"/>
                      <a:pt x="276" y="56"/>
                      <a:pt x="276" y="56"/>
                    </a:cubicBezTo>
                    <a:close/>
                    <a:moveTo>
                      <a:pt x="292" y="258"/>
                    </a:moveTo>
                    <a:cubicBezTo>
                      <a:pt x="276" y="274"/>
                      <a:pt x="276" y="274"/>
                      <a:pt x="276" y="274"/>
                    </a:cubicBezTo>
                    <a:cubicBezTo>
                      <a:pt x="276" y="235"/>
                      <a:pt x="276" y="235"/>
                      <a:pt x="276" y="235"/>
                    </a:cubicBezTo>
                    <a:cubicBezTo>
                      <a:pt x="292" y="220"/>
                      <a:pt x="292" y="220"/>
                      <a:pt x="292" y="220"/>
                    </a:cubicBezTo>
                    <a:lnTo>
                      <a:pt x="292" y="258"/>
                    </a:lnTo>
                    <a:close/>
                    <a:moveTo>
                      <a:pt x="260" y="43"/>
                    </a:moveTo>
                    <a:cubicBezTo>
                      <a:pt x="274" y="58"/>
                      <a:pt x="274" y="58"/>
                      <a:pt x="274" y="58"/>
                    </a:cubicBezTo>
                    <a:cubicBezTo>
                      <a:pt x="276" y="56"/>
                      <a:pt x="276" y="56"/>
                      <a:pt x="276" y="56"/>
                    </a:cubicBezTo>
                    <a:cubicBezTo>
                      <a:pt x="276" y="208"/>
                      <a:pt x="276" y="208"/>
                      <a:pt x="276" y="208"/>
                    </a:cubicBezTo>
                    <a:cubicBezTo>
                      <a:pt x="260" y="222"/>
                      <a:pt x="260" y="222"/>
                      <a:pt x="260" y="222"/>
                    </a:cubicBezTo>
                    <a:cubicBezTo>
                      <a:pt x="260" y="189"/>
                      <a:pt x="260" y="189"/>
                      <a:pt x="260" y="189"/>
                    </a:cubicBezTo>
                    <a:cubicBezTo>
                      <a:pt x="264" y="186"/>
                      <a:pt x="264" y="186"/>
                      <a:pt x="264" y="186"/>
                    </a:cubicBezTo>
                    <a:cubicBezTo>
                      <a:pt x="260" y="182"/>
                      <a:pt x="260" y="182"/>
                      <a:pt x="260" y="182"/>
                    </a:cubicBezTo>
                    <a:cubicBezTo>
                      <a:pt x="260" y="127"/>
                      <a:pt x="260" y="127"/>
                      <a:pt x="260" y="127"/>
                    </a:cubicBezTo>
                    <a:cubicBezTo>
                      <a:pt x="266" y="121"/>
                      <a:pt x="266" y="121"/>
                      <a:pt x="266" y="121"/>
                    </a:cubicBezTo>
                    <a:cubicBezTo>
                      <a:pt x="260" y="116"/>
                      <a:pt x="260" y="116"/>
                      <a:pt x="260" y="116"/>
                    </a:cubicBezTo>
                    <a:cubicBezTo>
                      <a:pt x="260" y="43"/>
                      <a:pt x="260" y="43"/>
                      <a:pt x="260" y="43"/>
                    </a:cubicBezTo>
                    <a:close/>
                    <a:moveTo>
                      <a:pt x="276" y="274"/>
                    </a:moveTo>
                    <a:cubicBezTo>
                      <a:pt x="269" y="280"/>
                      <a:pt x="269" y="280"/>
                      <a:pt x="269" y="280"/>
                    </a:cubicBezTo>
                    <a:cubicBezTo>
                      <a:pt x="260" y="289"/>
                      <a:pt x="260" y="289"/>
                      <a:pt x="260" y="289"/>
                    </a:cubicBezTo>
                    <a:cubicBezTo>
                      <a:pt x="260" y="250"/>
                      <a:pt x="260" y="250"/>
                      <a:pt x="260" y="250"/>
                    </a:cubicBezTo>
                    <a:cubicBezTo>
                      <a:pt x="261" y="249"/>
                      <a:pt x="261" y="249"/>
                      <a:pt x="261" y="249"/>
                    </a:cubicBezTo>
                    <a:cubicBezTo>
                      <a:pt x="260" y="249"/>
                      <a:pt x="260" y="249"/>
                      <a:pt x="260" y="249"/>
                    </a:cubicBezTo>
                    <a:cubicBezTo>
                      <a:pt x="260" y="229"/>
                      <a:pt x="260" y="229"/>
                      <a:pt x="260" y="229"/>
                    </a:cubicBezTo>
                    <a:cubicBezTo>
                      <a:pt x="271" y="240"/>
                      <a:pt x="271" y="240"/>
                      <a:pt x="271" y="240"/>
                    </a:cubicBezTo>
                    <a:cubicBezTo>
                      <a:pt x="276" y="235"/>
                      <a:pt x="276" y="235"/>
                      <a:pt x="276" y="235"/>
                    </a:cubicBezTo>
                    <a:lnTo>
                      <a:pt x="276" y="274"/>
                    </a:lnTo>
                    <a:close/>
                    <a:moveTo>
                      <a:pt x="247" y="30"/>
                    </a:moveTo>
                    <a:cubicBezTo>
                      <a:pt x="260" y="43"/>
                      <a:pt x="260" y="43"/>
                      <a:pt x="260" y="43"/>
                    </a:cubicBezTo>
                    <a:cubicBezTo>
                      <a:pt x="260" y="116"/>
                      <a:pt x="260" y="116"/>
                      <a:pt x="260" y="116"/>
                    </a:cubicBezTo>
                    <a:cubicBezTo>
                      <a:pt x="252" y="107"/>
                      <a:pt x="252" y="107"/>
                      <a:pt x="252" y="107"/>
                    </a:cubicBezTo>
                    <a:cubicBezTo>
                      <a:pt x="247" y="111"/>
                      <a:pt x="247" y="111"/>
                      <a:pt x="247" y="111"/>
                    </a:cubicBezTo>
                    <a:cubicBezTo>
                      <a:pt x="247" y="30"/>
                      <a:pt x="247" y="30"/>
                      <a:pt x="247" y="30"/>
                    </a:cubicBezTo>
                    <a:close/>
                    <a:moveTo>
                      <a:pt x="260" y="289"/>
                    </a:moveTo>
                    <a:cubicBezTo>
                      <a:pt x="247" y="301"/>
                      <a:pt x="247" y="301"/>
                      <a:pt x="247" y="301"/>
                    </a:cubicBezTo>
                    <a:cubicBezTo>
                      <a:pt x="247" y="263"/>
                      <a:pt x="247" y="263"/>
                      <a:pt x="247" y="263"/>
                    </a:cubicBezTo>
                    <a:cubicBezTo>
                      <a:pt x="260" y="250"/>
                      <a:pt x="260" y="250"/>
                      <a:pt x="260" y="250"/>
                    </a:cubicBezTo>
                    <a:cubicBezTo>
                      <a:pt x="260" y="289"/>
                      <a:pt x="260" y="289"/>
                      <a:pt x="260" y="289"/>
                    </a:cubicBezTo>
                    <a:close/>
                    <a:moveTo>
                      <a:pt x="260" y="127"/>
                    </a:moveTo>
                    <a:cubicBezTo>
                      <a:pt x="260" y="182"/>
                      <a:pt x="260" y="182"/>
                      <a:pt x="260" y="182"/>
                    </a:cubicBezTo>
                    <a:cubicBezTo>
                      <a:pt x="249" y="171"/>
                      <a:pt x="249" y="171"/>
                      <a:pt x="249" y="171"/>
                    </a:cubicBezTo>
                    <a:cubicBezTo>
                      <a:pt x="247" y="173"/>
                      <a:pt x="247" y="173"/>
                      <a:pt x="247" y="173"/>
                    </a:cubicBezTo>
                    <a:cubicBezTo>
                      <a:pt x="247" y="139"/>
                      <a:pt x="247" y="139"/>
                      <a:pt x="247" y="139"/>
                    </a:cubicBezTo>
                    <a:cubicBezTo>
                      <a:pt x="260" y="127"/>
                      <a:pt x="260" y="127"/>
                      <a:pt x="260" y="127"/>
                    </a:cubicBezTo>
                    <a:close/>
                    <a:moveTo>
                      <a:pt x="260" y="189"/>
                    </a:moveTo>
                    <a:cubicBezTo>
                      <a:pt x="260" y="222"/>
                      <a:pt x="260" y="222"/>
                      <a:pt x="260" y="222"/>
                    </a:cubicBezTo>
                    <a:cubicBezTo>
                      <a:pt x="257" y="225"/>
                      <a:pt x="257" y="225"/>
                      <a:pt x="257" y="225"/>
                    </a:cubicBezTo>
                    <a:cubicBezTo>
                      <a:pt x="260" y="229"/>
                      <a:pt x="260" y="229"/>
                      <a:pt x="260" y="229"/>
                    </a:cubicBezTo>
                    <a:cubicBezTo>
                      <a:pt x="260" y="249"/>
                      <a:pt x="260" y="249"/>
                      <a:pt x="260" y="249"/>
                    </a:cubicBezTo>
                    <a:cubicBezTo>
                      <a:pt x="247" y="235"/>
                      <a:pt x="247" y="235"/>
                      <a:pt x="247" y="235"/>
                    </a:cubicBezTo>
                    <a:cubicBezTo>
                      <a:pt x="247" y="235"/>
                      <a:pt x="247" y="235"/>
                      <a:pt x="247" y="235"/>
                    </a:cubicBezTo>
                    <a:cubicBezTo>
                      <a:pt x="247" y="201"/>
                      <a:pt x="247" y="201"/>
                      <a:pt x="247" y="201"/>
                    </a:cubicBezTo>
                    <a:lnTo>
                      <a:pt x="260" y="189"/>
                    </a:lnTo>
                    <a:close/>
                    <a:moveTo>
                      <a:pt x="232" y="14"/>
                    </a:moveTo>
                    <a:cubicBezTo>
                      <a:pt x="247" y="30"/>
                      <a:pt x="247" y="30"/>
                      <a:pt x="247" y="30"/>
                    </a:cubicBezTo>
                    <a:cubicBezTo>
                      <a:pt x="247" y="111"/>
                      <a:pt x="247" y="111"/>
                      <a:pt x="247" y="111"/>
                    </a:cubicBezTo>
                    <a:cubicBezTo>
                      <a:pt x="232" y="126"/>
                      <a:pt x="232" y="126"/>
                      <a:pt x="232" y="126"/>
                    </a:cubicBezTo>
                    <a:cubicBezTo>
                      <a:pt x="232" y="92"/>
                      <a:pt x="232" y="92"/>
                      <a:pt x="232" y="92"/>
                    </a:cubicBezTo>
                    <a:cubicBezTo>
                      <a:pt x="235" y="89"/>
                      <a:pt x="235" y="89"/>
                      <a:pt x="235" y="89"/>
                    </a:cubicBezTo>
                    <a:cubicBezTo>
                      <a:pt x="232" y="86"/>
                      <a:pt x="232" y="86"/>
                      <a:pt x="232" y="86"/>
                    </a:cubicBezTo>
                    <a:cubicBezTo>
                      <a:pt x="232" y="14"/>
                      <a:pt x="232" y="14"/>
                      <a:pt x="232" y="14"/>
                    </a:cubicBezTo>
                    <a:close/>
                    <a:moveTo>
                      <a:pt x="247" y="301"/>
                    </a:moveTo>
                    <a:cubicBezTo>
                      <a:pt x="232" y="316"/>
                      <a:pt x="232" y="316"/>
                      <a:pt x="232" y="316"/>
                    </a:cubicBezTo>
                    <a:cubicBezTo>
                      <a:pt x="232" y="265"/>
                      <a:pt x="232" y="265"/>
                      <a:pt x="232" y="265"/>
                    </a:cubicBezTo>
                    <a:cubicBezTo>
                      <a:pt x="238" y="272"/>
                      <a:pt x="238" y="272"/>
                      <a:pt x="238" y="272"/>
                    </a:cubicBezTo>
                    <a:cubicBezTo>
                      <a:pt x="247" y="263"/>
                      <a:pt x="247" y="263"/>
                      <a:pt x="247" y="263"/>
                    </a:cubicBezTo>
                    <a:cubicBezTo>
                      <a:pt x="247" y="301"/>
                      <a:pt x="247" y="301"/>
                      <a:pt x="247" y="301"/>
                    </a:cubicBezTo>
                    <a:close/>
                    <a:moveTo>
                      <a:pt x="247" y="139"/>
                    </a:moveTo>
                    <a:cubicBezTo>
                      <a:pt x="247" y="173"/>
                      <a:pt x="247" y="173"/>
                      <a:pt x="247" y="173"/>
                    </a:cubicBezTo>
                    <a:cubicBezTo>
                      <a:pt x="232" y="188"/>
                      <a:pt x="232" y="188"/>
                      <a:pt x="232" y="188"/>
                    </a:cubicBezTo>
                    <a:cubicBezTo>
                      <a:pt x="232" y="154"/>
                      <a:pt x="232" y="154"/>
                      <a:pt x="232" y="154"/>
                    </a:cubicBezTo>
                    <a:cubicBezTo>
                      <a:pt x="233" y="153"/>
                      <a:pt x="233" y="153"/>
                      <a:pt x="233" y="153"/>
                    </a:cubicBezTo>
                    <a:cubicBezTo>
                      <a:pt x="232" y="152"/>
                      <a:pt x="232" y="152"/>
                      <a:pt x="232" y="152"/>
                    </a:cubicBezTo>
                    <a:cubicBezTo>
                      <a:pt x="232" y="132"/>
                      <a:pt x="232" y="132"/>
                      <a:pt x="232" y="132"/>
                    </a:cubicBezTo>
                    <a:cubicBezTo>
                      <a:pt x="243" y="144"/>
                      <a:pt x="243" y="144"/>
                      <a:pt x="243" y="144"/>
                    </a:cubicBezTo>
                    <a:cubicBezTo>
                      <a:pt x="247" y="139"/>
                      <a:pt x="247" y="139"/>
                      <a:pt x="247" y="139"/>
                    </a:cubicBezTo>
                    <a:close/>
                    <a:moveTo>
                      <a:pt x="247" y="201"/>
                    </a:moveTo>
                    <a:cubicBezTo>
                      <a:pt x="247" y="235"/>
                      <a:pt x="247" y="235"/>
                      <a:pt x="247" y="235"/>
                    </a:cubicBezTo>
                    <a:cubicBezTo>
                      <a:pt x="232" y="250"/>
                      <a:pt x="232" y="250"/>
                      <a:pt x="232" y="250"/>
                    </a:cubicBezTo>
                    <a:cubicBezTo>
                      <a:pt x="232" y="199"/>
                      <a:pt x="232" y="199"/>
                      <a:pt x="232" y="199"/>
                    </a:cubicBezTo>
                    <a:cubicBezTo>
                      <a:pt x="240" y="208"/>
                      <a:pt x="240" y="208"/>
                      <a:pt x="240" y="208"/>
                    </a:cubicBezTo>
                    <a:lnTo>
                      <a:pt x="247" y="201"/>
                    </a:lnTo>
                    <a:close/>
                    <a:moveTo>
                      <a:pt x="228" y="10"/>
                    </a:moveTo>
                    <a:cubicBezTo>
                      <a:pt x="232" y="14"/>
                      <a:pt x="232" y="14"/>
                      <a:pt x="232" y="14"/>
                    </a:cubicBezTo>
                    <a:cubicBezTo>
                      <a:pt x="232" y="86"/>
                      <a:pt x="232" y="86"/>
                      <a:pt x="232" y="86"/>
                    </a:cubicBezTo>
                    <a:cubicBezTo>
                      <a:pt x="228" y="82"/>
                      <a:pt x="228" y="82"/>
                      <a:pt x="228" y="82"/>
                    </a:cubicBezTo>
                    <a:cubicBezTo>
                      <a:pt x="228" y="10"/>
                      <a:pt x="228" y="10"/>
                      <a:pt x="228" y="10"/>
                    </a:cubicBezTo>
                    <a:close/>
                    <a:moveTo>
                      <a:pt x="232" y="316"/>
                    </a:moveTo>
                    <a:cubicBezTo>
                      <a:pt x="228" y="320"/>
                      <a:pt x="228" y="320"/>
                      <a:pt x="228" y="320"/>
                    </a:cubicBezTo>
                    <a:cubicBezTo>
                      <a:pt x="228" y="261"/>
                      <a:pt x="228" y="261"/>
                      <a:pt x="228" y="261"/>
                    </a:cubicBezTo>
                    <a:cubicBezTo>
                      <a:pt x="232" y="265"/>
                      <a:pt x="232" y="265"/>
                      <a:pt x="232" y="265"/>
                    </a:cubicBezTo>
                    <a:cubicBezTo>
                      <a:pt x="232" y="316"/>
                      <a:pt x="232" y="316"/>
                      <a:pt x="232" y="316"/>
                    </a:cubicBezTo>
                    <a:close/>
                    <a:moveTo>
                      <a:pt x="232" y="92"/>
                    </a:moveTo>
                    <a:cubicBezTo>
                      <a:pt x="232" y="126"/>
                      <a:pt x="232" y="126"/>
                      <a:pt x="232" y="126"/>
                    </a:cubicBezTo>
                    <a:cubicBezTo>
                      <a:pt x="229" y="129"/>
                      <a:pt x="229" y="129"/>
                      <a:pt x="229" y="129"/>
                    </a:cubicBezTo>
                    <a:cubicBezTo>
                      <a:pt x="232" y="132"/>
                      <a:pt x="232" y="132"/>
                      <a:pt x="232" y="132"/>
                    </a:cubicBezTo>
                    <a:cubicBezTo>
                      <a:pt x="232" y="152"/>
                      <a:pt x="232" y="152"/>
                      <a:pt x="232" y="152"/>
                    </a:cubicBezTo>
                    <a:cubicBezTo>
                      <a:pt x="228" y="149"/>
                      <a:pt x="228" y="149"/>
                      <a:pt x="228" y="149"/>
                    </a:cubicBezTo>
                    <a:cubicBezTo>
                      <a:pt x="228" y="96"/>
                      <a:pt x="228" y="96"/>
                      <a:pt x="228" y="96"/>
                    </a:cubicBezTo>
                    <a:cubicBezTo>
                      <a:pt x="232" y="92"/>
                      <a:pt x="232" y="92"/>
                      <a:pt x="232" y="92"/>
                    </a:cubicBezTo>
                    <a:close/>
                    <a:moveTo>
                      <a:pt x="232" y="154"/>
                    </a:moveTo>
                    <a:cubicBezTo>
                      <a:pt x="232" y="188"/>
                      <a:pt x="232" y="188"/>
                      <a:pt x="232" y="188"/>
                    </a:cubicBezTo>
                    <a:cubicBezTo>
                      <a:pt x="228" y="191"/>
                      <a:pt x="228" y="191"/>
                      <a:pt x="228" y="191"/>
                    </a:cubicBezTo>
                    <a:cubicBezTo>
                      <a:pt x="228" y="157"/>
                      <a:pt x="228" y="157"/>
                      <a:pt x="228" y="157"/>
                    </a:cubicBezTo>
                    <a:cubicBezTo>
                      <a:pt x="232" y="154"/>
                      <a:pt x="232" y="154"/>
                      <a:pt x="232" y="154"/>
                    </a:cubicBezTo>
                    <a:close/>
                    <a:moveTo>
                      <a:pt x="232" y="199"/>
                    </a:moveTo>
                    <a:cubicBezTo>
                      <a:pt x="232" y="250"/>
                      <a:pt x="232" y="250"/>
                      <a:pt x="232" y="250"/>
                    </a:cubicBezTo>
                    <a:cubicBezTo>
                      <a:pt x="228" y="253"/>
                      <a:pt x="228" y="253"/>
                      <a:pt x="228" y="253"/>
                    </a:cubicBezTo>
                    <a:cubicBezTo>
                      <a:pt x="228" y="219"/>
                      <a:pt x="228" y="219"/>
                      <a:pt x="228" y="219"/>
                    </a:cubicBezTo>
                    <a:cubicBezTo>
                      <a:pt x="230" y="217"/>
                      <a:pt x="230" y="217"/>
                      <a:pt x="230" y="217"/>
                    </a:cubicBezTo>
                    <a:cubicBezTo>
                      <a:pt x="228" y="215"/>
                      <a:pt x="228" y="215"/>
                      <a:pt x="228" y="215"/>
                    </a:cubicBezTo>
                    <a:cubicBezTo>
                      <a:pt x="228" y="195"/>
                      <a:pt x="228" y="195"/>
                      <a:pt x="228" y="195"/>
                    </a:cubicBezTo>
                    <a:lnTo>
                      <a:pt x="232" y="199"/>
                    </a:lnTo>
                    <a:close/>
                    <a:moveTo>
                      <a:pt x="226" y="8"/>
                    </a:moveTo>
                    <a:cubicBezTo>
                      <a:pt x="228" y="10"/>
                      <a:pt x="228" y="10"/>
                      <a:pt x="228" y="10"/>
                    </a:cubicBezTo>
                    <a:cubicBezTo>
                      <a:pt x="228" y="82"/>
                      <a:pt x="228" y="82"/>
                      <a:pt x="228" y="82"/>
                    </a:cubicBezTo>
                    <a:cubicBezTo>
                      <a:pt x="226" y="80"/>
                      <a:pt x="226" y="80"/>
                      <a:pt x="226" y="80"/>
                    </a:cubicBezTo>
                    <a:cubicBezTo>
                      <a:pt x="226" y="8"/>
                      <a:pt x="226" y="8"/>
                      <a:pt x="226" y="8"/>
                    </a:cubicBezTo>
                    <a:close/>
                    <a:moveTo>
                      <a:pt x="228" y="320"/>
                    </a:moveTo>
                    <a:cubicBezTo>
                      <a:pt x="226" y="322"/>
                      <a:pt x="226" y="322"/>
                      <a:pt x="226" y="322"/>
                    </a:cubicBezTo>
                    <a:cubicBezTo>
                      <a:pt x="226" y="283"/>
                      <a:pt x="226" y="283"/>
                      <a:pt x="226" y="283"/>
                    </a:cubicBezTo>
                    <a:cubicBezTo>
                      <a:pt x="228" y="281"/>
                      <a:pt x="228" y="281"/>
                      <a:pt x="228" y="281"/>
                    </a:cubicBezTo>
                    <a:cubicBezTo>
                      <a:pt x="226" y="279"/>
                      <a:pt x="226" y="279"/>
                      <a:pt x="226" y="279"/>
                    </a:cubicBezTo>
                    <a:cubicBezTo>
                      <a:pt x="226" y="259"/>
                      <a:pt x="226" y="259"/>
                      <a:pt x="226" y="259"/>
                    </a:cubicBezTo>
                    <a:cubicBezTo>
                      <a:pt x="228" y="261"/>
                      <a:pt x="228" y="261"/>
                      <a:pt x="228" y="261"/>
                    </a:cubicBezTo>
                    <a:cubicBezTo>
                      <a:pt x="228" y="320"/>
                      <a:pt x="228" y="320"/>
                      <a:pt x="228" y="320"/>
                    </a:cubicBezTo>
                    <a:close/>
                    <a:moveTo>
                      <a:pt x="228" y="96"/>
                    </a:moveTo>
                    <a:cubicBezTo>
                      <a:pt x="228" y="149"/>
                      <a:pt x="228" y="149"/>
                      <a:pt x="228" y="149"/>
                    </a:cubicBezTo>
                    <a:cubicBezTo>
                      <a:pt x="226" y="146"/>
                      <a:pt x="226" y="146"/>
                      <a:pt x="226" y="146"/>
                    </a:cubicBezTo>
                    <a:cubicBezTo>
                      <a:pt x="226" y="98"/>
                      <a:pt x="226" y="98"/>
                      <a:pt x="226" y="98"/>
                    </a:cubicBezTo>
                    <a:cubicBezTo>
                      <a:pt x="228" y="96"/>
                      <a:pt x="228" y="96"/>
                      <a:pt x="228" y="96"/>
                    </a:cubicBezTo>
                    <a:close/>
                    <a:moveTo>
                      <a:pt x="228" y="157"/>
                    </a:moveTo>
                    <a:cubicBezTo>
                      <a:pt x="228" y="191"/>
                      <a:pt x="228" y="191"/>
                      <a:pt x="228" y="191"/>
                    </a:cubicBezTo>
                    <a:cubicBezTo>
                      <a:pt x="226" y="193"/>
                      <a:pt x="226" y="193"/>
                      <a:pt x="226" y="193"/>
                    </a:cubicBezTo>
                    <a:cubicBezTo>
                      <a:pt x="228" y="195"/>
                      <a:pt x="228" y="195"/>
                      <a:pt x="228" y="195"/>
                    </a:cubicBezTo>
                    <a:cubicBezTo>
                      <a:pt x="228" y="215"/>
                      <a:pt x="228" y="215"/>
                      <a:pt x="228" y="215"/>
                    </a:cubicBezTo>
                    <a:cubicBezTo>
                      <a:pt x="226" y="213"/>
                      <a:pt x="226" y="213"/>
                      <a:pt x="226" y="213"/>
                    </a:cubicBezTo>
                    <a:cubicBezTo>
                      <a:pt x="226" y="159"/>
                      <a:pt x="226" y="159"/>
                      <a:pt x="226" y="159"/>
                    </a:cubicBezTo>
                    <a:cubicBezTo>
                      <a:pt x="228" y="157"/>
                      <a:pt x="228" y="157"/>
                      <a:pt x="228" y="157"/>
                    </a:cubicBezTo>
                    <a:close/>
                    <a:moveTo>
                      <a:pt x="228" y="219"/>
                    </a:moveTo>
                    <a:cubicBezTo>
                      <a:pt x="228" y="253"/>
                      <a:pt x="228" y="253"/>
                      <a:pt x="228" y="253"/>
                    </a:cubicBezTo>
                    <a:cubicBezTo>
                      <a:pt x="226" y="255"/>
                      <a:pt x="226" y="255"/>
                      <a:pt x="226" y="255"/>
                    </a:cubicBezTo>
                    <a:cubicBezTo>
                      <a:pt x="226" y="221"/>
                      <a:pt x="226" y="221"/>
                      <a:pt x="226" y="221"/>
                    </a:cubicBezTo>
                    <a:lnTo>
                      <a:pt x="228" y="219"/>
                    </a:lnTo>
                    <a:close/>
                    <a:moveTo>
                      <a:pt x="216" y="3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26" y="8"/>
                      <a:pt x="226" y="8"/>
                      <a:pt x="226" y="8"/>
                    </a:cubicBezTo>
                    <a:cubicBezTo>
                      <a:pt x="226" y="80"/>
                      <a:pt x="226" y="80"/>
                      <a:pt x="226" y="80"/>
                    </a:cubicBezTo>
                    <a:cubicBezTo>
                      <a:pt x="221" y="75"/>
                      <a:pt x="221" y="75"/>
                      <a:pt x="221" y="75"/>
                    </a:cubicBezTo>
                    <a:cubicBezTo>
                      <a:pt x="216" y="79"/>
                      <a:pt x="216" y="79"/>
                      <a:pt x="216" y="79"/>
                    </a:cubicBezTo>
                    <a:cubicBezTo>
                      <a:pt x="216" y="3"/>
                      <a:pt x="216" y="3"/>
                      <a:pt x="216" y="3"/>
                    </a:cubicBezTo>
                    <a:close/>
                    <a:moveTo>
                      <a:pt x="226" y="322"/>
                    </a:moveTo>
                    <a:cubicBezTo>
                      <a:pt x="216" y="331"/>
                      <a:pt x="216" y="331"/>
                      <a:pt x="216" y="331"/>
                    </a:cubicBezTo>
                    <a:cubicBezTo>
                      <a:pt x="216" y="292"/>
                      <a:pt x="216" y="292"/>
                      <a:pt x="216" y="292"/>
                    </a:cubicBezTo>
                    <a:cubicBezTo>
                      <a:pt x="226" y="283"/>
                      <a:pt x="226" y="283"/>
                      <a:pt x="226" y="283"/>
                    </a:cubicBezTo>
                    <a:cubicBezTo>
                      <a:pt x="226" y="322"/>
                      <a:pt x="226" y="322"/>
                      <a:pt x="226" y="322"/>
                    </a:cubicBezTo>
                    <a:close/>
                    <a:moveTo>
                      <a:pt x="226" y="98"/>
                    </a:moveTo>
                    <a:cubicBezTo>
                      <a:pt x="226" y="146"/>
                      <a:pt x="226" y="146"/>
                      <a:pt x="226" y="146"/>
                    </a:cubicBezTo>
                    <a:cubicBezTo>
                      <a:pt x="219" y="139"/>
                      <a:pt x="219" y="139"/>
                      <a:pt x="219" y="139"/>
                    </a:cubicBezTo>
                    <a:cubicBezTo>
                      <a:pt x="216" y="141"/>
                      <a:pt x="216" y="141"/>
                      <a:pt x="216" y="141"/>
                    </a:cubicBezTo>
                    <a:cubicBezTo>
                      <a:pt x="216" y="107"/>
                      <a:pt x="216" y="107"/>
                      <a:pt x="216" y="107"/>
                    </a:cubicBezTo>
                    <a:cubicBezTo>
                      <a:pt x="226" y="98"/>
                      <a:pt x="226" y="98"/>
                      <a:pt x="226" y="98"/>
                    </a:cubicBezTo>
                    <a:close/>
                    <a:moveTo>
                      <a:pt x="226" y="159"/>
                    </a:moveTo>
                    <a:cubicBezTo>
                      <a:pt x="226" y="213"/>
                      <a:pt x="226" y="213"/>
                      <a:pt x="226" y="213"/>
                    </a:cubicBezTo>
                    <a:cubicBezTo>
                      <a:pt x="216" y="203"/>
                      <a:pt x="216" y="203"/>
                      <a:pt x="216" y="203"/>
                    </a:cubicBezTo>
                    <a:cubicBezTo>
                      <a:pt x="216" y="169"/>
                      <a:pt x="216" y="169"/>
                      <a:pt x="216" y="169"/>
                    </a:cubicBezTo>
                    <a:cubicBezTo>
                      <a:pt x="226" y="159"/>
                      <a:pt x="226" y="159"/>
                      <a:pt x="226" y="159"/>
                    </a:cubicBezTo>
                    <a:close/>
                    <a:moveTo>
                      <a:pt x="226" y="221"/>
                    </a:moveTo>
                    <a:cubicBezTo>
                      <a:pt x="226" y="255"/>
                      <a:pt x="226" y="255"/>
                      <a:pt x="226" y="255"/>
                    </a:cubicBezTo>
                    <a:cubicBezTo>
                      <a:pt x="224" y="257"/>
                      <a:pt x="224" y="257"/>
                      <a:pt x="224" y="257"/>
                    </a:cubicBezTo>
                    <a:cubicBezTo>
                      <a:pt x="226" y="259"/>
                      <a:pt x="226" y="259"/>
                      <a:pt x="226" y="259"/>
                    </a:cubicBezTo>
                    <a:cubicBezTo>
                      <a:pt x="226" y="279"/>
                      <a:pt x="226" y="279"/>
                      <a:pt x="226" y="279"/>
                    </a:cubicBezTo>
                    <a:cubicBezTo>
                      <a:pt x="216" y="269"/>
                      <a:pt x="216" y="269"/>
                      <a:pt x="216" y="269"/>
                    </a:cubicBezTo>
                    <a:cubicBezTo>
                      <a:pt x="216" y="231"/>
                      <a:pt x="216" y="231"/>
                      <a:pt x="216" y="231"/>
                    </a:cubicBezTo>
                    <a:lnTo>
                      <a:pt x="226" y="221"/>
                    </a:lnTo>
                    <a:close/>
                    <a:moveTo>
                      <a:pt x="200" y="19"/>
                    </a:moveTo>
                    <a:cubicBezTo>
                      <a:pt x="216" y="3"/>
                      <a:pt x="216" y="3"/>
                      <a:pt x="216" y="3"/>
                    </a:cubicBezTo>
                    <a:cubicBezTo>
                      <a:pt x="216" y="79"/>
                      <a:pt x="216" y="79"/>
                      <a:pt x="216" y="79"/>
                    </a:cubicBezTo>
                    <a:cubicBezTo>
                      <a:pt x="200" y="95"/>
                      <a:pt x="200" y="95"/>
                      <a:pt x="200" y="95"/>
                    </a:cubicBezTo>
                    <a:cubicBezTo>
                      <a:pt x="200" y="19"/>
                      <a:pt x="200" y="19"/>
                      <a:pt x="200" y="19"/>
                    </a:cubicBezTo>
                    <a:close/>
                    <a:moveTo>
                      <a:pt x="216" y="331"/>
                    </a:moveTo>
                    <a:cubicBezTo>
                      <a:pt x="200" y="347"/>
                      <a:pt x="200" y="347"/>
                      <a:pt x="200" y="347"/>
                    </a:cubicBezTo>
                    <a:cubicBezTo>
                      <a:pt x="200" y="298"/>
                      <a:pt x="200" y="298"/>
                      <a:pt x="200" y="298"/>
                    </a:cubicBezTo>
                    <a:cubicBezTo>
                      <a:pt x="205" y="303"/>
                      <a:pt x="205" y="303"/>
                      <a:pt x="205" y="303"/>
                    </a:cubicBezTo>
                    <a:cubicBezTo>
                      <a:pt x="216" y="292"/>
                      <a:pt x="216" y="292"/>
                      <a:pt x="216" y="292"/>
                    </a:cubicBezTo>
                    <a:cubicBezTo>
                      <a:pt x="216" y="331"/>
                      <a:pt x="216" y="331"/>
                      <a:pt x="216" y="331"/>
                    </a:cubicBezTo>
                    <a:close/>
                    <a:moveTo>
                      <a:pt x="216" y="107"/>
                    </a:moveTo>
                    <a:cubicBezTo>
                      <a:pt x="216" y="141"/>
                      <a:pt x="216" y="141"/>
                      <a:pt x="216" y="141"/>
                    </a:cubicBezTo>
                    <a:cubicBezTo>
                      <a:pt x="200" y="157"/>
                      <a:pt x="200" y="157"/>
                      <a:pt x="200" y="157"/>
                    </a:cubicBezTo>
                    <a:cubicBezTo>
                      <a:pt x="200" y="123"/>
                      <a:pt x="200" y="123"/>
                      <a:pt x="200" y="123"/>
                    </a:cubicBezTo>
                    <a:cubicBezTo>
                      <a:pt x="202" y="121"/>
                      <a:pt x="202" y="121"/>
                      <a:pt x="202" y="121"/>
                    </a:cubicBezTo>
                    <a:cubicBezTo>
                      <a:pt x="200" y="119"/>
                      <a:pt x="200" y="119"/>
                      <a:pt x="200" y="119"/>
                    </a:cubicBezTo>
                    <a:cubicBezTo>
                      <a:pt x="200" y="99"/>
                      <a:pt x="200" y="99"/>
                      <a:pt x="200" y="99"/>
                    </a:cubicBezTo>
                    <a:cubicBezTo>
                      <a:pt x="212" y="111"/>
                      <a:pt x="212" y="111"/>
                      <a:pt x="212" y="111"/>
                    </a:cubicBezTo>
                    <a:cubicBezTo>
                      <a:pt x="216" y="107"/>
                      <a:pt x="216" y="107"/>
                      <a:pt x="216" y="107"/>
                    </a:cubicBezTo>
                    <a:close/>
                    <a:moveTo>
                      <a:pt x="216" y="169"/>
                    </a:moveTo>
                    <a:cubicBezTo>
                      <a:pt x="216" y="203"/>
                      <a:pt x="216" y="203"/>
                      <a:pt x="216" y="203"/>
                    </a:cubicBezTo>
                    <a:cubicBezTo>
                      <a:pt x="216" y="203"/>
                      <a:pt x="216" y="203"/>
                      <a:pt x="216" y="203"/>
                    </a:cubicBez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165"/>
                      <a:pt x="200" y="165"/>
                      <a:pt x="200" y="165"/>
                    </a:cubicBezTo>
                    <a:cubicBezTo>
                      <a:pt x="209" y="175"/>
                      <a:pt x="209" y="175"/>
                      <a:pt x="209" y="175"/>
                    </a:cubicBezTo>
                    <a:cubicBezTo>
                      <a:pt x="216" y="169"/>
                      <a:pt x="216" y="169"/>
                      <a:pt x="216" y="169"/>
                    </a:cubicBezTo>
                    <a:close/>
                    <a:moveTo>
                      <a:pt x="216" y="231"/>
                    </a:moveTo>
                    <a:cubicBezTo>
                      <a:pt x="216" y="269"/>
                      <a:pt x="216" y="269"/>
                      <a:pt x="216" y="269"/>
                    </a:cubicBezTo>
                    <a:cubicBezTo>
                      <a:pt x="214" y="267"/>
                      <a:pt x="214" y="267"/>
                      <a:pt x="214" y="267"/>
                    </a:cubicBezTo>
                    <a:cubicBezTo>
                      <a:pt x="200" y="280"/>
                      <a:pt x="200" y="280"/>
                      <a:pt x="200" y="280"/>
                    </a:cubicBezTo>
                    <a:cubicBezTo>
                      <a:pt x="200" y="232"/>
                      <a:pt x="200" y="232"/>
                      <a:pt x="200" y="232"/>
                    </a:cubicBezTo>
                    <a:cubicBezTo>
                      <a:pt x="207" y="239"/>
                      <a:pt x="207" y="239"/>
                      <a:pt x="207" y="239"/>
                    </a:cubicBezTo>
                    <a:lnTo>
                      <a:pt x="216" y="231"/>
                    </a:lnTo>
                    <a:close/>
                    <a:moveTo>
                      <a:pt x="197" y="19"/>
                    </a:moveTo>
                    <a:cubicBezTo>
                      <a:pt x="198" y="20"/>
                      <a:pt x="198" y="20"/>
                      <a:pt x="198" y="20"/>
                    </a:cubicBezTo>
                    <a:cubicBezTo>
                      <a:pt x="200" y="19"/>
                      <a:pt x="200" y="19"/>
                      <a:pt x="200" y="19"/>
                    </a:cubicBezTo>
                    <a:cubicBezTo>
                      <a:pt x="200" y="95"/>
                      <a:pt x="200" y="95"/>
                      <a:pt x="200" y="95"/>
                    </a:cubicBezTo>
                    <a:cubicBezTo>
                      <a:pt x="198" y="97"/>
                      <a:pt x="198" y="97"/>
                      <a:pt x="198" y="97"/>
                    </a:cubicBezTo>
                    <a:cubicBezTo>
                      <a:pt x="200" y="99"/>
                      <a:pt x="200" y="99"/>
                      <a:pt x="200" y="99"/>
                    </a:cubicBezTo>
                    <a:cubicBezTo>
                      <a:pt x="200" y="119"/>
                      <a:pt x="200" y="119"/>
                      <a:pt x="200" y="119"/>
                    </a:cubicBezTo>
                    <a:cubicBezTo>
                      <a:pt x="197" y="117"/>
                      <a:pt x="197" y="117"/>
                      <a:pt x="197" y="117"/>
                    </a:cubicBezTo>
                    <a:cubicBezTo>
                      <a:pt x="197" y="19"/>
                      <a:pt x="197" y="19"/>
                      <a:pt x="197" y="19"/>
                    </a:cubicBezTo>
                    <a:close/>
                    <a:moveTo>
                      <a:pt x="200" y="347"/>
                    </a:moveTo>
                    <a:cubicBezTo>
                      <a:pt x="197" y="349"/>
                      <a:pt x="197" y="349"/>
                      <a:pt x="197" y="349"/>
                    </a:cubicBezTo>
                    <a:cubicBezTo>
                      <a:pt x="197" y="296"/>
                      <a:pt x="197" y="296"/>
                      <a:pt x="197" y="296"/>
                    </a:cubicBezTo>
                    <a:cubicBezTo>
                      <a:pt x="200" y="298"/>
                      <a:pt x="200" y="298"/>
                      <a:pt x="200" y="298"/>
                    </a:cubicBezTo>
                    <a:cubicBezTo>
                      <a:pt x="200" y="347"/>
                      <a:pt x="200" y="347"/>
                      <a:pt x="200" y="347"/>
                    </a:cubicBezTo>
                    <a:close/>
                    <a:moveTo>
                      <a:pt x="200" y="123"/>
                    </a:moveTo>
                    <a:cubicBezTo>
                      <a:pt x="200" y="157"/>
                      <a:pt x="200" y="157"/>
                      <a:pt x="200" y="157"/>
                    </a:cubicBezTo>
                    <a:cubicBezTo>
                      <a:pt x="197" y="159"/>
                      <a:pt x="197" y="159"/>
                      <a:pt x="197" y="159"/>
                    </a:cubicBezTo>
                    <a:cubicBezTo>
                      <a:pt x="197" y="125"/>
                      <a:pt x="197" y="125"/>
                      <a:pt x="197" y="125"/>
                    </a:cubicBezTo>
                    <a:cubicBezTo>
                      <a:pt x="200" y="123"/>
                      <a:pt x="200" y="123"/>
                      <a:pt x="200" y="123"/>
                    </a:cubicBezTo>
                    <a:close/>
                    <a:moveTo>
                      <a:pt x="200" y="165"/>
                    </a:moveTo>
                    <a:cubicBezTo>
                      <a:pt x="200" y="218"/>
                      <a:pt x="200" y="218"/>
                      <a:pt x="200" y="218"/>
                    </a:cubicBezTo>
                    <a:cubicBezTo>
                      <a:pt x="197" y="221"/>
                      <a:pt x="197" y="221"/>
                      <a:pt x="197" y="221"/>
                    </a:cubicBezTo>
                    <a:cubicBezTo>
                      <a:pt x="197" y="187"/>
                      <a:pt x="197" y="187"/>
                      <a:pt x="197" y="187"/>
                    </a:cubicBezTo>
                    <a:cubicBezTo>
                      <a:pt x="199" y="185"/>
                      <a:pt x="199" y="185"/>
                      <a:pt x="199" y="185"/>
                    </a:cubicBezTo>
                    <a:cubicBezTo>
                      <a:pt x="197" y="183"/>
                      <a:pt x="197" y="183"/>
                      <a:pt x="197" y="183"/>
                    </a:cubicBezTo>
                    <a:cubicBezTo>
                      <a:pt x="197" y="163"/>
                      <a:pt x="197" y="163"/>
                      <a:pt x="197" y="163"/>
                    </a:cubicBezTo>
                    <a:cubicBezTo>
                      <a:pt x="200" y="165"/>
                      <a:pt x="200" y="165"/>
                      <a:pt x="200" y="165"/>
                    </a:cubicBezTo>
                    <a:close/>
                    <a:moveTo>
                      <a:pt x="200" y="232"/>
                    </a:moveTo>
                    <a:cubicBezTo>
                      <a:pt x="200" y="280"/>
                      <a:pt x="200" y="280"/>
                      <a:pt x="200" y="280"/>
                    </a:cubicBezTo>
                    <a:cubicBezTo>
                      <a:pt x="197" y="283"/>
                      <a:pt x="197" y="283"/>
                      <a:pt x="197" y="283"/>
                    </a:cubicBezTo>
                    <a:cubicBezTo>
                      <a:pt x="197" y="229"/>
                      <a:pt x="197" y="229"/>
                      <a:pt x="197" y="229"/>
                    </a:cubicBezTo>
                    <a:lnTo>
                      <a:pt x="200" y="232"/>
                    </a:lnTo>
                    <a:close/>
                    <a:moveTo>
                      <a:pt x="193" y="14"/>
                    </a:moveTo>
                    <a:cubicBezTo>
                      <a:pt x="197" y="19"/>
                      <a:pt x="197" y="19"/>
                      <a:pt x="197" y="19"/>
                    </a:cubicBezTo>
                    <a:cubicBezTo>
                      <a:pt x="197" y="117"/>
                      <a:pt x="197" y="117"/>
                      <a:pt x="197" y="117"/>
                    </a:cubicBezTo>
                    <a:cubicBezTo>
                      <a:pt x="193" y="112"/>
                      <a:pt x="193" y="112"/>
                      <a:pt x="193" y="112"/>
                    </a:cubicBezTo>
                    <a:cubicBezTo>
                      <a:pt x="193" y="14"/>
                      <a:pt x="193" y="14"/>
                      <a:pt x="193" y="14"/>
                    </a:cubicBezTo>
                    <a:close/>
                    <a:moveTo>
                      <a:pt x="197" y="349"/>
                    </a:moveTo>
                    <a:cubicBezTo>
                      <a:pt x="193" y="353"/>
                      <a:pt x="193" y="353"/>
                      <a:pt x="193" y="353"/>
                    </a:cubicBezTo>
                    <a:cubicBezTo>
                      <a:pt x="193" y="315"/>
                      <a:pt x="193" y="315"/>
                      <a:pt x="193" y="315"/>
                    </a:cubicBezTo>
                    <a:cubicBezTo>
                      <a:pt x="195" y="313"/>
                      <a:pt x="195" y="313"/>
                      <a:pt x="195" y="313"/>
                    </a:cubicBezTo>
                    <a:cubicBezTo>
                      <a:pt x="193" y="311"/>
                      <a:pt x="193" y="311"/>
                      <a:pt x="193" y="311"/>
                    </a:cubicBezTo>
                    <a:cubicBezTo>
                      <a:pt x="193" y="291"/>
                      <a:pt x="193" y="291"/>
                      <a:pt x="193" y="291"/>
                    </a:cubicBezTo>
                    <a:cubicBezTo>
                      <a:pt x="197" y="296"/>
                      <a:pt x="197" y="296"/>
                      <a:pt x="197" y="296"/>
                    </a:cubicBezTo>
                    <a:cubicBezTo>
                      <a:pt x="197" y="349"/>
                      <a:pt x="197" y="349"/>
                      <a:pt x="197" y="349"/>
                    </a:cubicBezTo>
                    <a:close/>
                    <a:moveTo>
                      <a:pt x="197" y="125"/>
                    </a:moveTo>
                    <a:cubicBezTo>
                      <a:pt x="197" y="159"/>
                      <a:pt x="197" y="159"/>
                      <a:pt x="197" y="159"/>
                    </a:cubicBezTo>
                    <a:cubicBezTo>
                      <a:pt x="196" y="161"/>
                      <a:pt x="196" y="161"/>
                      <a:pt x="196" y="161"/>
                    </a:cubicBezTo>
                    <a:cubicBezTo>
                      <a:pt x="197" y="163"/>
                      <a:pt x="197" y="163"/>
                      <a:pt x="197" y="163"/>
                    </a:cubicBezTo>
                    <a:cubicBezTo>
                      <a:pt x="197" y="183"/>
                      <a:pt x="197" y="183"/>
                      <a:pt x="197" y="183"/>
                    </a:cubicBezTo>
                    <a:cubicBezTo>
                      <a:pt x="193" y="178"/>
                      <a:pt x="193" y="178"/>
                      <a:pt x="193" y="178"/>
                    </a:cubicBezTo>
                    <a:cubicBezTo>
                      <a:pt x="193" y="130"/>
                      <a:pt x="193" y="130"/>
                      <a:pt x="193" y="130"/>
                    </a:cubicBezTo>
                    <a:cubicBezTo>
                      <a:pt x="197" y="125"/>
                      <a:pt x="197" y="125"/>
                      <a:pt x="197" y="125"/>
                    </a:cubicBezTo>
                    <a:close/>
                    <a:moveTo>
                      <a:pt x="197" y="187"/>
                    </a:moveTo>
                    <a:cubicBezTo>
                      <a:pt x="197" y="221"/>
                      <a:pt x="197" y="221"/>
                      <a:pt x="197" y="221"/>
                    </a:cubicBezTo>
                    <a:cubicBezTo>
                      <a:pt x="193" y="225"/>
                      <a:pt x="193" y="225"/>
                      <a:pt x="193" y="225"/>
                    </a:cubicBezTo>
                    <a:cubicBezTo>
                      <a:pt x="197" y="229"/>
                      <a:pt x="197" y="229"/>
                      <a:pt x="197" y="229"/>
                    </a:cubicBezTo>
                    <a:cubicBezTo>
                      <a:pt x="197" y="283"/>
                      <a:pt x="197" y="283"/>
                      <a:pt x="197" y="283"/>
                    </a:cubicBezTo>
                    <a:cubicBezTo>
                      <a:pt x="193" y="287"/>
                      <a:pt x="193" y="287"/>
                      <a:pt x="193" y="287"/>
                    </a:cubicBezTo>
                    <a:cubicBezTo>
                      <a:pt x="193" y="191"/>
                      <a:pt x="193" y="191"/>
                      <a:pt x="193" y="191"/>
                    </a:cubicBezTo>
                    <a:lnTo>
                      <a:pt x="197" y="187"/>
                    </a:lnTo>
                    <a:close/>
                    <a:moveTo>
                      <a:pt x="186" y="8"/>
                    </a:moveTo>
                    <a:cubicBezTo>
                      <a:pt x="193" y="14"/>
                      <a:pt x="193" y="14"/>
                      <a:pt x="193" y="14"/>
                    </a:cubicBezTo>
                    <a:cubicBezTo>
                      <a:pt x="193" y="112"/>
                      <a:pt x="193" y="112"/>
                      <a:pt x="193" y="112"/>
                    </a:cubicBezTo>
                    <a:cubicBezTo>
                      <a:pt x="188" y="106"/>
                      <a:pt x="188" y="106"/>
                      <a:pt x="188" y="106"/>
                    </a:cubicBezTo>
                    <a:cubicBezTo>
                      <a:pt x="183" y="111"/>
                      <a:pt x="183" y="111"/>
                      <a:pt x="183" y="111"/>
                    </a:cubicBezTo>
                    <a:cubicBezTo>
                      <a:pt x="183" y="10"/>
                      <a:pt x="183" y="10"/>
                      <a:pt x="183" y="10"/>
                    </a:cubicBezTo>
                    <a:cubicBezTo>
                      <a:pt x="186" y="8"/>
                      <a:pt x="186" y="8"/>
                      <a:pt x="186" y="8"/>
                    </a:cubicBezTo>
                    <a:close/>
                    <a:moveTo>
                      <a:pt x="193" y="353"/>
                    </a:moveTo>
                    <a:cubicBezTo>
                      <a:pt x="183" y="363"/>
                      <a:pt x="183" y="363"/>
                      <a:pt x="183" y="363"/>
                    </a:cubicBezTo>
                    <a:cubicBezTo>
                      <a:pt x="183" y="324"/>
                      <a:pt x="183" y="324"/>
                      <a:pt x="183" y="324"/>
                    </a:cubicBezTo>
                    <a:cubicBezTo>
                      <a:pt x="193" y="315"/>
                      <a:pt x="193" y="315"/>
                      <a:pt x="193" y="315"/>
                    </a:cubicBezTo>
                    <a:cubicBezTo>
                      <a:pt x="193" y="353"/>
                      <a:pt x="193" y="353"/>
                      <a:pt x="193" y="353"/>
                    </a:cubicBezTo>
                    <a:close/>
                    <a:moveTo>
                      <a:pt x="193" y="130"/>
                    </a:moveTo>
                    <a:cubicBezTo>
                      <a:pt x="193" y="178"/>
                      <a:pt x="193" y="178"/>
                      <a:pt x="193" y="178"/>
                    </a:cubicBezTo>
                    <a:cubicBezTo>
                      <a:pt x="185" y="170"/>
                      <a:pt x="185" y="170"/>
                      <a:pt x="185" y="170"/>
                    </a:cubicBezTo>
                    <a:cubicBezTo>
                      <a:pt x="183" y="173"/>
                      <a:pt x="183" y="173"/>
                      <a:pt x="183" y="173"/>
                    </a:cubicBezTo>
                    <a:cubicBezTo>
                      <a:pt x="183" y="139"/>
                      <a:pt x="183" y="139"/>
                      <a:pt x="183" y="139"/>
                    </a:cubicBezTo>
                    <a:cubicBezTo>
                      <a:pt x="193" y="130"/>
                      <a:pt x="193" y="130"/>
                      <a:pt x="193" y="130"/>
                    </a:cubicBezTo>
                    <a:close/>
                    <a:moveTo>
                      <a:pt x="193" y="191"/>
                    </a:moveTo>
                    <a:cubicBezTo>
                      <a:pt x="193" y="287"/>
                      <a:pt x="193" y="287"/>
                      <a:pt x="193" y="287"/>
                    </a:cubicBezTo>
                    <a:cubicBezTo>
                      <a:pt x="191" y="289"/>
                      <a:pt x="191" y="289"/>
                      <a:pt x="191" y="289"/>
                    </a:cubicBezTo>
                    <a:cubicBezTo>
                      <a:pt x="193" y="291"/>
                      <a:pt x="193" y="291"/>
                      <a:pt x="193" y="291"/>
                    </a:cubicBezTo>
                    <a:cubicBezTo>
                      <a:pt x="193" y="311"/>
                      <a:pt x="193" y="311"/>
                      <a:pt x="193" y="311"/>
                    </a:cubicBezTo>
                    <a:cubicBezTo>
                      <a:pt x="183" y="301"/>
                      <a:pt x="183" y="301"/>
                      <a:pt x="183" y="301"/>
                    </a:cubicBezTo>
                    <a:cubicBezTo>
                      <a:pt x="183" y="200"/>
                      <a:pt x="183" y="200"/>
                      <a:pt x="183" y="200"/>
                    </a:cubicBezTo>
                    <a:lnTo>
                      <a:pt x="193" y="191"/>
                    </a:lnTo>
                    <a:close/>
                    <a:moveTo>
                      <a:pt x="183" y="363"/>
                    </a:moveTo>
                    <a:cubicBezTo>
                      <a:pt x="176" y="369"/>
                      <a:pt x="176" y="369"/>
                      <a:pt x="176" y="369"/>
                    </a:cubicBezTo>
                    <a:cubicBezTo>
                      <a:pt x="168" y="360"/>
                      <a:pt x="168" y="360"/>
                      <a:pt x="168" y="360"/>
                    </a:cubicBezTo>
                    <a:cubicBezTo>
                      <a:pt x="168" y="331"/>
                      <a:pt x="168" y="331"/>
                      <a:pt x="168" y="331"/>
                    </a:cubicBezTo>
                    <a:cubicBezTo>
                      <a:pt x="172" y="335"/>
                      <a:pt x="172" y="335"/>
                      <a:pt x="172" y="335"/>
                    </a:cubicBezTo>
                    <a:cubicBezTo>
                      <a:pt x="183" y="324"/>
                      <a:pt x="183" y="324"/>
                      <a:pt x="183" y="324"/>
                    </a:cubicBezTo>
                    <a:cubicBezTo>
                      <a:pt x="183" y="363"/>
                      <a:pt x="183" y="363"/>
                      <a:pt x="183" y="363"/>
                    </a:cubicBezTo>
                    <a:close/>
                    <a:moveTo>
                      <a:pt x="168" y="25"/>
                    </a:moveTo>
                    <a:cubicBezTo>
                      <a:pt x="183" y="10"/>
                      <a:pt x="183" y="10"/>
                      <a:pt x="183" y="10"/>
                    </a:cubicBezTo>
                    <a:cubicBezTo>
                      <a:pt x="183" y="111"/>
                      <a:pt x="183" y="111"/>
                      <a:pt x="183" y="111"/>
                    </a:cubicBezTo>
                    <a:cubicBezTo>
                      <a:pt x="168" y="126"/>
                      <a:pt x="168" y="126"/>
                      <a:pt x="168" y="126"/>
                    </a:cubicBezTo>
                    <a:cubicBezTo>
                      <a:pt x="168" y="92"/>
                      <a:pt x="168" y="92"/>
                      <a:pt x="168" y="92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68" y="85"/>
                      <a:pt x="168" y="85"/>
                      <a:pt x="168" y="85"/>
                    </a:cubicBezTo>
                    <a:cubicBezTo>
                      <a:pt x="168" y="25"/>
                      <a:pt x="168" y="25"/>
                      <a:pt x="168" y="25"/>
                    </a:cubicBezTo>
                    <a:close/>
                    <a:moveTo>
                      <a:pt x="183" y="139"/>
                    </a:moveTo>
                    <a:cubicBezTo>
                      <a:pt x="183" y="173"/>
                      <a:pt x="183" y="173"/>
                      <a:pt x="183" y="173"/>
                    </a:cubicBezTo>
                    <a:cubicBezTo>
                      <a:pt x="168" y="187"/>
                      <a:pt x="168" y="187"/>
                      <a:pt x="168" y="187"/>
                    </a:cubicBezTo>
                    <a:cubicBezTo>
                      <a:pt x="168" y="132"/>
                      <a:pt x="168" y="132"/>
                      <a:pt x="168" y="132"/>
                    </a:cubicBezTo>
                    <a:cubicBezTo>
                      <a:pt x="179" y="143"/>
                      <a:pt x="179" y="143"/>
                      <a:pt x="179" y="143"/>
                    </a:cubicBezTo>
                    <a:cubicBezTo>
                      <a:pt x="183" y="139"/>
                      <a:pt x="183" y="139"/>
                      <a:pt x="183" y="139"/>
                    </a:cubicBezTo>
                    <a:close/>
                    <a:moveTo>
                      <a:pt x="183" y="200"/>
                    </a:moveTo>
                    <a:cubicBezTo>
                      <a:pt x="183" y="301"/>
                      <a:pt x="183" y="301"/>
                      <a:pt x="183" y="301"/>
                    </a:cubicBezTo>
                    <a:cubicBezTo>
                      <a:pt x="181" y="298"/>
                      <a:pt x="181" y="298"/>
                      <a:pt x="181" y="298"/>
                    </a:cubicBezTo>
                    <a:cubicBezTo>
                      <a:pt x="168" y="311"/>
                      <a:pt x="168" y="311"/>
                      <a:pt x="168" y="311"/>
                    </a:cubicBezTo>
                    <a:cubicBezTo>
                      <a:pt x="168" y="198"/>
                      <a:pt x="168" y="198"/>
                      <a:pt x="168" y="198"/>
                    </a:cubicBezTo>
                    <a:cubicBezTo>
                      <a:pt x="176" y="207"/>
                      <a:pt x="176" y="207"/>
                      <a:pt x="176" y="207"/>
                    </a:cubicBezTo>
                    <a:lnTo>
                      <a:pt x="183" y="200"/>
                    </a:lnTo>
                    <a:close/>
                    <a:moveTo>
                      <a:pt x="168" y="360"/>
                    </a:moveTo>
                    <a:cubicBezTo>
                      <a:pt x="164" y="356"/>
                      <a:pt x="164" y="356"/>
                      <a:pt x="164" y="356"/>
                    </a:cubicBezTo>
                    <a:cubicBezTo>
                      <a:pt x="164" y="327"/>
                      <a:pt x="164" y="327"/>
                      <a:pt x="164" y="327"/>
                    </a:cubicBezTo>
                    <a:cubicBezTo>
                      <a:pt x="168" y="331"/>
                      <a:pt x="168" y="331"/>
                      <a:pt x="168" y="331"/>
                    </a:cubicBezTo>
                    <a:cubicBezTo>
                      <a:pt x="168" y="360"/>
                      <a:pt x="168" y="360"/>
                      <a:pt x="168" y="360"/>
                    </a:cubicBezTo>
                    <a:close/>
                    <a:moveTo>
                      <a:pt x="164" y="28"/>
                    </a:moveTo>
                    <a:cubicBezTo>
                      <a:pt x="168" y="25"/>
                      <a:pt x="168" y="25"/>
                      <a:pt x="168" y="25"/>
                    </a:cubicBezTo>
                    <a:cubicBezTo>
                      <a:pt x="168" y="85"/>
                      <a:pt x="168" y="85"/>
                      <a:pt x="168" y="85"/>
                    </a:cubicBezTo>
                    <a:cubicBezTo>
                      <a:pt x="164" y="82"/>
                      <a:pt x="164" y="82"/>
                      <a:pt x="164" y="82"/>
                    </a:cubicBezTo>
                    <a:cubicBezTo>
                      <a:pt x="164" y="28"/>
                      <a:pt x="164" y="28"/>
                      <a:pt x="164" y="28"/>
                    </a:cubicBezTo>
                    <a:close/>
                    <a:moveTo>
                      <a:pt x="168" y="92"/>
                    </a:moveTo>
                    <a:cubicBezTo>
                      <a:pt x="168" y="126"/>
                      <a:pt x="168" y="126"/>
                      <a:pt x="168" y="126"/>
                    </a:cubicBezTo>
                    <a:cubicBezTo>
                      <a:pt x="165" y="128"/>
                      <a:pt x="165" y="128"/>
                      <a:pt x="165" y="128"/>
                    </a:cubicBezTo>
                    <a:cubicBezTo>
                      <a:pt x="168" y="132"/>
                      <a:pt x="168" y="132"/>
                      <a:pt x="168" y="132"/>
                    </a:cubicBezTo>
                    <a:cubicBezTo>
                      <a:pt x="168" y="187"/>
                      <a:pt x="168" y="187"/>
                      <a:pt x="168" y="187"/>
                    </a:cubicBezTo>
                    <a:cubicBezTo>
                      <a:pt x="164" y="191"/>
                      <a:pt x="164" y="191"/>
                      <a:pt x="164" y="191"/>
                    </a:cubicBezTo>
                    <a:cubicBezTo>
                      <a:pt x="164" y="95"/>
                      <a:pt x="164" y="95"/>
                      <a:pt x="164" y="95"/>
                    </a:cubicBezTo>
                    <a:cubicBezTo>
                      <a:pt x="168" y="92"/>
                      <a:pt x="168" y="92"/>
                      <a:pt x="168" y="92"/>
                    </a:cubicBezTo>
                    <a:close/>
                    <a:moveTo>
                      <a:pt x="168" y="198"/>
                    </a:moveTo>
                    <a:cubicBezTo>
                      <a:pt x="168" y="311"/>
                      <a:pt x="168" y="311"/>
                      <a:pt x="168" y="311"/>
                    </a:cubicBezTo>
                    <a:cubicBezTo>
                      <a:pt x="164" y="314"/>
                      <a:pt x="164" y="314"/>
                      <a:pt x="164" y="314"/>
                    </a:cubicBezTo>
                    <a:cubicBezTo>
                      <a:pt x="164" y="219"/>
                      <a:pt x="164" y="219"/>
                      <a:pt x="164" y="219"/>
                    </a:cubicBezTo>
                    <a:cubicBezTo>
                      <a:pt x="166" y="217"/>
                      <a:pt x="166" y="217"/>
                      <a:pt x="166" y="217"/>
                    </a:cubicBezTo>
                    <a:cubicBezTo>
                      <a:pt x="164" y="215"/>
                      <a:pt x="164" y="215"/>
                      <a:pt x="164" y="215"/>
                    </a:cubicBezTo>
                    <a:cubicBezTo>
                      <a:pt x="164" y="195"/>
                      <a:pt x="164" y="195"/>
                      <a:pt x="164" y="195"/>
                    </a:cubicBezTo>
                    <a:lnTo>
                      <a:pt x="168" y="198"/>
                    </a:lnTo>
                    <a:close/>
                    <a:moveTo>
                      <a:pt x="164" y="356"/>
                    </a:moveTo>
                    <a:cubicBezTo>
                      <a:pt x="161" y="353"/>
                      <a:pt x="161" y="353"/>
                      <a:pt x="161" y="353"/>
                    </a:cubicBezTo>
                    <a:cubicBezTo>
                      <a:pt x="161" y="324"/>
                      <a:pt x="161" y="324"/>
                      <a:pt x="161" y="324"/>
                    </a:cubicBezTo>
                    <a:cubicBezTo>
                      <a:pt x="164" y="327"/>
                      <a:pt x="164" y="327"/>
                      <a:pt x="164" y="327"/>
                    </a:cubicBezTo>
                    <a:cubicBezTo>
                      <a:pt x="164" y="356"/>
                      <a:pt x="164" y="356"/>
                      <a:pt x="164" y="356"/>
                    </a:cubicBezTo>
                    <a:close/>
                    <a:moveTo>
                      <a:pt x="161" y="32"/>
                    </a:move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82"/>
                      <a:pt x="164" y="82"/>
                      <a:pt x="164" y="82"/>
                    </a:cubicBezTo>
                    <a:cubicBezTo>
                      <a:pt x="161" y="78"/>
                      <a:pt x="161" y="78"/>
                      <a:pt x="161" y="78"/>
                    </a:cubicBezTo>
                    <a:cubicBezTo>
                      <a:pt x="161" y="32"/>
                      <a:pt x="161" y="32"/>
                      <a:pt x="161" y="32"/>
                    </a:cubicBezTo>
                    <a:close/>
                    <a:moveTo>
                      <a:pt x="164" y="95"/>
                    </a:moveTo>
                    <a:cubicBezTo>
                      <a:pt x="164" y="191"/>
                      <a:pt x="164" y="191"/>
                      <a:pt x="164" y="191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4" y="195"/>
                      <a:pt x="164" y="195"/>
                      <a:pt x="164" y="195"/>
                    </a:cubicBezTo>
                    <a:cubicBezTo>
                      <a:pt x="164" y="215"/>
                      <a:pt x="164" y="215"/>
                      <a:pt x="164" y="215"/>
                    </a:cubicBezTo>
                    <a:cubicBezTo>
                      <a:pt x="161" y="211"/>
                      <a:pt x="161" y="211"/>
                      <a:pt x="161" y="211"/>
                    </a:cubicBezTo>
                    <a:cubicBezTo>
                      <a:pt x="161" y="98"/>
                      <a:pt x="161" y="98"/>
                      <a:pt x="161" y="98"/>
                    </a:cubicBezTo>
                    <a:cubicBezTo>
                      <a:pt x="164" y="95"/>
                      <a:pt x="164" y="95"/>
                      <a:pt x="164" y="95"/>
                    </a:cubicBezTo>
                    <a:close/>
                    <a:moveTo>
                      <a:pt x="164" y="219"/>
                    </a:moveTo>
                    <a:cubicBezTo>
                      <a:pt x="164" y="314"/>
                      <a:pt x="164" y="314"/>
                      <a:pt x="164" y="314"/>
                    </a:cubicBezTo>
                    <a:cubicBezTo>
                      <a:pt x="161" y="318"/>
                      <a:pt x="161" y="318"/>
                      <a:pt x="161" y="318"/>
                    </a:cubicBezTo>
                    <a:cubicBezTo>
                      <a:pt x="161" y="284"/>
                      <a:pt x="161" y="284"/>
                      <a:pt x="161" y="284"/>
                    </a:cubicBezTo>
                    <a:cubicBezTo>
                      <a:pt x="164" y="281"/>
                      <a:pt x="164" y="281"/>
                      <a:pt x="164" y="281"/>
                    </a:cubicBezTo>
                    <a:cubicBezTo>
                      <a:pt x="161" y="278"/>
                      <a:pt x="161" y="278"/>
                      <a:pt x="161" y="278"/>
                    </a:cubicBezTo>
                    <a:cubicBezTo>
                      <a:pt x="161" y="222"/>
                      <a:pt x="161" y="222"/>
                      <a:pt x="161" y="222"/>
                    </a:cubicBezTo>
                    <a:lnTo>
                      <a:pt x="164" y="219"/>
                    </a:lnTo>
                    <a:close/>
                    <a:moveTo>
                      <a:pt x="161" y="353"/>
                    </a:moveTo>
                    <a:cubicBezTo>
                      <a:pt x="152" y="344"/>
                      <a:pt x="152" y="344"/>
                      <a:pt x="152" y="344"/>
                    </a:cubicBezTo>
                    <a:cubicBezTo>
                      <a:pt x="152" y="292"/>
                      <a:pt x="152" y="292"/>
                      <a:pt x="152" y="292"/>
                    </a:cubicBezTo>
                    <a:cubicBezTo>
                      <a:pt x="161" y="284"/>
                      <a:pt x="161" y="284"/>
                      <a:pt x="161" y="284"/>
                    </a:cubicBezTo>
                    <a:cubicBezTo>
                      <a:pt x="161" y="318"/>
                      <a:pt x="161" y="318"/>
                      <a:pt x="161" y="318"/>
                    </a:cubicBezTo>
                    <a:cubicBezTo>
                      <a:pt x="158" y="321"/>
                      <a:pt x="158" y="321"/>
                      <a:pt x="158" y="321"/>
                    </a:cubicBezTo>
                    <a:cubicBezTo>
                      <a:pt x="161" y="324"/>
                      <a:pt x="161" y="324"/>
                      <a:pt x="161" y="324"/>
                    </a:cubicBezTo>
                    <a:cubicBezTo>
                      <a:pt x="161" y="353"/>
                      <a:pt x="161" y="353"/>
                      <a:pt x="161" y="353"/>
                    </a:cubicBezTo>
                    <a:close/>
                    <a:moveTo>
                      <a:pt x="152" y="40"/>
                    </a:moveTo>
                    <a:cubicBezTo>
                      <a:pt x="161" y="32"/>
                      <a:pt x="161" y="32"/>
                      <a:pt x="161" y="32"/>
                    </a:cubicBezTo>
                    <a:cubicBezTo>
                      <a:pt x="161" y="78"/>
                      <a:pt x="161" y="78"/>
                      <a:pt x="161" y="78"/>
                    </a:cubicBezTo>
                    <a:cubicBezTo>
                      <a:pt x="157" y="74"/>
                      <a:pt x="157" y="74"/>
                      <a:pt x="157" y="74"/>
                    </a:cubicBezTo>
                    <a:cubicBezTo>
                      <a:pt x="152" y="78"/>
                      <a:pt x="152" y="78"/>
                      <a:pt x="152" y="78"/>
                    </a:cubicBezTo>
                    <a:cubicBezTo>
                      <a:pt x="152" y="40"/>
                      <a:pt x="152" y="40"/>
                      <a:pt x="152" y="40"/>
                    </a:cubicBezTo>
                    <a:close/>
                    <a:moveTo>
                      <a:pt x="161" y="98"/>
                    </a:moveTo>
                    <a:cubicBezTo>
                      <a:pt x="161" y="211"/>
                      <a:pt x="161" y="211"/>
                      <a:pt x="161" y="211"/>
                    </a:cubicBezTo>
                    <a:cubicBezTo>
                      <a:pt x="152" y="202"/>
                      <a:pt x="152" y="202"/>
                      <a:pt x="152" y="202"/>
                    </a:cubicBezTo>
                    <a:cubicBezTo>
                      <a:pt x="152" y="202"/>
                      <a:pt x="152" y="202"/>
                      <a:pt x="152" y="202"/>
                    </a:cubicBezTo>
                    <a:cubicBezTo>
                      <a:pt x="152" y="107"/>
                      <a:pt x="152" y="107"/>
                      <a:pt x="152" y="107"/>
                    </a:cubicBezTo>
                    <a:cubicBezTo>
                      <a:pt x="161" y="98"/>
                      <a:pt x="161" y="98"/>
                      <a:pt x="161" y="98"/>
                    </a:cubicBezTo>
                    <a:close/>
                    <a:moveTo>
                      <a:pt x="161" y="222"/>
                    </a:moveTo>
                    <a:cubicBezTo>
                      <a:pt x="161" y="278"/>
                      <a:pt x="161" y="278"/>
                      <a:pt x="161" y="278"/>
                    </a:cubicBezTo>
                    <a:cubicBezTo>
                      <a:pt x="152" y="269"/>
                      <a:pt x="152" y="269"/>
                      <a:pt x="152" y="269"/>
                    </a:cubicBezTo>
                    <a:cubicBezTo>
                      <a:pt x="152" y="230"/>
                      <a:pt x="152" y="230"/>
                      <a:pt x="152" y="230"/>
                    </a:cubicBezTo>
                    <a:lnTo>
                      <a:pt x="161" y="222"/>
                    </a:lnTo>
                    <a:close/>
                    <a:moveTo>
                      <a:pt x="152" y="344"/>
                    </a:moveTo>
                    <a:cubicBezTo>
                      <a:pt x="132" y="323"/>
                      <a:pt x="132" y="323"/>
                      <a:pt x="132" y="323"/>
                    </a:cubicBezTo>
                    <a:cubicBezTo>
                      <a:pt x="132" y="294"/>
                      <a:pt x="132" y="294"/>
                      <a:pt x="132" y="294"/>
                    </a:cubicBezTo>
                    <a:cubicBezTo>
                      <a:pt x="141" y="303"/>
                      <a:pt x="141" y="303"/>
                      <a:pt x="141" y="303"/>
                    </a:cubicBezTo>
                    <a:cubicBezTo>
                      <a:pt x="152" y="292"/>
                      <a:pt x="152" y="292"/>
                      <a:pt x="152" y="292"/>
                    </a:cubicBezTo>
                    <a:cubicBezTo>
                      <a:pt x="152" y="344"/>
                      <a:pt x="152" y="344"/>
                      <a:pt x="152" y="344"/>
                    </a:cubicBezTo>
                    <a:close/>
                    <a:moveTo>
                      <a:pt x="132" y="59"/>
                    </a:moveTo>
                    <a:cubicBezTo>
                      <a:pt x="152" y="40"/>
                      <a:pt x="152" y="40"/>
                      <a:pt x="152" y="40"/>
                    </a:cubicBezTo>
                    <a:cubicBezTo>
                      <a:pt x="152" y="78"/>
                      <a:pt x="152" y="78"/>
                      <a:pt x="152" y="78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38" y="101"/>
                      <a:pt x="143" y="106"/>
                      <a:pt x="148" y="111"/>
                    </a:cubicBezTo>
                    <a:cubicBezTo>
                      <a:pt x="152" y="107"/>
                      <a:pt x="152" y="107"/>
                      <a:pt x="152" y="107"/>
                    </a:cubicBezTo>
                    <a:cubicBezTo>
                      <a:pt x="152" y="202"/>
                      <a:pt x="152" y="202"/>
                      <a:pt x="152" y="202"/>
                    </a:cubicBezTo>
                    <a:cubicBezTo>
                      <a:pt x="132" y="221"/>
                      <a:pt x="132" y="221"/>
                      <a:pt x="132" y="221"/>
                    </a:cubicBezTo>
                    <a:cubicBezTo>
                      <a:pt x="132" y="188"/>
                      <a:pt x="132" y="188"/>
                      <a:pt x="132" y="188"/>
                    </a:cubicBezTo>
                    <a:cubicBezTo>
                      <a:pt x="135" y="185"/>
                      <a:pt x="135" y="185"/>
                      <a:pt x="135" y="185"/>
                    </a:cubicBezTo>
                    <a:cubicBezTo>
                      <a:pt x="132" y="181"/>
                      <a:pt x="132" y="181"/>
                      <a:pt x="132" y="181"/>
                    </a:cubicBezTo>
                    <a:cubicBezTo>
                      <a:pt x="132" y="59"/>
                      <a:pt x="132" y="59"/>
                      <a:pt x="132" y="59"/>
                    </a:cubicBezTo>
                    <a:close/>
                    <a:moveTo>
                      <a:pt x="152" y="230"/>
                    </a:moveTo>
                    <a:cubicBezTo>
                      <a:pt x="152" y="269"/>
                      <a:pt x="152" y="269"/>
                      <a:pt x="152" y="269"/>
                    </a:cubicBezTo>
                    <a:cubicBezTo>
                      <a:pt x="150" y="266"/>
                      <a:pt x="150" y="266"/>
                      <a:pt x="150" y="266"/>
                    </a:cubicBezTo>
                    <a:cubicBezTo>
                      <a:pt x="132" y="283"/>
                      <a:pt x="132" y="283"/>
                      <a:pt x="132" y="283"/>
                    </a:cubicBezTo>
                    <a:cubicBezTo>
                      <a:pt x="132" y="249"/>
                      <a:pt x="132" y="249"/>
                      <a:pt x="132" y="249"/>
                    </a:cubicBezTo>
                    <a:cubicBezTo>
                      <a:pt x="133" y="248"/>
                      <a:pt x="133" y="248"/>
                      <a:pt x="133" y="248"/>
                    </a:cubicBezTo>
                    <a:cubicBezTo>
                      <a:pt x="132" y="248"/>
                      <a:pt x="132" y="248"/>
                      <a:pt x="132" y="248"/>
                    </a:cubicBezTo>
                    <a:cubicBezTo>
                      <a:pt x="132" y="228"/>
                      <a:pt x="132" y="228"/>
                      <a:pt x="132" y="228"/>
                    </a:cubicBezTo>
                    <a:cubicBezTo>
                      <a:pt x="143" y="239"/>
                      <a:pt x="143" y="239"/>
                      <a:pt x="143" y="239"/>
                    </a:cubicBezTo>
                    <a:lnTo>
                      <a:pt x="152" y="230"/>
                    </a:lnTo>
                    <a:close/>
                    <a:moveTo>
                      <a:pt x="132" y="323"/>
                    </a:moveTo>
                    <a:cubicBezTo>
                      <a:pt x="117" y="307"/>
                      <a:pt x="117" y="307"/>
                      <a:pt x="117" y="307"/>
                    </a:cubicBezTo>
                    <a:cubicBezTo>
                      <a:pt x="117" y="264"/>
                      <a:pt x="117" y="264"/>
                      <a:pt x="117" y="264"/>
                    </a:cubicBezTo>
                    <a:cubicBezTo>
                      <a:pt x="132" y="249"/>
                      <a:pt x="132" y="249"/>
                      <a:pt x="132" y="249"/>
                    </a:cubicBezTo>
                    <a:cubicBezTo>
                      <a:pt x="132" y="283"/>
                      <a:pt x="132" y="283"/>
                      <a:pt x="132" y="283"/>
                    </a:cubicBezTo>
                    <a:cubicBezTo>
                      <a:pt x="127" y="288"/>
                      <a:pt x="127" y="288"/>
                      <a:pt x="127" y="288"/>
                    </a:cubicBezTo>
                    <a:cubicBezTo>
                      <a:pt x="132" y="294"/>
                      <a:pt x="132" y="294"/>
                      <a:pt x="132" y="294"/>
                    </a:cubicBezTo>
                    <a:cubicBezTo>
                      <a:pt x="132" y="323"/>
                      <a:pt x="132" y="323"/>
                      <a:pt x="132" y="323"/>
                    </a:cubicBezTo>
                    <a:close/>
                    <a:moveTo>
                      <a:pt x="117" y="74"/>
                    </a:moveTo>
                    <a:cubicBezTo>
                      <a:pt x="132" y="59"/>
                      <a:pt x="132" y="59"/>
                      <a:pt x="132" y="59"/>
                    </a:cubicBezTo>
                    <a:cubicBezTo>
                      <a:pt x="132" y="181"/>
                      <a:pt x="132" y="181"/>
                      <a:pt x="132" y="181"/>
                    </a:cubicBezTo>
                    <a:cubicBezTo>
                      <a:pt x="121" y="170"/>
                      <a:pt x="121" y="170"/>
                      <a:pt x="121" y="170"/>
                    </a:cubicBezTo>
                    <a:cubicBezTo>
                      <a:pt x="117" y="174"/>
                      <a:pt x="117" y="174"/>
                      <a:pt x="117" y="174"/>
                    </a:cubicBezTo>
                    <a:cubicBezTo>
                      <a:pt x="117" y="74"/>
                      <a:pt x="117" y="74"/>
                      <a:pt x="117" y="74"/>
                    </a:cubicBezTo>
                    <a:close/>
                    <a:moveTo>
                      <a:pt x="132" y="188"/>
                    </a:moveTo>
                    <a:cubicBezTo>
                      <a:pt x="132" y="221"/>
                      <a:pt x="132" y="221"/>
                      <a:pt x="132" y="221"/>
                    </a:cubicBezTo>
                    <a:cubicBezTo>
                      <a:pt x="129" y="224"/>
                      <a:pt x="129" y="224"/>
                      <a:pt x="129" y="224"/>
                    </a:cubicBezTo>
                    <a:cubicBezTo>
                      <a:pt x="132" y="228"/>
                      <a:pt x="132" y="228"/>
                      <a:pt x="132" y="228"/>
                    </a:cubicBezTo>
                    <a:cubicBezTo>
                      <a:pt x="132" y="248"/>
                      <a:pt x="132" y="248"/>
                      <a:pt x="132" y="248"/>
                    </a:cubicBezTo>
                    <a:cubicBezTo>
                      <a:pt x="119" y="234"/>
                      <a:pt x="119" y="234"/>
                      <a:pt x="119" y="234"/>
                    </a:cubicBezTo>
                    <a:cubicBezTo>
                      <a:pt x="117" y="236"/>
                      <a:pt x="117" y="236"/>
                      <a:pt x="117" y="236"/>
                    </a:cubicBezTo>
                    <a:cubicBezTo>
                      <a:pt x="117" y="202"/>
                      <a:pt x="117" y="202"/>
                      <a:pt x="117" y="202"/>
                    </a:cubicBezTo>
                    <a:lnTo>
                      <a:pt x="132" y="188"/>
                    </a:lnTo>
                    <a:close/>
                    <a:moveTo>
                      <a:pt x="117" y="307"/>
                    </a:moveTo>
                    <a:cubicBezTo>
                      <a:pt x="101" y="291"/>
                      <a:pt x="101" y="291"/>
                      <a:pt x="101" y="291"/>
                    </a:cubicBezTo>
                    <a:cubicBezTo>
                      <a:pt x="101" y="262"/>
                      <a:pt x="101" y="262"/>
                      <a:pt x="101" y="262"/>
                    </a:cubicBezTo>
                    <a:cubicBezTo>
                      <a:pt x="110" y="271"/>
                      <a:pt x="110" y="271"/>
                      <a:pt x="110" y="271"/>
                    </a:cubicBezTo>
                    <a:cubicBezTo>
                      <a:pt x="117" y="264"/>
                      <a:pt x="117" y="264"/>
                      <a:pt x="117" y="264"/>
                    </a:cubicBezTo>
                    <a:cubicBezTo>
                      <a:pt x="117" y="307"/>
                      <a:pt x="117" y="307"/>
                      <a:pt x="117" y="307"/>
                    </a:cubicBezTo>
                    <a:close/>
                    <a:moveTo>
                      <a:pt x="101" y="89"/>
                    </a:move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174"/>
                      <a:pt x="117" y="174"/>
                      <a:pt x="117" y="174"/>
                    </a:cubicBezTo>
                    <a:cubicBezTo>
                      <a:pt x="101" y="189"/>
                      <a:pt x="101" y="189"/>
                      <a:pt x="101" y="189"/>
                    </a:cubicBezTo>
                    <a:cubicBezTo>
                      <a:pt x="101" y="155"/>
                      <a:pt x="101" y="155"/>
                      <a:pt x="101" y="155"/>
                    </a:cubicBezTo>
                    <a:cubicBezTo>
                      <a:pt x="104" y="152"/>
                      <a:pt x="104" y="152"/>
                      <a:pt x="104" y="152"/>
                    </a:cubicBezTo>
                    <a:cubicBezTo>
                      <a:pt x="101" y="149"/>
                      <a:pt x="101" y="149"/>
                      <a:pt x="101" y="149"/>
                    </a:cubicBezTo>
                    <a:cubicBezTo>
                      <a:pt x="101" y="89"/>
                      <a:pt x="101" y="89"/>
                      <a:pt x="101" y="89"/>
                    </a:cubicBezTo>
                    <a:close/>
                    <a:moveTo>
                      <a:pt x="117" y="202"/>
                    </a:moveTo>
                    <a:cubicBezTo>
                      <a:pt x="117" y="236"/>
                      <a:pt x="117" y="236"/>
                      <a:pt x="117" y="236"/>
                    </a:cubicBezTo>
                    <a:cubicBezTo>
                      <a:pt x="101" y="251"/>
                      <a:pt x="101" y="251"/>
                      <a:pt x="101" y="251"/>
                    </a:cubicBezTo>
                    <a:cubicBezTo>
                      <a:pt x="101" y="195"/>
                      <a:pt x="101" y="195"/>
                      <a:pt x="101" y="195"/>
                    </a:cubicBezTo>
                    <a:cubicBezTo>
                      <a:pt x="112" y="207"/>
                      <a:pt x="112" y="207"/>
                      <a:pt x="112" y="207"/>
                    </a:cubicBezTo>
                    <a:lnTo>
                      <a:pt x="117" y="202"/>
                    </a:lnTo>
                    <a:close/>
                    <a:moveTo>
                      <a:pt x="101" y="291"/>
                    </a:moveTo>
                    <a:cubicBezTo>
                      <a:pt x="86" y="275"/>
                      <a:pt x="86" y="275"/>
                      <a:pt x="86" y="275"/>
                    </a:cubicBezTo>
                    <a:cubicBezTo>
                      <a:pt x="86" y="170"/>
                      <a:pt x="86" y="170"/>
                      <a:pt x="86" y="170"/>
                    </a:cubicBezTo>
                    <a:cubicBezTo>
                      <a:pt x="101" y="155"/>
                      <a:pt x="101" y="155"/>
                      <a:pt x="101" y="155"/>
                    </a:cubicBezTo>
                    <a:cubicBezTo>
                      <a:pt x="101" y="189"/>
                      <a:pt x="101" y="189"/>
                      <a:pt x="101" y="189"/>
                    </a:cubicBezTo>
                    <a:cubicBezTo>
                      <a:pt x="98" y="192"/>
                      <a:pt x="98" y="192"/>
                      <a:pt x="98" y="192"/>
                    </a:cubicBezTo>
                    <a:cubicBezTo>
                      <a:pt x="101" y="195"/>
                      <a:pt x="101" y="195"/>
                      <a:pt x="101" y="195"/>
                    </a:cubicBezTo>
                    <a:cubicBezTo>
                      <a:pt x="101" y="251"/>
                      <a:pt x="101" y="251"/>
                      <a:pt x="101" y="251"/>
                    </a:cubicBezTo>
                    <a:cubicBezTo>
                      <a:pt x="96" y="256"/>
                      <a:pt x="96" y="256"/>
                      <a:pt x="96" y="256"/>
                    </a:cubicBezTo>
                    <a:cubicBezTo>
                      <a:pt x="101" y="262"/>
                      <a:pt x="101" y="262"/>
                      <a:pt x="101" y="262"/>
                    </a:cubicBezTo>
                    <a:cubicBezTo>
                      <a:pt x="101" y="291"/>
                      <a:pt x="101" y="291"/>
                      <a:pt x="101" y="291"/>
                    </a:cubicBezTo>
                    <a:close/>
                    <a:moveTo>
                      <a:pt x="86" y="104"/>
                    </a:moveTo>
                    <a:cubicBezTo>
                      <a:pt x="93" y="96"/>
                      <a:pt x="93" y="96"/>
                      <a:pt x="93" y="96"/>
                    </a:cubicBezTo>
                    <a:cubicBezTo>
                      <a:pt x="101" y="89"/>
                      <a:pt x="101" y="89"/>
                      <a:pt x="101" y="89"/>
                    </a:cubicBezTo>
                    <a:cubicBezTo>
                      <a:pt x="101" y="149"/>
                      <a:pt x="101" y="149"/>
                      <a:pt x="101" y="149"/>
                    </a:cubicBezTo>
                    <a:cubicBezTo>
                      <a:pt x="90" y="138"/>
                      <a:pt x="90" y="138"/>
                      <a:pt x="90" y="138"/>
                    </a:cubicBezTo>
                    <a:cubicBezTo>
                      <a:pt x="86" y="142"/>
                      <a:pt x="86" y="142"/>
                      <a:pt x="86" y="142"/>
                    </a:cubicBezTo>
                    <a:lnTo>
                      <a:pt x="86" y="104"/>
                    </a:lnTo>
                    <a:close/>
                    <a:moveTo>
                      <a:pt x="86" y="275"/>
                    </a:moveTo>
                    <a:cubicBezTo>
                      <a:pt x="69" y="257"/>
                      <a:pt x="69" y="257"/>
                      <a:pt x="69" y="257"/>
                    </a:cubicBezTo>
                    <a:cubicBezTo>
                      <a:pt x="69" y="186"/>
                      <a:pt x="69" y="186"/>
                      <a:pt x="69" y="186"/>
                    </a:cubicBezTo>
                    <a:cubicBezTo>
                      <a:pt x="71" y="184"/>
                      <a:pt x="71" y="184"/>
                      <a:pt x="71" y="184"/>
                    </a:cubicBezTo>
                    <a:cubicBezTo>
                      <a:pt x="69" y="182"/>
                      <a:pt x="69" y="182"/>
                      <a:pt x="69" y="182"/>
                    </a:cubicBezTo>
                    <a:cubicBezTo>
                      <a:pt x="69" y="162"/>
                      <a:pt x="69" y="162"/>
                      <a:pt x="69" y="162"/>
                    </a:cubicBezTo>
                    <a:cubicBezTo>
                      <a:pt x="81" y="174"/>
                      <a:pt x="81" y="174"/>
                      <a:pt x="81" y="174"/>
                    </a:cubicBezTo>
                    <a:cubicBezTo>
                      <a:pt x="86" y="170"/>
                      <a:pt x="86" y="170"/>
                      <a:pt x="86" y="170"/>
                    </a:cubicBezTo>
                    <a:cubicBezTo>
                      <a:pt x="86" y="275"/>
                      <a:pt x="86" y="275"/>
                      <a:pt x="86" y="275"/>
                    </a:cubicBezTo>
                    <a:close/>
                    <a:moveTo>
                      <a:pt x="69" y="119"/>
                    </a:moveTo>
                    <a:cubicBezTo>
                      <a:pt x="86" y="104"/>
                      <a:pt x="86" y="104"/>
                      <a:pt x="86" y="104"/>
                    </a:cubicBezTo>
                    <a:cubicBezTo>
                      <a:pt x="86" y="142"/>
                      <a:pt x="86" y="142"/>
                      <a:pt x="86" y="142"/>
                    </a:cubicBezTo>
                    <a:cubicBezTo>
                      <a:pt x="69" y="158"/>
                      <a:pt x="69" y="158"/>
                      <a:pt x="69" y="158"/>
                    </a:cubicBezTo>
                    <a:lnTo>
                      <a:pt x="69" y="119"/>
                    </a:lnTo>
                    <a:close/>
                    <a:moveTo>
                      <a:pt x="69" y="257"/>
                    </a:moveTo>
                    <a:cubicBezTo>
                      <a:pt x="53" y="240"/>
                      <a:pt x="53" y="240"/>
                      <a:pt x="53" y="240"/>
                    </a:cubicBezTo>
                    <a:cubicBezTo>
                      <a:pt x="53" y="202"/>
                      <a:pt x="53" y="202"/>
                      <a:pt x="53" y="202"/>
                    </a:cubicBezTo>
                    <a:cubicBezTo>
                      <a:pt x="69" y="186"/>
                      <a:pt x="69" y="186"/>
                      <a:pt x="69" y="186"/>
                    </a:cubicBezTo>
                    <a:cubicBezTo>
                      <a:pt x="69" y="257"/>
                      <a:pt x="69" y="257"/>
                      <a:pt x="69" y="257"/>
                    </a:cubicBezTo>
                    <a:close/>
                    <a:moveTo>
                      <a:pt x="53" y="135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58"/>
                      <a:pt x="69" y="158"/>
                      <a:pt x="69" y="158"/>
                    </a:cubicBezTo>
                    <a:cubicBezTo>
                      <a:pt x="67" y="160"/>
                      <a:pt x="67" y="160"/>
                      <a:pt x="67" y="160"/>
                    </a:cubicBezTo>
                    <a:cubicBezTo>
                      <a:pt x="69" y="162"/>
                      <a:pt x="69" y="162"/>
                      <a:pt x="69" y="162"/>
                    </a:cubicBezTo>
                    <a:cubicBezTo>
                      <a:pt x="69" y="182"/>
                      <a:pt x="69" y="182"/>
                      <a:pt x="69" y="182"/>
                    </a:cubicBezTo>
                    <a:cubicBezTo>
                      <a:pt x="57" y="169"/>
                      <a:pt x="57" y="169"/>
                      <a:pt x="57" y="169"/>
                    </a:cubicBezTo>
                    <a:cubicBezTo>
                      <a:pt x="53" y="174"/>
                      <a:pt x="53" y="174"/>
                      <a:pt x="53" y="174"/>
                    </a:cubicBezTo>
                    <a:lnTo>
                      <a:pt x="53" y="135"/>
                    </a:lnTo>
                    <a:close/>
                    <a:moveTo>
                      <a:pt x="53" y="240"/>
                    </a:moveTo>
                    <a:cubicBezTo>
                      <a:pt x="0" y="185"/>
                      <a:pt x="0" y="185"/>
                      <a:pt x="0" y="185"/>
                    </a:cubicBezTo>
                    <a:cubicBezTo>
                      <a:pt x="53" y="135"/>
                      <a:pt x="53" y="135"/>
                      <a:pt x="53" y="135"/>
                    </a:cubicBezTo>
                    <a:cubicBezTo>
                      <a:pt x="53" y="174"/>
                      <a:pt x="53" y="174"/>
                      <a:pt x="53" y="174"/>
                    </a:cubicBezTo>
                    <a:cubicBezTo>
                      <a:pt x="34" y="191"/>
                      <a:pt x="34" y="191"/>
                      <a:pt x="34" y="191"/>
                    </a:cubicBezTo>
                    <a:cubicBezTo>
                      <a:pt x="39" y="196"/>
                      <a:pt x="44" y="201"/>
                      <a:pt x="48" y="206"/>
                    </a:cubicBezTo>
                    <a:cubicBezTo>
                      <a:pt x="53" y="202"/>
                      <a:pt x="53" y="202"/>
                      <a:pt x="53" y="202"/>
                    </a:cubicBezTo>
                    <a:lnTo>
                      <a:pt x="53" y="24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6"/>
              <p:cNvSpPr>
                <a:spLocks noEditPoints="1"/>
              </p:cNvSpPr>
              <p:nvPr/>
            </p:nvSpPr>
            <p:spPr bwMode="auto">
              <a:xfrm flipH="1">
                <a:off x="2128839" y="4122738"/>
                <a:ext cx="425450" cy="368300"/>
              </a:xfrm>
              <a:custGeom>
                <a:avLst/>
                <a:gdLst>
                  <a:gd name="T0" fmla="*/ 305 w 374"/>
                  <a:gd name="T1" fmla="*/ 174 h 324"/>
                  <a:gd name="T2" fmla="*/ 331 w 374"/>
                  <a:gd name="T3" fmla="*/ 120 h 324"/>
                  <a:gd name="T4" fmla="*/ 307 w 374"/>
                  <a:gd name="T5" fmla="*/ 81 h 324"/>
                  <a:gd name="T6" fmla="*/ 296 w 374"/>
                  <a:gd name="T7" fmla="*/ 26 h 324"/>
                  <a:gd name="T8" fmla="*/ 263 w 374"/>
                  <a:gd name="T9" fmla="*/ 70 h 324"/>
                  <a:gd name="T10" fmla="*/ 263 w 374"/>
                  <a:gd name="T11" fmla="*/ 10 h 324"/>
                  <a:gd name="T12" fmla="*/ 267 w 374"/>
                  <a:gd name="T13" fmla="*/ 179 h 324"/>
                  <a:gd name="T14" fmla="*/ 296 w 374"/>
                  <a:gd name="T15" fmla="*/ 104 h 324"/>
                  <a:gd name="T16" fmla="*/ 268 w 374"/>
                  <a:gd name="T17" fmla="*/ 84 h 324"/>
                  <a:gd name="T18" fmla="*/ 263 w 374"/>
                  <a:gd name="T19" fmla="*/ 124 h 324"/>
                  <a:gd name="T20" fmla="*/ 237 w 374"/>
                  <a:gd name="T21" fmla="*/ 215 h 324"/>
                  <a:gd name="T22" fmla="*/ 245 w 374"/>
                  <a:gd name="T23" fmla="*/ 172 h 324"/>
                  <a:gd name="T24" fmla="*/ 263 w 374"/>
                  <a:gd name="T25" fmla="*/ 124 h 324"/>
                  <a:gd name="T26" fmla="*/ 244 w 374"/>
                  <a:gd name="T27" fmla="*/ 44 h 324"/>
                  <a:gd name="T28" fmla="*/ 263 w 374"/>
                  <a:gd name="T29" fmla="*/ 75 h 324"/>
                  <a:gd name="T30" fmla="*/ 248 w 374"/>
                  <a:gd name="T31" fmla="*/ 79 h 324"/>
                  <a:gd name="T32" fmla="*/ 210 w 374"/>
                  <a:gd name="T33" fmla="*/ 254 h 324"/>
                  <a:gd name="T34" fmla="*/ 210 w 374"/>
                  <a:gd name="T35" fmla="*/ 182 h 324"/>
                  <a:gd name="T36" fmla="*/ 232 w 374"/>
                  <a:gd name="T37" fmla="*/ 218 h 324"/>
                  <a:gd name="T38" fmla="*/ 237 w 374"/>
                  <a:gd name="T39" fmla="*/ 86 h 324"/>
                  <a:gd name="T40" fmla="*/ 234 w 374"/>
                  <a:gd name="T41" fmla="*/ 125 h 324"/>
                  <a:gd name="T42" fmla="*/ 229 w 374"/>
                  <a:gd name="T43" fmla="*/ 145 h 324"/>
                  <a:gd name="T44" fmla="*/ 210 w 374"/>
                  <a:gd name="T45" fmla="*/ 114 h 324"/>
                  <a:gd name="T46" fmla="*/ 210 w 374"/>
                  <a:gd name="T47" fmla="*/ 231 h 324"/>
                  <a:gd name="T48" fmla="*/ 205 w 374"/>
                  <a:gd name="T49" fmla="*/ 105 h 324"/>
                  <a:gd name="T50" fmla="*/ 192 w 374"/>
                  <a:gd name="T51" fmla="*/ 53 h 324"/>
                  <a:gd name="T52" fmla="*/ 210 w 374"/>
                  <a:gd name="T53" fmla="*/ 119 h 324"/>
                  <a:gd name="T54" fmla="*/ 210 w 374"/>
                  <a:gd name="T55" fmla="*/ 214 h 324"/>
                  <a:gd name="T56" fmla="*/ 192 w 374"/>
                  <a:gd name="T57" fmla="*/ 188 h 324"/>
                  <a:gd name="T58" fmla="*/ 177 w 374"/>
                  <a:gd name="T59" fmla="*/ 274 h 324"/>
                  <a:gd name="T60" fmla="*/ 188 w 374"/>
                  <a:gd name="T61" fmla="*/ 244 h 324"/>
                  <a:gd name="T62" fmla="*/ 192 w 374"/>
                  <a:gd name="T63" fmla="*/ 83 h 324"/>
                  <a:gd name="T64" fmla="*/ 192 w 374"/>
                  <a:gd name="T65" fmla="*/ 113 h 324"/>
                  <a:gd name="T66" fmla="*/ 192 w 374"/>
                  <a:gd name="T67" fmla="*/ 151 h 324"/>
                  <a:gd name="T68" fmla="*/ 177 w 374"/>
                  <a:gd name="T69" fmla="*/ 176 h 324"/>
                  <a:gd name="T70" fmla="*/ 182 w 374"/>
                  <a:gd name="T71" fmla="*/ 136 h 324"/>
                  <a:gd name="T72" fmla="*/ 132 w 374"/>
                  <a:gd name="T73" fmla="*/ 278 h 324"/>
                  <a:gd name="T74" fmla="*/ 159 w 374"/>
                  <a:gd name="T75" fmla="*/ 224 h 324"/>
                  <a:gd name="T76" fmla="*/ 135 w 374"/>
                  <a:gd name="T77" fmla="*/ 185 h 324"/>
                  <a:gd name="T78" fmla="*/ 177 w 374"/>
                  <a:gd name="T79" fmla="*/ 85 h 324"/>
                  <a:gd name="T80" fmla="*/ 175 w 374"/>
                  <a:gd name="T81" fmla="*/ 123 h 324"/>
                  <a:gd name="T82" fmla="*/ 177 w 374"/>
                  <a:gd name="T83" fmla="*/ 176 h 324"/>
                  <a:gd name="T84" fmla="*/ 177 w 374"/>
                  <a:gd name="T85" fmla="*/ 274 h 324"/>
                  <a:gd name="T86" fmla="*/ 124 w 374"/>
                  <a:gd name="T87" fmla="*/ 306 h 324"/>
                  <a:gd name="T88" fmla="*/ 105 w 374"/>
                  <a:gd name="T89" fmla="*/ 145 h 324"/>
                  <a:gd name="T90" fmla="*/ 124 w 374"/>
                  <a:gd name="T91" fmla="*/ 229 h 324"/>
                  <a:gd name="T92" fmla="*/ 105 w 374"/>
                  <a:gd name="T93" fmla="*/ 257 h 324"/>
                  <a:gd name="T94" fmla="*/ 112 w 374"/>
                  <a:gd name="T95" fmla="*/ 215 h 324"/>
                  <a:gd name="T96" fmla="*/ 91 w 374"/>
                  <a:gd name="T97" fmla="*/ 266 h 324"/>
                  <a:gd name="T98" fmla="*/ 105 w 374"/>
                  <a:gd name="T99" fmla="*/ 294 h 324"/>
                  <a:gd name="T100" fmla="*/ 102 w 374"/>
                  <a:gd name="T101" fmla="*/ 130 h 324"/>
                  <a:gd name="T102" fmla="*/ 105 w 374"/>
                  <a:gd name="T103" fmla="*/ 203 h 324"/>
                  <a:gd name="T104" fmla="*/ 99 w 374"/>
                  <a:gd name="T105" fmla="*/ 223 h 324"/>
                  <a:gd name="T106" fmla="*/ 91 w 374"/>
                  <a:gd name="T107" fmla="*/ 319 h 324"/>
                  <a:gd name="T108" fmla="*/ 48 w 374"/>
                  <a:gd name="T109" fmla="*/ 163 h 324"/>
                  <a:gd name="T110" fmla="*/ 80 w 374"/>
                  <a:gd name="T111" fmla="*/ 161 h 324"/>
                  <a:gd name="T112" fmla="*/ 91 w 374"/>
                  <a:gd name="T113" fmla="*/ 228 h 324"/>
                  <a:gd name="T114" fmla="*/ 91 w 374"/>
                  <a:gd name="T115" fmla="*/ 319 h 324"/>
                  <a:gd name="T116" fmla="*/ 29 w 374"/>
                  <a:gd name="T117" fmla="*/ 17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74" h="324">
                    <a:moveTo>
                      <a:pt x="296" y="26"/>
                    </a:moveTo>
                    <a:cubicBezTo>
                      <a:pt x="374" y="155"/>
                      <a:pt x="374" y="155"/>
                      <a:pt x="374" y="155"/>
                    </a:cubicBezTo>
                    <a:cubicBezTo>
                      <a:pt x="296" y="202"/>
                      <a:pt x="296" y="202"/>
                      <a:pt x="296" y="202"/>
                    </a:cubicBezTo>
                    <a:cubicBezTo>
                      <a:pt x="296" y="179"/>
                      <a:pt x="296" y="179"/>
                      <a:pt x="296" y="179"/>
                    </a:cubicBezTo>
                    <a:cubicBezTo>
                      <a:pt x="305" y="174"/>
                      <a:pt x="305" y="174"/>
                      <a:pt x="305" y="174"/>
                    </a:cubicBezTo>
                    <a:cubicBezTo>
                      <a:pt x="302" y="169"/>
                      <a:pt x="300" y="165"/>
                      <a:pt x="297" y="161"/>
                    </a:cubicBezTo>
                    <a:cubicBezTo>
                      <a:pt x="296" y="162"/>
                      <a:pt x="296" y="162"/>
                      <a:pt x="296" y="162"/>
                    </a:cubicBezTo>
                    <a:cubicBezTo>
                      <a:pt x="296" y="130"/>
                      <a:pt x="296" y="130"/>
                      <a:pt x="296" y="130"/>
                    </a:cubicBezTo>
                    <a:cubicBezTo>
                      <a:pt x="301" y="138"/>
                      <a:pt x="301" y="138"/>
                      <a:pt x="301" y="138"/>
                    </a:cubicBezTo>
                    <a:cubicBezTo>
                      <a:pt x="311" y="132"/>
                      <a:pt x="321" y="126"/>
                      <a:pt x="331" y="120"/>
                    </a:cubicBezTo>
                    <a:cubicBezTo>
                      <a:pt x="329" y="116"/>
                      <a:pt x="326" y="112"/>
                      <a:pt x="324" y="108"/>
                    </a:cubicBezTo>
                    <a:cubicBezTo>
                      <a:pt x="296" y="125"/>
                      <a:pt x="296" y="125"/>
                      <a:pt x="296" y="125"/>
                    </a:cubicBezTo>
                    <a:cubicBezTo>
                      <a:pt x="296" y="104"/>
                      <a:pt x="296" y="104"/>
                      <a:pt x="296" y="104"/>
                    </a:cubicBezTo>
                    <a:cubicBezTo>
                      <a:pt x="315" y="93"/>
                      <a:pt x="315" y="93"/>
                      <a:pt x="315" y="93"/>
                    </a:cubicBezTo>
                    <a:cubicBezTo>
                      <a:pt x="312" y="89"/>
                      <a:pt x="310" y="85"/>
                      <a:pt x="307" y="81"/>
                    </a:cubicBezTo>
                    <a:cubicBezTo>
                      <a:pt x="296" y="88"/>
                      <a:pt x="296" y="88"/>
                      <a:pt x="296" y="88"/>
                    </a:cubicBezTo>
                    <a:cubicBezTo>
                      <a:pt x="296" y="67"/>
                      <a:pt x="296" y="67"/>
                      <a:pt x="296" y="67"/>
                    </a:cubicBezTo>
                    <a:cubicBezTo>
                      <a:pt x="298" y="66"/>
                      <a:pt x="298" y="66"/>
                      <a:pt x="298" y="66"/>
                    </a:cubicBezTo>
                    <a:cubicBezTo>
                      <a:pt x="296" y="62"/>
                      <a:pt x="296" y="62"/>
                      <a:pt x="296" y="62"/>
                    </a:cubicBezTo>
                    <a:lnTo>
                      <a:pt x="296" y="26"/>
                    </a:lnTo>
                    <a:close/>
                    <a:moveTo>
                      <a:pt x="280" y="0"/>
                    </a:moveTo>
                    <a:cubicBezTo>
                      <a:pt x="296" y="26"/>
                      <a:pt x="296" y="26"/>
                      <a:pt x="296" y="26"/>
                    </a:cubicBezTo>
                    <a:cubicBezTo>
                      <a:pt x="296" y="62"/>
                      <a:pt x="296" y="62"/>
                      <a:pt x="296" y="62"/>
                    </a:cubicBezTo>
                    <a:cubicBezTo>
                      <a:pt x="291" y="53"/>
                      <a:pt x="291" y="53"/>
                      <a:pt x="291" y="53"/>
                    </a:cubicBezTo>
                    <a:cubicBezTo>
                      <a:pt x="263" y="70"/>
                      <a:pt x="263" y="70"/>
                      <a:pt x="263" y="70"/>
                    </a:cubicBezTo>
                    <a:cubicBezTo>
                      <a:pt x="263" y="50"/>
                      <a:pt x="263" y="50"/>
                      <a:pt x="263" y="50"/>
                    </a:cubicBezTo>
                    <a:cubicBezTo>
                      <a:pt x="282" y="39"/>
                      <a:pt x="282" y="39"/>
                      <a:pt x="282" y="39"/>
                    </a:cubicBezTo>
                    <a:cubicBezTo>
                      <a:pt x="279" y="34"/>
                      <a:pt x="277" y="30"/>
                      <a:pt x="274" y="26"/>
                    </a:cubicBezTo>
                    <a:cubicBezTo>
                      <a:pt x="263" y="33"/>
                      <a:pt x="263" y="33"/>
                      <a:pt x="263" y="33"/>
                    </a:cubicBezTo>
                    <a:cubicBezTo>
                      <a:pt x="263" y="10"/>
                      <a:pt x="263" y="10"/>
                      <a:pt x="263" y="10"/>
                    </a:cubicBezTo>
                    <a:cubicBezTo>
                      <a:pt x="280" y="0"/>
                      <a:pt x="280" y="0"/>
                      <a:pt x="280" y="0"/>
                    </a:cubicBezTo>
                    <a:close/>
                    <a:moveTo>
                      <a:pt x="296" y="202"/>
                    </a:moveTo>
                    <a:cubicBezTo>
                      <a:pt x="296" y="179"/>
                      <a:pt x="296" y="179"/>
                      <a:pt x="296" y="179"/>
                    </a:cubicBezTo>
                    <a:cubicBezTo>
                      <a:pt x="275" y="192"/>
                      <a:pt x="275" y="192"/>
                      <a:pt x="275" y="192"/>
                    </a:cubicBezTo>
                    <a:cubicBezTo>
                      <a:pt x="272" y="187"/>
                      <a:pt x="270" y="183"/>
                      <a:pt x="267" y="179"/>
                    </a:cubicBezTo>
                    <a:cubicBezTo>
                      <a:pt x="296" y="162"/>
                      <a:pt x="296" y="162"/>
                      <a:pt x="296" y="162"/>
                    </a:cubicBezTo>
                    <a:cubicBezTo>
                      <a:pt x="296" y="130"/>
                      <a:pt x="296" y="130"/>
                      <a:pt x="296" y="130"/>
                    </a:cubicBezTo>
                    <a:cubicBezTo>
                      <a:pt x="294" y="126"/>
                      <a:pt x="294" y="126"/>
                      <a:pt x="294" y="126"/>
                    </a:cubicBezTo>
                    <a:cubicBezTo>
                      <a:pt x="296" y="125"/>
                      <a:pt x="296" y="125"/>
                      <a:pt x="296" y="125"/>
                    </a:cubicBezTo>
                    <a:cubicBezTo>
                      <a:pt x="296" y="104"/>
                      <a:pt x="296" y="104"/>
                      <a:pt x="296" y="104"/>
                    </a:cubicBezTo>
                    <a:cubicBezTo>
                      <a:pt x="285" y="111"/>
                      <a:pt x="285" y="111"/>
                      <a:pt x="285" y="111"/>
                    </a:cubicBezTo>
                    <a:cubicBezTo>
                      <a:pt x="282" y="107"/>
                      <a:pt x="280" y="103"/>
                      <a:pt x="277" y="99"/>
                    </a:cubicBezTo>
                    <a:cubicBezTo>
                      <a:pt x="296" y="88"/>
                      <a:pt x="296" y="88"/>
                      <a:pt x="296" y="88"/>
                    </a:cubicBezTo>
                    <a:cubicBezTo>
                      <a:pt x="296" y="67"/>
                      <a:pt x="296" y="67"/>
                      <a:pt x="296" y="67"/>
                    </a:cubicBezTo>
                    <a:cubicBezTo>
                      <a:pt x="268" y="84"/>
                      <a:pt x="268" y="84"/>
                      <a:pt x="268" y="84"/>
                    </a:cubicBezTo>
                    <a:cubicBezTo>
                      <a:pt x="263" y="75"/>
                      <a:pt x="263" y="75"/>
                      <a:pt x="263" y="75"/>
                    </a:cubicBezTo>
                    <a:cubicBezTo>
                      <a:pt x="263" y="107"/>
                      <a:pt x="263" y="107"/>
                      <a:pt x="263" y="107"/>
                    </a:cubicBezTo>
                    <a:cubicBezTo>
                      <a:pt x="264" y="107"/>
                      <a:pt x="264" y="107"/>
                      <a:pt x="264" y="107"/>
                    </a:cubicBezTo>
                    <a:cubicBezTo>
                      <a:pt x="267" y="111"/>
                      <a:pt x="269" y="115"/>
                      <a:pt x="272" y="119"/>
                    </a:cubicBezTo>
                    <a:cubicBezTo>
                      <a:pt x="263" y="124"/>
                      <a:pt x="263" y="124"/>
                      <a:pt x="263" y="124"/>
                    </a:cubicBezTo>
                    <a:cubicBezTo>
                      <a:pt x="263" y="222"/>
                      <a:pt x="263" y="222"/>
                      <a:pt x="263" y="222"/>
                    </a:cubicBezTo>
                    <a:lnTo>
                      <a:pt x="296" y="202"/>
                    </a:lnTo>
                    <a:close/>
                    <a:moveTo>
                      <a:pt x="263" y="222"/>
                    </a:moveTo>
                    <a:cubicBezTo>
                      <a:pt x="237" y="238"/>
                      <a:pt x="237" y="238"/>
                      <a:pt x="237" y="238"/>
                    </a:cubicBezTo>
                    <a:cubicBezTo>
                      <a:pt x="237" y="215"/>
                      <a:pt x="237" y="215"/>
                      <a:pt x="237" y="215"/>
                    </a:cubicBezTo>
                    <a:cubicBezTo>
                      <a:pt x="262" y="200"/>
                      <a:pt x="262" y="200"/>
                      <a:pt x="262" y="200"/>
                    </a:cubicBezTo>
                    <a:cubicBezTo>
                      <a:pt x="259" y="195"/>
                      <a:pt x="257" y="191"/>
                      <a:pt x="254" y="187"/>
                    </a:cubicBezTo>
                    <a:cubicBezTo>
                      <a:pt x="237" y="198"/>
                      <a:pt x="237" y="198"/>
                      <a:pt x="237" y="198"/>
                    </a:cubicBezTo>
                    <a:cubicBezTo>
                      <a:pt x="237" y="178"/>
                      <a:pt x="237" y="178"/>
                      <a:pt x="237" y="178"/>
                    </a:cubicBezTo>
                    <a:cubicBezTo>
                      <a:pt x="245" y="172"/>
                      <a:pt x="245" y="172"/>
                      <a:pt x="245" y="172"/>
                    </a:cubicBezTo>
                    <a:cubicBezTo>
                      <a:pt x="243" y="168"/>
                      <a:pt x="240" y="164"/>
                      <a:pt x="238" y="160"/>
                    </a:cubicBezTo>
                    <a:cubicBezTo>
                      <a:pt x="237" y="161"/>
                      <a:pt x="237" y="161"/>
                      <a:pt x="237" y="161"/>
                    </a:cubicBezTo>
                    <a:cubicBezTo>
                      <a:pt x="237" y="129"/>
                      <a:pt x="237" y="129"/>
                      <a:pt x="237" y="129"/>
                    </a:cubicBezTo>
                    <a:cubicBezTo>
                      <a:pt x="242" y="137"/>
                      <a:pt x="242" y="137"/>
                      <a:pt x="242" y="137"/>
                    </a:cubicBezTo>
                    <a:cubicBezTo>
                      <a:pt x="263" y="124"/>
                      <a:pt x="263" y="124"/>
                      <a:pt x="263" y="124"/>
                    </a:cubicBezTo>
                    <a:cubicBezTo>
                      <a:pt x="263" y="222"/>
                      <a:pt x="263" y="222"/>
                      <a:pt x="263" y="222"/>
                    </a:cubicBezTo>
                    <a:close/>
                    <a:moveTo>
                      <a:pt x="237" y="26"/>
                    </a:moveTo>
                    <a:cubicBezTo>
                      <a:pt x="263" y="10"/>
                      <a:pt x="263" y="10"/>
                      <a:pt x="263" y="10"/>
                    </a:cubicBezTo>
                    <a:cubicBezTo>
                      <a:pt x="263" y="33"/>
                      <a:pt x="263" y="33"/>
                      <a:pt x="263" y="33"/>
                    </a:cubicBezTo>
                    <a:cubicBezTo>
                      <a:pt x="244" y="44"/>
                      <a:pt x="244" y="44"/>
                      <a:pt x="244" y="44"/>
                    </a:cubicBezTo>
                    <a:cubicBezTo>
                      <a:pt x="247" y="48"/>
                      <a:pt x="249" y="52"/>
                      <a:pt x="252" y="57"/>
                    </a:cubicBezTo>
                    <a:cubicBezTo>
                      <a:pt x="263" y="50"/>
                      <a:pt x="263" y="50"/>
                      <a:pt x="263" y="50"/>
                    </a:cubicBezTo>
                    <a:cubicBezTo>
                      <a:pt x="263" y="70"/>
                      <a:pt x="263" y="70"/>
                      <a:pt x="263" y="70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63" y="75"/>
                      <a:pt x="263" y="75"/>
                      <a:pt x="263" y="75"/>
                    </a:cubicBezTo>
                    <a:cubicBezTo>
                      <a:pt x="263" y="107"/>
                      <a:pt x="263" y="107"/>
                      <a:pt x="263" y="107"/>
                    </a:cubicBezTo>
                    <a:cubicBezTo>
                      <a:pt x="237" y="123"/>
                      <a:pt x="237" y="123"/>
                      <a:pt x="237" y="123"/>
                    </a:cubicBezTo>
                    <a:cubicBezTo>
                      <a:pt x="237" y="103"/>
                      <a:pt x="237" y="103"/>
                      <a:pt x="237" y="103"/>
                    </a:cubicBezTo>
                    <a:cubicBezTo>
                      <a:pt x="255" y="92"/>
                      <a:pt x="255" y="92"/>
                      <a:pt x="255" y="92"/>
                    </a:cubicBezTo>
                    <a:cubicBezTo>
                      <a:pt x="253" y="88"/>
                      <a:pt x="250" y="83"/>
                      <a:pt x="248" y="79"/>
                    </a:cubicBezTo>
                    <a:cubicBezTo>
                      <a:pt x="237" y="86"/>
                      <a:pt x="237" y="86"/>
                      <a:pt x="237" y="86"/>
                    </a:cubicBezTo>
                    <a:lnTo>
                      <a:pt x="237" y="26"/>
                    </a:lnTo>
                    <a:close/>
                    <a:moveTo>
                      <a:pt x="237" y="238"/>
                    </a:moveTo>
                    <a:cubicBezTo>
                      <a:pt x="234" y="240"/>
                      <a:pt x="234" y="240"/>
                      <a:pt x="234" y="240"/>
                    </a:cubicBezTo>
                    <a:cubicBezTo>
                      <a:pt x="210" y="254"/>
                      <a:pt x="210" y="254"/>
                      <a:pt x="210" y="254"/>
                    </a:cubicBezTo>
                    <a:cubicBezTo>
                      <a:pt x="210" y="231"/>
                      <a:pt x="210" y="231"/>
                      <a:pt x="210" y="231"/>
                    </a:cubicBezTo>
                    <a:cubicBezTo>
                      <a:pt x="218" y="226"/>
                      <a:pt x="218" y="226"/>
                      <a:pt x="218" y="226"/>
                    </a:cubicBezTo>
                    <a:cubicBezTo>
                      <a:pt x="216" y="221"/>
                      <a:pt x="213" y="217"/>
                      <a:pt x="211" y="213"/>
                    </a:cubicBezTo>
                    <a:cubicBezTo>
                      <a:pt x="210" y="214"/>
                      <a:pt x="210" y="214"/>
                      <a:pt x="210" y="214"/>
                    </a:cubicBezTo>
                    <a:cubicBezTo>
                      <a:pt x="210" y="182"/>
                      <a:pt x="210" y="182"/>
                      <a:pt x="210" y="182"/>
                    </a:cubicBezTo>
                    <a:cubicBezTo>
                      <a:pt x="215" y="191"/>
                      <a:pt x="215" y="191"/>
                      <a:pt x="215" y="191"/>
                    </a:cubicBezTo>
                    <a:cubicBezTo>
                      <a:pt x="237" y="178"/>
                      <a:pt x="237" y="178"/>
                      <a:pt x="237" y="178"/>
                    </a:cubicBezTo>
                    <a:cubicBezTo>
                      <a:pt x="237" y="198"/>
                      <a:pt x="237" y="198"/>
                      <a:pt x="237" y="198"/>
                    </a:cubicBezTo>
                    <a:cubicBezTo>
                      <a:pt x="224" y="205"/>
                      <a:pt x="224" y="205"/>
                      <a:pt x="224" y="205"/>
                    </a:cubicBezTo>
                    <a:cubicBezTo>
                      <a:pt x="226" y="209"/>
                      <a:pt x="229" y="213"/>
                      <a:pt x="232" y="218"/>
                    </a:cubicBezTo>
                    <a:cubicBezTo>
                      <a:pt x="237" y="215"/>
                      <a:pt x="237" y="215"/>
                      <a:pt x="237" y="215"/>
                    </a:cubicBezTo>
                    <a:cubicBezTo>
                      <a:pt x="237" y="238"/>
                      <a:pt x="237" y="238"/>
                      <a:pt x="237" y="238"/>
                    </a:cubicBezTo>
                    <a:close/>
                    <a:moveTo>
                      <a:pt x="210" y="42"/>
                    </a:moveTo>
                    <a:cubicBezTo>
                      <a:pt x="237" y="26"/>
                      <a:pt x="237" y="26"/>
                      <a:pt x="237" y="26"/>
                    </a:cubicBezTo>
                    <a:cubicBezTo>
                      <a:pt x="237" y="86"/>
                      <a:pt x="237" y="86"/>
                      <a:pt x="237" y="86"/>
                    </a:cubicBezTo>
                    <a:cubicBezTo>
                      <a:pt x="218" y="97"/>
                      <a:pt x="218" y="97"/>
                      <a:pt x="218" y="97"/>
                    </a:cubicBezTo>
                    <a:cubicBezTo>
                      <a:pt x="220" y="102"/>
                      <a:pt x="223" y="106"/>
                      <a:pt x="225" y="110"/>
                    </a:cubicBezTo>
                    <a:cubicBezTo>
                      <a:pt x="237" y="103"/>
                      <a:pt x="237" y="103"/>
                      <a:pt x="237" y="103"/>
                    </a:cubicBezTo>
                    <a:cubicBezTo>
                      <a:pt x="237" y="123"/>
                      <a:pt x="237" y="123"/>
                      <a:pt x="237" y="123"/>
                    </a:cubicBezTo>
                    <a:cubicBezTo>
                      <a:pt x="234" y="125"/>
                      <a:pt x="234" y="125"/>
                      <a:pt x="234" y="125"/>
                    </a:cubicBezTo>
                    <a:cubicBezTo>
                      <a:pt x="237" y="129"/>
                      <a:pt x="237" y="129"/>
                      <a:pt x="237" y="129"/>
                    </a:cubicBezTo>
                    <a:cubicBezTo>
                      <a:pt x="237" y="161"/>
                      <a:pt x="237" y="161"/>
                      <a:pt x="237" y="161"/>
                    </a:cubicBezTo>
                    <a:cubicBezTo>
                      <a:pt x="210" y="177"/>
                      <a:pt x="210" y="177"/>
                      <a:pt x="210" y="177"/>
                    </a:cubicBezTo>
                    <a:cubicBezTo>
                      <a:pt x="210" y="156"/>
                      <a:pt x="210" y="156"/>
                      <a:pt x="210" y="156"/>
                    </a:cubicBezTo>
                    <a:cubicBezTo>
                      <a:pt x="229" y="145"/>
                      <a:pt x="229" y="145"/>
                      <a:pt x="229" y="145"/>
                    </a:cubicBezTo>
                    <a:cubicBezTo>
                      <a:pt x="226" y="141"/>
                      <a:pt x="224" y="137"/>
                      <a:pt x="221" y="133"/>
                    </a:cubicBezTo>
                    <a:cubicBezTo>
                      <a:pt x="210" y="140"/>
                      <a:pt x="210" y="140"/>
                      <a:pt x="210" y="140"/>
                    </a:cubicBezTo>
                    <a:cubicBezTo>
                      <a:pt x="210" y="119"/>
                      <a:pt x="210" y="119"/>
                      <a:pt x="210" y="119"/>
                    </a:cubicBezTo>
                    <a:cubicBezTo>
                      <a:pt x="212" y="118"/>
                      <a:pt x="212" y="118"/>
                      <a:pt x="212" y="118"/>
                    </a:cubicBezTo>
                    <a:cubicBezTo>
                      <a:pt x="210" y="114"/>
                      <a:pt x="210" y="114"/>
                      <a:pt x="210" y="114"/>
                    </a:cubicBezTo>
                    <a:lnTo>
                      <a:pt x="210" y="42"/>
                    </a:lnTo>
                    <a:close/>
                    <a:moveTo>
                      <a:pt x="210" y="254"/>
                    </a:moveTo>
                    <a:cubicBezTo>
                      <a:pt x="192" y="265"/>
                      <a:pt x="192" y="265"/>
                      <a:pt x="192" y="265"/>
                    </a:cubicBezTo>
                    <a:cubicBezTo>
                      <a:pt x="192" y="242"/>
                      <a:pt x="192" y="242"/>
                      <a:pt x="192" y="242"/>
                    </a:cubicBezTo>
                    <a:cubicBezTo>
                      <a:pt x="210" y="231"/>
                      <a:pt x="210" y="231"/>
                      <a:pt x="210" y="231"/>
                    </a:cubicBezTo>
                    <a:cubicBezTo>
                      <a:pt x="210" y="254"/>
                      <a:pt x="210" y="254"/>
                      <a:pt x="210" y="254"/>
                    </a:cubicBezTo>
                    <a:close/>
                    <a:moveTo>
                      <a:pt x="192" y="53"/>
                    </a:moveTo>
                    <a:cubicBezTo>
                      <a:pt x="210" y="42"/>
                      <a:pt x="210" y="42"/>
                      <a:pt x="210" y="42"/>
                    </a:cubicBezTo>
                    <a:cubicBezTo>
                      <a:pt x="210" y="114"/>
                      <a:pt x="210" y="114"/>
                      <a:pt x="210" y="114"/>
                    </a:cubicBezTo>
                    <a:cubicBezTo>
                      <a:pt x="205" y="105"/>
                      <a:pt x="205" y="105"/>
                      <a:pt x="205" y="105"/>
                    </a:cubicBezTo>
                    <a:cubicBezTo>
                      <a:pt x="192" y="113"/>
                      <a:pt x="192" y="113"/>
                      <a:pt x="192" y="113"/>
                    </a:cubicBezTo>
                    <a:cubicBezTo>
                      <a:pt x="192" y="93"/>
                      <a:pt x="192" y="93"/>
                      <a:pt x="192" y="93"/>
                    </a:cubicBezTo>
                    <a:cubicBezTo>
                      <a:pt x="196" y="91"/>
                      <a:pt x="196" y="91"/>
                      <a:pt x="196" y="91"/>
                    </a:cubicBezTo>
                    <a:cubicBezTo>
                      <a:pt x="192" y="83"/>
                      <a:pt x="192" y="83"/>
                      <a:pt x="192" y="83"/>
                    </a:cubicBezTo>
                    <a:cubicBezTo>
                      <a:pt x="192" y="53"/>
                      <a:pt x="192" y="53"/>
                      <a:pt x="192" y="53"/>
                    </a:cubicBezTo>
                    <a:close/>
                    <a:moveTo>
                      <a:pt x="210" y="119"/>
                    </a:moveTo>
                    <a:cubicBezTo>
                      <a:pt x="210" y="140"/>
                      <a:pt x="210" y="140"/>
                      <a:pt x="210" y="140"/>
                    </a:cubicBezTo>
                    <a:cubicBezTo>
                      <a:pt x="192" y="151"/>
                      <a:pt x="192" y="151"/>
                      <a:pt x="192" y="151"/>
                    </a:cubicBezTo>
                    <a:cubicBezTo>
                      <a:pt x="192" y="130"/>
                      <a:pt x="192" y="130"/>
                      <a:pt x="192" y="130"/>
                    </a:cubicBezTo>
                    <a:cubicBezTo>
                      <a:pt x="210" y="119"/>
                      <a:pt x="210" y="119"/>
                      <a:pt x="210" y="119"/>
                    </a:cubicBezTo>
                    <a:close/>
                    <a:moveTo>
                      <a:pt x="210" y="156"/>
                    </a:moveTo>
                    <a:cubicBezTo>
                      <a:pt x="210" y="177"/>
                      <a:pt x="210" y="177"/>
                      <a:pt x="210" y="177"/>
                    </a:cubicBezTo>
                    <a:cubicBezTo>
                      <a:pt x="208" y="178"/>
                      <a:pt x="208" y="178"/>
                      <a:pt x="208" y="178"/>
                    </a:cubicBezTo>
                    <a:cubicBezTo>
                      <a:pt x="210" y="182"/>
                      <a:pt x="210" y="182"/>
                      <a:pt x="210" y="182"/>
                    </a:cubicBezTo>
                    <a:cubicBezTo>
                      <a:pt x="210" y="214"/>
                      <a:pt x="210" y="214"/>
                      <a:pt x="210" y="214"/>
                    </a:cubicBezTo>
                    <a:cubicBezTo>
                      <a:pt x="192" y="225"/>
                      <a:pt x="192" y="225"/>
                      <a:pt x="192" y="225"/>
                    </a:cubicBezTo>
                    <a:cubicBezTo>
                      <a:pt x="192" y="205"/>
                      <a:pt x="192" y="205"/>
                      <a:pt x="192" y="205"/>
                    </a:cubicBezTo>
                    <a:cubicBezTo>
                      <a:pt x="202" y="198"/>
                      <a:pt x="202" y="198"/>
                      <a:pt x="202" y="198"/>
                    </a:cubicBezTo>
                    <a:cubicBezTo>
                      <a:pt x="199" y="194"/>
                      <a:pt x="197" y="190"/>
                      <a:pt x="195" y="186"/>
                    </a:cubicBezTo>
                    <a:cubicBezTo>
                      <a:pt x="192" y="188"/>
                      <a:pt x="192" y="188"/>
                      <a:pt x="192" y="188"/>
                    </a:cubicBezTo>
                    <a:cubicBezTo>
                      <a:pt x="192" y="151"/>
                      <a:pt x="192" y="151"/>
                      <a:pt x="192" y="151"/>
                    </a:cubicBezTo>
                    <a:cubicBezTo>
                      <a:pt x="199" y="163"/>
                      <a:pt x="199" y="163"/>
                      <a:pt x="199" y="163"/>
                    </a:cubicBezTo>
                    <a:lnTo>
                      <a:pt x="210" y="156"/>
                    </a:lnTo>
                    <a:close/>
                    <a:moveTo>
                      <a:pt x="192" y="265"/>
                    </a:moveTo>
                    <a:cubicBezTo>
                      <a:pt x="177" y="274"/>
                      <a:pt x="177" y="274"/>
                      <a:pt x="177" y="274"/>
                    </a:cubicBezTo>
                    <a:cubicBezTo>
                      <a:pt x="177" y="214"/>
                      <a:pt x="177" y="214"/>
                      <a:pt x="177" y="214"/>
                    </a:cubicBezTo>
                    <a:cubicBezTo>
                      <a:pt x="192" y="205"/>
                      <a:pt x="192" y="205"/>
                      <a:pt x="192" y="205"/>
                    </a:cubicBezTo>
                    <a:cubicBezTo>
                      <a:pt x="192" y="225"/>
                      <a:pt x="192" y="225"/>
                      <a:pt x="192" y="225"/>
                    </a:cubicBezTo>
                    <a:cubicBezTo>
                      <a:pt x="181" y="231"/>
                      <a:pt x="181" y="231"/>
                      <a:pt x="181" y="231"/>
                    </a:cubicBezTo>
                    <a:cubicBezTo>
                      <a:pt x="183" y="235"/>
                      <a:pt x="186" y="239"/>
                      <a:pt x="188" y="244"/>
                    </a:cubicBezTo>
                    <a:cubicBezTo>
                      <a:pt x="192" y="242"/>
                      <a:pt x="192" y="242"/>
                      <a:pt x="192" y="242"/>
                    </a:cubicBezTo>
                    <a:cubicBezTo>
                      <a:pt x="192" y="265"/>
                      <a:pt x="192" y="265"/>
                      <a:pt x="192" y="265"/>
                    </a:cubicBezTo>
                    <a:close/>
                    <a:moveTo>
                      <a:pt x="177" y="62"/>
                    </a:moveTo>
                    <a:cubicBezTo>
                      <a:pt x="192" y="53"/>
                      <a:pt x="192" y="53"/>
                      <a:pt x="192" y="53"/>
                    </a:cubicBezTo>
                    <a:cubicBezTo>
                      <a:pt x="192" y="83"/>
                      <a:pt x="192" y="83"/>
                      <a:pt x="192" y="83"/>
                    </a:cubicBezTo>
                    <a:cubicBezTo>
                      <a:pt x="188" y="78"/>
                      <a:pt x="188" y="78"/>
                      <a:pt x="188" y="78"/>
                    </a:cubicBezTo>
                    <a:cubicBezTo>
                      <a:pt x="177" y="85"/>
                      <a:pt x="177" y="85"/>
                      <a:pt x="177" y="85"/>
                    </a:cubicBezTo>
                    <a:cubicBezTo>
                      <a:pt x="177" y="62"/>
                      <a:pt x="177" y="62"/>
                      <a:pt x="177" y="62"/>
                    </a:cubicBezTo>
                    <a:close/>
                    <a:moveTo>
                      <a:pt x="192" y="93"/>
                    </a:moveTo>
                    <a:cubicBezTo>
                      <a:pt x="192" y="113"/>
                      <a:pt x="192" y="113"/>
                      <a:pt x="192" y="113"/>
                    </a:cubicBezTo>
                    <a:cubicBezTo>
                      <a:pt x="177" y="122"/>
                      <a:pt x="177" y="122"/>
                      <a:pt x="177" y="122"/>
                    </a:cubicBezTo>
                    <a:cubicBezTo>
                      <a:pt x="177" y="102"/>
                      <a:pt x="177" y="102"/>
                      <a:pt x="177" y="102"/>
                    </a:cubicBezTo>
                    <a:cubicBezTo>
                      <a:pt x="192" y="93"/>
                      <a:pt x="192" y="93"/>
                      <a:pt x="192" y="93"/>
                    </a:cubicBezTo>
                    <a:close/>
                    <a:moveTo>
                      <a:pt x="192" y="130"/>
                    </a:moveTo>
                    <a:cubicBezTo>
                      <a:pt x="192" y="151"/>
                      <a:pt x="192" y="151"/>
                      <a:pt x="192" y="151"/>
                    </a:cubicBezTo>
                    <a:cubicBezTo>
                      <a:pt x="191" y="151"/>
                      <a:pt x="191" y="151"/>
                      <a:pt x="191" y="151"/>
                    </a:cubicBezTo>
                    <a:cubicBezTo>
                      <a:pt x="192" y="151"/>
                      <a:pt x="192" y="151"/>
                      <a:pt x="192" y="151"/>
                    </a:cubicBezTo>
                    <a:cubicBezTo>
                      <a:pt x="192" y="188"/>
                      <a:pt x="192" y="188"/>
                      <a:pt x="192" y="188"/>
                    </a:cubicBezTo>
                    <a:cubicBezTo>
                      <a:pt x="177" y="197"/>
                      <a:pt x="177" y="197"/>
                      <a:pt x="177" y="197"/>
                    </a:cubicBezTo>
                    <a:cubicBezTo>
                      <a:pt x="177" y="176"/>
                      <a:pt x="177" y="176"/>
                      <a:pt x="177" y="176"/>
                    </a:cubicBezTo>
                    <a:cubicBezTo>
                      <a:pt x="186" y="171"/>
                      <a:pt x="186" y="171"/>
                      <a:pt x="186" y="171"/>
                    </a:cubicBezTo>
                    <a:cubicBezTo>
                      <a:pt x="183" y="167"/>
                      <a:pt x="181" y="163"/>
                      <a:pt x="178" y="159"/>
                    </a:cubicBezTo>
                    <a:cubicBezTo>
                      <a:pt x="177" y="159"/>
                      <a:pt x="177" y="159"/>
                      <a:pt x="177" y="159"/>
                    </a:cubicBezTo>
                    <a:cubicBezTo>
                      <a:pt x="177" y="127"/>
                      <a:pt x="177" y="127"/>
                      <a:pt x="177" y="127"/>
                    </a:cubicBezTo>
                    <a:cubicBezTo>
                      <a:pt x="182" y="136"/>
                      <a:pt x="182" y="136"/>
                      <a:pt x="182" y="136"/>
                    </a:cubicBezTo>
                    <a:lnTo>
                      <a:pt x="192" y="130"/>
                    </a:lnTo>
                    <a:close/>
                    <a:moveTo>
                      <a:pt x="177" y="274"/>
                    </a:moveTo>
                    <a:cubicBezTo>
                      <a:pt x="124" y="306"/>
                      <a:pt x="124" y="306"/>
                      <a:pt x="124" y="306"/>
                    </a:cubicBezTo>
                    <a:cubicBezTo>
                      <a:pt x="124" y="283"/>
                      <a:pt x="124" y="283"/>
                      <a:pt x="124" y="283"/>
                    </a:cubicBezTo>
                    <a:cubicBezTo>
                      <a:pt x="132" y="278"/>
                      <a:pt x="132" y="278"/>
                      <a:pt x="132" y="278"/>
                    </a:cubicBezTo>
                    <a:cubicBezTo>
                      <a:pt x="130" y="273"/>
                      <a:pt x="127" y="269"/>
                      <a:pt x="125" y="265"/>
                    </a:cubicBezTo>
                    <a:cubicBezTo>
                      <a:pt x="124" y="266"/>
                      <a:pt x="124" y="266"/>
                      <a:pt x="124" y="266"/>
                    </a:cubicBezTo>
                    <a:cubicBezTo>
                      <a:pt x="124" y="234"/>
                      <a:pt x="124" y="234"/>
                      <a:pt x="124" y="234"/>
                    </a:cubicBezTo>
                    <a:cubicBezTo>
                      <a:pt x="129" y="243"/>
                      <a:pt x="129" y="243"/>
                      <a:pt x="129" y="243"/>
                    </a:cubicBezTo>
                    <a:cubicBezTo>
                      <a:pt x="139" y="236"/>
                      <a:pt x="149" y="230"/>
                      <a:pt x="159" y="224"/>
                    </a:cubicBezTo>
                    <a:cubicBezTo>
                      <a:pt x="156" y="220"/>
                      <a:pt x="154" y="216"/>
                      <a:pt x="152" y="212"/>
                    </a:cubicBezTo>
                    <a:cubicBezTo>
                      <a:pt x="124" y="229"/>
                      <a:pt x="124" y="229"/>
                      <a:pt x="124" y="229"/>
                    </a:cubicBezTo>
                    <a:cubicBezTo>
                      <a:pt x="124" y="208"/>
                      <a:pt x="124" y="208"/>
                      <a:pt x="124" y="208"/>
                    </a:cubicBezTo>
                    <a:cubicBezTo>
                      <a:pt x="142" y="197"/>
                      <a:pt x="142" y="197"/>
                      <a:pt x="142" y="197"/>
                    </a:cubicBezTo>
                    <a:cubicBezTo>
                      <a:pt x="140" y="193"/>
                      <a:pt x="137" y="189"/>
                      <a:pt x="135" y="185"/>
                    </a:cubicBezTo>
                    <a:cubicBezTo>
                      <a:pt x="124" y="192"/>
                      <a:pt x="124" y="192"/>
                      <a:pt x="124" y="192"/>
                    </a:cubicBezTo>
                    <a:cubicBezTo>
                      <a:pt x="124" y="94"/>
                      <a:pt x="124" y="94"/>
                      <a:pt x="124" y="94"/>
                    </a:cubicBezTo>
                    <a:cubicBezTo>
                      <a:pt x="140" y="84"/>
                      <a:pt x="140" y="84"/>
                      <a:pt x="140" y="84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85"/>
                      <a:pt x="177" y="85"/>
                      <a:pt x="177" y="85"/>
                    </a:cubicBezTo>
                    <a:cubicBezTo>
                      <a:pt x="158" y="96"/>
                      <a:pt x="158" y="96"/>
                      <a:pt x="158" y="96"/>
                    </a:cubicBezTo>
                    <a:cubicBezTo>
                      <a:pt x="161" y="100"/>
                      <a:pt x="163" y="104"/>
                      <a:pt x="166" y="109"/>
                    </a:cubicBezTo>
                    <a:cubicBezTo>
                      <a:pt x="177" y="102"/>
                      <a:pt x="177" y="102"/>
                      <a:pt x="177" y="102"/>
                    </a:cubicBezTo>
                    <a:cubicBezTo>
                      <a:pt x="177" y="122"/>
                      <a:pt x="177" y="122"/>
                      <a:pt x="177" y="122"/>
                    </a:cubicBezTo>
                    <a:cubicBezTo>
                      <a:pt x="175" y="123"/>
                      <a:pt x="175" y="123"/>
                      <a:pt x="175" y="123"/>
                    </a:cubicBezTo>
                    <a:cubicBezTo>
                      <a:pt x="177" y="127"/>
                      <a:pt x="177" y="127"/>
                      <a:pt x="177" y="127"/>
                    </a:cubicBezTo>
                    <a:cubicBezTo>
                      <a:pt x="177" y="159"/>
                      <a:pt x="177" y="159"/>
                      <a:pt x="177" y="159"/>
                    </a:cubicBezTo>
                    <a:cubicBezTo>
                      <a:pt x="148" y="177"/>
                      <a:pt x="148" y="177"/>
                      <a:pt x="148" y="177"/>
                    </a:cubicBezTo>
                    <a:cubicBezTo>
                      <a:pt x="151" y="181"/>
                      <a:pt x="153" y="185"/>
                      <a:pt x="156" y="189"/>
                    </a:cubicBezTo>
                    <a:cubicBezTo>
                      <a:pt x="177" y="176"/>
                      <a:pt x="177" y="176"/>
                      <a:pt x="177" y="176"/>
                    </a:cubicBezTo>
                    <a:cubicBezTo>
                      <a:pt x="177" y="197"/>
                      <a:pt x="177" y="197"/>
                      <a:pt x="177" y="197"/>
                    </a:cubicBezTo>
                    <a:cubicBezTo>
                      <a:pt x="165" y="204"/>
                      <a:pt x="165" y="204"/>
                      <a:pt x="165" y="204"/>
                    </a:cubicBezTo>
                    <a:cubicBezTo>
                      <a:pt x="167" y="208"/>
                      <a:pt x="169" y="212"/>
                      <a:pt x="172" y="217"/>
                    </a:cubicBezTo>
                    <a:cubicBezTo>
                      <a:pt x="177" y="214"/>
                      <a:pt x="177" y="214"/>
                      <a:pt x="177" y="214"/>
                    </a:cubicBezTo>
                    <a:lnTo>
                      <a:pt x="177" y="274"/>
                    </a:lnTo>
                    <a:close/>
                    <a:moveTo>
                      <a:pt x="124" y="306"/>
                    </a:moveTo>
                    <a:cubicBezTo>
                      <a:pt x="105" y="317"/>
                      <a:pt x="105" y="317"/>
                      <a:pt x="105" y="317"/>
                    </a:cubicBezTo>
                    <a:cubicBezTo>
                      <a:pt x="105" y="294"/>
                      <a:pt x="105" y="294"/>
                      <a:pt x="105" y="294"/>
                    </a:cubicBezTo>
                    <a:cubicBezTo>
                      <a:pt x="124" y="283"/>
                      <a:pt x="124" y="283"/>
                      <a:pt x="124" y="283"/>
                    </a:cubicBezTo>
                    <a:cubicBezTo>
                      <a:pt x="124" y="306"/>
                      <a:pt x="124" y="306"/>
                      <a:pt x="124" y="306"/>
                    </a:cubicBezTo>
                    <a:close/>
                    <a:moveTo>
                      <a:pt x="105" y="105"/>
                    </a:moveTo>
                    <a:cubicBezTo>
                      <a:pt x="124" y="94"/>
                      <a:pt x="124" y="94"/>
                      <a:pt x="124" y="94"/>
                    </a:cubicBezTo>
                    <a:cubicBezTo>
                      <a:pt x="124" y="192"/>
                      <a:pt x="124" y="192"/>
                      <a:pt x="124" y="192"/>
                    </a:cubicBezTo>
                    <a:cubicBezTo>
                      <a:pt x="105" y="203"/>
                      <a:pt x="105" y="203"/>
                      <a:pt x="105" y="203"/>
                    </a:cubicBezTo>
                    <a:cubicBezTo>
                      <a:pt x="105" y="145"/>
                      <a:pt x="105" y="145"/>
                      <a:pt x="105" y="145"/>
                    </a:cubicBezTo>
                    <a:cubicBezTo>
                      <a:pt x="110" y="143"/>
                      <a:pt x="110" y="143"/>
                      <a:pt x="110" y="143"/>
                    </a:cubicBezTo>
                    <a:cubicBezTo>
                      <a:pt x="105" y="136"/>
                      <a:pt x="105" y="136"/>
                      <a:pt x="105" y="136"/>
                    </a:cubicBezTo>
                    <a:cubicBezTo>
                      <a:pt x="105" y="105"/>
                      <a:pt x="105" y="105"/>
                      <a:pt x="105" y="105"/>
                    </a:cubicBezTo>
                    <a:close/>
                    <a:moveTo>
                      <a:pt x="124" y="208"/>
                    </a:moveTo>
                    <a:cubicBezTo>
                      <a:pt x="124" y="229"/>
                      <a:pt x="124" y="229"/>
                      <a:pt x="124" y="229"/>
                    </a:cubicBezTo>
                    <a:cubicBezTo>
                      <a:pt x="122" y="230"/>
                      <a:pt x="122" y="230"/>
                      <a:pt x="122" y="230"/>
                    </a:cubicBezTo>
                    <a:cubicBezTo>
                      <a:pt x="124" y="234"/>
                      <a:pt x="124" y="234"/>
                      <a:pt x="124" y="234"/>
                    </a:cubicBezTo>
                    <a:cubicBezTo>
                      <a:pt x="124" y="266"/>
                      <a:pt x="124" y="266"/>
                      <a:pt x="124" y="266"/>
                    </a:cubicBezTo>
                    <a:cubicBezTo>
                      <a:pt x="105" y="277"/>
                      <a:pt x="105" y="277"/>
                      <a:pt x="105" y="277"/>
                    </a:cubicBezTo>
                    <a:cubicBezTo>
                      <a:pt x="105" y="257"/>
                      <a:pt x="105" y="257"/>
                      <a:pt x="105" y="257"/>
                    </a:cubicBezTo>
                    <a:cubicBezTo>
                      <a:pt x="116" y="250"/>
                      <a:pt x="116" y="250"/>
                      <a:pt x="116" y="250"/>
                    </a:cubicBezTo>
                    <a:cubicBezTo>
                      <a:pt x="113" y="246"/>
                      <a:pt x="111" y="242"/>
                      <a:pt x="108" y="238"/>
                    </a:cubicBezTo>
                    <a:cubicBezTo>
                      <a:pt x="105" y="240"/>
                      <a:pt x="105" y="240"/>
                      <a:pt x="105" y="240"/>
                    </a:cubicBezTo>
                    <a:cubicBezTo>
                      <a:pt x="105" y="203"/>
                      <a:pt x="105" y="203"/>
                      <a:pt x="105" y="203"/>
                    </a:cubicBezTo>
                    <a:cubicBezTo>
                      <a:pt x="112" y="215"/>
                      <a:pt x="112" y="215"/>
                      <a:pt x="112" y="215"/>
                    </a:cubicBezTo>
                    <a:lnTo>
                      <a:pt x="124" y="208"/>
                    </a:lnTo>
                    <a:close/>
                    <a:moveTo>
                      <a:pt x="105" y="317"/>
                    </a:moveTo>
                    <a:cubicBezTo>
                      <a:pt x="94" y="324"/>
                      <a:pt x="94" y="324"/>
                      <a:pt x="94" y="324"/>
                    </a:cubicBezTo>
                    <a:cubicBezTo>
                      <a:pt x="91" y="319"/>
                      <a:pt x="91" y="319"/>
                      <a:pt x="91" y="319"/>
                    </a:cubicBezTo>
                    <a:cubicBezTo>
                      <a:pt x="91" y="266"/>
                      <a:pt x="91" y="266"/>
                      <a:pt x="91" y="266"/>
                    </a:cubicBezTo>
                    <a:cubicBezTo>
                      <a:pt x="105" y="257"/>
                      <a:pt x="105" y="257"/>
                      <a:pt x="105" y="257"/>
                    </a:cubicBezTo>
                    <a:cubicBezTo>
                      <a:pt x="105" y="277"/>
                      <a:pt x="105" y="277"/>
                      <a:pt x="105" y="277"/>
                    </a:cubicBezTo>
                    <a:cubicBezTo>
                      <a:pt x="95" y="283"/>
                      <a:pt x="95" y="283"/>
                      <a:pt x="95" y="283"/>
                    </a:cubicBezTo>
                    <a:cubicBezTo>
                      <a:pt x="97" y="287"/>
                      <a:pt x="100" y="291"/>
                      <a:pt x="102" y="296"/>
                    </a:cubicBezTo>
                    <a:cubicBezTo>
                      <a:pt x="105" y="294"/>
                      <a:pt x="105" y="294"/>
                      <a:pt x="105" y="294"/>
                    </a:cubicBezTo>
                    <a:cubicBezTo>
                      <a:pt x="105" y="317"/>
                      <a:pt x="105" y="317"/>
                      <a:pt x="105" y="317"/>
                    </a:cubicBezTo>
                    <a:close/>
                    <a:moveTo>
                      <a:pt x="91" y="114"/>
                    </a:move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136"/>
                      <a:pt x="105" y="136"/>
                      <a:pt x="105" y="136"/>
                    </a:cubicBezTo>
                    <a:cubicBezTo>
                      <a:pt x="102" y="130"/>
                      <a:pt x="102" y="130"/>
                      <a:pt x="102" y="130"/>
                    </a:cubicBezTo>
                    <a:cubicBezTo>
                      <a:pt x="91" y="137"/>
                      <a:pt x="91" y="137"/>
                      <a:pt x="91" y="137"/>
                    </a:cubicBezTo>
                    <a:cubicBezTo>
                      <a:pt x="91" y="114"/>
                      <a:pt x="91" y="114"/>
                      <a:pt x="91" y="114"/>
                    </a:cubicBezTo>
                    <a:close/>
                    <a:moveTo>
                      <a:pt x="105" y="145"/>
                    </a:moveTo>
                    <a:cubicBezTo>
                      <a:pt x="105" y="203"/>
                      <a:pt x="105" y="203"/>
                      <a:pt x="105" y="203"/>
                    </a:cubicBezTo>
                    <a:cubicBezTo>
                      <a:pt x="105" y="203"/>
                      <a:pt x="105" y="203"/>
                      <a:pt x="105" y="203"/>
                    </a:cubicBezTo>
                    <a:cubicBezTo>
                      <a:pt x="105" y="203"/>
                      <a:pt x="105" y="203"/>
                      <a:pt x="105" y="203"/>
                    </a:cubicBezTo>
                    <a:cubicBezTo>
                      <a:pt x="105" y="240"/>
                      <a:pt x="105" y="240"/>
                      <a:pt x="105" y="240"/>
                    </a:cubicBezTo>
                    <a:cubicBezTo>
                      <a:pt x="91" y="249"/>
                      <a:pt x="91" y="249"/>
                      <a:pt x="91" y="249"/>
                    </a:cubicBezTo>
                    <a:cubicBezTo>
                      <a:pt x="91" y="228"/>
                      <a:pt x="91" y="228"/>
                      <a:pt x="91" y="228"/>
                    </a:cubicBezTo>
                    <a:cubicBezTo>
                      <a:pt x="99" y="223"/>
                      <a:pt x="99" y="223"/>
                      <a:pt x="99" y="223"/>
                    </a:cubicBezTo>
                    <a:cubicBezTo>
                      <a:pt x="97" y="219"/>
                      <a:pt x="94" y="215"/>
                      <a:pt x="92" y="211"/>
                    </a:cubicBezTo>
                    <a:cubicBezTo>
                      <a:pt x="91" y="211"/>
                      <a:pt x="91" y="211"/>
                      <a:pt x="91" y="211"/>
                    </a:cubicBezTo>
                    <a:cubicBezTo>
                      <a:pt x="91" y="154"/>
                      <a:pt x="91" y="154"/>
                      <a:pt x="91" y="154"/>
                    </a:cubicBezTo>
                    <a:lnTo>
                      <a:pt x="105" y="145"/>
                    </a:lnTo>
                    <a:close/>
                    <a:moveTo>
                      <a:pt x="91" y="319"/>
                    </a:moveTo>
                    <a:cubicBezTo>
                      <a:pt x="48" y="248"/>
                      <a:pt x="48" y="248"/>
                      <a:pt x="48" y="248"/>
                    </a:cubicBezTo>
                    <a:cubicBezTo>
                      <a:pt x="48" y="180"/>
                      <a:pt x="48" y="180"/>
                      <a:pt x="48" y="180"/>
                    </a:cubicBezTo>
                    <a:cubicBezTo>
                      <a:pt x="66" y="169"/>
                      <a:pt x="66" y="169"/>
                      <a:pt x="66" y="169"/>
                    </a:cubicBezTo>
                    <a:cubicBezTo>
                      <a:pt x="64" y="164"/>
                      <a:pt x="61" y="160"/>
                      <a:pt x="59" y="156"/>
                    </a:cubicBezTo>
                    <a:cubicBezTo>
                      <a:pt x="48" y="163"/>
                      <a:pt x="48" y="163"/>
                      <a:pt x="48" y="163"/>
                    </a:cubicBezTo>
                    <a:cubicBezTo>
                      <a:pt x="48" y="140"/>
                      <a:pt x="48" y="140"/>
                      <a:pt x="48" y="140"/>
                    </a:cubicBezTo>
                    <a:cubicBezTo>
                      <a:pt x="91" y="114"/>
                      <a:pt x="91" y="114"/>
                      <a:pt x="91" y="114"/>
                    </a:cubicBezTo>
                    <a:cubicBezTo>
                      <a:pt x="91" y="137"/>
                      <a:pt x="91" y="137"/>
                      <a:pt x="91" y="137"/>
                    </a:cubicBezTo>
                    <a:cubicBezTo>
                      <a:pt x="72" y="148"/>
                      <a:pt x="72" y="148"/>
                      <a:pt x="72" y="148"/>
                    </a:cubicBezTo>
                    <a:cubicBezTo>
                      <a:pt x="75" y="152"/>
                      <a:pt x="77" y="156"/>
                      <a:pt x="80" y="161"/>
                    </a:cubicBezTo>
                    <a:cubicBezTo>
                      <a:pt x="91" y="154"/>
                      <a:pt x="91" y="154"/>
                      <a:pt x="91" y="154"/>
                    </a:cubicBezTo>
                    <a:cubicBezTo>
                      <a:pt x="91" y="211"/>
                      <a:pt x="91" y="211"/>
                      <a:pt x="91" y="211"/>
                    </a:cubicBezTo>
                    <a:cubicBezTo>
                      <a:pt x="62" y="229"/>
                      <a:pt x="62" y="229"/>
                      <a:pt x="62" y="229"/>
                    </a:cubicBezTo>
                    <a:cubicBezTo>
                      <a:pt x="64" y="233"/>
                      <a:pt x="67" y="237"/>
                      <a:pt x="69" y="241"/>
                    </a:cubicBezTo>
                    <a:cubicBezTo>
                      <a:pt x="91" y="228"/>
                      <a:pt x="91" y="228"/>
                      <a:pt x="91" y="228"/>
                    </a:cubicBezTo>
                    <a:cubicBezTo>
                      <a:pt x="91" y="249"/>
                      <a:pt x="91" y="249"/>
                      <a:pt x="91" y="249"/>
                    </a:cubicBezTo>
                    <a:cubicBezTo>
                      <a:pt x="78" y="256"/>
                      <a:pt x="78" y="256"/>
                      <a:pt x="78" y="256"/>
                    </a:cubicBezTo>
                    <a:cubicBezTo>
                      <a:pt x="81" y="260"/>
                      <a:pt x="83" y="264"/>
                      <a:pt x="86" y="269"/>
                    </a:cubicBezTo>
                    <a:cubicBezTo>
                      <a:pt x="91" y="266"/>
                      <a:pt x="91" y="266"/>
                      <a:pt x="91" y="266"/>
                    </a:cubicBezTo>
                    <a:lnTo>
                      <a:pt x="91" y="319"/>
                    </a:lnTo>
                    <a:close/>
                    <a:moveTo>
                      <a:pt x="48" y="248"/>
                    </a:moveTo>
                    <a:cubicBezTo>
                      <a:pt x="0" y="169"/>
                      <a:pt x="0" y="169"/>
                      <a:pt x="0" y="169"/>
                    </a:cubicBezTo>
                    <a:cubicBezTo>
                      <a:pt x="48" y="140"/>
                      <a:pt x="48" y="140"/>
                      <a:pt x="48" y="140"/>
                    </a:cubicBezTo>
                    <a:cubicBezTo>
                      <a:pt x="48" y="163"/>
                      <a:pt x="48" y="163"/>
                      <a:pt x="48" y="163"/>
                    </a:cubicBezTo>
                    <a:cubicBezTo>
                      <a:pt x="29" y="174"/>
                      <a:pt x="29" y="174"/>
                      <a:pt x="29" y="174"/>
                    </a:cubicBezTo>
                    <a:cubicBezTo>
                      <a:pt x="31" y="178"/>
                      <a:pt x="34" y="182"/>
                      <a:pt x="36" y="187"/>
                    </a:cubicBezTo>
                    <a:cubicBezTo>
                      <a:pt x="48" y="180"/>
                      <a:pt x="48" y="180"/>
                      <a:pt x="48" y="180"/>
                    </a:cubicBezTo>
                    <a:lnTo>
                      <a:pt x="48" y="248"/>
                    </a:lnTo>
                    <a:close/>
                  </a:path>
                </a:pathLst>
              </a:custGeom>
              <a:solidFill>
                <a:srgbClr val="E79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7"/>
              <p:cNvSpPr>
                <a:spLocks noEditPoints="1"/>
              </p:cNvSpPr>
              <p:nvPr/>
            </p:nvSpPr>
            <p:spPr bwMode="auto">
              <a:xfrm flipH="1">
                <a:off x="3811589" y="3694113"/>
                <a:ext cx="346075" cy="368300"/>
              </a:xfrm>
              <a:custGeom>
                <a:avLst/>
                <a:gdLst>
                  <a:gd name="T0" fmla="*/ 263 w 304"/>
                  <a:gd name="T1" fmla="*/ 163 h 325"/>
                  <a:gd name="T2" fmla="*/ 250 w 304"/>
                  <a:gd name="T3" fmla="*/ 237 h 325"/>
                  <a:gd name="T4" fmla="*/ 239 w 304"/>
                  <a:gd name="T5" fmla="*/ 129 h 325"/>
                  <a:gd name="T6" fmla="*/ 250 w 304"/>
                  <a:gd name="T7" fmla="*/ 204 h 325"/>
                  <a:gd name="T8" fmla="*/ 237 w 304"/>
                  <a:gd name="T9" fmla="*/ 160 h 325"/>
                  <a:gd name="T10" fmla="*/ 239 w 304"/>
                  <a:gd name="T11" fmla="*/ 267 h 325"/>
                  <a:gd name="T12" fmla="*/ 224 w 304"/>
                  <a:gd name="T13" fmla="*/ 142 h 325"/>
                  <a:gd name="T14" fmla="*/ 223 w 304"/>
                  <a:gd name="T15" fmla="*/ 221 h 325"/>
                  <a:gd name="T16" fmla="*/ 213 w 304"/>
                  <a:gd name="T17" fmla="*/ 126 h 325"/>
                  <a:gd name="T18" fmla="*/ 215 w 304"/>
                  <a:gd name="T19" fmla="*/ 261 h 325"/>
                  <a:gd name="T20" fmla="*/ 215 w 304"/>
                  <a:gd name="T21" fmla="*/ 154 h 325"/>
                  <a:gd name="T22" fmla="*/ 198 w 304"/>
                  <a:gd name="T23" fmla="*/ 271 h 325"/>
                  <a:gd name="T24" fmla="*/ 198 w 304"/>
                  <a:gd name="T25" fmla="*/ 121 h 325"/>
                  <a:gd name="T26" fmla="*/ 191 w 304"/>
                  <a:gd name="T27" fmla="*/ 61 h 325"/>
                  <a:gd name="T28" fmla="*/ 198 w 304"/>
                  <a:gd name="T29" fmla="*/ 121 h 325"/>
                  <a:gd name="T30" fmla="*/ 192 w 304"/>
                  <a:gd name="T31" fmla="*/ 176 h 325"/>
                  <a:gd name="T32" fmla="*/ 178 w 304"/>
                  <a:gd name="T33" fmla="*/ 42 h 325"/>
                  <a:gd name="T34" fmla="*/ 178 w 304"/>
                  <a:gd name="T35" fmla="*/ 309 h 325"/>
                  <a:gd name="T36" fmla="*/ 180 w 304"/>
                  <a:gd name="T37" fmla="*/ 134 h 325"/>
                  <a:gd name="T38" fmla="*/ 191 w 304"/>
                  <a:gd name="T39" fmla="*/ 227 h 325"/>
                  <a:gd name="T40" fmla="*/ 176 w 304"/>
                  <a:gd name="T41" fmla="*/ 74 h 325"/>
                  <a:gd name="T42" fmla="*/ 178 w 304"/>
                  <a:gd name="T43" fmla="*/ 102 h 325"/>
                  <a:gd name="T44" fmla="*/ 178 w 304"/>
                  <a:gd name="T45" fmla="*/ 157 h 325"/>
                  <a:gd name="T46" fmla="*/ 176 w 304"/>
                  <a:gd name="T47" fmla="*/ 253 h 325"/>
                  <a:gd name="T48" fmla="*/ 167 w 304"/>
                  <a:gd name="T49" fmla="*/ 193 h 325"/>
                  <a:gd name="T50" fmla="*/ 176 w 304"/>
                  <a:gd name="T51" fmla="*/ 129 h 325"/>
                  <a:gd name="T52" fmla="*/ 167 w 304"/>
                  <a:gd name="T53" fmla="*/ 172 h 325"/>
                  <a:gd name="T54" fmla="*/ 158 w 304"/>
                  <a:gd name="T55" fmla="*/ 48 h 325"/>
                  <a:gd name="T56" fmla="*/ 167 w 304"/>
                  <a:gd name="T57" fmla="*/ 86 h 325"/>
                  <a:gd name="T58" fmla="*/ 154 w 304"/>
                  <a:gd name="T59" fmla="*/ 68 h 325"/>
                  <a:gd name="T60" fmla="*/ 151 w 304"/>
                  <a:gd name="T61" fmla="*/ 204 h 325"/>
                  <a:gd name="T62" fmla="*/ 150 w 304"/>
                  <a:gd name="T63" fmla="*/ 92 h 325"/>
                  <a:gd name="T64" fmla="*/ 154 w 304"/>
                  <a:gd name="T65" fmla="*/ 101 h 325"/>
                  <a:gd name="T66" fmla="*/ 149 w 304"/>
                  <a:gd name="T67" fmla="*/ 257 h 325"/>
                  <a:gd name="T68" fmla="*/ 150 w 304"/>
                  <a:gd name="T69" fmla="*/ 53 h 325"/>
                  <a:gd name="T70" fmla="*/ 150 w 304"/>
                  <a:gd name="T71" fmla="*/ 173 h 325"/>
                  <a:gd name="T72" fmla="*/ 144 w 304"/>
                  <a:gd name="T73" fmla="*/ 52 h 325"/>
                  <a:gd name="T74" fmla="*/ 144 w 304"/>
                  <a:gd name="T75" fmla="*/ 308 h 325"/>
                  <a:gd name="T76" fmla="*/ 144 w 304"/>
                  <a:gd name="T77" fmla="*/ 159 h 325"/>
                  <a:gd name="T78" fmla="*/ 128 w 304"/>
                  <a:gd name="T79" fmla="*/ 236 h 325"/>
                  <a:gd name="T80" fmla="*/ 124 w 304"/>
                  <a:gd name="T81" fmla="*/ 110 h 325"/>
                  <a:gd name="T82" fmla="*/ 128 w 304"/>
                  <a:gd name="T83" fmla="*/ 142 h 325"/>
                  <a:gd name="T84" fmla="*/ 124 w 304"/>
                  <a:gd name="T85" fmla="*/ 221 h 325"/>
                  <a:gd name="T86" fmla="*/ 115 w 304"/>
                  <a:gd name="T87" fmla="*/ 230 h 325"/>
                  <a:gd name="T88" fmla="*/ 124 w 304"/>
                  <a:gd name="T89" fmla="*/ 221 h 325"/>
                  <a:gd name="T90" fmla="*/ 102 w 304"/>
                  <a:gd name="T91" fmla="*/ 86 h 325"/>
                  <a:gd name="T92" fmla="*/ 115 w 304"/>
                  <a:gd name="T93" fmla="*/ 123 h 325"/>
                  <a:gd name="T94" fmla="*/ 102 w 304"/>
                  <a:gd name="T95" fmla="*/ 32 h 325"/>
                  <a:gd name="T96" fmla="*/ 92 w 304"/>
                  <a:gd name="T97" fmla="*/ 145 h 325"/>
                  <a:gd name="T98" fmla="*/ 102 w 304"/>
                  <a:gd name="T99" fmla="*/ 135 h 325"/>
                  <a:gd name="T100" fmla="*/ 78 w 304"/>
                  <a:gd name="T101" fmla="*/ 49 h 325"/>
                  <a:gd name="T102" fmla="*/ 78 w 304"/>
                  <a:gd name="T103" fmla="*/ 119 h 325"/>
                  <a:gd name="T104" fmla="*/ 78 w 304"/>
                  <a:gd name="T105" fmla="*/ 126 h 325"/>
                  <a:gd name="T106" fmla="*/ 78 w 304"/>
                  <a:gd name="T107" fmla="*/ 216 h 325"/>
                  <a:gd name="T108" fmla="*/ 73 w 304"/>
                  <a:gd name="T109" fmla="*/ 173 h 325"/>
                  <a:gd name="T110" fmla="*/ 52 w 304"/>
                  <a:gd name="T111" fmla="*/ 178 h 325"/>
                  <a:gd name="T112" fmla="*/ 51 w 304"/>
                  <a:gd name="T113" fmla="*/ 87 h 325"/>
                  <a:gd name="T114" fmla="*/ 52 w 304"/>
                  <a:gd name="T115" fmla="*/ 1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4" h="325">
                    <a:moveTo>
                      <a:pt x="263" y="163"/>
                    </a:moveTo>
                    <a:cubicBezTo>
                      <a:pt x="304" y="221"/>
                      <a:pt x="304" y="221"/>
                      <a:pt x="304" y="221"/>
                    </a:cubicBezTo>
                    <a:cubicBezTo>
                      <a:pt x="263" y="250"/>
                      <a:pt x="263" y="250"/>
                      <a:pt x="263" y="250"/>
                    </a:cubicBezTo>
                    <a:cubicBezTo>
                      <a:pt x="263" y="223"/>
                      <a:pt x="263" y="223"/>
                      <a:pt x="263" y="223"/>
                    </a:cubicBezTo>
                    <a:cubicBezTo>
                      <a:pt x="265" y="226"/>
                      <a:pt x="265" y="226"/>
                      <a:pt x="265" y="226"/>
                    </a:cubicBezTo>
                    <a:cubicBezTo>
                      <a:pt x="269" y="223"/>
                      <a:pt x="273" y="221"/>
                      <a:pt x="277" y="218"/>
                    </a:cubicBezTo>
                    <a:cubicBezTo>
                      <a:pt x="263" y="197"/>
                      <a:pt x="263" y="197"/>
                      <a:pt x="263" y="197"/>
                    </a:cubicBezTo>
                    <a:lnTo>
                      <a:pt x="263" y="163"/>
                    </a:lnTo>
                    <a:close/>
                    <a:moveTo>
                      <a:pt x="250" y="145"/>
                    </a:moveTo>
                    <a:cubicBezTo>
                      <a:pt x="263" y="163"/>
                      <a:pt x="263" y="163"/>
                      <a:pt x="263" y="163"/>
                    </a:cubicBezTo>
                    <a:cubicBezTo>
                      <a:pt x="263" y="197"/>
                      <a:pt x="263" y="197"/>
                      <a:pt x="263" y="197"/>
                    </a:cubicBezTo>
                    <a:cubicBezTo>
                      <a:pt x="261" y="194"/>
                      <a:pt x="261" y="194"/>
                      <a:pt x="261" y="194"/>
                    </a:cubicBezTo>
                    <a:cubicBezTo>
                      <a:pt x="250" y="201"/>
                      <a:pt x="250" y="201"/>
                      <a:pt x="250" y="201"/>
                    </a:cubicBezTo>
                    <a:cubicBezTo>
                      <a:pt x="250" y="186"/>
                      <a:pt x="250" y="186"/>
                      <a:pt x="250" y="186"/>
                    </a:cubicBezTo>
                    <a:cubicBezTo>
                      <a:pt x="253" y="184"/>
                      <a:pt x="253" y="184"/>
                      <a:pt x="253" y="184"/>
                    </a:cubicBezTo>
                    <a:cubicBezTo>
                      <a:pt x="250" y="179"/>
                      <a:pt x="250" y="179"/>
                      <a:pt x="250" y="179"/>
                    </a:cubicBezTo>
                    <a:cubicBezTo>
                      <a:pt x="250" y="145"/>
                      <a:pt x="250" y="145"/>
                      <a:pt x="250" y="145"/>
                    </a:cubicBezTo>
                    <a:close/>
                    <a:moveTo>
                      <a:pt x="263" y="250"/>
                    </a:moveTo>
                    <a:cubicBezTo>
                      <a:pt x="250" y="259"/>
                      <a:pt x="250" y="259"/>
                      <a:pt x="250" y="259"/>
                    </a:cubicBezTo>
                    <a:cubicBezTo>
                      <a:pt x="250" y="237"/>
                      <a:pt x="250" y="237"/>
                      <a:pt x="250" y="237"/>
                    </a:cubicBezTo>
                    <a:cubicBezTo>
                      <a:pt x="251" y="236"/>
                      <a:pt x="251" y="236"/>
                      <a:pt x="251" y="236"/>
                    </a:cubicBezTo>
                    <a:cubicBezTo>
                      <a:pt x="250" y="234"/>
                      <a:pt x="250" y="234"/>
                      <a:pt x="250" y="234"/>
                    </a:cubicBezTo>
                    <a:cubicBezTo>
                      <a:pt x="250" y="204"/>
                      <a:pt x="250" y="204"/>
                      <a:pt x="250" y="204"/>
                    </a:cubicBezTo>
                    <a:cubicBezTo>
                      <a:pt x="263" y="223"/>
                      <a:pt x="263" y="223"/>
                      <a:pt x="263" y="223"/>
                    </a:cubicBezTo>
                    <a:lnTo>
                      <a:pt x="263" y="250"/>
                    </a:lnTo>
                    <a:close/>
                    <a:moveTo>
                      <a:pt x="239" y="129"/>
                    </a:moveTo>
                    <a:cubicBezTo>
                      <a:pt x="250" y="145"/>
                      <a:pt x="250" y="145"/>
                      <a:pt x="250" y="145"/>
                    </a:cubicBezTo>
                    <a:cubicBezTo>
                      <a:pt x="250" y="179"/>
                      <a:pt x="250" y="179"/>
                      <a:pt x="250" y="179"/>
                    </a:cubicBezTo>
                    <a:cubicBezTo>
                      <a:pt x="239" y="163"/>
                      <a:pt x="239" y="163"/>
                      <a:pt x="239" y="163"/>
                    </a:cubicBezTo>
                    <a:cubicBezTo>
                      <a:pt x="239" y="129"/>
                      <a:pt x="239" y="129"/>
                      <a:pt x="239" y="129"/>
                    </a:cubicBezTo>
                    <a:close/>
                    <a:moveTo>
                      <a:pt x="250" y="259"/>
                    </a:moveTo>
                    <a:cubicBezTo>
                      <a:pt x="239" y="267"/>
                      <a:pt x="239" y="267"/>
                      <a:pt x="239" y="267"/>
                    </a:cubicBezTo>
                    <a:cubicBezTo>
                      <a:pt x="239" y="244"/>
                      <a:pt x="239" y="244"/>
                      <a:pt x="239" y="244"/>
                    </a:cubicBezTo>
                    <a:cubicBezTo>
                      <a:pt x="240" y="244"/>
                      <a:pt x="240" y="244"/>
                      <a:pt x="240" y="244"/>
                    </a:cubicBezTo>
                    <a:cubicBezTo>
                      <a:pt x="250" y="237"/>
                      <a:pt x="250" y="237"/>
                      <a:pt x="250" y="237"/>
                    </a:cubicBezTo>
                    <a:cubicBezTo>
                      <a:pt x="250" y="259"/>
                      <a:pt x="250" y="259"/>
                      <a:pt x="250" y="259"/>
                    </a:cubicBezTo>
                    <a:close/>
                    <a:moveTo>
                      <a:pt x="250" y="186"/>
                    </a:moveTo>
                    <a:cubicBezTo>
                      <a:pt x="250" y="201"/>
                      <a:pt x="250" y="201"/>
                      <a:pt x="250" y="201"/>
                    </a:cubicBezTo>
                    <a:cubicBezTo>
                      <a:pt x="249" y="202"/>
                      <a:pt x="249" y="202"/>
                      <a:pt x="249" y="202"/>
                    </a:cubicBezTo>
                    <a:cubicBezTo>
                      <a:pt x="250" y="204"/>
                      <a:pt x="250" y="204"/>
                      <a:pt x="250" y="204"/>
                    </a:cubicBezTo>
                    <a:cubicBezTo>
                      <a:pt x="250" y="234"/>
                      <a:pt x="250" y="234"/>
                      <a:pt x="250" y="234"/>
                    </a:cubicBezTo>
                    <a:cubicBezTo>
                      <a:pt x="239" y="219"/>
                      <a:pt x="239" y="219"/>
                      <a:pt x="239" y="219"/>
                    </a:cubicBezTo>
                    <a:cubicBezTo>
                      <a:pt x="239" y="188"/>
                      <a:pt x="239" y="188"/>
                      <a:pt x="239" y="188"/>
                    </a:cubicBezTo>
                    <a:cubicBezTo>
                      <a:pt x="242" y="192"/>
                      <a:pt x="242" y="192"/>
                      <a:pt x="242" y="192"/>
                    </a:cubicBezTo>
                    <a:lnTo>
                      <a:pt x="250" y="186"/>
                    </a:lnTo>
                    <a:close/>
                    <a:moveTo>
                      <a:pt x="224" y="107"/>
                    </a:moveTo>
                    <a:cubicBezTo>
                      <a:pt x="226" y="111"/>
                      <a:pt x="226" y="111"/>
                      <a:pt x="226" y="111"/>
                    </a:cubicBezTo>
                    <a:cubicBezTo>
                      <a:pt x="239" y="129"/>
                      <a:pt x="239" y="129"/>
                      <a:pt x="239" y="129"/>
                    </a:cubicBezTo>
                    <a:cubicBezTo>
                      <a:pt x="239" y="163"/>
                      <a:pt x="239" y="163"/>
                      <a:pt x="239" y="163"/>
                    </a:cubicBezTo>
                    <a:cubicBezTo>
                      <a:pt x="237" y="160"/>
                      <a:pt x="237" y="160"/>
                      <a:pt x="237" y="160"/>
                    </a:cubicBezTo>
                    <a:cubicBezTo>
                      <a:pt x="233" y="163"/>
                      <a:pt x="229" y="166"/>
                      <a:pt x="225" y="168"/>
                    </a:cubicBezTo>
                    <a:cubicBezTo>
                      <a:pt x="239" y="188"/>
                      <a:pt x="239" y="188"/>
                      <a:pt x="239" y="188"/>
                    </a:cubicBezTo>
                    <a:cubicBezTo>
                      <a:pt x="239" y="219"/>
                      <a:pt x="239" y="219"/>
                      <a:pt x="239" y="219"/>
                    </a:cubicBezTo>
                    <a:cubicBezTo>
                      <a:pt x="235" y="212"/>
                      <a:pt x="235" y="212"/>
                      <a:pt x="235" y="212"/>
                    </a:cubicBez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4" y="153"/>
                      <a:pt x="224" y="153"/>
                      <a:pt x="224" y="153"/>
                    </a:cubicBezTo>
                    <a:cubicBezTo>
                      <a:pt x="229" y="150"/>
                      <a:pt x="229" y="150"/>
                      <a:pt x="229" y="150"/>
                    </a:cubicBezTo>
                    <a:cubicBezTo>
                      <a:pt x="224" y="142"/>
                      <a:pt x="224" y="142"/>
                      <a:pt x="224" y="142"/>
                    </a:cubicBezTo>
                    <a:cubicBezTo>
                      <a:pt x="224" y="107"/>
                      <a:pt x="224" y="107"/>
                      <a:pt x="224" y="107"/>
                    </a:cubicBezTo>
                    <a:close/>
                    <a:moveTo>
                      <a:pt x="239" y="267"/>
                    </a:moveTo>
                    <a:cubicBezTo>
                      <a:pt x="224" y="277"/>
                      <a:pt x="224" y="277"/>
                      <a:pt x="224" y="277"/>
                    </a:cubicBezTo>
                    <a:cubicBezTo>
                      <a:pt x="224" y="255"/>
                      <a:pt x="224" y="255"/>
                      <a:pt x="224" y="255"/>
                    </a:cubicBezTo>
                    <a:cubicBezTo>
                      <a:pt x="225" y="254"/>
                      <a:pt x="225" y="254"/>
                      <a:pt x="225" y="254"/>
                    </a:cubicBezTo>
                    <a:cubicBezTo>
                      <a:pt x="224" y="253"/>
                      <a:pt x="224" y="253"/>
                      <a:pt x="224" y="253"/>
                    </a:cubicBezTo>
                    <a:cubicBezTo>
                      <a:pt x="224" y="222"/>
                      <a:pt x="224" y="222"/>
                      <a:pt x="224" y="222"/>
                    </a:cubicBezTo>
                    <a:cubicBezTo>
                      <a:pt x="239" y="244"/>
                      <a:pt x="239" y="244"/>
                      <a:pt x="239" y="244"/>
                    </a:cubicBezTo>
                    <a:lnTo>
                      <a:pt x="239" y="267"/>
                    </a:lnTo>
                    <a:close/>
                    <a:moveTo>
                      <a:pt x="215" y="95"/>
                    </a:moveTo>
                    <a:cubicBezTo>
                      <a:pt x="224" y="107"/>
                      <a:pt x="224" y="107"/>
                      <a:pt x="224" y="107"/>
                    </a:cubicBezTo>
                    <a:cubicBezTo>
                      <a:pt x="224" y="142"/>
                      <a:pt x="224" y="142"/>
                      <a:pt x="224" y="142"/>
                    </a:cubicBezTo>
                    <a:cubicBezTo>
                      <a:pt x="215" y="129"/>
                      <a:pt x="215" y="129"/>
                      <a:pt x="215" y="129"/>
                    </a:cubicBezTo>
                    <a:cubicBezTo>
                      <a:pt x="215" y="95"/>
                      <a:pt x="215" y="95"/>
                      <a:pt x="215" y="95"/>
                    </a:cubicBezTo>
                    <a:close/>
                    <a:moveTo>
                      <a:pt x="224" y="277"/>
                    </a:moveTo>
                    <a:cubicBezTo>
                      <a:pt x="215" y="284"/>
                      <a:pt x="215" y="284"/>
                      <a:pt x="215" y="284"/>
                    </a:cubicBezTo>
                    <a:cubicBezTo>
                      <a:pt x="215" y="261"/>
                      <a:pt x="215" y="261"/>
                      <a:pt x="215" y="261"/>
                    </a:cubicBezTo>
                    <a:cubicBezTo>
                      <a:pt x="224" y="255"/>
                      <a:pt x="224" y="255"/>
                      <a:pt x="224" y="255"/>
                    </a:cubicBezTo>
                    <a:cubicBezTo>
                      <a:pt x="224" y="277"/>
                      <a:pt x="224" y="277"/>
                      <a:pt x="224" y="277"/>
                    </a:cubicBezTo>
                    <a:close/>
                    <a:moveTo>
                      <a:pt x="224" y="153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3" y="221"/>
                      <a:pt x="223" y="221"/>
                      <a:pt x="223" y="221"/>
                    </a:cubicBezTo>
                    <a:cubicBezTo>
                      <a:pt x="224" y="222"/>
                      <a:pt x="224" y="222"/>
                      <a:pt x="224" y="222"/>
                    </a:cubicBezTo>
                    <a:cubicBezTo>
                      <a:pt x="224" y="253"/>
                      <a:pt x="224" y="253"/>
                      <a:pt x="224" y="253"/>
                    </a:cubicBezTo>
                    <a:cubicBezTo>
                      <a:pt x="215" y="240"/>
                      <a:pt x="215" y="240"/>
                      <a:pt x="215" y="240"/>
                    </a:cubicBezTo>
                    <a:cubicBezTo>
                      <a:pt x="215" y="154"/>
                      <a:pt x="215" y="154"/>
                      <a:pt x="215" y="154"/>
                    </a:cubicBezTo>
                    <a:cubicBezTo>
                      <a:pt x="218" y="158"/>
                      <a:pt x="218" y="158"/>
                      <a:pt x="218" y="158"/>
                    </a:cubicBezTo>
                    <a:lnTo>
                      <a:pt x="224" y="153"/>
                    </a:lnTo>
                    <a:close/>
                    <a:moveTo>
                      <a:pt x="202" y="76"/>
                    </a:moveTo>
                    <a:cubicBezTo>
                      <a:pt x="215" y="95"/>
                      <a:pt x="215" y="95"/>
                      <a:pt x="215" y="95"/>
                    </a:cubicBezTo>
                    <a:cubicBezTo>
                      <a:pt x="215" y="129"/>
                      <a:pt x="215" y="129"/>
                      <a:pt x="215" y="129"/>
                    </a:cubicBezTo>
                    <a:cubicBezTo>
                      <a:pt x="213" y="126"/>
                      <a:pt x="213" y="126"/>
                      <a:pt x="213" y="126"/>
                    </a:cubicBezTo>
                    <a:cubicBezTo>
                      <a:pt x="202" y="133"/>
                      <a:pt x="202" y="133"/>
                      <a:pt x="202" y="133"/>
                    </a:cubicBezTo>
                    <a:cubicBezTo>
                      <a:pt x="202" y="118"/>
                      <a:pt x="202" y="118"/>
                      <a:pt x="202" y="118"/>
                    </a:cubicBezTo>
                    <a:cubicBezTo>
                      <a:pt x="206" y="116"/>
                      <a:pt x="206" y="116"/>
                      <a:pt x="206" y="116"/>
                    </a:cubicBezTo>
                    <a:cubicBezTo>
                      <a:pt x="202" y="111"/>
                      <a:pt x="202" y="111"/>
                      <a:pt x="202" y="111"/>
                    </a:cubicBezTo>
                    <a:cubicBezTo>
                      <a:pt x="202" y="76"/>
                      <a:pt x="202" y="76"/>
                      <a:pt x="202" y="76"/>
                    </a:cubicBezTo>
                    <a:close/>
                    <a:moveTo>
                      <a:pt x="215" y="284"/>
                    </a:moveTo>
                    <a:cubicBezTo>
                      <a:pt x="202" y="293"/>
                      <a:pt x="202" y="293"/>
                      <a:pt x="202" y="293"/>
                    </a:cubicBezTo>
                    <a:cubicBezTo>
                      <a:pt x="202" y="247"/>
                      <a:pt x="202" y="247"/>
                      <a:pt x="202" y="247"/>
                    </a:cubicBezTo>
                    <a:cubicBezTo>
                      <a:pt x="213" y="263"/>
                      <a:pt x="213" y="263"/>
                      <a:pt x="213" y="263"/>
                    </a:cubicBezTo>
                    <a:cubicBezTo>
                      <a:pt x="215" y="261"/>
                      <a:pt x="215" y="261"/>
                      <a:pt x="215" y="261"/>
                    </a:cubicBezTo>
                    <a:cubicBezTo>
                      <a:pt x="215" y="284"/>
                      <a:pt x="215" y="284"/>
                      <a:pt x="215" y="284"/>
                    </a:cubicBezTo>
                    <a:close/>
                    <a:moveTo>
                      <a:pt x="215" y="154"/>
                    </a:moveTo>
                    <a:cubicBezTo>
                      <a:pt x="215" y="240"/>
                      <a:pt x="215" y="240"/>
                      <a:pt x="215" y="240"/>
                    </a:cubicBezTo>
                    <a:cubicBezTo>
                      <a:pt x="209" y="231"/>
                      <a:pt x="209" y="231"/>
                      <a:pt x="209" y="231"/>
                    </a:cubicBezTo>
                    <a:cubicBezTo>
                      <a:pt x="202" y="235"/>
                      <a:pt x="202" y="235"/>
                      <a:pt x="202" y="235"/>
                    </a:cubicBezTo>
                    <a:cubicBezTo>
                      <a:pt x="202" y="169"/>
                      <a:pt x="202" y="169"/>
                      <a:pt x="202" y="169"/>
                    </a:cubicBezTo>
                    <a:cubicBezTo>
                      <a:pt x="203" y="168"/>
                      <a:pt x="203" y="168"/>
                      <a:pt x="203" y="168"/>
                    </a:cubicBezTo>
                    <a:cubicBezTo>
                      <a:pt x="202" y="166"/>
                      <a:pt x="202" y="166"/>
                      <a:pt x="202" y="166"/>
                    </a:cubicBezTo>
                    <a:cubicBezTo>
                      <a:pt x="202" y="136"/>
                      <a:pt x="202" y="136"/>
                      <a:pt x="202" y="136"/>
                    </a:cubicBezTo>
                    <a:lnTo>
                      <a:pt x="215" y="154"/>
                    </a:lnTo>
                    <a:close/>
                    <a:moveTo>
                      <a:pt x="198" y="70"/>
                    </a:moveTo>
                    <a:cubicBezTo>
                      <a:pt x="202" y="76"/>
                      <a:pt x="202" y="76"/>
                      <a:pt x="202" y="76"/>
                    </a:cubicBezTo>
                    <a:cubicBezTo>
                      <a:pt x="202" y="111"/>
                      <a:pt x="202" y="111"/>
                      <a:pt x="202" y="111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198" y="70"/>
                      <a:pt x="198" y="70"/>
                      <a:pt x="198" y="70"/>
                    </a:cubicBezTo>
                    <a:close/>
                    <a:moveTo>
                      <a:pt x="202" y="293"/>
                    </a:moveTo>
                    <a:cubicBezTo>
                      <a:pt x="198" y="296"/>
                      <a:pt x="198" y="296"/>
                      <a:pt x="198" y="296"/>
                    </a:cubicBezTo>
                    <a:cubicBezTo>
                      <a:pt x="198" y="273"/>
                      <a:pt x="198" y="273"/>
                      <a:pt x="198" y="273"/>
                    </a:cubicBezTo>
                    <a:cubicBezTo>
                      <a:pt x="199" y="273"/>
                      <a:pt x="199" y="273"/>
                      <a:pt x="199" y="273"/>
                    </a:cubicBezTo>
                    <a:cubicBezTo>
                      <a:pt x="198" y="271"/>
                      <a:pt x="198" y="271"/>
                      <a:pt x="198" y="271"/>
                    </a:cubicBezTo>
                    <a:cubicBezTo>
                      <a:pt x="198" y="241"/>
                      <a:pt x="198" y="241"/>
                      <a:pt x="198" y="241"/>
                    </a:cubicBezTo>
                    <a:cubicBezTo>
                      <a:pt x="202" y="247"/>
                      <a:pt x="202" y="247"/>
                      <a:pt x="202" y="247"/>
                    </a:cubicBezTo>
                    <a:cubicBezTo>
                      <a:pt x="202" y="293"/>
                      <a:pt x="202" y="293"/>
                      <a:pt x="202" y="293"/>
                    </a:cubicBezTo>
                    <a:close/>
                    <a:moveTo>
                      <a:pt x="202" y="118"/>
                    </a:moveTo>
                    <a:cubicBezTo>
                      <a:pt x="202" y="133"/>
                      <a:pt x="202" y="133"/>
                      <a:pt x="202" y="133"/>
                    </a:cubicBezTo>
                    <a:cubicBezTo>
                      <a:pt x="201" y="134"/>
                      <a:pt x="201" y="134"/>
                      <a:pt x="201" y="134"/>
                    </a:cubicBezTo>
                    <a:cubicBezTo>
                      <a:pt x="202" y="136"/>
                      <a:pt x="202" y="136"/>
                      <a:pt x="202" y="136"/>
                    </a:cubicBezTo>
                    <a:cubicBezTo>
                      <a:pt x="202" y="166"/>
                      <a:pt x="202" y="166"/>
                      <a:pt x="202" y="166"/>
                    </a:cubicBezTo>
                    <a:cubicBezTo>
                      <a:pt x="198" y="160"/>
                      <a:pt x="198" y="160"/>
                      <a:pt x="198" y="160"/>
                    </a:cubicBezTo>
                    <a:cubicBezTo>
                      <a:pt x="198" y="121"/>
                      <a:pt x="198" y="121"/>
                      <a:pt x="198" y="121"/>
                    </a:cubicBezTo>
                    <a:cubicBezTo>
                      <a:pt x="202" y="118"/>
                      <a:pt x="202" y="118"/>
                      <a:pt x="202" y="118"/>
                    </a:cubicBezTo>
                    <a:close/>
                    <a:moveTo>
                      <a:pt x="202" y="169"/>
                    </a:moveTo>
                    <a:cubicBezTo>
                      <a:pt x="202" y="235"/>
                      <a:pt x="202" y="235"/>
                      <a:pt x="202" y="235"/>
                    </a:cubicBezTo>
                    <a:cubicBezTo>
                      <a:pt x="198" y="238"/>
                      <a:pt x="198" y="238"/>
                      <a:pt x="198" y="238"/>
                    </a:cubicBezTo>
                    <a:cubicBezTo>
                      <a:pt x="198" y="223"/>
                      <a:pt x="198" y="223"/>
                      <a:pt x="198" y="223"/>
                    </a:cubicBezTo>
                    <a:cubicBezTo>
                      <a:pt x="201" y="220"/>
                      <a:pt x="201" y="220"/>
                      <a:pt x="201" y="220"/>
                    </a:cubicBezTo>
                    <a:cubicBezTo>
                      <a:pt x="198" y="216"/>
                      <a:pt x="198" y="216"/>
                      <a:pt x="198" y="216"/>
                    </a:cubicBezTo>
                    <a:cubicBezTo>
                      <a:pt x="198" y="172"/>
                      <a:pt x="198" y="172"/>
                      <a:pt x="198" y="172"/>
                    </a:cubicBezTo>
                    <a:lnTo>
                      <a:pt x="202" y="169"/>
                    </a:lnTo>
                    <a:close/>
                    <a:moveTo>
                      <a:pt x="191" y="61"/>
                    </a:moveTo>
                    <a:cubicBezTo>
                      <a:pt x="198" y="70"/>
                      <a:pt x="198" y="70"/>
                      <a:pt x="198" y="70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191" y="95"/>
                      <a:pt x="191" y="95"/>
                      <a:pt x="191" y="95"/>
                    </a:cubicBezTo>
                    <a:cubicBezTo>
                      <a:pt x="191" y="61"/>
                      <a:pt x="191" y="61"/>
                      <a:pt x="191" y="61"/>
                    </a:cubicBezTo>
                    <a:close/>
                    <a:moveTo>
                      <a:pt x="198" y="296"/>
                    </a:moveTo>
                    <a:cubicBezTo>
                      <a:pt x="191" y="300"/>
                      <a:pt x="191" y="300"/>
                      <a:pt x="191" y="300"/>
                    </a:cubicBezTo>
                    <a:cubicBezTo>
                      <a:pt x="191" y="278"/>
                      <a:pt x="191" y="278"/>
                      <a:pt x="191" y="278"/>
                    </a:cubicBezTo>
                    <a:cubicBezTo>
                      <a:pt x="198" y="273"/>
                      <a:pt x="198" y="273"/>
                      <a:pt x="198" y="273"/>
                    </a:cubicBezTo>
                    <a:cubicBezTo>
                      <a:pt x="198" y="296"/>
                      <a:pt x="198" y="296"/>
                      <a:pt x="198" y="296"/>
                    </a:cubicBezTo>
                    <a:close/>
                    <a:moveTo>
                      <a:pt x="198" y="121"/>
                    </a:moveTo>
                    <a:cubicBezTo>
                      <a:pt x="198" y="160"/>
                      <a:pt x="198" y="160"/>
                      <a:pt x="198" y="160"/>
                    </a:cubicBezTo>
                    <a:cubicBezTo>
                      <a:pt x="191" y="151"/>
                      <a:pt x="191" y="151"/>
                      <a:pt x="191" y="151"/>
                    </a:cubicBezTo>
                    <a:cubicBezTo>
                      <a:pt x="191" y="120"/>
                      <a:pt x="191" y="120"/>
                      <a:pt x="191" y="120"/>
                    </a:cubicBezTo>
                    <a:cubicBezTo>
                      <a:pt x="194" y="124"/>
                      <a:pt x="194" y="124"/>
                      <a:pt x="194" y="124"/>
                    </a:cubicBezTo>
                    <a:cubicBezTo>
                      <a:pt x="198" y="121"/>
                      <a:pt x="198" y="121"/>
                      <a:pt x="198" y="121"/>
                    </a:cubicBezTo>
                    <a:close/>
                    <a:moveTo>
                      <a:pt x="198" y="172"/>
                    </a:moveTo>
                    <a:cubicBezTo>
                      <a:pt x="198" y="216"/>
                      <a:pt x="198" y="216"/>
                      <a:pt x="198" y="21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191" y="176"/>
                      <a:pt x="191" y="176"/>
                      <a:pt x="191" y="176"/>
                    </a:cubicBezTo>
                    <a:cubicBezTo>
                      <a:pt x="192" y="176"/>
                      <a:pt x="192" y="176"/>
                      <a:pt x="192" y="176"/>
                    </a:cubicBezTo>
                    <a:cubicBezTo>
                      <a:pt x="198" y="172"/>
                      <a:pt x="198" y="172"/>
                      <a:pt x="198" y="172"/>
                    </a:cubicBezTo>
                    <a:close/>
                    <a:moveTo>
                      <a:pt x="198" y="223"/>
                    </a:moveTo>
                    <a:cubicBezTo>
                      <a:pt x="198" y="238"/>
                      <a:pt x="198" y="238"/>
                      <a:pt x="198" y="238"/>
                    </a:cubicBezTo>
                    <a:cubicBezTo>
                      <a:pt x="197" y="239"/>
                      <a:pt x="197" y="239"/>
                      <a:pt x="197" y="239"/>
                    </a:cubicBezTo>
                    <a:cubicBezTo>
                      <a:pt x="198" y="241"/>
                      <a:pt x="198" y="241"/>
                      <a:pt x="198" y="241"/>
                    </a:cubicBezTo>
                    <a:cubicBezTo>
                      <a:pt x="198" y="271"/>
                      <a:pt x="198" y="271"/>
                      <a:pt x="198" y="271"/>
                    </a:cubicBezTo>
                    <a:cubicBezTo>
                      <a:pt x="191" y="261"/>
                      <a:pt x="191" y="261"/>
                      <a:pt x="191" y="261"/>
                    </a:cubicBezTo>
                    <a:cubicBezTo>
                      <a:pt x="191" y="227"/>
                      <a:pt x="191" y="227"/>
                      <a:pt x="191" y="227"/>
                    </a:cubicBezTo>
                    <a:lnTo>
                      <a:pt x="198" y="223"/>
                    </a:lnTo>
                    <a:close/>
                    <a:moveTo>
                      <a:pt x="178" y="42"/>
                    </a:moveTo>
                    <a:cubicBezTo>
                      <a:pt x="191" y="61"/>
                      <a:pt x="191" y="61"/>
                      <a:pt x="191" y="61"/>
                    </a:cubicBezTo>
                    <a:cubicBezTo>
                      <a:pt x="191" y="95"/>
                      <a:pt x="191" y="95"/>
                      <a:pt x="191" y="95"/>
                    </a:cubicBezTo>
                    <a:cubicBezTo>
                      <a:pt x="189" y="92"/>
                      <a:pt x="189" y="92"/>
                      <a:pt x="189" y="92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178" y="84"/>
                      <a:pt x="178" y="84"/>
                      <a:pt x="178" y="84"/>
                    </a:cubicBezTo>
                    <a:cubicBezTo>
                      <a:pt x="182" y="82"/>
                      <a:pt x="182" y="82"/>
                      <a:pt x="182" y="82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42"/>
                      <a:pt x="178" y="42"/>
                      <a:pt x="178" y="42"/>
                    </a:cubicBezTo>
                    <a:close/>
                    <a:moveTo>
                      <a:pt x="191" y="300"/>
                    </a:moveTo>
                    <a:cubicBezTo>
                      <a:pt x="178" y="309"/>
                      <a:pt x="178" y="309"/>
                      <a:pt x="178" y="309"/>
                    </a:cubicBezTo>
                    <a:cubicBezTo>
                      <a:pt x="178" y="268"/>
                      <a:pt x="178" y="268"/>
                      <a:pt x="178" y="268"/>
                    </a:cubicBezTo>
                    <a:cubicBezTo>
                      <a:pt x="187" y="281"/>
                      <a:pt x="187" y="281"/>
                      <a:pt x="187" y="281"/>
                    </a:cubicBezTo>
                    <a:cubicBezTo>
                      <a:pt x="191" y="278"/>
                      <a:pt x="191" y="278"/>
                      <a:pt x="191" y="278"/>
                    </a:cubicBezTo>
                    <a:cubicBezTo>
                      <a:pt x="191" y="300"/>
                      <a:pt x="191" y="300"/>
                      <a:pt x="191" y="300"/>
                    </a:cubicBezTo>
                    <a:close/>
                    <a:moveTo>
                      <a:pt x="191" y="120"/>
                    </a:moveTo>
                    <a:cubicBezTo>
                      <a:pt x="191" y="151"/>
                      <a:pt x="191" y="151"/>
                      <a:pt x="191" y="151"/>
                    </a:cubicBezTo>
                    <a:cubicBezTo>
                      <a:pt x="187" y="144"/>
                      <a:pt x="187" y="144"/>
                      <a:pt x="187" y="144"/>
                    </a:cubicBezTo>
                    <a:cubicBezTo>
                      <a:pt x="178" y="150"/>
                      <a:pt x="178" y="150"/>
                      <a:pt x="178" y="150"/>
                    </a:cubicBezTo>
                    <a:cubicBezTo>
                      <a:pt x="178" y="135"/>
                      <a:pt x="178" y="135"/>
                      <a:pt x="178" y="135"/>
                    </a:cubicBezTo>
                    <a:cubicBezTo>
                      <a:pt x="180" y="134"/>
                      <a:pt x="180" y="134"/>
                      <a:pt x="180" y="134"/>
                    </a:cubicBezTo>
                    <a:cubicBezTo>
                      <a:pt x="178" y="132"/>
                      <a:pt x="178" y="132"/>
                      <a:pt x="178" y="132"/>
                    </a:cubicBezTo>
                    <a:cubicBezTo>
                      <a:pt x="178" y="102"/>
                      <a:pt x="178" y="102"/>
                      <a:pt x="178" y="102"/>
                    </a:cubicBezTo>
                    <a:cubicBezTo>
                      <a:pt x="191" y="120"/>
                      <a:pt x="191" y="120"/>
                      <a:pt x="191" y="120"/>
                    </a:cubicBezTo>
                    <a:close/>
                    <a:moveTo>
                      <a:pt x="191" y="176"/>
                    </a:moveTo>
                    <a:cubicBezTo>
                      <a:pt x="191" y="206"/>
                      <a:pt x="191" y="206"/>
                      <a:pt x="191" y="206"/>
                    </a:cubicBezTo>
                    <a:cubicBezTo>
                      <a:pt x="185" y="197"/>
                      <a:pt x="185" y="197"/>
                      <a:pt x="185" y="197"/>
                    </a:cubicBezTo>
                    <a:cubicBezTo>
                      <a:pt x="178" y="201"/>
                      <a:pt x="178" y="201"/>
                      <a:pt x="178" y="201"/>
                    </a:cubicBezTo>
                    <a:cubicBezTo>
                      <a:pt x="178" y="157"/>
                      <a:pt x="178" y="157"/>
                      <a:pt x="178" y="157"/>
                    </a:cubicBezTo>
                    <a:cubicBezTo>
                      <a:pt x="191" y="176"/>
                      <a:pt x="191" y="176"/>
                      <a:pt x="191" y="176"/>
                    </a:cubicBezTo>
                    <a:close/>
                    <a:moveTo>
                      <a:pt x="191" y="227"/>
                    </a:moveTo>
                    <a:cubicBezTo>
                      <a:pt x="191" y="261"/>
                      <a:pt x="191" y="261"/>
                      <a:pt x="191" y="261"/>
                    </a:cubicBezTo>
                    <a:cubicBezTo>
                      <a:pt x="183" y="249"/>
                      <a:pt x="183" y="249"/>
                      <a:pt x="183" y="249"/>
                    </a:cubicBezTo>
                    <a:cubicBezTo>
                      <a:pt x="178" y="252"/>
                      <a:pt x="178" y="252"/>
                      <a:pt x="178" y="252"/>
                    </a:cubicBezTo>
                    <a:cubicBezTo>
                      <a:pt x="178" y="213"/>
                      <a:pt x="178" y="213"/>
                      <a:pt x="178" y="213"/>
                    </a:cubicBezTo>
                    <a:cubicBezTo>
                      <a:pt x="189" y="229"/>
                      <a:pt x="189" y="229"/>
                      <a:pt x="189" y="229"/>
                    </a:cubicBezTo>
                    <a:lnTo>
                      <a:pt x="191" y="227"/>
                    </a:lnTo>
                    <a:close/>
                    <a:moveTo>
                      <a:pt x="176" y="39"/>
                    </a:moveTo>
                    <a:cubicBezTo>
                      <a:pt x="178" y="42"/>
                      <a:pt x="178" y="42"/>
                      <a:pt x="178" y="42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39"/>
                      <a:pt x="176" y="39"/>
                      <a:pt x="176" y="39"/>
                    </a:cubicBezTo>
                    <a:close/>
                    <a:moveTo>
                      <a:pt x="178" y="309"/>
                    </a:moveTo>
                    <a:cubicBezTo>
                      <a:pt x="176" y="311"/>
                      <a:pt x="176" y="311"/>
                      <a:pt x="176" y="311"/>
                    </a:cubicBezTo>
                    <a:cubicBezTo>
                      <a:pt x="176" y="265"/>
                      <a:pt x="176" y="265"/>
                      <a:pt x="176" y="265"/>
                    </a:cubicBezTo>
                    <a:cubicBezTo>
                      <a:pt x="178" y="268"/>
                      <a:pt x="178" y="268"/>
                      <a:pt x="178" y="268"/>
                    </a:cubicBezTo>
                    <a:cubicBezTo>
                      <a:pt x="178" y="309"/>
                      <a:pt x="178" y="309"/>
                      <a:pt x="178" y="309"/>
                    </a:cubicBezTo>
                    <a:close/>
                    <a:moveTo>
                      <a:pt x="178" y="84"/>
                    </a:moveTo>
                    <a:cubicBezTo>
                      <a:pt x="178" y="99"/>
                      <a:pt x="178" y="99"/>
                      <a:pt x="178" y="99"/>
                    </a:cubicBezTo>
                    <a:cubicBezTo>
                      <a:pt x="177" y="100"/>
                      <a:pt x="177" y="100"/>
                      <a:pt x="177" y="100"/>
                    </a:cubicBezTo>
                    <a:cubicBezTo>
                      <a:pt x="178" y="102"/>
                      <a:pt x="178" y="102"/>
                      <a:pt x="178" y="102"/>
                    </a:cubicBezTo>
                    <a:cubicBezTo>
                      <a:pt x="178" y="132"/>
                      <a:pt x="178" y="132"/>
                      <a:pt x="178" y="132"/>
                    </a:cubicBezTo>
                    <a:cubicBezTo>
                      <a:pt x="176" y="129"/>
                      <a:pt x="176" y="129"/>
                      <a:pt x="176" y="129"/>
                    </a:cubicBezTo>
                    <a:cubicBezTo>
                      <a:pt x="176" y="85"/>
                      <a:pt x="176" y="85"/>
                      <a:pt x="176" y="85"/>
                    </a:cubicBezTo>
                    <a:cubicBezTo>
                      <a:pt x="178" y="84"/>
                      <a:pt x="178" y="84"/>
                      <a:pt x="178" y="84"/>
                    </a:cubicBezTo>
                    <a:close/>
                    <a:moveTo>
                      <a:pt x="178" y="135"/>
                    </a:moveTo>
                    <a:cubicBezTo>
                      <a:pt x="178" y="150"/>
                      <a:pt x="178" y="150"/>
                      <a:pt x="178" y="150"/>
                    </a:cubicBezTo>
                    <a:cubicBezTo>
                      <a:pt x="176" y="152"/>
                      <a:pt x="176" y="152"/>
                      <a:pt x="176" y="152"/>
                    </a:cubicBezTo>
                    <a:cubicBezTo>
                      <a:pt x="176" y="136"/>
                      <a:pt x="176" y="136"/>
                      <a:pt x="176" y="136"/>
                    </a:cubicBezTo>
                    <a:cubicBezTo>
                      <a:pt x="178" y="135"/>
                      <a:pt x="178" y="135"/>
                      <a:pt x="178" y="135"/>
                    </a:cubicBezTo>
                    <a:close/>
                    <a:moveTo>
                      <a:pt x="178" y="157"/>
                    </a:moveTo>
                    <a:cubicBezTo>
                      <a:pt x="178" y="201"/>
                      <a:pt x="178" y="201"/>
                      <a:pt x="178" y="201"/>
                    </a:cubicBezTo>
                    <a:cubicBezTo>
                      <a:pt x="176" y="202"/>
                      <a:pt x="176" y="202"/>
                      <a:pt x="176" y="202"/>
                    </a:cubicBezTo>
                    <a:cubicBezTo>
                      <a:pt x="176" y="187"/>
                      <a:pt x="176" y="187"/>
                      <a:pt x="176" y="187"/>
                    </a:cubicBezTo>
                    <a:cubicBezTo>
                      <a:pt x="177" y="186"/>
                      <a:pt x="177" y="186"/>
                      <a:pt x="177" y="186"/>
                    </a:cubicBezTo>
                    <a:cubicBezTo>
                      <a:pt x="176" y="185"/>
                      <a:pt x="176" y="185"/>
                      <a:pt x="176" y="185"/>
                    </a:cubicBezTo>
                    <a:cubicBezTo>
                      <a:pt x="176" y="154"/>
                      <a:pt x="176" y="154"/>
                      <a:pt x="176" y="154"/>
                    </a:cubicBezTo>
                    <a:cubicBezTo>
                      <a:pt x="178" y="157"/>
                      <a:pt x="178" y="157"/>
                      <a:pt x="178" y="157"/>
                    </a:cubicBezTo>
                    <a:close/>
                    <a:moveTo>
                      <a:pt x="178" y="213"/>
                    </a:moveTo>
                    <a:cubicBezTo>
                      <a:pt x="178" y="252"/>
                      <a:pt x="178" y="252"/>
                      <a:pt x="178" y="252"/>
                    </a:cubicBezTo>
                    <a:cubicBezTo>
                      <a:pt x="176" y="253"/>
                      <a:pt x="176" y="253"/>
                      <a:pt x="176" y="253"/>
                    </a:cubicBezTo>
                    <a:cubicBezTo>
                      <a:pt x="176" y="210"/>
                      <a:pt x="176" y="210"/>
                      <a:pt x="176" y="210"/>
                    </a:cubicBezTo>
                    <a:lnTo>
                      <a:pt x="178" y="213"/>
                    </a:lnTo>
                    <a:close/>
                    <a:moveTo>
                      <a:pt x="167" y="27"/>
                    </a:moveTo>
                    <a:cubicBezTo>
                      <a:pt x="176" y="39"/>
                      <a:pt x="176" y="39"/>
                      <a:pt x="176" y="39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67" y="61"/>
                      <a:pt x="167" y="61"/>
                      <a:pt x="167" y="61"/>
                    </a:cubicBezTo>
                    <a:cubicBezTo>
                      <a:pt x="167" y="27"/>
                      <a:pt x="167" y="27"/>
                      <a:pt x="167" y="27"/>
                    </a:cubicBezTo>
                    <a:close/>
                    <a:moveTo>
                      <a:pt x="176" y="311"/>
                    </a:moveTo>
                    <a:cubicBezTo>
                      <a:pt x="167" y="317"/>
                      <a:pt x="167" y="317"/>
                      <a:pt x="167" y="317"/>
                    </a:cubicBezTo>
                    <a:cubicBezTo>
                      <a:pt x="167" y="193"/>
                      <a:pt x="167" y="193"/>
                      <a:pt x="167" y="193"/>
                    </a:cubicBezTo>
                    <a:cubicBezTo>
                      <a:pt x="176" y="187"/>
                      <a:pt x="176" y="187"/>
                      <a:pt x="176" y="187"/>
                    </a:cubicBezTo>
                    <a:cubicBezTo>
                      <a:pt x="176" y="202"/>
                      <a:pt x="176" y="202"/>
                      <a:pt x="176" y="202"/>
                    </a:cubicBezTo>
                    <a:cubicBezTo>
                      <a:pt x="173" y="205"/>
                      <a:pt x="173" y="205"/>
                      <a:pt x="173" y="205"/>
                    </a:cubicBezTo>
                    <a:cubicBezTo>
                      <a:pt x="176" y="210"/>
                      <a:pt x="176" y="210"/>
                      <a:pt x="176" y="210"/>
                    </a:cubicBezTo>
                    <a:cubicBezTo>
                      <a:pt x="176" y="253"/>
                      <a:pt x="176" y="253"/>
                      <a:pt x="176" y="253"/>
                    </a:cubicBezTo>
                    <a:cubicBezTo>
                      <a:pt x="171" y="257"/>
                      <a:pt x="171" y="257"/>
                      <a:pt x="171" y="257"/>
                    </a:cubicBezTo>
                    <a:cubicBezTo>
                      <a:pt x="176" y="265"/>
                      <a:pt x="176" y="265"/>
                      <a:pt x="176" y="265"/>
                    </a:cubicBezTo>
                    <a:cubicBezTo>
                      <a:pt x="176" y="311"/>
                      <a:pt x="176" y="311"/>
                      <a:pt x="176" y="311"/>
                    </a:cubicBezTo>
                    <a:close/>
                    <a:moveTo>
                      <a:pt x="176" y="85"/>
                    </a:moveTo>
                    <a:cubicBezTo>
                      <a:pt x="176" y="129"/>
                      <a:pt x="176" y="129"/>
                      <a:pt x="176" y="129"/>
                    </a:cubicBezTo>
                    <a:cubicBezTo>
                      <a:pt x="167" y="117"/>
                      <a:pt x="167" y="117"/>
                      <a:pt x="167" y="117"/>
                    </a:cubicBezTo>
                    <a:cubicBezTo>
                      <a:pt x="167" y="86"/>
                      <a:pt x="167" y="86"/>
                      <a:pt x="167" y="86"/>
                    </a:cubicBezTo>
                    <a:cubicBezTo>
                      <a:pt x="170" y="90"/>
                      <a:pt x="170" y="90"/>
                      <a:pt x="170" y="90"/>
                    </a:cubicBezTo>
                    <a:cubicBezTo>
                      <a:pt x="176" y="85"/>
                      <a:pt x="176" y="85"/>
                      <a:pt x="176" y="85"/>
                    </a:cubicBezTo>
                    <a:close/>
                    <a:moveTo>
                      <a:pt x="176" y="136"/>
                    </a:moveTo>
                    <a:cubicBezTo>
                      <a:pt x="176" y="152"/>
                      <a:pt x="176" y="152"/>
                      <a:pt x="176" y="152"/>
                    </a:cubicBezTo>
                    <a:cubicBezTo>
                      <a:pt x="175" y="152"/>
                      <a:pt x="175" y="152"/>
                      <a:pt x="175" y="152"/>
                    </a:cubicBezTo>
                    <a:cubicBezTo>
                      <a:pt x="176" y="154"/>
                      <a:pt x="176" y="154"/>
                      <a:pt x="176" y="154"/>
                    </a:cubicBezTo>
                    <a:cubicBezTo>
                      <a:pt x="176" y="185"/>
                      <a:pt x="176" y="185"/>
                      <a:pt x="176" y="185"/>
                    </a:cubicBezTo>
                    <a:cubicBezTo>
                      <a:pt x="167" y="172"/>
                      <a:pt x="167" y="172"/>
                      <a:pt x="167" y="172"/>
                    </a:cubicBezTo>
                    <a:cubicBezTo>
                      <a:pt x="167" y="142"/>
                      <a:pt x="167" y="142"/>
                      <a:pt x="167" y="142"/>
                    </a:cubicBezTo>
                    <a:cubicBezTo>
                      <a:pt x="168" y="142"/>
                      <a:pt x="168" y="142"/>
                      <a:pt x="168" y="142"/>
                    </a:cubicBezTo>
                    <a:lnTo>
                      <a:pt x="176" y="136"/>
                    </a:lnTo>
                    <a:close/>
                    <a:moveTo>
                      <a:pt x="154" y="8"/>
                    </a:moveTo>
                    <a:cubicBezTo>
                      <a:pt x="167" y="27"/>
                      <a:pt x="167" y="27"/>
                      <a:pt x="167" y="27"/>
                    </a:cubicBezTo>
                    <a:cubicBezTo>
                      <a:pt x="167" y="61"/>
                      <a:pt x="167" y="61"/>
                      <a:pt x="167" y="61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54" y="65"/>
                      <a:pt x="154" y="65"/>
                      <a:pt x="154" y="65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58" y="48"/>
                      <a:pt x="158" y="48"/>
                      <a:pt x="158" y="48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154" y="8"/>
                      <a:pt x="154" y="8"/>
                      <a:pt x="154" y="8"/>
                    </a:cubicBezTo>
                    <a:close/>
                    <a:moveTo>
                      <a:pt x="167" y="317"/>
                    </a:moveTo>
                    <a:cubicBezTo>
                      <a:pt x="156" y="325"/>
                      <a:pt x="156" y="325"/>
                      <a:pt x="156" y="325"/>
                    </a:cubicBezTo>
                    <a:cubicBezTo>
                      <a:pt x="154" y="324"/>
                      <a:pt x="154" y="324"/>
                      <a:pt x="154" y="324"/>
                    </a:cubicBezTo>
                    <a:cubicBezTo>
                      <a:pt x="154" y="179"/>
                      <a:pt x="154" y="179"/>
                      <a:pt x="154" y="179"/>
                    </a:cubicBezTo>
                    <a:cubicBezTo>
                      <a:pt x="166" y="194"/>
                      <a:pt x="166" y="194"/>
                      <a:pt x="166" y="194"/>
                    </a:cubicBezTo>
                    <a:cubicBezTo>
                      <a:pt x="167" y="193"/>
                      <a:pt x="167" y="193"/>
                      <a:pt x="167" y="193"/>
                    </a:cubicBezTo>
                    <a:cubicBezTo>
                      <a:pt x="167" y="317"/>
                      <a:pt x="167" y="317"/>
                      <a:pt x="167" y="317"/>
                    </a:cubicBezTo>
                    <a:close/>
                    <a:moveTo>
                      <a:pt x="167" y="86"/>
                    </a:moveTo>
                    <a:cubicBezTo>
                      <a:pt x="167" y="117"/>
                      <a:pt x="167" y="117"/>
                      <a:pt x="167" y="117"/>
                    </a:cubicBezTo>
                    <a:cubicBezTo>
                      <a:pt x="163" y="110"/>
                      <a:pt x="163" y="110"/>
                      <a:pt x="163" y="110"/>
                    </a:cubicBezTo>
                    <a:cubicBezTo>
                      <a:pt x="159" y="113"/>
                      <a:pt x="162" y="133"/>
                      <a:pt x="167" y="142"/>
                    </a:cubicBezTo>
                    <a:cubicBezTo>
                      <a:pt x="167" y="172"/>
                      <a:pt x="167" y="172"/>
                      <a:pt x="167" y="172"/>
                    </a:cubicBezTo>
                    <a:cubicBezTo>
                      <a:pt x="161" y="163"/>
                      <a:pt x="161" y="163"/>
                      <a:pt x="161" y="163"/>
                    </a:cubicBezTo>
                    <a:cubicBezTo>
                      <a:pt x="154" y="167"/>
                      <a:pt x="154" y="167"/>
                      <a:pt x="154" y="167"/>
                    </a:cubicBezTo>
                    <a:cubicBezTo>
                      <a:pt x="154" y="101"/>
                      <a:pt x="154" y="101"/>
                      <a:pt x="154" y="101"/>
                    </a:cubicBezTo>
                    <a:cubicBezTo>
                      <a:pt x="156" y="100"/>
                      <a:pt x="156" y="100"/>
                      <a:pt x="156" y="100"/>
                    </a:cubicBezTo>
                    <a:cubicBezTo>
                      <a:pt x="154" y="98"/>
                      <a:pt x="154" y="98"/>
                      <a:pt x="154" y="98"/>
                    </a:cubicBezTo>
                    <a:cubicBezTo>
                      <a:pt x="154" y="68"/>
                      <a:pt x="154" y="68"/>
                      <a:pt x="154" y="68"/>
                    </a:cubicBezTo>
                    <a:lnTo>
                      <a:pt x="167" y="86"/>
                    </a:lnTo>
                    <a:close/>
                    <a:moveTo>
                      <a:pt x="150" y="2"/>
                    </a:moveTo>
                    <a:cubicBezTo>
                      <a:pt x="154" y="8"/>
                      <a:pt x="154" y="8"/>
                      <a:pt x="154" y="8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150" y="37"/>
                      <a:pt x="150" y="37"/>
                      <a:pt x="150" y="37"/>
                    </a:cubicBezTo>
                    <a:cubicBezTo>
                      <a:pt x="150" y="2"/>
                      <a:pt x="150" y="2"/>
                      <a:pt x="150" y="2"/>
                    </a:cubicBezTo>
                    <a:close/>
                    <a:moveTo>
                      <a:pt x="154" y="324"/>
                    </a:moveTo>
                    <a:cubicBezTo>
                      <a:pt x="150" y="318"/>
                      <a:pt x="150" y="318"/>
                      <a:pt x="150" y="318"/>
                    </a:cubicBezTo>
                    <a:cubicBezTo>
                      <a:pt x="150" y="205"/>
                      <a:pt x="150" y="205"/>
                      <a:pt x="150" y="205"/>
                    </a:cubicBezTo>
                    <a:cubicBezTo>
                      <a:pt x="151" y="204"/>
                      <a:pt x="151" y="204"/>
                      <a:pt x="151" y="204"/>
                    </a:cubicBezTo>
                    <a:cubicBezTo>
                      <a:pt x="150" y="203"/>
                      <a:pt x="150" y="203"/>
                      <a:pt x="150" y="203"/>
                    </a:cubicBezTo>
                    <a:cubicBezTo>
                      <a:pt x="150" y="173"/>
                      <a:pt x="150" y="173"/>
                      <a:pt x="150" y="173"/>
                    </a:cubicBezTo>
                    <a:cubicBezTo>
                      <a:pt x="154" y="179"/>
                      <a:pt x="154" y="179"/>
                      <a:pt x="154" y="179"/>
                    </a:cubicBezTo>
                    <a:cubicBezTo>
                      <a:pt x="154" y="324"/>
                      <a:pt x="154" y="324"/>
                      <a:pt x="154" y="324"/>
                    </a:cubicBezTo>
                    <a:close/>
                    <a:moveTo>
                      <a:pt x="154" y="50"/>
                    </a:moveTo>
                    <a:cubicBezTo>
                      <a:pt x="154" y="65"/>
                      <a:pt x="154" y="65"/>
                      <a:pt x="154" y="65"/>
                    </a:cubicBezTo>
                    <a:cubicBezTo>
                      <a:pt x="153" y="66"/>
                      <a:pt x="153" y="66"/>
                      <a:pt x="153" y="66"/>
                    </a:cubicBezTo>
                    <a:cubicBezTo>
                      <a:pt x="154" y="68"/>
                      <a:pt x="154" y="68"/>
                      <a:pt x="154" y="68"/>
                    </a:cubicBezTo>
                    <a:cubicBezTo>
                      <a:pt x="154" y="98"/>
                      <a:pt x="154" y="98"/>
                      <a:pt x="154" y="98"/>
                    </a:cubicBezTo>
                    <a:cubicBezTo>
                      <a:pt x="150" y="92"/>
                      <a:pt x="150" y="92"/>
                      <a:pt x="150" y="92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4" y="50"/>
                      <a:pt x="154" y="50"/>
                      <a:pt x="154" y="50"/>
                    </a:cubicBezTo>
                    <a:close/>
                    <a:moveTo>
                      <a:pt x="154" y="101"/>
                    </a:moveTo>
                    <a:cubicBezTo>
                      <a:pt x="154" y="167"/>
                      <a:pt x="154" y="167"/>
                      <a:pt x="154" y="167"/>
                    </a:cubicBezTo>
                    <a:cubicBezTo>
                      <a:pt x="150" y="170"/>
                      <a:pt x="150" y="170"/>
                      <a:pt x="150" y="170"/>
                    </a:cubicBezTo>
                    <a:cubicBezTo>
                      <a:pt x="150" y="155"/>
                      <a:pt x="150" y="155"/>
                      <a:pt x="150" y="155"/>
                    </a:cubicBezTo>
                    <a:cubicBezTo>
                      <a:pt x="153" y="152"/>
                      <a:pt x="153" y="152"/>
                      <a:pt x="153" y="152"/>
                    </a:cubicBezTo>
                    <a:cubicBezTo>
                      <a:pt x="150" y="147"/>
                      <a:pt x="150" y="147"/>
                      <a:pt x="150" y="147"/>
                    </a:cubicBezTo>
                    <a:cubicBezTo>
                      <a:pt x="150" y="104"/>
                      <a:pt x="150" y="104"/>
                      <a:pt x="150" y="104"/>
                    </a:cubicBezTo>
                    <a:lnTo>
                      <a:pt x="154" y="101"/>
                    </a:lnTo>
                    <a:close/>
                    <a:moveTo>
                      <a:pt x="144" y="4"/>
                    </a:moveTo>
                    <a:cubicBezTo>
                      <a:pt x="149" y="0"/>
                      <a:pt x="149" y="0"/>
                      <a:pt x="149" y="0"/>
                    </a:cubicBezTo>
                    <a:cubicBezTo>
                      <a:pt x="150" y="2"/>
                      <a:pt x="150" y="2"/>
                      <a:pt x="150" y="2"/>
                    </a:cubicBezTo>
                    <a:cubicBezTo>
                      <a:pt x="150" y="37"/>
                      <a:pt x="150" y="37"/>
                      <a:pt x="150" y="37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44" y="4"/>
                      <a:pt x="144" y="4"/>
                      <a:pt x="144" y="4"/>
                    </a:cubicBezTo>
                    <a:close/>
                    <a:moveTo>
                      <a:pt x="150" y="318"/>
                    </a:moveTo>
                    <a:cubicBezTo>
                      <a:pt x="144" y="308"/>
                      <a:pt x="144" y="308"/>
                      <a:pt x="144" y="308"/>
                    </a:cubicBezTo>
                    <a:cubicBezTo>
                      <a:pt x="144" y="261"/>
                      <a:pt x="144" y="261"/>
                      <a:pt x="144" y="261"/>
                    </a:cubicBezTo>
                    <a:cubicBezTo>
                      <a:pt x="149" y="257"/>
                      <a:pt x="149" y="257"/>
                      <a:pt x="149" y="257"/>
                    </a:cubicBezTo>
                    <a:cubicBezTo>
                      <a:pt x="144" y="249"/>
                      <a:pt x="144" y="249"/>
                      <a:pt x="144" y="249"/>
                    </a:cubicBezTo>
                    <a:cubicBezTo>
                      <a:pt x="144" y="210"/>
                      <a:pt x="144" y="210"/>
                      <a:pt x="144" y="210"/>
                    </a:cubicBezTo>
                    <a:cubicBezTo>
                      <a:pt x="150" y="205"/>
                      <a:pt x="150" y="205"/>
                      <a:pt x="150" y="205"/>
                    </a:cubicBezTo>
                    <a:cubicBezTo>
                      <a:pt x="150" y="318"/>
                      <a:pt x="150" y="318"/>
                      <a:pt x="150" y="318"/>
                    </a:cubicBezTo>
                    <a:close/>
                    <a:moveTo>
                      <a:pt x="150" y="53"/>
                    </a:moveTo>
                    <a:cubicBezTo>
                      <a:pt x="150" y="92"/>
                      <a:pt x="150" y="92"/>
                      <a:pt x="150" y="92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6" y="56"/>
                      <a:pt x="146" y="56"/>
                      <a:pt x="146" y="56"/>
                    </a:cubicBezTo>
                    <a:cubicBezTo>
                      <a:pt x="150" y="53"/>
                      <a:pt x="150" y="53"/>
                      <a:pt x="150" y="53"/>
                    </a:cubicBezTo>
                    <a:close/>
                    <a:moveTo>
                      <a:pt x="150" y="104"/>
                    </a:moveTo>
                    <a:cubicBezTo>
                      <a:pt x="150" y="147"/>
                      <a:pt x="150" y="147"/>
                      <a:pt x="150" y="147"/>
                    </a:cubicBezTo>
                    <a:cubicBezTo>
                      <a:pt x="144" y="138"/>
                      <a:pt x="144" y="138"/>
                      <a:pt x="144" y="138"/>
                    </a:cubicBezTo>
                    <a:cubicBezTo>
                      <a:pt x="144" y="108"/>
                      <a:pt x="144" y="108"/>
                      <a:pt x="144" y="108"/>
                    </a:cubicBezTo>
                    <a:cubicBezTo>
                      <a:pt x="144" y="108"/>
                      <a:pt x="144" y="108"/>
                      <a:pt x="144" y="108"/>
                    </a:cubicBezTo>
                    <a:cubicBezTo>
                      <a:pt x="150" y="104"/>
                      <a:pt x="150" y="104"/>
                      <a:pt x="150" y="104"/>
                    </a:cubicBezTo>
                    <a:close/>
                    <a:moveTo>
                      <a:pt x="150" y="155"/>
                    </a:moveTo>
                    <a:cubicBezTo>
                      <a:pt x="150" y="170"/>
                      <a:pt x="150" y="170"/>
                      <a:pt x="150" y="170"/>
                    </a:cubicBezTo>
                    <a:cubicBezTo>
                      <a:pt x="149" y="171"/>
                      <a:pt x="149" y="171"/>
                      <a:pt x="149" y="171"/>
                    </a:cubicBezTo>
                    <a:cubicBezTo>
                      <a:pt x="150" y="173"/>
                      <a:pt x="150" y="173"/>
                      <a:pt x="150" y="173"/>
                    </a:cubicBezTo>
                    <a:cubicBezTo>
                      <a:pt x="150" y="203"/>
                      <a:pt x="150" y="203"/>
                      <a:pt x="150" y="203"/>
                    </a:cubicBezTo>
                    <a:cubicBezTo>
                      <a:pt x="144" y="193"/>
                      <a:pt x="144" y="193"/>
                      <a:pt x="144" y="193"/>
                    </a:cubicBezTo>
                    <a:cubicBezTo>
                      <a:pt x="144" y="159"/>
                      <a:pt x="144" y="159"/>
                      <a:pt x="144" y="159"/>
                    </a:cubicBezTo>
                    <a:lnTo>
                      <a:pt x="150" y="155"/>
                    </a:lnTo>
                    <a:close/>
                    <a:moveTo>
                      <a:pt x="128" y="14"/>
                    </a:moveTo>
                    <a:cubicBezTo>
                      <a:pt x="144" y="4"/>
                      <a:pt x="144" y="4"/>
                      <a:pt x="144" y="4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37" y="27"/>
                      <a:pt x="133" y="29"/>
                      <a:pt x="129" y="32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39" y="76"/>
                      <a:pt x="139" y="76"/>
                      <a:pt x="139" y="76"/>
                    </a:cubicBezTo>
                    <a:cubicBezTo>
                      <a:pt x="128" y="84"/>
                      <a:pt x="128" y="84"/>
                      <a:pt x="128" y="84"/>
                    </a:cubicBezTo>
                    <a:cubicBezTo>
                      <a:pt x="128" y="14"/>
                      <a:pt x="128" y="14"/>
                      <a:pt x="128" y="14"/>
                    </a:cubicBezTo>
                    <a:close/>
                    <a:moveTo>
                      <a:pt x="144" y="308"/>
                    </a:moveTo>
                    <a:cubicBezTo>
                      <a:pt x="128" y="287"/>
                      <a:pt x="128" y="287"/>
                      <a:pt x="128" y="287"/>
                    </a:cubicBezTo>
                    <a:cubicBezTo>
                      <a:pt x="128" y="252"/>
                      <a:pt x="128" y="252"/>
                      <a:pt x="128" y="252"/>
                    </a:cubicBezTo>
                    <a:cubicBezTo>
                      <a:pt x="137" y="265"/>
                      <a:pt x="137" y="265"/>
                      <a:pt x="137" y="265"/>
                    </a:cubicBezTo>
                    <a:cubicBezTo>
                      <a:pt x="144" y="261"/>
                      <a:pt x="144" y="261"/>
                      <a:pt x="144" y="261"/>
                    </a:cubicBezTo>
                    <a:cubicBezTo>
                      <a:pt x="144" y="308"/>
                      <a:pt x="144" y="308"/>
                      <a:pt x="144" y="308"/>
                    </a:cubicBezTo>
                    <a:close/>
                    <a:moveTo>
                      <a:pt x="144" y="108"/>
                    </a:moveTo>
                    <a:cubicBezTo>
                      <a:pt x="144" y="138"/>
                      <a:pt x="144" y="138"/>
                      <a:pt x="144" y="138"/>
                    </a:cubicBezTo>
                    <a:cubicBezTo>
                      <a:pt x="137" y="128"/>
                      <a:pt x="137" y="128"/>
                      <a:pt x="137" y="128"/>
                    </a:cubicBezTo>
                    <a:cubicBezTo>
                      <a:pt x="128" y="134"/>
                      <a:pt x="128" y="134"/>
                      <a:pt x="128" y="134"/>
                    </a:cubicBezTo>
                    <a:cubicBezTo>
                      <a:pt x="128" y="119"/>
                      <a:pt x="128" y="119"/>
                      <a:pt x="128" y="119"/>
                    </a:cubicBezTo>
                    <a:cubicBezTo>
                      <a:pt x="130" y="118"/>
                      <a:pt x="130" y="118"/>
                      <a:pt x="130" y="118"/>
                    </a:cubicBezTo>
                    <a:cubicBezTo>
                      <a:pt x="128" y="117"/>
                      <a:pt x="128" y="117"/>
                      <a:pt x="128" y="117"/>
                    </a:cubicBezTo>
                    <a:cubicBezTo>
                      <a:pt x="128" y="86"/>
                      <a:pt x="128" y="86"/>
                      <a:pt x="128" y="86"/>
                    </a:cubicBezTo>
                    <a:cubicBezTo>
                      <a:pt x="144" y="108"/>
                      <a:pt x="144" y="108"/>
                      <a:pt x="144" y="108"/>
                    </a:cubicBezTo>
                    <a:close/>
                    <a:moveTo>
                      <a:pt x="144" y="159"/>
                    </a:moveTo>
                    <a:cubicBezTo>
                      <a:pt x="144" y="193"/>
                      <a:pt x="144" y="193"/>
                      <a:pt x="144" y="193"/>
                    </a:cubicBezTo>
                    <a:cubicBezTo>
                      <a:pt x="135" y="181"/>
                      <a:pt x="135" y="181"/>
                      <a:pt x="135" y="181"/>
                    </a:cubicBezTo>
                    <a:cubicBezTo>
                      <a:pt x="128" y="185"/>
                      <a:pt x="128" y="185"/>
                      <a:pt x="128" y="185"/>
                    </a:cubicBezTo>
                    <a:cubicBezTo>
                      <a:pt x="128" y="142"/>
                      <a:pt x="128" y="142"/>
                      <a:pt x="128" y="142"/>
                    </a:cubicBezTo>
                    <a:cubicBezTo>
                      <a:pt x="142" y="160"/>
                      <a:pt x="142" y="160"/>
                      <a:pt x="142" y="160"/>
                    </a:cubicBezTo>
                    <a:cubicBezTo>
                      <a:pt x="144" y="159"/>
                      <a:pt x="144" y="159"/>
                      <a:pt x="144" y="159"/>
                    </a:cubicBezTo>
                    <a:close/>
                    <a:moveTo>
                      <a:pt x="144" y="210"/>
                    </a:moveTo>
                    <a:cubicBezTo>
                      <a:pt x="144" y="249"/>
                      <a:pt x="144" y="249"/>
                      <a:pt x="144" y="249"/>
                    </a:cubicBezTo>
                    <a:cubicBezTo>
                      <a:pt x="132" y="233"/>
                      <a:pt x="132" y="233"/>
                      <a:pt x="132" y="233"/>
                    </a:cubicBezTo>
                    <a:cubicBezTo>
                      <a:pt x="128" y="236"/>
                      <a:pt x="128" y="236"/>
                      <a:pt x="128" y="236"/>
                    </a:cubicBezTo>
                    <a:cubicBezTo>
                      <a:pt x="128" y="197"/>
                      <a:pt x="128" y="197"/>
                      <a:pt x="128" y="197"/>
                    </a:cubicBezTo>
                    <a:cubicBezTo>
                      <a:pt x="139" y="213"/>
                      <a:pt x="139" y="213"/>
                      <a:pt x="139" y="213"/>
                    </a:cubicBezTo>
                    <a:lnTo>
                      <a:pt x="144" y="210"/>
                    </a:lnTo>
                    <a:close/>
                    <a:moveTo>
                      <a:pt x="124" y="17"/>
                    </a:moveTo>
                    <a:cubicBezTo>
                      <a:pt x="128" y="14"/>
                      <a:pt x="128" y="14"/>
                      <a:pt x="128" y="14"/>
                    </a:cubicBezTo>
                    <a:cubicBezTo>
                      <a:pt x="128" y="84"/>
                      <a:pt x="128" y="84"/>
                      <a:pt x="128" y="84"/>
                    </a:cubicBezTo>
                    <a:cubicBezTo>
                      <a:pt x="127" y="84"/>
                      <a:pt x="127" y="84"/>
                      <a:pt x="127" y="84"/>
                    </a:cubicBezTo>
                    <a:cubicBezTo>
                      <a:pt x="128" y="86"/>
                      <a:pt x="128" y="86"/>
                      <a:pt x="128" y="86"/>
                    </a:cubicBezTo>
                    <a:cubicBezTo>
                      <a:pt x="128" y="117"/>
                      <a:pt x="128" y="117"/>
                      <a:pt x="128" y="117"/>
                    </a:cubicBezTo>
                    <a:cubicBezTo>
                      <a:pt x="124" y="110"/>
                      <a:pt x="124" y="110"/>
                      <a:pt x="124" y="110"/>
                    </a:cubicBezTo>
                    <a:cubicBezTo>
                      <a:pt x="124" y="17"/>
                      <a:pt x="124" y="17"/>
                      <a:pt x="124" y="17"/>
                    </a:cubicBezTo>
                    <a:close/>
                    <a:moveTo>
                      <a:pt x="128" y="287"/>
                    </a:moveTo>
                    <a:cubicBezTo>
                      <a:pt x="124" y="281"/>
                      <a:pt x="124" y="281"/>
                      <a:pt x="124" y="281"/>
                    </a:cubicBezTo>
                    <a:cubicBezTo>
                      <a:pt x="124" y="246"/>
                      <a:pt x="124" y="246"/>
                      <a:pt x="124" y="246"/>
                    </a:cubicBezTo>
                    <a:cubicBezTo>
                      <a:pt x="128" y="252"/>
                      <a:pt x="128" y="252"/>
                      <a:pt x="128" y="252"/>
                    </a:cubicBezTo>
                    <a:cubicBezTo>
                      <a:pt x="128" y="287"/>
                      <a:pt x="128" y="287"/>
                      <a:pt x="128" y="287"/>
                    </a:cubicBezTo>
                    <a:close/>
                    <a:moveTo>
                      <a:pt x="128" y="119"/>
                    </a:moveTo>
                    <a:cubicBezTo>
                      <a:pt x="128" y="134"/>
                      <a:pt x="128" y="134"/>
                      <a:pt x="128" y="134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8" y="142"/>
                      <a:pt x="128" y="142"/>
                      <a:pt x="128" y="142"/>
                    </a:cubicBezTo>
                    <a:cubicBezTo>
                      <a:pt x="128" y="185"/>
                      <a:pt x="128" y="185"/>
                      <a:pt x="128" y="185"/>
                    </a:cubicBez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24" y="122"/>
                      <a:pt x="124" y="122"/>
                      <a:pt x="124" y="122"/>
                    </a:cubicBezTo>
                    <a:cubicBezTo>
                      <a:pt x="128" y="119"/>
                      <a:pt x="128" y="119"/>
                      <a:pt x="128" y="119"/>
                    </a:cubicBezTo>
                    <a:close/>
                    <a:moveTo>
                      <a:pt x="128" y="197"/>
                    </a:moveTo>
                    <a:cubicBezTo>
                      <a:pt x="128" y="236"/>
                      <a:pt x="128" y="236"/>
                      <a:pt x="128" y="236"/>
                    </a:cubicBezTo>
                    <a:cubicBezTo>
                      <a:pt x="124" y="239"/>
                      <a:pt x="124" y="239"/>
                      <a:pt x="124" y="239"/>
                    </a:cubicBezTo>
                    <a:cubicBezTo>
                      <a:pt x="124" y="224"/>
                      <a:pt x="124" y="224"/>
                      <a:pt x="124" y="224"/>
                    </a:cubicBezTo>
                    <a:cubicBezTo>
                      <a:pt x="125" y="223"/>
                      <a:pt x="125" y="223"/>
                      <a:pt x="125" y="223"/>
                    </a:cubicBezTo>
                    <a:cubicBezTo>
                      <a:pt x="124" y="221"/>
                      <a:pt x="124" y="221"/>
                      <a:pt x="124" y="221"/>
                    </a:cubicBezTo>
                    <a:cubicBezTo>
                      <a:pt x="124" y="191"/>
                      <a:pt x="124" y="191"/>
                      <a:pt x="124" y="191"/>
                    </a:cubicBezTo>
                    <a:lnTo>
                      <a:pt x="128" y="197"/>
                    </a:lnTo>
                    <a:close/>
                    <a:moveTo>
                      <a:pt x="115" y="23"/>
                    </a:moveTo>
                    <a:cubicBezTo>
                      <a:pt x="124" y="17"/>
                      <a:pt x="124" y="17"/>
                      <a:pt x="124" y="17"/>
                    </a:cubicBezTo>
                    <a:cubicBezTo>
                      <a:pt x="124" y="110"/>
                      <a:pt x="124" y="110"/>
                      <a:pt x="124" y="110"/>
                    </a:cubicBezTo>
                    <a:cubicBezTo>
                      <a:pt x="115" y="98"/>
                      <a:pt x="115" y="98"/>
                      <a:pt x="115" y="98"/>
                    </a:cubicBezTo>
                    <a:cubicBezTo>
                      <a:pt x="115" y="23"/>
                      <a:pt x="115" y="23"/>
                      <a:pt x="115" y="23"/>
                    </a:cubicBezTo>
                    <a:close/>
                    <a:moveTo>
                      <a:pt x="124" y="281"/>
                    </a:moveTo>
                    <a:cubicBezTo>
                      <a:pt x="115" y="268"/>
                      <a:pt x="115" y="268"/>
                      <a:pt x="115" y="268"/>
                    </a:cubicBezTo>
                    <a:cubicBezTo>
                      <a:pt x="115" y="230"/>
                      <a:pt x="115" y="230"/>
                      <a:pt x="115" y="230"/>
                    </a:cubicBezTo>
                    <a:cubicBezTo>
                      <a:pt x="124" y="224"/>
                      <a:pt x="124" y="224"/>
                      <a:pt x="124" y="224"/>
                    </a:cubicBezTo>
                    <a:cubicBezTo>
                      <a:pt x="124" y="239"/>
                      <a:pt x="124" y="239"/>
                      <a:pt x="124" y="239"/>
                    </a:cubicBezTo>
                    <a:cubicBezTo>
                      <a:pt x="121" y="241"/>
                      <a:pt x="121" y="241"/>
                      <a:pt x="121" y="241"/>
                    </a:cubicBezTo>
                    <a:cubicBezTo>
                      <a:pt x="124" y="246"/>
                      <a:pt x="124" y="246"/>
                      <a:pt x="124" y="246"/>
                    </a:cubicBezTo>
                    <a:cubicBezTo>
                      <a:pt x="124" y="281"/>
                      <a:pt x="124" y="281"/>
                      <a:pt x="124" y="281"/>
                    </a:cubicBezTo>
                    <a:close/>
                    <a:moveTo>
                      <a:pt x="124" y="122"/>
                    </a:move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23" y="189"/>
                      <a:pt x="123" y="189"/>
                      <a:pt x="123" y="189"/>
                    </a:cubicBezTo>
                    <a:cubicBezTo>
                      <a:pt x="124" y="191"/>
                      <a:pt x="124" y="191"/>
                      <a:pt x="124" y="191"/>
                    </a:cubicBezTo>
                    <a:cubicBezTo>
                      <a:pt x="124" y="221"/>
                      <a:pt x="124" y="221"/>
                      <a:pt x="124" y="221"/>
                    </a:cubicBezTo>
                    <a:cubicBezTo>
                      <a:pt x="115" y="209"/>
                      <a:pt x="115" y="209"/>
                      <a:pt x="115" y="209"/>
                    </a:cubicBezTo>
                    <a:cubicBezTo>
                      <a:pt x="115" y="123"/>
                      <a:pt x="115" y="123"/>
                      <a:pt x="115" y="123"/>
                    </a:cubicBezTo>
                    <a:cubicBezTo>
                      <a:pt x="118" y="126"/>
                      <a:pt x="118" y="126"/>
                      <a:pt x="118" y="126"/>
                    </a:cubicBezTo>
                    <a:lnTo>
                      <a:pt x="124" y="122"/>
                    </a:lnTo>
                    <a:close/>
                    <a:moveTo>
                      <a:pt x="102" y="32"/>
                    </a:moveTo>
                    <a:cubicBezTo>
                      <a:pt x="115" y="23"/>
                      <a:pt x="115" y="23"/>
                      <a:pt x="115" y="23"/>
                    </a:cubicBezTo>
                    <a:cubicBezTo>
                      <a:pt x="115" y="98"/>
                      <a:pt x="115" y="98"/>
                      <a:pt x="115" y="98"/>
                    </a:cubicBezTo>
                    <a:cubicBezTo>
                      <a:pt x="113" y="94"/>
                      <a:pt x="113" y="94"/>
                      <a:pt x="113" y="94"/>
                    </a:cubicBezTo>
                    <a:cubicBezTo>
                      <a:pt x="102" y="102"/>
                      <a:pt x="102" y="102"/>
                      <a:pt x="102" y="102"/>
                    </a:cubicBezTo>
                    <a:cubicBezTo>
                      <a:pt x="102" y="86"/>
                      <a:pt x="102" y="86"/>
                      <a:pt x="102" y="86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2" y="79"/>
                      <a:pt x="102" y="79"/>
                      <a:pt x="102" y="79"/>
                    </a:cubicBezTo>
                    <a:cubicBezTo>
                      <a:pt x="102" y="32"/>
                      <a:pt x="102" y="32"/>
                      <a:pt x="102" y="32"/>
                    </a:cubicBezTo>
                    <a:close/>
                    <a:moveTo>
                      <a:pt x="115" y="268"/>
                    </a:moveTo>
                    <a:cubicBezTo>
                      <a:pt x="102" y="250"/>
                      <a:pt x="102" y="250"/>
                      <a:pt x="102" y="250"/>
                    </a:cubicBezTo>
                    <a:cubicBezTo>
                      <a:pt x="102" y="215"/>
                      <a:pt x="102" y="215"/>
                      <a:pt x="102" y="215"/>
                    </a:cubicBezTo>
                    <a:cubicBezTo>
                      <a:pt x="113" y="231"/>
                      <a:pt x="113" y="231"/>
                      <a:pt x="113" y="231"/>
                    </a:cubicBezTo>
                    <a:cubicBezTo>
                      <a:pt x="115" y="230"/>
                      <a:pt x="115" y="230"/>
                      <a:pt x="115" y="230"/>
                    </a:cubicBezTo>
                    <a:cubicBezTo>
                      <a:pt x="115" y="268"/>
                      <a:pt x="115" y="268"/>
                      <a:pt x="115" y="268"/>
                    </a:cubicBezTo>
                    <a:close/>
                    <a:moveTo>
                      <a:pt x="115" y="123"/>
                    </a:moveTo>
                    <a:cubicBezTo>
                      <a:pt x="115" y="209"/>
                      <a:pt x="115" y="209"/>
                      <a:pt x="115" y="209"/>
                    </a:cubicBezTo>
                    <a:cubicBezTo>
                      <a:pt x="109" y="199"/>
                      <a:pt x="109" y="199"/>
                      <a:pt x="109" y="199"/>
                    </a:cubicBezTo>
                    <a:cubicBezTo>
                      <a:pt x="102" y="203"/>
                      <a:pt x="102" y="203"/>
                      <a:pt x="102" y="203"/>
                    </a:cubicBezTo>
                    <a:cubicBezTo>
                      <a:pt x="102" y="137"/>
                      <a:pt x="102" y="137"/>
                      <a:pt x="102" y="137"/>
                    </a:cubicBez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02" y="135"/>
                      <a:pt x="102" y="135"/>
                      <a:pt x="102" y="135"/>
                    </a:cubicBezTo>
                    <a:cubicBezTo>
                      <a:pt x="102" y="104"/>
                      <a:pt x="102" y="104"/>
                      <a:pt x="102" y="104"/>
                    </a:cubicBezTo>
                    <a:lnTo>
                      <a:pt x="115" y="123"/>
                    </a:lnTo>
                    <a:close/>
                    <a:moveTo>
                      <a:pt x="91" y="40"/>
                    </a:moveTo>
                    <a:cubicBezTo>
                      <a:pt x="102" y="32"/>
                      <a:pt x="102" y="32"/>
                      <a:pt x="102" y="32"/>
                    </a:cubicBezTo>
                    <a:cubicBezTo>
                      <a:pt x="102" y="79"/>
                      <a:pt x="102" y="79"/>
                      <a:pt x="102" y="79"/>
                    </a:cubicBezTo>
                    <a:cubicBezTo>
                      <a:pt x="91" y="64"/>
                      <a:pt x="91" y="64"/>
                      <a:pt x="91" y="64"/>
                    </a:cubicBezTo>
                    <a:cubicBezTo>
                      <a:pt x="91" y="40"/>
                      <a:pt x="91" y="40"/>
                      <a:pt x="91" y="40"/>
                    </a:cubicBezTo>
                    <a:close/>
                    <a:moveTo>
                      <a:pt x="102" y="250"/>
                    </a:moveTo>
                    <a:cubicBezTo>
                      <a:pt x="91" y="234"/>
                      <a:pt x="91" y="234"/>
                      <a:pt x="91" y="234"/>
                    </a:cubicBezTo>
                    <a:cubicBezTo>
                      <a:pt x="91" y="196"/>
                      <a:pt x="91" y="196"/>
                      <a:pt x="91" y="196"/>
                    </a:cubicBezTo>
                    <a:cubicBezTo>
                      <a:pt x="101" y="189"/>
                      <a:pt x="101" y="189"/>
                      <a:pt x="101" y="189"/>
                    </a:cubicBezTo>
                    <a:cubicBezTo>
                      <a:pt x="91" y="175"/>
                      <a:pt x="91" y="175"/>
                      <a:pt x="91" y="175"/>
                    </a:cubicBezTo>
                    <a:cubicBezTo>
                      <a:pt x="91" y="145"/>
                      <a:pt x="91" y="145"/>
                      <a:pt x="91" y="145"/>
                    </a:cubicBezTo>
                    <a:cubicBezTo>
                      <a:pt x="92" y="145"/>
                      <a:pt x="92" y="145"/>
                      <a:pt x="92" y="145"/>
                    </a:cubicBezTo>
                    <a:cubicBezTo>
                      <a:pt x="102" y="137"/>
                      <a:pt x="102" y="137"/>
                      <a:pt x="102" y="137"/>
                    </a:cubicBezTo>
                    <a:cubicBezTo>
                      <a:pt x="102" y="203"/>
                      <a:pt x="102" y="203"/>
                      <a:pt x="102" y="203"/>
                    </a:cubicBezTo>
                    <a:cubicBezTo>
                      <a:pt x="97" y="207"/>
                      <a:pt x="97" y="207"/>
                      <a:pt x="97" y="207"/>
                    </a:cubicBezTo>
                    <a:cubicBezTo>
                      <a:pt x="102" y="215"/>
                      <a:pt x="102" y="215"/>
                      <a:pt x="102" y="215"/>
                    </a:cubicBezTo>
                    <a:cubicBezTo>
                      <a:pt x="102" y="250"/>
                      <a:pt x="102" y="250"/>
                      <a:pt x="102" y="250"/>
                    </a:cubicBezTo>
                    <a:close/>
                    <a:moveTo>
                      <a:pt x="102" y="86"/>
                    </a:moveTo>
                    <a:cubicBezTo>
                      <a:pt x="102" y="102"/>
                      <a:pt x="102" y="102"/>
                      <a:pt x="102" y="102"/>
                    </a:cubicBezTo>
                    <a:cubicBezTo>
                      <a:pt x="101" y="103"/>
                      <a:pt x="101" y="103"/>
                      <a:pt x="101" y="103"/>
                    </a:cubicBezTo>
                    <a:cubicBezTo>
                      <a:pt x="102" y="104"/>
                      <a:pt x="102" y="104"/>
                      <a:pt x="102" y="104"/>
                    </a:cubicBezTo>
                    <a:cubicBezTo>
                      <a:pt x="102" y="135"/>
                      <a:pt x="102" y="135"/>
                      <a:pt x="102" y="135"/>
                    </a:cubicBezTo>
                    <a:cubicBezTo>
                      <a:pt x="91" y="119"/>
                      <a:pt x="91" y="119"/>
                      <a:pt x="91" y="119"/>
                    </a:cubicBezTo>
                    <a:cubicBezTo>
                      <a:pt x="91" y="89"/>
                      <a:pt x="91" y="89"/>
                      <a:pt x="91" y="89"/>
                    </a:cubicBezTo>
                    <a:cubicBezTo>
                      <a:pt x="94" y="92"/>
                      <a:pt x="94" y="92"/>
                      <a:pt x="94" y="92"/>
                    </a:cubicBezTo>
                    <a:lnTo>
                      <a:pt x="102" y="86"/>
                    </a:lnTo>
                    <a:close/>
                    <a:moveTo>
                      <a:pt x="78" y="49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64"/>
                      <a:pt x="91" y="64"/>
                      <a:pt x="91" y="64"/>
                    </a:cubicBezTo>
                    <a:cubicBezTo>
                      <a:pt x="89" y="60"/>
                      <a:pt x="89" y="60"/>
                      <a:pt x="89" y="60"/>
                    </a:cubicBezTo>
                    <a:cubicBezTo>
                      <a:pt x="78" y="68"/>
                      <a:pt x="78" y="68"/>
                      <a:pt x="78" y="68"/>
                    </a:cubicBezTo>
                    <a:cubicBezTo>
                      <a:pt x="78" y="49"/>
                      <a:pt x="78" y="49"/>
                      <a:pt x="78" y="49"/>
                    </a:cubicBezTo>
                    <a:close/>
                    <a:moveTo>
                      <a:pt x="91" y="234"/>
                    </a:moveTo>
                    <a:cubicBezTo>
                      <a:pt x="78" y="216"/>
                      <a:pt x="78" y="216"/>
                      <a:pt x="78" y="216"/>
                    </a:cubicBezTo>
                    <a:cubicBezTo>
                      <a:pt x="78" y="181"/>
                      <a:pt x="78" y="181"/>
                      <a:pt x="78" y="181"/>
                    </a:cubicBezTo>
                    <a:cubicBezTo>
                      <a:pt x="90" y="197"/>
                      <a:pt x="90" y="197"/>
                      <a:pt x="90" y="197"/>
                    </a:cubicBezTo>
                    <a:cubicBezTo>
                      <a:pt x="91" y="196"/>
                      <a:pt x="91" y="196"/>
                      <a:pt x="91" y="196"/>
                    </a:cubicBezTo>
                    <a:cubicBezTo>
                      <a:pt x="91" y="234"/>
                      <a:pt x="91" y="234"/>
                      <a:pt x="91" y="234"/>
                    </a:cubicBezTo>
                    <a:close/>
                    <a:moveTo>
                      <a:pt x="91" y="89"/>
                    </a:moveTo>
                    <a:cubicBezTo>
                      <a:pt x="91" y="119"/>
                      <a:pt x="91" y="119"/>
                      <a:pt x="91" y="119"/>
                    </a:cubicBezTo>
                    <a:cubicBezTo>
                      <a:pt x="87" y="113"/>
                      <a:pt x="87" y="113"/>
                      <a:pt x="87" y="11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80" y="102"/>
                      <a:pt x="80" y="102"/>
                      <a:pt x="80" y="102"/>
                    </a:cubicBezTo>
                    <a:cubicBezTo>
                      <a:pt x="78" y="101"/>
                      <a:pt x="78" y="101"/>
                      <a:pt x="78" y="101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91" y="89"/>
                      <a:pt x="91" y="89"/>
                      <a:pt x="91" y="89"/>
                    </a:cubicBezTo>
                    <a:close/>
                    <a:moveTo>
                      <a:pt x="91" y="145"/>
                    </a:moveTo>
                    <a:cubicBezTo>
                      <a:pt x="91" y="175"/>
                      <a:pt x="91" y="175"/>
                      <a:pt x="91" y="175"/>
                    </a:cubicBezTo>
                    <a:cubicBezTo>
                      <a:pt x="85" y="165"/>
                      <a:pt x="85" y="165"/>
                      <a:pt x="85" y="165"/>
                    </a:cubicBezTo>
                    <a:cubicBezTo>
                      <a:pt x="78" y="169"/>
                      <a:pt x="78" y="169"/>
                      <a:pt x="78" y="169"/>
                    </a:cubicBezTo>
                    <a:cubicBezTo>
                      <a:pt x="78" y="126"/>
                      <a:pt x="78" y="126"/>
                      <a:pt x="78" y="126"/>
                    </a:cubicBezTo>
                    <a:lnTo>
                      <a:pt x="91" y="145"/>
                    </a:lnTo>
                    <a:close/>
                    <a:moveTo>
                      <a:pt x="65" y="58"/>
                    </a:moveTo>
                    <a:cubicBezTo>
                      <a:pt x="78" y="49"/>
                      <a:pt x="78" y="49"/>
                      <a:pt x="78" y="49"/>
                    </a:cubicBezTo>
                    <a:cubicBezTo>
                      <a:pt x="78" y="68"/>
                      <a:pt x="78" y="68"/>
                      <a:pt x="78" y="68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78" y="101"/>
                      <a:pt x="78" y="101"/>
                      <a:pt x="78" y="101"/>
                    </a:cubicBezTo>
                    <a:cubicBezTo>
                      <a:pt x="65" y="82"/>
                      <a:pt x="65" y="82"/>
                      <a:pt x="65" y="82"/>
                    </a:cubicBezTo>
                    <a:cubicBezTo>
                      <a:pt x="65" y="58"/>
                      <a:pt x="65" y="58"/>
                      <a:pt x="65" y="58"/>
                    </a:cubicBezTo>
                    <a:close/>
                    <a:moveTo>
                      <a:pt x="78" y="216"/>
                    </a:moveTo>
                    <a:cubicBezTo>
                      <a:pt x="78" y="215"/>
                      <a:pt x="78" y="215"/>
                      <a:pt x="78" y="215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5" y="107"/>
                      <a:pt x="65" y="107"/>
                      <a:pt x="65" y="107"/>
                    </a:cubicBezTo>
                    <a:cubicBezTo>
                      <a:pt x="68" y="111"/>
                      <a:pt x="68" y="111"/>
                      <a:pt x="68" y="111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75" y="121"/>
                      <a:pt x="75" y="121"/>
                      <a:pt x="75" y="121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78" y="169"/>
                      <a:pt x="78" y="169"/>
                      <a:pt x="78" y="169"/>
                    </a:cubicBezTo>
                    <a:cubicBezTo>
                      <a:pt x="73" y="173"/>
                      <a:pt x="73" y="173"/>
                      <a:pt x="73" y="173"/>
                    </a:cubicBezTo>
                    <a:cubicBezTo>
                      <a:pt x="78" y="181"/>
                      <a:pt x="78" y="181"/>
                      <a:pt x="78" y="181"/>
                    </a:cubicBezTo>
                    <a:lnTo>
                      <a:pt x="78" y="216"/>
                    </a:lnTo>
                    <a:close/>
                    <a:moveTo>
                      <a:pt x="52" y="68"/>
                    </a:moveTo>
                    <a:cubicBezTo>
                      <a:pt x="65" y="58"/>
                      <a:pt x="65" y="58"/>
                      <a:pt x="65" y="58"/>
                    </a:cubicBezTo>
                    <a:cubicBezTo>
                      <a:pt x="65" y="82"/>
                      <a:pt x="65" y="82"/>
                      <a:pt x="65" y="82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52" y="68"/>
                      <a:pt x="52" y="68"/>
                      <a:pt x="52" y="68"/>
                    </a:cubicBezTo>
                    <a:close/>
                    <a:moveTo>
                      <a:pt x="65" y="197"/>
                    </a:moveTo>
                    <a:cubicBezTo>
                      <a:pt x="52" y="178"/>
                      <a:pt x="52" y="178"/>
                      <a:pt x="52" y="178"/>
                    </a:cubicBezTo>
                    <a:cubicBezTo>
                      <a:pt x="52" y="122"/>
                      <a:pt x="52" y="122"/>
                      <a:pt x="52" y="122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52" y="119"/>
                      <a:pt x="52" y="119"/>
                      <a:pt x="52" y="11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65" y="107"/>
                      <a:pt x="65" y="107"/>
                      <a:pt x="65" y="107"/>
                    </a:cubicBezTo>
                    <a:lnTo>
                      <a:pt x="65" y="197"/>
                    </a:lnTo>
                    <a:close/>
                    <a:moveTo>
                      <a:pt x="39" y="77"/>
                    </a:move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51" y="87"/>
                      <a:pt x="51" y="87"/>
                      <a:pt x="51" y="87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119"/>
                      <a:pt x="52" y="119"/>
                      <a:pt x="52" y="119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9" y="77"/>
                      <a:pt x="39" y="77"/>
                      <a:pt x="39" y="77"/>
                    </a:cubicBezTo>
                    <a:close/>
                    <a:moveTo>
                      <a:pt x="52" y="178"/>
                    </a:moveTo>
                    <a:cubicBezTo>
                      <a:pt x="39" y="160"/>
                      <a:pt x="39" y="160"/>
                      <a:pt x="39" y="160"/>
                    </a:cubicBezTo>
                    <a:cubicBezTo>
                      <a:pt x="39" y="126"/>
                      <a:pt x="39" y="126"/>
                      <a:pt x="39" y="126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52" y="122"/>
                      <a:pt x="52" y="122"/>
                      <a:pt x="52" y="122"/>
                    </a:cubicBezTo>
                    <a:lnTo>
                      <a:pt x="52" y="178"/>
                    </a:lnTo>
                    <a:close/>
                    <a:moveTo>
                      <a:pt x="0" y="104"/>
                    </a:moveTo>
                    <a:cubicBezTo>
                      <a:pt x="39" y="77"/>
                      <a:pt x="39" y="77"/>
                      <a:pt x="39" y="77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7" y="97"/>
                      <a:pt x="37" y="97"/>
                      <a:pt x="37" y="97"/>
                    </a:cubicBezTo>
                    <a:cubicBezTo>
                      <a:pt x="33" y="100"/>
                      <a:pt x="29" y="103"/>
                      <a:pt x="25" y="105"/>
                    </a:cubicBezTo>
                    <a:cubicBezTo>
                      <a:pt x="39" y="126"/>
                      <a:pt x="39" y="126"/>
                      <a:pt x="39" y="126"/>
                    </a:cubicBezTo>
                    <a:cubicBezTo>
                      <a:pt x="39" y="160"/>
                      <a:pt x="39" y="160"/>
                      <a:pt x="39" y="160"/>
                    </a:cubicBezTo>
                    <a:lnTo>
                      <a:pt x="0" y="104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 flipH="1">
                <a:off x="3692527" y="3544888"/>
                <a:ext cx="163513" cy="347663"/>
              </a:xfrm>
              <a:custGeom>
                <a:avLst/>
                <a:gdLst>
                  <a:gd name="T0" fmla="*/ 129 w 143"/>
                  <a:gd name="T1" fmla="*/ 306 h 306"/>
                  <a:gd name="T2" fmla="*/ 143 w 143"/>
                  <a:gd name="T3" fmla="*/ 301 h 306"/>
                  <a:gd name="T4" fmla="*/ 109 w 143"/>
                  <a:gd name="T5" fmla="*/ 199 h 306"/>
                  <a:gd name="T6" fmla="*/ 78 w 143"/>
                  <a:gd name="T7" fmla="*/ 105 h 306"/>
                  <a:gd name="T8" fmla="*/ 87 w 143"/>
                  <a:gd name="T9" fmla="*/ 73 h 306"/>
                  <a:gd name="T10" fmla="*/ 86 w 143"/>
                  <a:gd name="T11" fmla="*/ 71 h 306"/>
                  <a:gd name="T12" fmla="*/ 100 w 143"/>
                  <a:gd name="T13" fmla="*/ 43 h 306"/>
                  <a:gd name="T14" fmla="*/ 83 w 143"/>
                  <a:gd name="T15" fmla="*/ 28 h 306"/>
                  <a:gd name="T16" fmla="*/ 82 w 143"/>
                  <a:gd name="T17" fmla="*/ 24 h 306"/>
                  <a:gd name="T18" fmla="*/ 45 w 143"/>
                  <a:gd name="T19" fmla="*/ 5 h 306"/>
                  <a:gd name="T20" fmla="*/ 27 w 143"/>
                  <a:gd name="T21" fmla="*/ 21 h 306"/>
                  <a:gd name="T22" fmla="*/ 24 w 143"/>
                  <a:gd name="T23" fmla="*/ 22 h 306"/>
                  <a:gd name="T24" fmla="*/ 5 w 143"/>
                  <a:gd name="T25" fmla="*/ 59 h 306"/>
                  <a:gd name="T26" fmla="*/ 29 w 143"/>
                  <a:gd name="T27" fmla="*/ 79 h 306"/>
                  <a:gd name="T28" fmla="*/ 31 w 143"/>
                  <a:gd name="T29" fmla="*/ 92 h 306"/>
                  <a:gd name="T30" fmla="*/ 65 w 143"/>
                  <a:gd name="T31" fmla="*/ 112 h 306"/>
                  <a:gd name="T32" fmla="*/ 95 w 143"/>
                  <a:gd name="T33" fmla="*/ 204 h 306"/>
                  <a:gd name="T34" fmla="*/ 129 w 143"/>
                  <a:gd name="T35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3" h="306">
                    <a:moveTo>
                      <a:pt x="129" y="306"/>
                    </a:moveTo>
                    <a:cubicBezTo>
                      <a:pt x="133" y="304"/>
                      <a:pt x="138" y="303"/>
                      <a:pt x="143" y="301"/>
                    </a:cubicBezTo>
                    <a:cubicBezTo>
                      <a:pt x="131" y="267"/>
                      <a:pt x="120" y="233"/>
                      <a:pt x="109" y="199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87" y="98"/>
                      <a:pt x="91" y="85"/>
                      <a:pt x="87" y="73"/>
                    </a:cubicBezTo>
                    <a:cubicBezTo>
                      <a:pt x="87" y="73"/>
                      <a:pt x="86" y="72"/>
                      <a:pt x="86" y="71"/>
                    </a:cubicBezTo>
                    <a:cubicBezTo>
                      <a:pt x="97" y="67"/>
                      <a:pt x="104" y="55"/>
                      <a:pt x="100" y="43"/>
                    </a:cubicBezTo>
                    <a:cubicBezTo>
                      <a:pt x="97" y="35"/>
                      <a:pt x="91" y="30"/>
                      <a:pt x="83" y="28"/>
                    </a:cubicBezTo>
                    <a:cubicBezTo>
                      <a:pt x="83" y="27"/>
                      <a:pt x="83" y="25"/>
                      <a:pt x="82" y="24"/>
                    </a:cubicBezTo>
                    <a:cubicBezTo>
                      <a:pt x="77" y="9"/>
                      <a:pt x="60" y="0"/>
                      <a:pt x="45" y="5"/>
                    </a:cubicBezTo>
                    <a:cubicBezTo>
                      <a:pt x="37" y="8"/>
                      <a:pt x="30" y="14"/>
                      <a:pt x="27" y="21"/>
                    </a:cubicBezTo>
                    <a:cubicBezTo>
                      <a:pt x="26" y="21"/>
                      <a:pt x="25" y="22"/>
                      <a:pt x="24" y="22"/>
                    </a:cubicBezTo>
                    <a:cubicBezTo>
                      <a:pt x="9" y="27"/>
                      <a:pt x="0" y="44"/>
                      <a:pt x="5" y="59"/>
                    </a:cubicBezTo>
                    <a:cubicBezTo>
                      <a:pt x="9" y="70"/>
                      <a:pt x="18" y="78"/>
                      <a:pt x="29" y="79"/>
                    </a:cubicBezTo>
                    <a:cubicBezTo>
                      <a:pt x="29" y="83"/>
                      <a:pt x="29" y="88"/>
                      <a:pt x="31" y="92"/>
                    </a:cubicBezTo>
                    <a:cubicBezTo>
                      <a:pt x="35" y="106"/>
                      <a:pt x="50" y="115"/>
                      <a:pt x="65" y="112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106" y="238"/>
                      <a:pt x="117" y="272"/>
                      <a:pt x="129" y="306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 flipH="1">
                <a:off x="3594102" y="3649663"/>
                <a:ext cx="138113" cy="215900"/>
              </a:xfrm>
              <a:custGeom>
                <a:avLst/>
                <a:gdLst>
                  <a:gd name="T0" fmla="*/ 89 w 122"/>
                  <a:gd name="T1" fmla="*/ 191 h 191"/>
                  <a:gd name="T2" fmla="*/ 103 w 122"/>
                  <a:gd name="T3" fmla="*/ 187 h 191"/>
                  <a:gd name="T4" fmla="*/ 82 w 122"/>
                  <a:gd name="T5" fmla="*/ 122 h 191"/>
                  <a:gd name="T6" fmla="*/ 95 w 122"/>
                  <a:gd name="T7" fmla="*/ 98 h 191"/>
                  <a:gd name="T8" fmla="*/ 98 w 122"/>
                  <a:gd name="T9" fmla="*/ 97 h 191"/>
                  <a:gd name="T10" fmla="*/ 117 w 122"/>
                  <a:gd name="T11" fmla="*/ 60 h 191"/>
                  <a:gd name="T12" fmla="*/ 93 w 122"/>
                  <a:gd name="T13" fmla="*/ 40 h 191"/>
                  <a:gd name="T14" fmla="*/ 95 w 122"/>
                  <a:gd name="T15" fmla="*/ 21 h 191"/>
                  <a:gd name="T16" fmla="*/ 67 w 122"/>
                  <a:gd name="T17" fmla="*/ 7 h 191"/>
                  <a:gd name="T18" fmla="*/ 57 w 122"/>
                  <a:gd name="T19" fmla="*/ 15 h 191"/>
                  <a:gd name="T20" fmla="*/ 24 w 122"/>
                  <a:gd name="T21" fmla="*/ 4 h 191"/>
                  <a:gd name="T22" fmla="*/ 5 w 122"/>
                  <a:gd name="T23" fmla="*/ 41 h 191"/>
                  <a:gd name="T24" fmla="*/ 18 w 122"/>
                  <a:gd name="T25" fmla="*/ 58 h 191"/>
                  <a:gd name="T26" fmla="*/ 10 w 122"/>
                  <a:gd name="T27" fmla="*/ 83 h 191"/>
                  <a:gd name="T28" fmla="*/ 36 w 122"/>
                  <a:gd name="T29" fmla="*/ 98 h 191"/>
                  <a:gd name="T30" fmla="*/ 37 w 122"/>
                  <a:gd name="T31" fmla="*/ 106 h 191"/>
                  <a:gd name="T32" fmla="*/ 68 w 122"/>
                  <a:gd name="T33" fmla="*/ 126 h 191"/>
                  <a:gd name="T34" fmla="*/ 89 w 122"/>
                  <a:gd name="T35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2" h="191">
                    <a:moveTo>
                      <a:pt x="89" y="191"/>
                    </a:moveTo>
                    <a:cubicBezTo>
                      <a:pt x="94" y="190"/>
                      <a:pt x="98" y="188"/>
                      <a:pt x="103" y="187"/>
                    </a:cubicBezTo>
                    <a:cubicBezTo>
                      <a:pt x="82" y="122"/>
                      <a:pt x="82" y="122"/>
                      <a:pt x="82" y="122"/>
                    </a:cubicBezTo>
                    <a:cubicBezTo>
                      <a:pt x="90" y="116"/>
                      <a:pt x="94" y="108"/>
                      <a:pt x="95" y="98"/>
                    </a:cubicBezTo>
                    <a:cubicBezTo>
                      <a:pt x="96" y="98"/>
                      <a:pt x="97" y="98"/>
                      <a:pt x="98" y="97"/>
                    </a:cubicBezTo>
                    <a:cubicBezTo>
                      <a:pt x="114" y="92"/>
                      <a:pt x="122" y="75"/>
                      <a:pt x="117" y="60"/>
                    </a:cubicBezTo>
                    <a:cubicBezTo>
                      <a:pt x="113" y="49"/>
                      <a:pt x="104" y="41"/>
                      <a:pt x="93" y="40"/>
                    </a:cubicBezTo>
                    <a:cubicBezTo>
                      <a:pt x="96" y="34"/>
                      <a:pt x="97" y="28"/>
                      <a:pt x="95" y="21"/>
                    </a:cubicBezTo>
                    <a:cubicBezTo>
                      <a:pt x="91" y="9"/>
                      <a:pt x="79" y="3"/>
                      <a:pt x="67" y="7"/>
                    </a:cubicBezTo>
                    <a:cubicBezTo>
                      <a:pt x="63" y="8"/>
                      <a:pt x="59" y="11"/>
                      <a:pt x="57" y="15"/>
                    </a:cubicBezTo>
                    <a:cubicBezTo>
                      <a:pt x="49" y="5"/>
                      <a:pt x="36" y="0"/>
                      <a:pt x="24" y="4"/>
                    </a:cubicBezTo>
                    <a:cubicBezTo>
                      <a:pt x="8" y="9"/>
                      <a:pt x="0" y="26"/>
                      <a:pt x="5" y="41"/>
                    </a:cubicBezTo>
                    <a:cubicBezTo>
                      <a:pt x="7" y="49"/>
                      <a:pt x="12" y="55"/>
                      <a:pt x="18" y="58"/>
                    </a:cubicBezTo>
                    <a:cubicBezTo>
                      <a:pt x="10" y="63"/>
                      <a:pt x="7" y="74"/>
                      <a:pt x="10" y="83"/>
                    </a:cubicBezTo>
                    <a:cubicBezTo>
                      <a:pt x="14" y="94"/>
                      <a:pt x="25" y="100"/>
                      <a:pt x="36" y="98"/>
                    </a:cubicBezTo>
                    <a:cubicBezTo>
                      <a:pt x="36" y="101"/>
                      <a:pt x="36" y="103"/>
                      <a:pt x="37" y="106"/>
                    </a:cubicBezTo>
                    <a:cubicBezTo>
                      <a:pt x="42" y="119"/>
                      <a:pt x="54" y="127"/>
                      <a:pt x="68" y="126"/>
                    </a:cubicBezTo>
                    <a:lnTo>
                      <a:pt x="89" y="19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 flipH="1">
                <a:off x="2887664" y="3548063"/>
                <a:ext cx="142875" cy="339725"/>
              </a:xfrm>
              <a:custGeom>
                <a:avLst/>
                <a:gdLst>
                  <a:gd name="T0" fmla="*/ 8 w 126"/>
                  <a:gd name="T1" fmla="*/ 297 h 300"/>
                  <a:gd name="T2" fmla="*/ 22 w 126"/>
                  <a:gd name="T3" fmla="*/ 300 h 300"/>
                  <a:gd name="T4" fmla="*/ 44 w 126"/>
                  <a:gd name="T5" fmla="*/ 198 h 300"/>
                  <a:gd name="T6" fmla="*/ 61 w 126"/>
                  <a:gd name="T7" fmla="*/ 119 h 300"/>
                  <a:gd name="T8" fmla="*/ 68 w 126"/>
                  <a:gd name="T9" fmla="*/ 122 h 300"/>
                  <a:gd name="T10" fmla="*/ 95 w 126"/>
                  <a:gd name="T11" fmla="*/ 107 h 300"/>
                  <a:gd name="T12" fmla="*/ 94 w 126"/>
                  <a:gd name="T13" fmla="*/ 91 h 300"/>
                  <a:gd name="T14" fmla="*/ 122 w 126"/>
                  <a:gd name="T15" fmla="*/ 69 h 300"/>
                  <a:gd name="T16" fmla="*/ 101 w 126"/>
                  <a:gd name="T17" fmla="*/ 32 h 300"/>
                  <a:gd name="T18" fmla="*/ 91 w 126"/>
                  <a:gd name="T19" fmla="*/ 32 h 300"/>
                  <a:gd name="T20" fmla="*/ 69 w 126"/>
                  <a:gd name="T21" fmla="*/ 4 h 300"/>
                  <a:gd name="T22" fmla="*/ 33 w 126"/>
                  <a:gd name="T23" fmla="*/ 25 h 300"/>
                  <a:gd name="T24" fmla="*/ 43 w 126"/>
                  <a:gd name="T25" fmla="*/ 56 h 300"/>
                  <a:gd name="T26" fmla="*/ 28 w 126"/>
                  <a:gd name="T27" fmla="*/ 70 h 300"/>
                  <a:gd name="T28" fmla="*/ 4 w 126"/>
                  <a:gd name="T29" fmla="*/ 91 h 300"/>
                  <a:gd name="T30" fmla="*/ 25 w 126"/>
                  <a:gd name="T31" fmla="*/ 128 h 300"/>
                  <a:gd name="T32" fmla="*/ 44 w 126"/>
                  <a:gd name="T33" fmla="*/ 127 h 300"/>
                  <a:gd name="T34" fmla="*/ 30 w 126"/>
                  <a:gd name="T35" fmla="*/ 195 h 300"/>
                  <a:gd name="T36" fmla="*/ 8 w 126"/>
                  <a:gd name="T37" fmla="*/ 297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6" h="300">
                    <a:moveTo>
                      <a:pt x="8" y="297"/>
                    </a:moveTo>
                    <a:cubicBezTo>
                      <a:pt x="13" y="298"/>
                      <a:pt x="18" y="299"/>
                      <a:pt x="22" y="300"/>
                    </a:cubicBezTo>
                    <a:cubicBezTo>
                      <a:pt x="30" y="266"/>
                      <a:pt x="37" y="232"/>
                      <a:pt x="44" y="198"/>
                    </a:cubicBezTo>
                    <a:cubicBezTo>
                      <a:pt x="61" y="119"/>
                      <a:pt x="61" y="119"/>
                      <a:pt x="61" y="119"/>
                    </a:cubicBezTo>
                    <a:cubicBezTo>
                      <a:pt x="63" y="120"/>
                      <a:pt x="66" y="122"/>
                      <a:pt x="68" y="122"/>
                    </a:cubicBezTo>
                    <a:cubicBezTo>
                      <a:pt x="80" y="126"/>
                      <a:pt x="92" y="119"/>
                      <a:pt x="95" y="107"/>
                    </a:cubicBezTo>
                    <a:cubicBezTo>
                      <a:pt x="97" y="101"/>
                      <a:pt x="96" y="95"/>
                      <a:pt x="94" y="91"/>
                    </a:cubicBezTo>
                    <a:cubicBezTo>
                      <a:pt x="107" y="91"/>
                      <a:pt x="118" y="82"/>
                      <a:pt x="122" y="69"/>
                    </a:cubicBezTo>
                    <a:cubicBezTo>
                      <a:pt x="126" y="53"/>
                      <a:pt x="117" y="37"/>
                      <a:pt x="101" y="32"/>
                    </a:cubicBezTo>
                    <a:cubicBezTo>
                      <a:pt x="98" y="32"/>
                      <a:pt x="95" y="31"/>
                      <a:pt x="91" y="32"/>
                    </a:cubicBezTo>
                    <a:cubicBezTo>
                      <a:pt x="91" y="19"/>
                      <a:pt x="82" y="8"/>
                      <a:pt x="69" y="4"/>
                    </a:cubicBezTo>
                    <a:cubicBezTo>
                      <a:pt x="54" y="0"/>
                      <a:pt x="37" y="9"/>
                      <a:pt x="33" y="25"/>
                    </a:cubicBezTo>
                    <a:cubicBezTo>
                      <a:pt x="30" y="37"/>
                      <a:pt x="34" y="49"/>
                      <a:pt x="43" y="56"/>
                    </a:cubicBezTo>
                    <a:cubicBezTo>
                      <a:pt x="37" y="59"/>
                      <a:pt x="31" y="64"/>
                      <a:pt x="28" y="70"/>
                    </a:cubicBezTo>
                    <a:cubicBezTo>
                      <a:pt x="17" y="72"/>
                      <a:pt x="7" y="80"/>
                      <a:pt x="4" y="91"/>
                    </a:cubicBezTo>
                    <a:cubicBezTo>
                      <a:pt x="0" y="107"/>
                      <a:pt x="9" y="123"/>
                      <a:pt x="25" y="128"/>
                    </a:cubicBezTo>
                    <a:cubicBezTo>
                      <a:pt x="32" y="130"/>
                      <a:pt x="38" y="129"/>
                      <a:pt x="44" y="127"/>
                    </a:cubicBezTo>
                    <a:cubicBezTo>
                      <a:pt x="30" y="195"/>
                      <a:pt x="30" y="195"/>
                      <a:pt x="30" y="195"/>
                    </a:cubicBezTo>
                    <a:cubicBezTo>
                      <a:pt x="22" y="229"/>
                      <a:pt x="15" y="263"/>
                      <a:pt x="8" y="297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1"/>
              <p:cNvSpPr>
                <a:spLocks noEditPoints="1"/>
              </p:cNvSpPr>
              <p:nvPr/>
            </p:nvSpPr>
            <p:spPr bwMode="auto">
              <a:xfrm flipH="1">
                <a:off x="2970214" y="3582988"/>
                <a:ext cx="204788" cy="280988"/>
              </a:xfrm>
              <a:custGeom>
                <a:avLst/>
                <a:gdLst>
                  <a:gd name="T0" fmla="*/ 31 w 179"/>
                  <a:gd name="T1" fmla="*/ 244 h 247"/>
                  <a:gd name="T2" fmla="*/ 45 w 179"/>
                  <a:gd name="T3" fmla="*/ 247 h 247"/>
                  <a:gd name="T4" fmla="*/ 60 w 179"/>
                  <a:gd name="T5" fmla="*/ 177 h 247"/>
                  <a:gd name="T6" fmla="*/ 70 w 179"/>
                  <a:gd name="T7" fmla="*/ 179 h 247"/>
                  <a:gd name="T8" fmla="*/ 92 w 179"/>
                  <a:gd name="T9" fmla="*/ 160 h 247"/>
                  <a:gd name="T10" fmla="*/ 101 w 179"/>
                  <a:gd name="T11" fmla="*/ 162 h 247"/>
                  <a:gd name="T12" fmla="*/ 131 w 179"/>
                  <a:gd name="T13" fmla="*/ 134 h 247"/>
                  <a:gd name="T14" fmla="*/ 112 w 179"/>
                  <a:gd name="T15" fmla="*/ 104 h 247"/>
                  <a:gd name="T16" fmla="*/ 114 w 179"/>
                  <a:gd name="T17" fmla="*/ 95 h 247"/>
                  <a:gd name="T18" fmla="*/ 86 w 179"/>
                  <a:gd name="T19" fmla="*/ 64 h 247"/>
                  <a:gd name="T20" fmla="*/ 57 w 179"/>
                  <a:gd name="T21" fmla="*/ 84 h 247"/>
                  <a:gd name="T22" fmla="*/ 41 w 179"/>
                  <a:gd name="T23" fmla="*/ 78 h 247"/>
                  <a:gd name="T24" fmla="*/ 19 w 179"/>
                  <a:gd name="T25" fmla="*/ 99 h 247"/>
                  <a:gd name="T26" fmla="*/ 22 w 179"/>
                  <a:gd name="T27" fmla="*/ 111 h 247"/>
                  <a:gd name="T28" fmla="*/ 0 w 179"/>
                  <a:gd name="T29" fmla="*/ 138 h 247"/>
                  <a:gd name="T30" fmla="*/ 29 w 179"/>
                  <a:gd name="T31" fmla="*/ 169 h 247"/>
                  <a:gd name="T32" fmla="*/ 48 w 179"/>
                  <a:gd name="T33" fmla="*/ 163 h 247"/>
                  <a:gd name="T34" fmla="*/ 31 w 179"/>
                  <a:gd name="T35" fmla="*/ 244 h 247"/>
                  <a:gd name="T36" fmla="*/ 149 w 179"/>
                  <a:gd name="T37" fmla="*/ 45 h 247"/>
                  <a:gd name="T38" fmla="*/ 176 w 179"/>
                  <a:gd name="T39" fmla="*/ 30 h 247"/>
                  <a:gd name="T40" fmla="*/ 160 w 179"/>
                  <a:gd name="T41" fmla="*/ 3 h 247"/>
                  <a:gd name="T42" fmla="*/ 133 w 179"/>
                  <a:gd name="T43" fmla="*/ 18 h 247"/>
                  <a:gd name="T44" fmla="*/ 149 w 179"/>
                  <a:gd name="T45" fmla="*/ 45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9" h="247">
                    <a:moveTo>
                      <a:pt x="31" y="244"/>
                    </a:moveTo>
                    <a:cubicBezTo>
                      <a:pt x="36" y="245"/>
                      <a:pt x="41" y="246"/>
                      <a:pt x="45" y="247"/>
                    </a:cubicBezTo>
                    <a:cubicBezTo>
                      <a:pt x="60" y="177"/>
                      <a:pt x="60" y="177"/>
                      <a:pt x="60" y="177"/>
                    </a:cubicBezTo>
                    <a:cubicBezTo>
                      <a:pt x="63" y="178"/>
                      <a:pt x="66" y="179"/>
                      <a:pt x="70" y="179"/>
                    </a:cubicBezTo>
                    <a:cubicBezTo>
                      <a:pt x="81" y="180"/>
                      <a:pt x="91" y="171"/>
                      <a:pt x="92" y="160"/>
                    </a:cubicBezTo>
                    <a:cubicBezTo>
                      <a:pt x="95" y="161"/>
                      <a:pt x="98" y="162"/>
                      <a:pt x="101" y="162"/>
                    </a:cubicBezTo>
                    <a:cubicBezTo>
                      <a:pt x="117" y="163"/>
                      <a:pt x="131" y="150"/>
                      <a:pt x="131" y="134"/>
                    </a:cubicBezTo>
                    <a:cubicBezTo>
                      <a:pt x="132" y="120"/>
                      <a:pt x="124" y="109"/>
                      <a:pt x="112" y="104"/>
                    </a:cubicBezTo>
                    <a:cubicBezTo>
                      <a:pt x="113" y="101"/>
                      <a:pt x="114" y="98"/>
                      <a:pt x="114" y="95"/>
                    </a:cubicBezTo>
                    <a:cubicBezTo>
                      <a:pt x="115" y="78"/>
                      <a:pt x="102" y="65"/>
                      <a:pt x="86" y="64"/>
                    </a:cubicBezTo>
                    <a:cubicBezTo>
                      <a:pt x="72" y="63"/>
                      <a:pt x="61" y="72"/>
                      <a:pt x="57" y="84"/>
                    </a:cubicBezTo>
                    <a:cubicBezTo>
                      <a:pt x="53" y="80"/>
                      <a:pt x="47" y="78"/>
                      <a:pt x="41" y="78"/>
                    </a:cubicBezTo>
                    <a:cubicBezTo>
                      <a:pt x="29" y="77"/>
                      <a:pt x="19" y="86"/>
                      <a:pt x="19" y="99"/>
                    </a:cubicBezTo>
                    <a:cubicBezTo>
                      <a:pt x="18" y="103"/>
                      <a:pt x="20" y="108"/>
                      <a:pt x="22" y="111"/>
                    </a:cubicBezTo>
                    <a:cubicBezTo>
                      <a:pt x="10" y="115"/>
                      <a:pt x="1" y="125"/>
                      <a:pt x="0" y="138"/>
                    </a:cubicBezTo>
                    <a:cubicBezTo>
                      <a:pt x="0" y="155"/>
                      <a:pt x="12" y="169"/>
                      <a:pt x="29" y="169"/>
                    </a:cubicBezTo>
                    <a:cubicBezTo>
                      <a:pt x="36" y="170"/>
                      <a:pt x="43" y="167"/>
                      <a:pt x="48" y="163"/>
                    </a:cubicBezTo>
                    <a:cubicBezTo>
                      <a:pt x="31" y="244"/>
                      <a:pt x="31" y="244"/>
                      <a:pt x="31" y="244"/>
                    </a:cubicBezTo>
                    <a:close/>
                    <a:moveTo>
                      <a:pt x="149" y="45"/>
                    </a:moveTo>
                    <a:cubicBezTo>
                      <a:pt x="160" y="49"/>
                      <a:pt x="172" y="42"/>
                      <a:pt x="176" y="30"/>
                    </a:cubicBezTo>
                    <a:cubicBezTo>
                      <a:pt x="179" y="18"/>
                      <a:pt x="172" y="6"/>
                      <a:pt x="160" y="3"/>
                    </a:cubicBezTo>
                    <a:cubicBezTo>
                      <a:pt x="148" y="0"/>
                      <a:pt x="136" y="7"/>
                      <a:pt x="133" y="18"/>
                    </a:cubicBezTo>
                    <a:cubicBezTo>
                      <a:pt x="130" y="30"/>
                      <a:pt x="137" y="42"/>
                      <a:pt x="149" y="45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"/>
              <p:cNvSpPr>
                <a:spLocks noEditPoints="1"/>
              </p:cNvSpPr>
              <p:nvPr/>
            </p:nvSpPr>
            <p:spPr bwMode="auto">
              <a:xfrm flipH="1">
                <a:off x="2620964" y="3795713"/>
                <a:ext cx="266700" cy="233363"/>
              </a:xfrm>
              <a:custGeom>
                <a:avLst/>
                <a:gdLst>
                  <a:gd name="T0" fmla="*/ 202 w 234"/>
                  <a:gd name="T1" fmla="*/ 131 h 206"/>
                  <a:gd name="T2" fmla="*/ 215 w 234"/>
                  <a:gd name="T3" fmla="*/ 101 h 206"/>
                  <a:gd name="T4" fmla="*/ 222 w 234"/>
                  <a:gd name="T5" fmla="*/ 93 h 206"/>
                  <a:gd name="T6" fmla="*/ 210 w 234"/>
                  <a:gd name="T7" fmla="*/ 167 h 206"/>
                  <a:gd name="T8" fmla="*/ 193 w 234"/>
                  <a:gd name="T9" fmla="*/ 97 h 206"/>
                  <a:gd name="T10" fmla="*/ 202 w 234"/>
                  <a:gd name="T11" fmla="*/ 123 h 206"/>
                  <a:gd name="T12" fmla="*/ 184 w 234"/>
                  <a:gd name="T13" fmla="*/ 91 h 206"/>
                  <a:gd name="T14" fmla="*/ 202 w 234"/>
                  <a:gd name="T15" fmla="*/ 81 h 206"/>
                  <a:gd name="T16" fmla="*/ 179 w 234"/>
                  <a:gd name="T17" fmla="*/ 131 h 206"/>
                  <a:gd name="T18" fmla="*/ 189 w 234"/>
                  <a:gd name="T19" fmla="*/ 158 h 206"/>
                  <a:gd name="T20" fmla="*/ 202 w 234"/>
                  <a:gd name="T21" fmla="*/ 179 h 206"/>
                  <a:gd name="T22" fmla="*/ 170 w 234"/>
                  <a:gd name="T23" fmla="*/ 74 h 206"/>
                  <a:gd name="T24" fmla="*/ 154 w 234"/>
                  <a:gd name="T25" fmla="*/ 51 h 206"/>
                  <a:gd name="T26" fmla="*/ 154 w 234"/>
                  <a:gd name="T27" fmla="*/ 101 h 206"/>
                  <a:gd name="T28" fmla="*/ 179 w 234"/>
                  <a:gd name="T29" fmla="*/ 100 h 206"/>
                  <a:gd name="T30" fmla="*/ 154 w 234"/>
                  <a:gd name="T31" fmla="*/ 115 h 206"/>
                  <a:gd name="T32" fmla="*/ 154 w 234"/>
                  <a:gd name="T33" fmla="*/ 140 h 206"/>
                  <a:gd name="T34" fmla="*/ 178 w 234"/>
                  <a:gd name="T35" fmla="*/ 201 h 206"/>
                  <a:gd name="T36" fmla="*/ 167 w 234"/>
                  <a:gd name="T37" fmla="*/ 153 h 206"/>
                  <a:gd name="T38" fmla="*/ 179 w 234"/>
                  <a:gd name="T39" fmla="*/ 124 h 206"/>
                  <a:gd name="T40" fmla="*/ 162 w 234"/>
                  <a:gd name="T41" fmla="*/ 192 h 206"/>
                  <a:gd name="T42" fmla="*/ 154 w 234"/>
                  <a:gd name="T43" fmla="*/ 92 h 206"/>
                  <a:gd name="T44" fmla="*/ 146 w 234"/>
                  <a:gd name="T45" fmla="*/ 80 h 206"/>
                  <a:gd name="T46" fmla="*/ 136 w 234"/>
                  <a:gd name="T47" fmla="*/ 53 h 206"/>
                  <a:gd name="T48" fmla="*/ 136 w 234"/>
                  <a:gd name="T49" fmla="*/ 97 h 206"/>
                  <a:gd name="T50" fmla="*/ 154 w 234"/>
                  <a:gd name="T51" fmla="*/ 115 h 206"/>
                  <a:gd name="T52" fmla="*/ 140 w 234"/>
                  <a:gd name="T53" fmla="*/ 178 h 206"/>
                  <a:gd name="T54" fmla="*/ 154 w 234"/>
                  <a:gd name="T55" fmla="*/ 140 h 206"/>
                  <a:gd name="T56" fmla="*/ 154 w 234"/>
                  <a:gd name="T57" fmla="*/ 197 h 206"/>
                  <a:gd name="T58" fmla="*/ 126 w 234"/>
                  <a:gd name="T59" fmla="*/ 56 h 206"/>
                  <a:gd name="T60" fmla="*/ 136 w 234"/>
                  <a:gd name="T61" fmla="*/ 83 h 206"/>
                  <a:gd name="T62" fmla="*/ 118 w 234"/>
                  <a:gd name="T63" fmla="*/ 51 h 206"/>
                  <a:gd name="T64" fmla="*/ 136 w 234"/>
                  <a:gd name="T65" fmla="*/ 40 h 206"/>
                  <a:gd name="T66" fmla="*/ 114 w 234"/>
                  <a:gd name="T67" fmla="*/ 91 h 206"/>
                  <a:gd name="T68" fmla="*/ 113 w 234"/>
                  <a:gd name="T69" fmla="*/ 120 h 206"/>
                  <a:gd name="T70" fmla="*/ 136 w 234"/>
                  <a:gd name="T71" fmla="*/ 134 h 206"/>
                  <a:gd name="T72" fmla="*/ 136 w 234"/>
                  <a:gd name="T73" fmla="*/ 97 h 206"/>
                  <a:gd name="T74" fmla="*/ 93 w 234"/>
                  <a:gd name="T75" fmla="*/ 36 h 206"/>
                  <a:gd name="T76" fmla="*/ 112 w 234"/>
                  <a:gd name="T77" fmla="*/ 60 h 206"/>
                  <a:gd name="T78" fmla="*/ 80 w 234"/>
                  <a:gd name="T79" fmla="*/ 39 h 206"/>
                  <a:gd name="T80" fmla="*/ 80 w 234"/>
                  <a:gd name="T81" fmla="*/ 6 h 206"/>
                  <a:gd name="T82" fmla="*/ 80 w 234"/>
                  <a:gd name="T83" fmla="*/ 70 h 206"/>
                  <a:gd name="T84" fmla="*/ 90 w 234"/>
                  <a:gd name="T85" fmla="*/ 97 h 206"/>
                  <a:gd name="T86" fmla="*/ 108 w 234"/>
                  <a:gd name="T87" fmla="*/ 159 h 206"/>
                  <a:gd name="T88" fmla="*/ 100 w 234"/>
                  <a:gd name="T89" fmla="*/ 113 h 206"/>
                  <a:gd name="T90" fmla="*/ 113 w 234"/>
                  <a:gd name="T91" fmla="*/ 83 h 206"/>
                  <a:gd name="T92" fmla="*/ 56 w 234"/>
                  <a:gd name="T93" fmla="*/ 116 h 206"/>
                  <a:gd name="T94" fmla="*/ 70 w 234"/>
                  <a:gd name="T95" fmla="*/ 13 h 206"/>
                  <a:gd name="T96" fmla="*/ 76 w 234"/>
                  <a:gd name="T97" fmla="*/ 4 h 206"/>
                  <a:gd name="T98" fmla="*/ 56 w 234"/>
                  <a:gd name="T99" fmla="*/ 41 h 206"/>
                  <a:gd name="T100" fmla="*/ 79 w 234"/>
                  <a:gd name="T101" fmla="*/ 40 h 206"/>
                  <a:gd name="T102" fmla="*/ 56 w 234"/>
                  <a:gd name="T103" fmla="*/ 56 h 206"/>
                  <a:gd name="T104" fmla="*/ 56 w 234"/>
                  <a:gd name="T105" fmla="*/ 111 h 206"/>
                  <a:gd name="T106" fmla="*/ 80 w 234"/>
                  <a:gd name="T107" fmla="*/ 100 h 206"/>
                  <a:gd name="T108" fmla="*/ 70 w 234"/>
                  <a:gd name="T109" fmla="*/ 73 h 206"/>
                  <a:gd name="T110" fmla="*/ 50 w 234"/>
                  <a:gd name="T111" fmla="*/ 136 h 206"/>
                  <a:gd name="T112" fmla="*/ 56 w 234"/>
                  <a:gd name="T113" fmla="*/ 4 h 206"/>
                  <a:gd name="T114" fmla="*/ 56 w 234"/>
                  <a:gd name="T115" fmla="*/ 41 h 206"/>
                  <a:gd name="T116" fmla="*/ 56 w 234"/>
                  <a:gd name="T117" fmla="*/ 56 h 206"/>
                  <a:gd name="T118" fmla="*/ 0 w 234"/>
                  <a:gd name="T119" fmla="*/ 93 h 206"/>
                  <a:gd name="T120" fmla="*/ 34 w 234"/>
                  <a:gd name="T121" fmla="*/ 114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4" h="206">
                    <a:moveTo>
                      <a:pt x="202" y="179"/>
                    </a:moveTo>
                    <a:cubicBezTo>
                      <a:pt x="202" y="137"/>
                      <a:pt x="202" y="137"/>
                      <a:pt x="202" y="137"/>
                    </a:cubicBezTo>
                    <a:cubicBezTo>
                      <a:pt x="205" y="133"/>
                      <a:pt x="205" y="133"/>
                      <a:pt x="205" y="133"/>
                    </a:cubicBezTo>
                    <a:cubicBezTo>
                      <a:pt x="202" y="131"/>
                      <a:pt x="202" y="131"/>
                      <a:pt x="202" y="131"/>
                    </a:cubicBezTo>
                    <a:cubicBezTo>
                      <a:pt x="202" y="123"/>
                      <a:pt x="202" y="123"/>
                      <a:pt x="202" y="123"/>
                    </a:cubicBezTo>
                    <a:cubicBezTo>
                      <a:pt x="206" y="125"/>
                      <a:pt x="210" y="124"/>
                      <a:pt x="212" y="121"/>
                    </a:cubicBezTo>
                    <a:cubicBezTo>
                      <a:pt x="214" y="118"/>
                      <a:pt x="216" y="115"/>
                      <a:pt x="218" y="112"/>
                    </a:cubicBezTo>
                    <a:cubicBezTo>
                      <a:pt x="220" y="108"/>
                      <a:pt x="219" y="104"/>
                      <a:pt x="215" y="101"/>
                    </a:cubicBezTo>
                    <a:cubicBezTo>
                      <a:pt x="211" y="99"/>
                      <a:pt x="207" y="97"/>
                      <a:pt x="203" y="94"/>
                    </a:cubicBezTo>
                    <a:cubicBezTo>
                      <a:pt x="203" y="94"/>
                      <a:pt x="203" y="94"/>
                      <a:pt x="202" y="94"/>
                    </a:cubicBezTo>
                    <a:cubicBezTo>
                      <a:pt x="202" y="81"/>
                      <a:pt x="202" y="81"/>
                      <a:pt x="202" y="81"/>
                    </a:cubicBezTo>
                    <a:cubicBezTo>
                      <a:pt x="222" y="93"/>
                      <a:pt x="222" y="93"/>
                      <a:pt x="222" y="93"/>
                    </a:cubicBezTo>
                    <a:cubicBezTo>
                      <a:pt x="231" y="98"/>
                      <a:pt x="234" y="109"/>
                      <a:pt x="229" y="116"/>
                    </a:cubicBezTo>
                    <a:cubicBezTo>
                      <a:pt x="221" y="129"/>
                      <a:pt x="213" y="143"/>
                      <a:pt x="205" y="156"/>
                    </a:cubicBezTo>
                    <a:cubicBezTo>
                      <a:pt x="206" y="156"/>
                      <a:pt x="206" y="156"/>
                      <a:pt x="206" y="156"/>
                    </a:cubicBezTo>
                    <a:cubicBezTo>
                      <a:pt x="210" y="159"/>
                      <a:pt x="212" y="163"/>
                      <a:pt x="210" y="167"/>
                    </a:cubicBezTo>
                    <a:lnTo>
                      <a:pt x="202" y="179"/>
                    </a:lnTo>
                    <a:close/>
                    <a:moveTo>
                      <a:pt x="202" y="81"/>
                    </a:moveTo>
                    <a:cubicBezTo>
                      <a:pt x="202" y="94"/>
                      <a:pt x="202" y="94"/>
                      <a:pt x="202" y="94"/>
                    </a:cubicBezTo>
                    <a:cubicBezTo>
                      <a:pt x="199" y="92"/>
                      <a:pt x="195" y="93"/>
                      <a:pt x="193" y="97"/>
                    </a:cubicBezTo>
                    <a:cubicBezTo>
                      <a:pt x="191" y="99"/>
                      <a:pt x="189" y="102"/>
                      <a:pt x="187" y="105"/>
                    </a:cubicBezTo>
                    <a:cubicBezTo>
                      <a:pt x="185" y="109"/>
                      <a:pt x="186" y="114"/>
                      <a:pt x="190" y="116"/>
                    </a:cubicBezTo>
                    <a:cubicBezTo>
                      <a:pt x="194" y="118"/>
                      <a:pt x="198" y="121"/>
                      <a:pt x="202" y="123"/>
                    </a:cubicBezTo>
                    <a:cubicBezTo>
                      <a:pt x="202" y="123"/>
                      <a:pt x="202" y="123"/>
                      <a:pt x="202" y="123"/>
                    </a:cubicBezTo>
                    <a:cubicBezTo>
                      <a:pt x="202" y="131"/>
                      <a:pt x="202" y="131"/>
                      <a:pt x="202" y="131"/>
                    </a:cubicBezTo>
                    <a:cubicBezTo>
                      <a:pt x="179" y="117"/>
                      <a:pt x="179" y="117"/>
                      <a:pt x="179" y="117"/>
                    </a:cubicBezTo>
                    <a:cubicBezTo>
                      <a:pt x="179" y="99"/>
                      <a:pt x="179" y="99"/>
                      <a:pt x="179" y="99"/>
                    </a:cubicBezTo>
                    <a:cubicBezTo>
                      <a:pt x="184" y="91"/>
                      <a:pt x="184" y="91"/>
                      <a:pt x="184" y="91"/>
                    </a:cubicBezTo>
                    <a:cubicBezTo>
                      <a:pt x="186" y="88"/>
                      <a:pt x="185" y="83"/>
                      <a:pt x="182" y="81"/>
                    </a:cubicBezTo>
                    <a:cubicBezTo>
                      <a:pt x="179" y="80"/>
                      <a:pt x="179" y="80"/>
                      <a:pt x="179" y="80"/>
                    </a:cubicBezTo>
                    <a:cubicBezTo>
                      <a:pt x="179" y="67"/>
                      <a:pt x="179" y="67"/>
                      <a:pt x="179" y="67"/>
                    </a:cubicBezTo>
                    <a:cubicBezTo>
                      <a:pt x="202" y="81"/>
                      <a:pt x="202" y="81"/>
                      <a:pt x="202" y="81"/>
                    </a:cubicBezTo>
                    <a:close/>
                    <a:moveTo>
                      <a:pt x="202" y="137"/>
                    </a:moveTo>
                    <a:cubicBezTo>
                      <a:pt x="202" y="137"/>
                      <a:pt x="202" y="137"/>
                      <a:pt x="202" y="137"/>
                    </a:cubicBezTo>
                    <a:cubicBezTo>
                      <a:pt x="179" y="124"/>
                      <a:pt x="179" y="124"/>
                      <a:pt x="179" y="124"/>
                    </a:cubicBezTo>
                    <a:cubicBezTo>
                      <a:pt x="179" y="131"/>
                      <a:pt x="179" y="131"/>
                      <a:pt x="179" y="131"/>
                    </a:cubicBezTo>
                    <a:cubicBezTo>
                      <a:pt x="180" y="131"/>
                      <a:pt x="180" y="131"/>
                      <a:pt x="180" y="132"/>
                    </a:cubicBezTo>
                    <a:cubicBezTo>
                      <a:pt x="184" y="134"/>
                      <a:pt x="188" y="136"/>
                      <a:pt x="192" y="139"/>
                    </a:cubicBezTo>
                    <a:cubicBezTo>
                      <a:pt x="196" y="141"/>
                      <a:pt x="197" y="146"/>
                      <a:pt x="195" y="149"/>
                    </a:cubicBezTo>
                    <a:cubicBezTo>
                      <a:pt x="193" y="152"/>
                      <a:pt x="191" y="155"/>
                      <a:pt x="189" y="158"/>
                    </a:cubicBezTo>
                    <a:cubicBezTo>
                      <a:pt x="187" y="161"/>
                      <a:pt x="183" y="163"/>
                      <a:pt x="179" y="161"/>
                    </a:cubicBezTo>
                    <a:cubicBezTo>
                      <a:pt x="179" y="202"/>
                      <a:pt x="179" y="202"/>
                      <a:pt x="179" y="202"/>
                    </a:cubicBezTo>
                    <a:cubicBezTo>
                      <a:pt x="186" y="206"/>
                      <a:pt x="186" y="206"/>
                      <a:pt x="186" y="206"/>
                    </a:cubicBezTo>
                    <a:cubicBezTo>
                      <a:pt x="202" y="179"/>
                      <a:pt x="202" y="179"/>
                      <a:pt x="202" y="179"/>
                    </a:cubicBezTo>
                    <a:lnTo>
                      <a:pt x="202" y="137"/>
                    </a:lnTo>
                    <a:close/>
                    <a:moveTo>
                      <a:pt x="179" y="67"/>
                    </a:moveTo>
                    <a:cubicBezTo>
                      <a:pt x="179" y="80"/>
                      <a:pt x="179" y="80"/>
                      <a:pt x="179" y="80"/>
                    </a:cubicBezTo>
                    <a:cubicBezTo>
                      <a:pt x="170" y="74"/>
                      <a:pt x="170" y="74"/>
                      <a:pt x="170" y="74"/>
                    </a:cubicBezTo>
                    <a:cubicBezTo>
                      <a:pt x="166" y="72"/>
                      <a:pt x="161" y="73"/>
                      <a:pt x="159" y="76"/>
                    </a:cubicBezTo>
                    <a:cubicBezTo>
                      <a:pt x="158" y="79"/>
                      <a:pt x="156" y="82"/>
                      <a:pt x="154" y="85"/>
                    </a:cubicBezTo>
                    <a:cubicBezTo>
                      <a:pt x="154" y="85"/>
                      <a:pt x="154" y="86"/>
                      <a:pt x="154" y="86"/>
                    </a:cubicBezTo>
                    <a:cubicBezTo>
                      <a:pt x="154" y="51"/>
                      <a:pt x="154" y="51"/>
                      <a:pt x="154" y="51"/>
                    </a:cubicBezTo>
                    <a:cubicBezTo>
                      <a:pt x="179" y="67"/>
                      <a:pt x="179" y="67"/>
                      <a:pt x="179" y="67"/>
                    </a:cubicBezTo>
                    <a:close/>
                    <a:moveTo>
                      <a:pt x="179" y="99"/>
                    </a:moveTo>
                    <a:cubicBezTo>
                      <a:pt x="179" y="117"/>
                      <a:pt x="179" y="117"/>
                      <a:pt x="179" y="117"/>
                    </a:cubicBezTo>
                    <a:cubicBezTo>
                      <a:pt x="154" y="101"/>
                      <a:pt x="154" y="101"/>
                      <a:pt x="154" y="101"/>
                    </a:cubicBezTo>
                    <a:cubicBezTo>
                      <a:pt x="154" y="92"/>
                      <a:pt x="154" y="92"/>
                      <a:pt x="154" y="92"/>
                    </a:cubicBezTo>
                    <a:cubicBezTo>
                      <a:pt x="154" y="93"/>
                      <a:pt x="155" y="95"/>
                      <a:pt x="157" y="95"/>
                    </a:cubicBezTo>
                    <a:cubicBezTo>
                      <a:pt x="161" y="98"/>
                      <a:pt x="165" y="100"/>
                      <a:pt x="169" y="103"/>
                    </a:cubicBezTo>
                    <a:cubicBezTo>
                      <a:pt x="172" y="105"/>
                      <a:pt x="177" y="104"/>
                      <a:pt x="179" y="100"/>
                    </a:cubicBezTo>
                    <a:cubicBezTo>
                      <a:pt x="179" y="99"/>
                      <a:pt x="179" y="99"/>
                      <a:pt x="179" y="99"/>
                    </a:cubicBezTo>
                    <a:close/>
                    <a:moveTo>
                      <a:pt x="179" y="124"/>
                    </a:moveTo>
                    <a:cubicBezTo>
                      <a:pt x="154" y="108"/>
                      <a:pt x="154" y="108"/>
                      <a:pt x="154" y="108"/>
                    </a:cubicBezTo>
                    <a:cubicBezTo>
                      <a:pt x="154" y="115"/>
                      <a:pt x="154" y="115"/>
                      <a:pt x="154" y="115"/>
                    </a:cubicBezTo>
                    <a:cubicBezTo>
                      <a:pt x="159" y="119"/>
                      <a:pt x="159" y="119"/>
                      <a:pt x="159" y="119"/>
                    </a:cubicBezTo>
                    <a:cubicBezTo>
                      <a:pt x="162" y="121"/>
                      <a:pt x="164" y="125"/>
                      <a:pt x="161" y="129"/>
                    </a:cubicBezTo>
                    <a:cubicBezTo>
                      <a:pt x="160" y="132"/>
                      <a:pt x="158" y="135"/>
                      <a:pt x="156" y="138"/>
                    </a:cubicBezTo>
                    <a:cubicBezTo>
                      <a:pt x="155" y="139"/>
                      <a:pt x="155" y="140"/>
                      <a:pt x="154" y="140"/>
                    </a:cubicBezTo>
                    <a:cubicBezTo>
                      <a:pt x="154" y="171"/>
                      <a:pt x="154" y="171"/>
                      <a:pt x="154" y="171"/>
                    </a:cubicBezTo>
                    <a:cubicBezTo>
                      <a:pt x="156" y="171"/>
                      <a:pt x="159" y="172"/>
                      <a:pt x="162" y="173"/>
                    </a:cubicBezTo>
                    <a:cubicBezTo>
                      <a:pt x="169" y="178"/>
                      <a:pt x="171" y="187"/>
                      <a:pt x="167" y="195"/>
                    </a:cubicBezTo>
                    <a:cubicBezTo>
                      <a:pt x="170" y="197"/>
                      <a:pt x="174" y="199"/>
                      <a:pt x="178" y="201"/>
                    </a:cubicBezTo>
                    <a:cubicBezTo>
                      <a:pt x="179" y="202"/>
                      <a:pt x="179" y="202"/>
                      <a:pt x="179" y="202"/>
                    </a:cubicBezTo>
                    <a:cubicBezTo>
                      <a:pt x="179" y="161"/>
                      <a:pt x="179" y="161"/>
                      <a:pt x="179" y="161"/>
                    </a:cubicBezTo>
                    <a:cubicBezTo>
                      <a:pt x="179" y="161"/>
                      <a:pt x="179" y="161"/>
                      <a:pt x="179" y="161"/>
                    </a:cubicBezTo>
                    <a:cubicBezTo>
                      <a:pt x="175" y="158"/>
                      <a:pt x="171" y="156"/>
                      <a:pt x="167" y="153"/>
                    </a:cubicBezTo>
                    <a:cubicBezTo>
                      <a:pt x="163" y="151"/>
                      <a:pt x="162" y="146"/>
                      <a:pt x="164" y="143"/>
                    </a:cubicBezTo>
                    <a:cubicBezTo>
                      <a:pt x="166" y="140"/>
                      <a:pt x="168" y="137"/>
                      <a:pt x="170" y="134"/>
                    </a:cubicBezTo>
                    <a:cubicBezTo>
                      <a:pt x="172" y="131"/>
                      <a:pt x="176" y="129"/>
                      <a:pt x="179" y="131"/>
                    </a:cubicBezTo>
                    <a:cubicBezTo>
                      <a:pt x="179" y="124"/>
                      <a:pt x="179" y="124"/>
                      <a:pt x="179" y="124"/>
                    </a:cubicBezTo>
                    <a:close/>
                    <a:moveTo>
                      <a:pt x="154" y="197"/>
                    </a:moveTo>
                    <a:cubicBezTo>
                      <a:pt x="154" y="176"/>
                      <a:pt x="154" y="176"/>
                      <a:pt x="154" y="176"/>
                    </a:cubicBezTo>
                    <a:cubicBezTo>
                      <a:pt x="155" y="176"/>
                      <a:pt x="157" y="177"/>
                      <a:pt x="159" y="178"/>
                    </a:cubicBezTo>
                    <a:cubicBezTo>
                      <a:pt x="164" y="181"/>
                      <a:pt x="165" y="187"/>
                      <a:pt x="162" y="192"/>
                    </a:cubicBezTo>
                    <a:cubicBezTo>
                      <a:pt x="160" y="195"/>
                      <a:pt x="157" y="197"/>
                      <a:pt x="154" y="197"/>
                    </a:cubicBezTo>
                    <a:close/>
                    <a:moveTo>
                      <a:pt x="154" y="51"/>
                    </a:moveTo>
                    <a:cubicBezTo>
                      <a:pt x="154" y="86"/>
                      <a:pt x="154" y="86"/>
                      <a:pt x="154" y="86"/>
                    </a:cubicBezTo>
                    <a:cubicBezTo>
                      <a:pt x="153" y="88"/>
                      <a:pt x="153" y="90"/>
                      <a:pt x="154" y="92"/>
                    </a:cubicBezTo>
                    <a:cubicBezTo>
                      <a:pt x="154" y="101"/>
                      <a:pt x="154" y="101"/>
                      <a:pt x="154" y="101"/>
                    </a:cubicBezTo>
                    <a:cubicBezTo>
                      <a:pt x="136" y="91"/>
                      <a:pt x="136" y="91"/>
                      <a:pt x="136" y="91"/>
                    </a:cubicBezTo>
                    <a:cubicBezTo>
                      <a:pt x="136" y="83"/>
                      <a:pt x="136" y="83"/>
                      <a:pt x="136" y="83"/>
                    </a:cubicBezTo>
                    <a:cubicBezTo>
                      <a:pt x="139" y="85"/>
                      <a:pt x="144" y="83"/>
                      <a:pt x="146" y="80"/>
                    </a:cubicBezTo>
                    <a:cubicBezTo>
                      <a:pt x="147" y="77"/>
                      <a:pt x="149" y="74"/>
                      <a:pt x="151" y="71"/>
                    </a:cubicBezTo>
                    <a:cubicBezTo>
                      <a:pt x="153" y="68"/>
                      <a:pt x="152" y="63"/>
                      <a:pt x="149" y="61"/>
                    </a:cubicBezTo>
                    <a:cubicBezTo>
                      <a:pt x="145" y="58"/>
                      <a:pt x="141" y="56"/>
                      <a:pt x="137" y="54"/>
                    </a:cubicBezTo>
                    <a:cubicBezTo>
                      <a:pt x="136" y="53"/>
                      <a:pt x="136" y="53"/>
                      <a:pt x="136" y="53"/>
                    </a:cubicBezTo>
                    <a:cubicBezTo>
                      <a:pt x="136" y="40"/>
                      <a:pt x="136" y="40"/>
                      <a:pt x="136" y="40"/>
                    </a:cubicBezTo>
                    <a:cubicBezTo>
                      <a:pt x="154" y="51"/>
                      <a:pt x="154" y="51"/>
                      <a:pt x="154" y="51"/>
                    </a:cubicBezTo>
                    <a:close/>
                    <a:moveTo>
                      <a:pt x="154" y="108"/>
                    </a:moveTo>
                    <a:cubicBezTo>
                      <a:pt x="136" y="97"/>
                      <a:pt x="136" y="97"/>
                      <a:pt x="136" y="97"/>
                    </a:cubicBezTo>
                    <a:cubicBezTo>
                      <a:pt x="136" y="114"/>
                      <a:pt x="136" y="114"/>
                      <a:pt x="136" y="114"/>
                    </a:cubicBezTo>
                    <a:cubicBezTo>
                      <a:pt x="136" y="114"/>
                      <a:pt x="136" y="114"/>
                      <a:pt x="136" y="114"/>
                    </a:cubicBezTo>
                    <a:cubicBezTo>
                      <a:pt x="139" y="110"/>
                      <a:pt x="143" y="109"/>
                      <a:pt x="147" y="111"/>
                    </a:cubicBezTo>
                    <a:cubicBezTo>
                      <a:pt x="154" y="115"/>
                      <a:pt x="154" y="115"/>
                      <a:pt x="154" y="115"/>
                    </a:cubicBezTo>
                    <a:cubicBezTo>
                      <a:pt x="154" y="108"/>
                      <a:pt x="154" y="108"/>
                      <a:pt x="154" y="108"/>
                    </a:cubicBezTo>
                    <a:close/>
                    <a:moveTo>
                      <a:pt x="154" y="140"/>
                    </a:moveTo>
                    <a:cubicBezTo>
                      <a:pt x="154" y="171"/>
                      <a:pt x="154" y="171"/>
                      <a:pt x="154" y="171"/>
                    </a:cubicBezTo>
                    <a:cubicBezTo>
                      <a:pt x="148" y="171"/>
                      <a:pt x="143" y="174"/>
                      <a:pt x="140" y="178"/>
                    </a:cubicBezTo>
                    <a:cubicBezTo>
                      <a:pt x="136" y="176"/>
                      <a:pt x="136" y="176"/>
                      <a:pt x="136" y="176"/>
                    </a:cubicBezTo>
                    <a:cubicBezTo>
                      <a:pt x="136" y="134"/>
                      <a:pt x="136" y="134"/>
                      <a:pt x="136" y="134"/>
                    </a:cubicBezTo>
                    <a:cubicBezTo>
                      <a:pt x="146" y="140"/>
                      <a:pt x="146" y="140"/>
                      <a:pt x="146" y="140"/>
                    </a:cubicBezTo>
                    <a:cubicBezTo>
                      <a:pt x="148" y="142"/>
                      <a:pt x="151" y="142"/>
                      <a:pt x="154" y="140"/>
                    </a:cubicBezTo>
                    <a:close/>
                    <a:moveTo>
                      <a:pt x="154" y="176"/>
                    </a:moveTo>
                    <a:cubicBezTo>
                      <a:pt x="150" y="176"/>
                      <a:pt x="147" y="178"/>
                      <a:pt x="145" y="181"/>
                    </a:cubicBezTo>
                    <a:cubicBezTo>
                      <a:pt x="142" y="186"/>
                      <a:pt x="143" y="192"/>
                      <a:pt x="148" y="195"/>
                    </a:cubicBezTo>
                    <a:cubicBezTo>
                      <a:pt x="150" y="197"/>
                      <a:pt x="152" y="197"/>
                      <a:pt x="154" y="197"/>
                    </a:cubicBezTo>
                    <a:lnTo>
                      <a:pt x="154" y="176"/>
                    </a:lnTo>
                    <a:close/>
                    <a:moveTo>
                      <a:pt x="136" y="40"/>
                    </a:moveTo>
                    <a:cubicBezTo>
                      <a:pt x="136" y="53"/>
                      <a:pt x="136" y="53"/>
                      <a:pt x="136" y="53"/>
                    </a:cubicBezTo>
                    <a:cubicBezTo>
                      <a:pt x="133" y="52"/>
                      <a:pt x="128" y="53"/>
                      <a:pt x="126" y="56"/>
                    </a:cubicBezTo>
                    <a:cubicBezTo>
                      <a:pt x="124" y="59"/>
                      <a:pt x="123" y="62"/>
                      <a:pt x="121" y="65"/>
                    </a:cubicBezTo>
                    <a:cubicBezTo>
                      <a:pt x="119" y="68"/>
                      <a:pt x="120" y="73"/>
                      <a:pt x="123" y="75"/>
                    </a:cubicBezTo>
                    <a:cubicBezTo>
                      <a:pt x="127" y="78"/>
                      <a:pt x="131" y="80"/>
                      <a:pt x="135" y="83"/>
                    </a:cubicBezTo>
                    <a:cubicBezTo>
                      <a:pt x="136" y="83"/>
                      <a:pt x="136" y="83"/>
                      <a:pt x="136" y="83"/>
                    </a:cubicBezTo>
                    <a:cubicBezTo>
                      <a:pt x="136" y="91"/>
                      <a:pt x="136" y="91"/>
                      <a:pt x="136" y="91"/>
                    </a:cubicBezTo>
                    <a:cubicBezTo>
                      <a:pt x="113" y="77"/>
                      <a:pt x="113" y="77"/>
                      <a:pt x="113" y="77"/>
                    </a:cubicBezTo>
                    <a:cubicBezTo>
                      <a:pt x="113" y="59"/>
                      <a:pt x="113" y="59"/>
                      <a:pt x="113" y="59"/>
                    </a:cubicBezTo>
                    <a:cubicBezTo>
                      <a:pt x="118" y="51"/>
                      <a:pt x="118" y="51"/>
                      <a:pt x="118" y="51"/>
                    </a:cubicBezTo>
                    <a:cubicBezTo>
                      <a:pt x="120" y="47"/>
                      <a:pt x="119" y="43"/>
                      <a:pt x="115" y="41"/>
                    </a:cubicBezTo>
                    <a:cubicBezTo>
                      <a:pt x="113" y="39"/>
                      <a:pt x="113" y="39"/>
                      <a:pt x="113" y="39"/>
                    </a:cubicBezTo>
                    <a:cubicBezTo>
                      <a:pt x="113" y="26"/>
                      <a:pt x="113" y="26"/>
                      <a:pt x="113" y="26"/>
                    </a:cubicBezTo>
                    <a:cubicBezTo>
                      <a:pt x="136" y="40"/>
                      <a:pt x="136" y="40"/>
                      <a:pt x="136" y="40"/>
                    </a:cubicBezTo>
                    <a:close/>
                    <a:moveTo>
                      <a:pt x="136" y="97"/>
                    </a:moveTo>
                    <a:cubicBezTo>
                      <a:pt x="113" y="83"/>
                      <a:pt x="113" y="83"/>
                      <a:pt x="113" y="83"/>
                    </a:cubicBezTo>
                    <a:cubicBezTo>
                      <a:pt x="113" y="91"/>
                      <a:pt x="113" y="91"/>
                      <a:pt x="113" y="91"/>
                    </a:cubicBezTo>
                    <a:cubicBezTo>
                      <a:pt x="113" y="91"/>
                      <a:pt x="114" y="91"/>
                      <a:pt x="114" y="91"/>
                    </a:cubicBezTo>
                    <a:cubicBezTo>
                      <a:pt x="118" y="93"/>
                      <a:pt x="122" y="96"/>
                      <a:pt x="126" y="98"/>
                    </a:cubicBezTo>
                    <a:cubicBezTo>
                      <a:pt x="129" y="100"/>
                      <a:pt x="130" y="105"/>
                      <a:pt x="128" y="109"/>
                    </a:cubicBezTo>
                    <a:cubicBezTo>
                      <a:pt x="126" y="112"/>
                      <a:pt x="125" y="115"/>
                      <a:pt x="123" y="117"/>
                    </a:cubicBezTo>
                    <a:cubicBezTo>
                      <a:pt x="121" y="121"/>
                      <a:pt x="117" y="122"/>
                      <a:pt x="113" y="120"/>
                    </a:cubicBezTo>
                    <a:cubicBezTo>
                      <a:pt x="113" y="162"/>
                      <a:pt x="113" y="162"/>
                      <a:pt x="113" y="162"/>
                    </a:cubicBezTo>
                    <a:cubicBezTo>
                      <a:pt x="119" y="166"/>
                      <a:pt x="119" y="166"/>
                      <a:pt x="119" y="166"/>
                    </a:cubicBezTo>
                    <a:cubicBezTo>
                      <a:pt x="136" y="176"/>
                      <a:pt x="136" y="176"/>
                      <a:pt x="136" y="176"/>
                    </a:cubicBezTo>
                    <a:cubicBezTo>
                      <a:pt x="136" y="134"/>
                      <a:pt x="136" y="134"/>
                      <a:pt x="136" y="134"/>
                    </a:cubicBezTo>
                    <a:cubicBezTo>
                      <a:pt x="134" y="133"/>
                      <a:pt x="134" y="133"/>
                      <a:pt x="134" y="133"/>
                    </a:cubicBezTo>
                    <a:cubicBezTo>
                      <a:pt x="130" y="131"/>
                      <a:pt x="129" y="126"/>
                      <a:pt x="131" y="123"/>
                    </a:cubicBezTo>
                    <a:cubicBezTo>
                      <a:pt x="136" y="114"/>
                      <a:pt x="136" y="114"/>
                      <a:pt x="136" y="114"/>
                    </a:cubicBezTo>
                    <a:lnTo>
                      <a:pt x="136" y="97"/>
                    </a:lnTo>
                    <a:close/>
                    <a:moveTo>
                      <a:pt x="113" y="26"/>
                    </a:moveTo>
                    <a:cubicBezTo>
                      <a:pt x="113" y="39"/>
                      <a:pt x="113" y="39"/>
                      <a:pt x="113" y="39"/>
                    </a:cubicBezTo>
                    <a:cubicBezTo>
                      <a:pt x="103" y="33"/>
                      <a:pt x="103" y="33"/>
                      <a:pt x="103" y="33"/>
                    </a:cubicBezTo>
                    <a:cubicBezTo>
                      <a:pt x="100" y="31"/>
                      <a:pt x="95" y="32"/>
                      <a:pt x="93" y="36"/>
                    </a:cubicBezTo>
                    <a:cubicBezTo>
                      <a:pt x="91" y="39"/>
                      <a:pt x="89" y="42"/>
                      <a:pt x="88" y="45"/>
                    </a:cubicBezTo>
                    <a:cubicBezTo>
                      <a:pt x="86" y="48"/>
                      <a:pt x="87" y="53"/>
                      <a:pt x="90" y="55"/>
                    </a:cubicBezTo>
                    <a:cubicBezTo>
                      <a:pt x="94" y="57"/>
                      <a:pt x="98" y="60"/>
                      <a:pt x="102" y="62"/>
                    </a:cubicBezTo>
                    <a:cubicBezTo>
                      <a:pt x="106" y="64"/>
                      <a:pt x="110" y="63"/>
                      <a:pt x="112" y="60"/>
                    </a:cubicBezTo>
                    <a:cubicBezTo>
                      <a:pt x="113" y="59"/>
                      <a:pt x="113" y="59"/>
                      <a:pt x="113" y="59"/>
                    </a:cubicBezTo>
                    <a:cubicBezTo>
                      <a:pt x="113" y="77"/>
                      <a:pt x="113" y="77"/>
                      <a:pt x="113" y="77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7" y="27"/>
                      <a:pt x="86" y="23"/>
                      <a:pt x="82" y="20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113" y="26"/>
                      <a:pt x="113" y="26"/>
                      <a:pt x="113" y="26"/>
                    </a:cubicBezTo>
                    <a:close/>
                    <a:moveTo>
                      <a:pt x="113" y="83"/>
                    </a:move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70"/>
                      <a:pt x="80" y="70"/>
                      <a:pt x="80" y="70"/>
                    </a:cubicBezTo>
                    <a:cubicBezTo>
                      <a:pt x="80" y="70"/>
                      <a:pt x="80" y="71"/>
                      <a:pt x="80" y="71"/>
                    </a:cubicBezTo>
                    <a:cubicBezTo>
                      <a:pt x="85" y="73"/>
                      <a:pt x="89" y="76"/>
                      <a:pt x="93" y="78"/>
                    </a:cubicBezTo>
                    <a:cubicBezTo>
                      <a:pt x="96" y="80"/>
                      <a:pt x="97" y="85"/>
                      <a:pt x="95" y="88"/>
                    </a:cubicBezTo>
                    <a:cubicBezTo>
                      <a:pt x="93" y="91"/>
                      <a:pt x="91" y="94"/>
                      <a:pt x="90" y="97"/>
                    </a:cubicBezTo>
                    <a:cubicBezTo>
                      <a:pt x="88" y="101"/>
                      <a:pt x="83" y="102"/>
                      <a:pt x="80" y="100"/>
                    </a:cubicBezTo>
                    <a:cubicBezTo>
                      <a:pt x="80" y="142"/>
                      <a:pt x="80" y="142"/>
                      <a:pt x="80" y="142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05" y="157"/>
                      <a:pt x="107" y="158"/>
                      <a:pt x="108" y="159"/>
                    </a:cubicBezTo>
                    <a:cubicBezTo>
                      <a:pt x="113" y="162"/>
                      <a:pt x="113" y="162"/>
                      <a:pt x="113" y="162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09" y="118"/>
                      <a:pt x="105" y="115"/>
                      <a:pt x="100" y="113"/>
                    </a:cubicBezTo>
                    <a:cubicBezTo>
                      <a:pt x="97" y="110"/>
                      <a:pt x="96" y="106"/>
                      <a:pt x="98" y="102"/>
                    </a:cubicBezTo>
                    <a:cubicBezTo>
                      <a:pt x="100" y="99"/>
                      <a:pt x="102" y="96"/>
                      <a:pt x="103" y="94"/>
                    </a:cubicBezTo>
                    <a:cubicBezTo>
                      <a:pt x="106" y="90"/>
                      <a:pt x="110" y="89"/>
                      <a:pt x="113" y="91"/>
                    </a:cubicBezTo>
                    <a:lnTo>
                      <a:pt x="113" y="83"/>
                    </a:lnTo>
                    <a:close/>
                    <a:moveTo>
                      <a:pt x="61" y="118"/>
                    </a:moveTo>
                    <a:cubicBezTo>
                      <a:pt x="66" y="121"/>
                      <a:pt x="68" y="127"/>
                      <a:pt x="65" y="132"/>
                    </a:cubicBezTo>
                    <a:cubicBezTo>
                      <a:pt x="63" y="135"/>
                      <a:pt x="59" y="137"/>
                      <a:pt x="56" y="137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8" y="116"/>
                      <a:pt x="59" y="117"/>
                      <a:pt x="61" y="118"/>
                    </a:cubicBezTo>
                    <a:close/>
                    <a:moveTo>
                      <a:pt x="80" y="6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67" y="11"/>
                      <a:pt x="62" y="12"/>
                      <a:pt x="60" y="15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61" y="0"/>
                      <a:pt x="69" y="0"/>
                      <a:pt x="76" y="4"/>
                    </a:cubicBezTo>
                    <a:cubicBezTo>
                      <a:pt x="80" y="6"/>
                      <a:pt x="80" y="6"/>
                      <a:pt x="80" y="6"/>
                    </a:cubicBezTo>
                    <a:close/>
                    <a:moveTo>
                      <a:pt x="80" y="39"/>
                    </a:moveTo>
                    <a:cubicBezTo>
                      <a:pt x="80" y="56"/>
                      <a:pt x="80" y="56"/>
                      <a:pt x="80" y="56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7" y="35"/>
                    </a:cubicBezTo>
                    <a:cubicBezTo>
                      <a:pt x="61" y="37"/>
                      <a:pt x="65" y="40"/>
                      <a:pt x="69" y="42"/>
                    </a:cubicBezTo>
                    <a:cubicBezTo>
                      <a:pt x="73" y="44"/>
                      <a:pt x="77" y="43"/>
                      <a:pt x="79" y="40"/>
                    </a:cubicBezTo>
                    <a:cubicBezTo>
                      <a:pt x="80" y="39"/>
                      <a:pt x="80" y="39"/>
                      <a:pt x="80" y="39"/>
                    </a:cubicBezTo>
                    <a:close/>
                    <a:moveTo>
                      <a:pt x="80" y="63"/>
                    </a:move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62" y="60"/>
                      <a:pt x="64" y="65"/>
                      <a:pt x="62" y="68"/>
                    </a:cubicBezTo>
                    <a:cubicBezTo>
                      <a:pt x="56" y="78"/>
                      <a:pt x="56" y="78"/>
                      <a:pt x="56" y="78"/>
                    </a:cubicBezTo>
                    <a:cubicBezTo>
                      <a:pt x="56" y="111"/>
                      <a:pt x="56" y="111"/>
                      <a:pt x="56" y="111"/>
                    </a:cubicBezTo>
                    <a:cubicBezTo>
                      <a:pt x="59" y="111"/>
                      <a:pt x="61" y="112"/>
                      <a:pt x="64" y="113"/>
                    </a:cubicBezTo>
                    <a:cubicBezTo>
                      <a:pt x="71" y="118"/>
                      <a:pt x="73" y="127"/>
                      <a:pt x="69" y="135"/>
                    </a:cubicBezTo>
                    <a:cubicBezTo>
                      <a:pt x="80" y="142"/>
                      <a:pt x="80" y="142"/>
                      <a:pt x="80" y="142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0" y="100"/>
                      <a:pt x="80" y="100"/>
                      <a:pt x="79" y="100"/>
                    </a:cubicBezTo>
                    <a:cubicBezTo>
                      <a:pt x="75" y="97"/>
                      <a:pt x="71" y="95"/>
                      <a:pt x="67" y="92"/>
                    </a:cubicBezTo>
                    <a:cubicBezTo>
                      <a:pt x="64" y="90"/>
                      <a:pt x="63" y="86"/>
                      <a:pt x="65" y="82"/>
                    </a:cubicBezTo>
                    <a:cubicBezTo>
                      <a:pt x="67" y="79"/>
                      <a:pt x="68" y="76"/>
                      <a:pt x="70" y="73"/>
                    </a:cubicBezTo>
                    <a:cubicBezTo>
                      <a:pt x="72" y="70"/>
                      <a:pt x="77" y="69"/>
                      <a:pt x="80" y="70"/>
                    </a:cubicBezTo>
                    <a:lnTo>
                      <a:pt x="80" y="63"/>
                    </a:lnTo>
                    <a:close/>
                    <a:moveTo>
                      <a:pt x="56" y="137"/>
                    </a:moveTo>
                    <a:cubicBezTo>
                      <a:pt x="54" y="137"/>
                      <a:pt x="52" y="137"/>
                      <a:pt x="50" y="136"/>
                    </a:cubicBezTo>
                    <a:cubicBezTo>
                      <a:pt x="45" y="133"/>
                      <a:pt x="44" y="126"/>
                      <a:pt x="47" y="121"/>
                    </a:cubicBezTo>
                    <a:cubicBezTo>
                      <a:pt x="49" y="118"/>
                      <a:pt x="52" y="116"/>
                      <a:pt x="56" y="116"/>
                    </a:cubicBezTo>
                    <a:cubicBezTo>
                      <a:pt x="56" y="137"/>
                      <a:pt x="56" y="137"/>
                      <a:pt x="56" y="137"/>
                    </a:cubicBezTo>
                    <a:close/>
                    <a:moveTo>
                      <a:pt x="56" y="4"/>
                    </a:moveTo>
                    <a:cubicBezTo>
                      <a:pt x="56" y="22"/>
                      <a:pt x="56" y="22"/>
                      <a:pt x="56" y="22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3" y="27"/>
                      <a:pt x="53" y="31"/>
                      <a:pt x="56" y="34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8"/>
                      <a:pt x="45" y="39"/>
                      <a:pt x="44" y="41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4" y="48"/>
                      <a:pt x="39" y="49"/>
                      <a:pt x="37" y="53"/>
                    </a:cubicBezTo>
                    <a:cubicBezTo>
                      <a:pt x="28" y="68"/>
                      <a:pt x="18" y="83"/>
                      <a:pt x="9" y="98"/>
                    </a:cubicBezTo>
                    <a:cubicBezTo>
                      <a:pt x="6" y="96"/>
                      <a:pt x="3" y="95"/>
                      <a:pt x="0" y="93"/>
                    </a:cubicBezTo>
                    <a:cubicBezTo>
                      <a:pt x="18" y="65"/>
                      <a:pt x="35" y="36"/>
                      <a:pt x="52" y="8"/>
                    </a:cubicBezTo>
                    <a:cubicBezTo>
                      <a:pt x="53" y="7"/>
                      <a:pt x="54" y="5"/>
                      <a:pt x="56" y="4"/>
                    </a:cubicBezTo>
                    <a:close/>
                    <a:moveTo>
                      <a:pt x="56" y="78"/>
                    </a:moveTo>
                    <a:cubicBezTo>
                      <a:pt x="34" y="114"/>
                      <a:pt x="34" y="114"/>
                      <a:pt x="34" y="114"/>
                    </a:cubicBezTo>
                    <a:cubicBezTo>
                      <a:pt x="37" y="115"/>
                      <a:pt x="40" y="117"/>
                      <a:pt x="42" y="119"/>
                    </a:cubicBezTo>
                    <a:cubicBezTo>
                      <a:pt x="45" y="114"/>
                      <a:pt x="51" y="111"/>
                      <a:pt x="56" y="111"/>
                    </a:cubicBezTo>
                    <a:lnTo>
                      <a:pt x="56" y="78"/>
                    </a:lnTo>
                    <a:close/>
                  </a:path>
                </a:pathLst>
              </a:custGeom>
              <a:solidFill>
                <a:srgbClr val="E79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 flipH="1">
                <a:off x="3771902" y="3702050"/>
                <a:ext cx="130175" cy="217488"/>
              </a:xfrm>
              <a:custGeom>
                <a:avLst/>
                <a:gdLst>
                  <a:gd name="T0" fmla="*/ 96 w 115"/>
                  <a:gd name="T1" fmla="*/ 191 h 191"/>
                  <a:gd name="T2" fmla="*/ 110 w 115"/>
                  <a:gd name="T3" fmla="*/ 186 h 191"/>
                  <a:gd name="T4" fmla="*/ 84 w 115"/>
                  <a:gd name="T5" fmla="*/ 106 h 191"/>
                  <a:gd name="T6" fmla="*/ 92 w 115"/>
                  <a:gd name="T7" fmla="*/ 106 h 191"/>
                  <a:gd name="T8" fmla="*/ 108 w 115"/>
                  <a:gd name="T9" fmla="*/ 79 h 191"/>
                  <a:gd name="T10" fmla="*/ 98 w 115"/>
                  <a:gd name="T11" fmla="*/ 66 h 191"/>
                  <a:gd name="T12" fmla="*/ 112 w 115"/>
                  <a:gd name="T13" fmla="*/ 32 h 191"/>
                  <a:gd name="T14" fmla="*/ 75 w 115"/>
                  <a:gd name="T15" fmla="*/ 12 h 191"/>
                  <a:gd name="T16" fmla="*/ 66 w 115"/>
                  <a:gd name="T17" fmla="*/ 16 h 191"/>
                  <a:gd name="T18" fmla="*/ 34 w 115"/>
                  <a:gd name="T19" fmla="*/ 3 h 191"/>
                  <a:gd name="T20" fmla="*/ 13 w 115"/>
                  <a:gd name="T21" fmla="*/ 39 h 191"/>
                  <a:gd name="T22" fmla="*/ 16 w 115"/>
                  <a:gd name="T23" fmla="*/ 47 h 191"/>
                  <a:gd name="T24" fmla="*/ 3 w 115"/>
                  <a:gd name="T25" fmla="*/ 74 h 191"/>
                  <a:gd name="T26" fmla="*/ 24 w 115"/>
                  <a:gd name="T27" fmla="*/ 90 h 191"/>
                  <a:gd name="T28" fmla="*/ 21 w 115"/>
                  <a:gd name="T29" fmla="*/ 111 h 191"/>
                  <a:gd name="T30" fmla="*/ 57 w 115"/>
                  <a:gd name="T31" fmla="*/ 132 h 191"/>
                  <a:gd name="T32" fmla="*/ 73 w 115"/>
                  <a:gd name="T33" fmla="*/ 122 h 191"/>
                  <a:gd name="T34" fmla="*/ 96 w 115"/>
                  <a:gd name="T35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191">
                    <a:moveTo>
                      <a:pt x="96" y="191"/>
                    </a:moveTo>
                    <a:cubicBezTo>
                      <a:pt x="101" y="189"/>
                      <a:pt x="106" y="188"/>
                      <a:pt x="110" y="186"/>
                    </a:cubicBezTo>
                    <a:cubicBezTo>
                      <a:pt x="84" y="106"/>
                      <a:pt x="84" y="106"/>
                      <a:pt x="84" y="106"/>
                    </a:cubicBezTo>
                    <a:cubicBezTo>
                      <a:pt x="87" y="107"/>
                      <a:pt x="90" y="107"/>
                      <a:pt x="92" y="106"/>
                    </a:cubicBezTo>
                    <a:cubicBezTo>
                      <a:pt x="104" y="103"/>
                      <a:pt x="111" y="91"/>
                      <a:pt x="108" y="79"/>
                    </a:cubicBezTo>
                    <a:cubicBezTo>
                      <a:pt x="106" y="73"/>
                      <a:pt x="103" y="69"/>
                      <a:pt x="98" y="66"/>
                    </a:cubicBezTo>
                    <a:cubicBezTo>
                      <a:pt x="109" y="59"/>
                      <a:pt x="115" y="46"/>
                      <a:pt x="112" y="32"/>
                    </a:cubicBezTo>
                    <a:cubicBezTo>
                      <a:pt x="107" y="17"/>
                      <a:pt x="91" y="7"/>
                      <a:pt x="75" y="12"/>
                    </a:cubicBezTo>
                    <a:cubicBezTo>
                      <a:pt x="72" y="12"/>
                      <a:pt x="69" y="14"/>
                      <a:pt x="66" y="16"/>
                    </a:cubicBezTo>
                    <a:cubicBezTo>
                      <a:pt x="59" y="5"/>
                      <a:pt x="46" y="0"/>
                      <a:pt x="34" y="3"/>
                    </a:cubicBezTo>
                    <a:cubicBezTo>
                      <a:pt x="18" y="7"/>
                      <a:pt x="8" y="24"/>
                      <a:pt x="13" y="39"/>
                    </a:cubicBezTo>
                    <a:cubicBezTo>
                      <a:pt x="13" y="42"/>
                      <a:pt x="15" y="45"/>
                      <a:pt x="16" y="47"/>
                    </a:cubicBezTo>
                    <a:cubicBezTo>
                      <a:pt x="6" y="51"/>
                      <a:pt x="0" y="63"/>
                      <a:pt x="3" y="74"/>
                    </a:cubicBezTo>
                    <a:cubicBezTo>
                      <a:pt x="5" y="83"/>
                      <a:pt x="14" y="90"/>
                      <a:pt x="24" y="90"/>
                    </a:cubicBezTo>
                    <a:cubicBezTo>
                      <a:pt x="20" y="96"/>
                      <a:pt x="19" y="104"/>
                      <a:pt x="21" y="111"/>
                    </a:cubicBezTo>
                    <a:cubicBezTo>
                      <a:pt x="25" y="127"/>
                      <a:pt x="42" y="136"/>
                      <a:pt x="57" y="132"/>
                    </a:cubicBezTo>
                    <a:cubicBezTo>
                      <a:pt x="64" y="130"/>
                      <a:pt x="70" y="127"/>
                      <a:pt x="73" y="122"/>
                    </a:cubicBezTo>
                    <a:lnTo>
                      <a:pt x="96" y="19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 flipH="1">
                <a:off x="2816227" y="3681413"/>
                <a:ext cx="144463" cy="227013"/>
              </a:xfrm>
              <a:custGeom>
                <a:avLst/>
                <a:gdLst>
                  <a:gd name="T0" fmla="*/ 29 w 127"/>
                  <a:gd name="T1" fmla="*/ 198 h 201"/>
                  <a:gd name="T2" fmla="*/ 44 w 127"/>
                  <a:gd name="T3" fmla="*/ 201 h 201"/>
                  <a:gd name="T4" fmla="*/ 61 w 127"/>
                  <a:gd name="T5" fmla="*/ 118 h 201"/>
                  <a:gd name="T6" fmla="*/ 69 w 127"/>
                  <a:gd name="T7" fmla="*/ 122 h 201"/>
                  <a:gd name="T8" fmla="*/ 96 w 127"/>
                  <a:gd name="T9" fmla="*/ 107 h 201"/>
                  <a:gd name="T10" fmla="*/ 94 w 127"/>
                  <a:gd name="T11" fmla="*/ 90 h 201"/>
                  <a:gd name="T12" fmla="*/ 122 w 127"/>
                  <a:gd name="T13" fmla="*/ 69 h 201"/>
                  <a:gd name="T14" fmla="*/ 102 w 127"/>
                  <a:gd name="T15" fmla="*/ 32 h 201"/>
                  <a:gd name="T16" fmla="*/ 92 w 127"/>
                  <a:gd name="T17" fmla="*/ 31 h 201"/>
                  <a:gd name="T18" fmla="*/ 70 w 127"/>
                  <a:gd name="T19" fmla="*/ 4 h 201"/>
                  <a:gd name="T20" fmla="*/ 33 w 127"/>
                  <a:gd name="T21" fmla="*/ 25 h 201"/>
                  <a:gd name="T22" fmla="*/ 32 w 127"/>
                  <a:gd name="T23" fmla="*/ 33 h 201"/>
                  <a:gd name="T24" fmla="*/ 8 w 127"/>
                  <a:gd name="T25" fmla="*/ 49 h 201"/>
                  <a:gd name="T26" fmla="*/ 17 w 127"/>
                  <a:gd name="T27" fmla="*/ 74 h 201"/>
                  <a:gd name="T28" fmla="*/ 5 w 127"/>
                  <a:gd name="T29" fmla="*/ 91 h 201"/>
                  <a:gd name="T30" fmla="*/ 25 w 127"/>
                  <a:gd name="T31" fmla="*/ 127 h 201"/>
                  <a:gd name="T32" fmla="*/ 44 w 127"/>
                  <a:gd name="T33" fmla="*/ 126 h 201"/>
                  <a:gd name="T34" fmla="*/ 29 w 127"/>
                  <a:gd name="T35" fmla="*/ 19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7" h="201">
                    <a:moveTo>
                      <a:pt x="29" y="198"/>
                    </a:moveTo>
                    <a:cubicBezTo>
                      <a:pt x="34" y="199"/>
                      <a:pt x="39" y="200"/>
                      <a:pt x="44" y="201"/>
                    </a:cubicBezTo>
                    <a:cubicBezTo>
                      <a:pt x="61" y="118"/>
                      <a:pt x="61" y="118"/>
                      <a:pt x="61" y="118"/>
                    </a:cubicBezTo>
                    <a:cubicBezTo>
                      <a:pt x="63" y="120"/>
                      <a:pt x="66" y="121"/>
                      <a:pt x="69" y="122"/>
                    </a:cubicBezTo>
                    <a:cubicBezTo>
                      <a:pt x="81" y="125"/>
                      <a:pt x="93" y="118"/>
                      <a:pt x="96" y="107"/>
                    </a:cubicBezTo>
                    <a:cubicBezTo>
                      <a:pt x="97" y="101"/>
                      <a:pt x="96" y="95"/>
                      <a:pt x="94" y="90"/>
                    </a:cubicBezTo>
                    <a:cubicBezTo>
                      <a:pt x="107" y="90"/>
                      <a:pt x="119" y="82"/>
                      <a:pt x="122" y="69"/>
                    </a:cubicBezTo>
                    <a:cubicBezTo>
                      <a:pt x="127" y="53"/>
                      <a:pt x="117" y="36"/>
                      <a:pt x="102" y="32"/>
                    </a:cubicBezTo>
                    <a:cubicBezTo>
                      <a:pt x="98" y="31"/>
                      <a:pt x="95" y="31"/>
                      <a:pt x="92" y="31"/>
                    </a:cubicBezTo>
                    <a:cubicBezTo>
                      <a:pt x="91" y="19"/>
                      <a:pt x="82" y="7"/>
                      <a:pt x="70" y="4"/>
                    </a:cubicBezTo>
                    <a:cubicBezTo>
                      <a:pt x="54" y="0"/>
                      <a:pt x="38" y="9"/>
                      <a:pt x="33" y="25"/>
                    </a:cubicBezTo>
                    <a:cubicBezTo>
                      <a:pt x="33" y="28"/>
                      <a:pt x="32" y="30"/>
                      <a:pt x="32" y="33"/>
                    </a:cubicBezTo>
                    <a:cubicBezTo>
                      <a:pt x="21" y="31"/>
                      <a:pt x="11" y="38"/>
                      <a:pt x="8" y="49"/>
                    </a:cubicBezTo>
                    <a:cubicBezTo>
                      <a:pt x="5" y="59"/>
                      <a:pt x="9" y="69"/>
                      <a:pt x="17" y="74"/>
                    </a:cubicBezTo>
                    <a:cubicBezTo>
                      <a:pt x="11" y="78"/>
                      <a:pt x="7" y="84"/>
                      <a:pt x="5" y="91"/>
                    </a:cubicBezTo>
                    <a:cubicBezTo>
                      <a:pt x="0" y="107"/>
                      <a:pt x="10" y="123"/>
                      <a:pt x="25" y="127"/>
                    </a:cubicBezTo>
                    <a:cubicBezTo>
                      <a:pt x="32" y="129"/>
                      <a:pt x="39" y="129"/>
                      <a:pt x="44" y="126"/>
                    </a:cubicBezTo>
                    <a:lnTo>
                      <a:pt x="29" y="198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5"/>
              <p:cNvSpPr>
                <a:spLocks noEditPoints="1"/>
              </p:cNvSpPr>
              <p:nvPr/>
            </p:nvSpPr>
            <p:spPr bwMode="auto">
              <a:xfrm flipH="1">
                <a:off x="3956052" y="3694113"/>
                <a:ext cx="530225" cy="531813"/>
              </a:xfrm>
              <a:custGeom>
                <a:avLst/>
                <a:gdLst>
                  <a:gd name="T0" fmla="*/ 389 w 467"/>
                  <a:gd name="T1" fmla="*/ 390 h 469"/>
                  <a:gd name="T2" fmla="*/ 404 w 467"/>
                  <a:gd name="T3" fmla="*/ 326 h 469"/>
                  <a:gd name="T4" fmla="*/ 376 w 467"/>
                  <a:gd name="T5" fmla="*/ 333 h 469"/>
                  <a:gd name="T6" fmla="*/ 375 w 467"/>
                  <a:gd name="T7" fmla="*/ 405 h 469"/>
                  <a:gd name="T8" fmla="*/ 367 w 467"/>
                  <a:gd name="T9" fmla="*/ 363 h 469"/>
                  <a:gd name="T10" fmla="*/ 361 w 467"/>
                  <a:gd name="T11" fmla="*/ 369 h 469"/>
                  <a:gd name="T12" fmla="*/ 358 w 467"/>
                  <a:gd name="T13" fmla="*/ 351 h 469"/>
                  <a:gd name="T14" fmla="*/ 353 w 467"/>
                  <a:gd name="T15" fmla="*/ 306 h 469"/>
                  <a:gd name="T16" fmla="*/ 347 w 467"/>
                  <a:gd name="T17" fmla="*/ 312 h 469"/>
                  <a:gd name="T18" fmla="*/ 352 w 467"/>
                  <a:gd name="T19" fmla="*/ 356 h 469"/>
                  <a:gd name="T20" fmla="*/ 331 w 467"/>
                  <a:gd name="T21" fmla="*/ 327 h 469"/>
                  <a:gd name="T22" fmla="*/ 317 w 467"/>
                  <a:gd name="T23" fmla="*/ 271 h 469"/>
                  <a:gd name="T24" fmla="*/ 317 w 467"/>
                  <a:gd name="T25" fmla="*/ 413 h 469"/>
                  <a:gd name="T26" fmla="*/ 308 w 467"/>
                  <a:gd name="T27" fmla="*/ 258 h 469"/>
                  <a:gd name="T28" fmla="*/ 301 w 467"/>
                  <a:gd name="T29" fmla="*/ 265 h 469"/>
                  <a:gd name="T30" fmla="*/ 295 w 467"/>
                  <a:gd name="T31" fmla="*/ 342 h 469"/>
                  <a:gd name="T32" fmla="*/ 290 w 467"/>
                  <a:gd name="T33" fmla="*/ 347 h 469"/>
                  <a:gd name="T34" fmla="*/ 287 w 467"/>
                  <a:gd name="T35" fmla="*/ 208 h 469"/>
                  <a:gd name="T36" fmla="*/ 281 w 467"/>
                  <a:gd name="T37" fmla="*/ 235 h 469"/>
                  <a:gd name="T38" fmla="*/ 274 w 467"/>
                  <a:gd name="T39" fmla="*/ 313 h 469"/>
                  <a:gd name="T40" fmla="*/ 264 w 467"/>
                  <a:gd name="T41" fmla="*/ 230 h 469"/>
                  <a:gd name="T42" fmla="*/ 246 w 467"/>
                  <a:gd name="T43" fmla="*/ 249 h 469"/>
                  <a:gd name="T44" fmla="*/ 268 w 467"/>
                  <a:gd name="T45" fmla="*/ 319 h 469"/>
                  <a:gd name="T46" fmla="*/ 258 w 467"/>
                  <a:gd name="T47" fmla="*/ 308 h 469"/>
                  <a:gd name="T48" fmla="*/ 233 w 467"/>
                  <a:gd name="T49" fmla="*/ 290 h 469"/>
                  <a:gd name="T50" fmla="*/ 237 w 467"/>
                  <a:gd name="T51" fmla="*/ 187 h 469"/>
                  <a:gd name="T52" fmla="*/ 236 w 467"/>
                  <a:gd name="T53" fmla="*/ 280 h 469"/>
                  <a:gd name="T54" fmla="*/ 233 w 467"/>
                  <a:gd name="T55" fmla="*/ 141 h 469"/>
                  <a:gd name="T56" fmla="*/ 216 w 467"/>
                  <a:gd name="T57" fmla="*/ 137 h 469"/>
                  <a:gd name="T58" fmla="*/ 221 w 467"/>
                  <a:gd name="T59" fmla="*/ 224 h 469"/>
                  <a:gd name="T60" fmla="*/ 211 w 467"/>
                  <a:gd name="T61" fmla="*/ 213 h 469"/>
                  <a:gd name="T62" fmla="*/ 230 w 467"/>
                  <a:gd name="T63" fmla="*/ 194 h 469"/>
                  <a:gd name="T64" fmla="*/ 227 w 467"/>
                  <a:gd name="T65" fmla="*/ 268 h 469"/>
                  <a:gd name="T66" fmla="*/ 220 w 467"/>
                  <a:gd name="T67" fmla="*/ 275 h 469"/>
                  <a:gd name="T68" fmla="*/ 198 w 467"/>
                  <a:gd name="T69" fmla="*/ 106 h 469"/>
                  <a:gd name="T70" fmla="*/ 205 w 467"/>
                  <a:gd name="T71" fmla="*/ 240 h 469"/>
                  <a:gd name="T72" fmla="*/ 198 w 467"/>
                  <a:gd name="T73" fmla="*/ 247 h 469"/>
                  <a:gd name="T74" fmla="*/ 191 w 467"/>
                  <a:gd name="T75" fmla="*/ 183 h 469"/>
                  <a:gd name="T76" fmla="*/ 197 w 467"/>
                  <a:gd name="T77" fmla="*/ 248 h 469"/>
                  <a:gd name="T78" fmla="*/ 185 w 467"/>
                  <a:gd name="T79" fmla="*/ 189 h 469"/>
                  <a:gd name="T80" fmla="*/ 175 w 467"/>
                  <a:gd name="T81" fmla="*/ 304 h 469"/>
                  <a:gd name="T82" fmla="*/ 168 w 467"/>
                  <a:gd name="T83" fmla="*/ 113 h 469"/>
                  <a:gd name="T84" fmla="*/ 161 w 467"/>
                  <a:gd name="T85" fmla="*/ 121 h 469"/>
                  <a:gd name="T86" fmla="*/ 155 w 467"/>
                  <a:gd name="T87" fmla="*/ 197 h 469"/>
                  <a:gd name="T88" fmla="*/ 143 w 467"/>
                  <a:gd name="T89" fmla="*/ 89 h 469"/>
                  <a:gd name="T90" fmla="*/ 152 w 467"/>
                  <a:gd name="T91" fmla="*/ 187 h 469"/>
                  <a:gd name="T92" fmla="*/ 145 w 467"/>
                  <a:gd name="T93" fmla="*/ 136 h 469"/>
                  <a:gd name="T94" fmla="*/ 138 w 467"/>
                  <a:gd name="T95" fmla="*/ 214 h 469"/>
                  <a:gd name="T96" fmla="*/ 127 w 467"/>
                  <a:gd name="T97" fmla="*/ 105 h 469"/>
                  <a:gd name="T98" fmla="*/ 138 w 467"/>
                  <a:gd name="T99" fmla="*/ 58 h 469"/>
                  <a:gd name="T100" fmla="*/ 128 w 467"/>
                  <a:gd name="T101" fmla="*/ 174 h 469"/>
                  <a:gd name="T102" fmla="*/ 121 w 467"/>
                  <a:gd name="T103" fmla="*/ 111 h 469"/>
                  <a:gd name="T104" fmla="*/ 126 w 467"/>
                  <a:gd name="T105" fmla="*/ 85 h 469"/>
                  <a:gd name="T106" fmla="*/ 117 w 467"/>
                  <a:gd name="T107" fmla="*/ 246 h 469"/>
                  <a:gd name="T108" fmla="*/ 114 w 467"/>
                  <a:gd name="T109" fmla="*/ 118 h 469"/>
                  <a:gd name="T110" fmla="*/ 109 w 467"/>
                  <a:gd name="T111" fmla="*/ 101 h 469"/>
                  <a:gd name="T112" fmla="*/ 103 w 467"/>
                  <a:gd name="T113" fmla="*/ 58 h 469"/>
                  <a:gd name="T114" fmla="*/ 101 w 467"/>
                  <a:gd name="T115" fmla="*/ 109 h 469"/>
                  <a:gd name="T116" fmla="*/ 85 w 467"/>
                  <a:gd name="T117" fmla="*/ 75 h 469"/>
                  <a:gd name="T118" fmla="*/ 84 w 467"/>
                  <a:gd name="T119" fmla="*/ 126 h 469"/>
                  <a:gd name="T120" fmla="*/ 79 w 467"/>
                  <a:gd name="T121" fmla="*/ 81 h 469"/>
                  <a:gd name="T122" fmla="*/ 60 w 467"/>
                  <a:gd name="T123" fmla="*/ 100 h 469"/>
                  <a:gd name="T124" fmla="*/ 53 w 467"/>
                  <a:gd name="T125" fmla="*/ 107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7" h="469">
                    <a:moveTo>
                      <a:pt x="467" y="341"/>
                    </a:moveTo>
                    <a:cubicBezTo>
                      <a:pt x="421" y="386"/>
                      <a:pt x="421" y="386"/>
                      <a:pt x="421" y="386"/>
                    </a:cubicBezTo>
                    <a:cubicBezTo>
                      <a:pt x="421" y="344"/>
                      <a:pt x="421" y="344"/>
                      <a:pt x="421" y="344"/>
                    </a:cubicBezTo>
                    <a:cubicBezTo>
                      <a:pt x="429" y="351"/>
                      <a:pt x="429" y="351"/>
                      <a:pt x="429" y="351"/>
                    </a:cubicBezTo>
                    <a:cubicBezTo>
                      <a:pt x="432" y="348"/>
                      <a:pt x="435" y="344"/>
                      <a:pt x="439" y="341"/>
                    </a:cubicBezTo>
                    <a:cubicBezTo>
                      <a:pt x="421" y="323"/>
                      <a:pt x="421" y="323"/>
                      <a:pt x="421" y="323"/>
                    </a:cubicBezTo>
                    <a:cubicBezTo>
                      <a:pt x="421" y="295"/>
                      <a:pt x="421" y="295"/>
                      <a:pt x="421" y="295"/>
                    </a:cubicBezTo>
                    <a:lnTo>
                      <a:pt x="467" y="341"/>
                    </a:lnTo>
                    <a:close/>
                    <a:moveTo>
                      <a:pt x="421" y="386"/>
                    </a:moveTo>
                    <a:cubicBezTo>
                      <a:pt x="410" y="397"/>
                      <a:pt x="410" y="397"/>
                      <a:pt x="410" y="397"/>
                    </a:cubicBezTo>
                    <a:cubicBezTo>
                      <a:pt x="410" y="369"/>
                      <a:pt x="410" y="369"/>
                      <a:pt x="410" y="369"/>
                    </a:cubicBezTo>
                    <a:cubicBezTo>
                      <a:pt x="416" y="363"/>
                      <a:pt x="416" y="363"/>
                      <a:pt x="416" y="363"/>
                    </a:cubicBezTo>
                    <a:cubicBezTo>
                      <a:pt x="410" y="357"/>
                      <a:pt x="410" y="357"/>
                      <a:pt x="410" y="357"/>
                    </a:cubicBezTo>
                    <a:cubicBezTo>
                      <a:pt x="410" y="332"/>
                      <a:pt x="410" y="332"/>
                      <a:pt x="410" y="332"/>
                    </a:cubicBezTo>
                    <a:cubicBezTo>
                      <a:pt x="421" y="344"/>
                      <a:pt x="421" y="344"/>
                      <a:pt x="421" y="344"/>
                    </a:cubicBezTo>
                    <a:cubicBezTo>
                      <a:pt x="421" y="386"/>
                      <a:pt x="421" y="386"/>
                      <a:pt x="421" y="386"/>
                    </a:cubicBezTo>
                    <a:close/>
                    <a:moveTo>
                      <a:pt x="410" y="284"/>
                    </a:moveTo>
                    <a:cubicBezTo>
                      <a:pt x="421" y="295"/>
                      <a:pt x="421" y="295"/>
                      <a:pt x="421" y="295"/>
                    </a:cubicBezTo>
                    <a:cubicBezTo>
                      <a:pt x="421" y="323"/>
                      <a:pt x="421" y="323"/>
                      <a:pt x="421" y="323"/>
                    </a:cubicBezTo>
                    <a:cubicBezTo>
                      <a:pt x="414" y="316"/>
                      <a:pt x="414" y="316"/>
                      <a:pt x="414" y="316"/>
                    </a:cubicBezTo>
                    <a:cubicBezTo>
                      <a:pt x="410" y="320"/>
                      <a:pt x="410" y="320"/>
                      <a:pt x="410" y="320"/>
                    </a:cubicBezTo>
                    <a:lnTo>
                      <a:pt x="410" y="284"/>
                    </a:lnTo>
                    <a:close/>
                    <a:moveTo>
                      <a:pt x="410" y="397"/>
                    </a:moveTo>
                    <a:cubicBezTo>
                      <a:pt x="386" y="421"/>
                      <a:pt x="386" y="421"/>
                      <a:pt x="386" y="421"/>
                    </a:cubicBezTo>
                    <a:cubicBezTo>
                      <a:pt x="386" y="393"/>
                      <a:pt x="386" y="393"/>
                      <a:pt x="386" y="393"/>
                    </a:cubicBezTo>
                    <a:cubicBezTo>
                      <a:pt x="386" y="393"/>
                      <a:pt x="386" y="393"/>
                      <a:pt x="386" y="393"/>
                    </a:cubicBezTo>
                    <a:cubicBezTo>
                      <a:pt x="386" y="393"/>
                      <a:pt x="386" y="393"/>
                      <a:pt x="386" y="393"/>
                    </a:cubicBezTo>
                    <a:cubicBezTo>
                      <a:pt x="386" y="393"/>
                      <a:pt x="386" y="393"/>
                      <a:pt x="386" y="393"/>
                    </a:cubicBezTo>
                    <a:cubicBezTo>
                      <a:pt x="387" y="393"/>
                      <a:pt x="387" y="393"/>
                      <a:pt x="387" y="393"/>
                    </a:cubicBezTo>
                    <a:cubicBezTo>
                      <a:pt x="387" y="393"/>
                      <a:pt x="387" y="393"/>
                      <a:pt x="387" y="393"/>
                    </a:cubicBezTo>
                    <a:cubicBezTo>
                      <a:pt x="387" y="393"/>
                      <a:pt x="387" y="393"/>
                      <a:pt x="387" y="393"/>
                    </a:cubicBezTo>
                    <a:cubicBezTo>
                      <a:pt x="387" y="393"/>
                      <a:pt x="387" y="393"/>
                      <a:pt x="387" y="393"/>
                    </a:cubicBezTo>
                    <a:cubicBezTo>
                      <a:pt x="387" y="392"/>
                      <a:pt x="387" y="392"/>
                      <a:pt x="387" y="392"/>
                    </a:cubicBezTo>
                    <a:cubicBezTo>
                      <a:pt x="387" y="392"/>
                      <a:pt x="387" y="392"/>
                      <a:pt x="387" y="392"/>
                    </a:cubicBezTo>
                    <a:cubicBezTo>
                      <a:pt x="387" y="392"/>
                      <a:pt x="387" y="392"/>
                      <a:pt x="387" y="392"/>
                    </a:cubicBezTo>
                    <a:cubicBezTo>
                      <a:pt x="388" y="392"/>
                      <a:pt x="388" y="392"/>
                      <a:pt x="388" y="392"/>
                    </a:cubicBezTo>
                    <a:cubicBezTo>
                      <a:pt x="388" y="392"/>
                      <a:pt x="388" y="392"/>
                      <a:pt x="388" y="392"/>
                    </a:cubicBezTo>
                    <a:cubicBezTo>
                      <a:pt x="388" y="392"/>
                      <a:pt x="388" y="392"/>
                      <a:pt x="388" y="392"/>
                    </a:cubicBezTo>
                    <a:cubicBezTo>
                      <a:pt x="388" y="392"/>
                      <a:pt x="388" y="392"/>
                      <a:pt x="388" y="392"/>
                    </a:cubicBezTo>
                    <a:cubicBezTo>
                      <a:pt x="388" y="391"/>
                      <a:pt x="388" y="391"/>
                      <a:pt x="388" y="391"/>
                    </a:cubicBezTo>
                    <a:cubicBezTo>
                      <a:pt x="388" y="391"/>
                      <a:pt x="388" y="391"/>
                      <a:pt x="388" y="391"/>
                    </a:cubicBezTo>
                    <a:cubicBezTo>
                      <a:pt x="388" y="391"/>
                      <a:pt x="388" y="391"/>
                      <a:pt x="388" y="391"/>
                    </a:cubicBezTo>
                    <a:cubicBezTo>
                      <a:pt x="388" y="391"/>
                      <a:pt x="388" y="391"/>
                      <a:pt x="388" y="391"/>
                    </a:cubicBezTo>
                    <a:cubicBezTo>
                      <a:pt x="388" y="391"/>
                      <a:pt x="388" y="391"/>
                      <a:pt x="388" y="391"/>
                    </a:cubicBezTo>
                    <a:cubicBezTo>
                      <a:pt x="389" y="391"/>
                      <a:pt x="389" y="391"/>
                      <a:pt x="389" y="391"/>
                    </a:cubicBezTo>
                    <a:cubicBezTo>
                      <a:pt x="389" y="391"/>
                      <a:pt x="389" y="391"/>
                      <a:pt x="389" y="391"/>
                    </a:cubicBezTo>
                    <a:cubicBezTo>
                      <a:pt x="389" y="390"/>
                      <a:pt x="389" y="390"/>
                      <a:pt x="389" y="390"/>
                    </a:cubicBezTo>
                    <a:cubicBezTo>
                      <a:pt x="389" y="390"/>
                      <a:pt x="389" y="390"/>
                      <a:pt x="389" y="390"/>
                    </a:cubicBezTo>
                    <a:cubicBezTo>
                      <a:pt x="389" y="390"/>
                      <a:pt x="389" y="390"/>
                      <a:pt x="389" y="390"/>
                    </a:cubicBezTo>
                    <a:cubicBezTo>
                      <a:pt x="389" y="390"/>
                      <a:pt x="389" y="390"/>
                      <a:pt x="389" y="390"/>
                    </a:cubicBezTo>
                    <a:cubicBezTo>
                      <a:pt x="389" y="390"/>
                      <a:pt x="389" y="390"/>
                      <a:pt x="389" y="390"/>
                    </a:cubicBezTo>
                    <a:cubicBezTo>
                      <a:pt x="390" y="390"/>
                      <a:pt x="390" y="390"/>
                      <a:pt x="390" y="390"/>
                    </a:cubicBezTo>
                    <a:cubicBezTo>
                      <a:pt x="390" y="390"/>
                      <a:pt x="390" y="390"/>
                      <a:pt x="390" y="390"/>
                    </a:cubicBezTo>
                    <a:cubicBezTo>
                      <a:pt x="390" y="390"/>
                      <a:pt x="390" y="390"/>
                      <a:pt x="390" y="390"/>
                    </a:cubicBezTo>
                    <a:cubicBezTo>
                      <a:pt x="390" y="389"/>
                      <a:pt x="390" y="389"/>
                      <a:pt x="390" y="389"/>
                    </a:cubicBezTo>
                    <a:cubicBezTo>
                      <a:pt x="390" y="389"/>
                      <a:pt x="390" y="389"/>
                      <a:pt x="390" y="389"/>
                    </a:cubicBezTo>
                    <a:cubicBezTo>
                      <a:pt x="390" y="389"/>
                      <a:pt x="390" y="389"/>
                      <a:pt x="390" y="389"/>
                    </a:cubicBezTo>
                    <a:cubicBezTo>
                      <a:pt x="390" y="389"/>
                      <a:pt x="390" y="389"/>
                      <a:pt x="390" y="389"/>
                    </a:cubicBezTo>
                    <a:cubicBezTo>
                      <a:pt x="391" y="389"/>
                      <a:pt x="391" y="389"/>
                      <a:pt x="391" y="389"/>
                    </a:cubicBezTo>
                    <a:cubicBezTo>
                      <a:pt x="391" y="389"/>
                      <a:pt x="391" y="389"/>
                      <a:pt x="391" y="389"/>
                    </a:cubicBezTo>
                    <a:cubicBezTo>
                      <a:pt x="391" y="389"/>
                      <a:pt x="391" y="389"/>
                      <a:pt x="391" y="389"/>
                    </a:cubicBezTo>
                    <a:cubicBezTo>
                      <a:pt x="391" y="388"/>
                      <a:pt x="391" y="388"/>
                      <a:pt x="391" y="388"/>
                    </a:cubicBezTo>
                    <a:cubicBezTo>
                      <a:pt x="391" y="388"/>
                      <a:pt x="391" y="388"/>
                      <a:pt x="391" y="388"/>
                    </a:cubicBezTo>
                    <a:cubicBezTo>
                      <a:pt x="391" y="388"/>
                      <a:pt x="391" y="388"/>
                      <a:pt x="391" y="388"/>
                    </a:cubicBezTo>
                    <a:cubicBezTo>
                      <a:pt x="391" y="388"/>
                      <a:pt x="391" y="388"/>
                      <a:pt x="391" y="388"/>
                    </a:cubicBezTo>
                    <a:cubicBezTo>
                      <a:pt x="392" y="388"/>
                      <a:pt x="392" y="388"/>
                      <a:pt x="392" y="388"/>
                    </a:cubicBezTo>
                    <a:cubicBezTo>
                      <a:pt x="392" y="388"/>
                      <a:pt x="392" y="388"/>
                      <a:pt x="392" y="388"/>
                    </a:cubicBezTo>
                    <a:cubicBezTo>
                      <a:pt x="392" y="388"/>
                      <a:pt x="392" y="388"/>
                      <a:pt x="392" y="388"/>
                    </a:cubicBezTo>
                    <a:cubicBezTo>
                      <a:pt x="392" y="388"/>
                      <a:pt x="392" y="388"/>
                      <a:pt x="392" y="388"/>
                    </a:cubicBezTo>
                    <a:cubicBezTo>
                      <a:pt x="392" y="387"/>
                      <a:pt x="392" y="387"/>
                      <a:pt x="392" y="387"/>
                    </a:cubicBezTo>
                    <a:cubicBezTo>
                      <a:pt x="392" y="387"/>
                      <a:pt x="392" y="387"/>
                      <a:pt x="392" y="387"/>
                    </a:cubicBezTo>
                    <a:cubicBezTo>
                      <a:pt x="392" y="387"/>
                      <a:pt x="392" y="387"/>
                      <a:pt x="392" y="387"/>
                    </a:cubicBezTo>
                    <a:cubicBezTo>
                      <a:pt x="393" y="387"/>
                      <a:pt x="393" y="387"/>
                      <a:pt x="393" y="387"/>
                    </a:cubicBezTo>
                    <a:cubicBezTo>
                      <a:pt x="393" y="387"/>
                      <a:pt x="393" y="387"/>
                      <a:pt x="393" y="387"/>
                    </a:cubicBezTo>
                    <a:cubicBezTo>
                      <a:pt x="393" y="387"/>
                      <a:pt x="393" y="387"/>
                      <a:pt x="393" y="387"/>
                    </a:cubicBezTo>
                    <a:cubicBezTo>
                      <a:pt x="393" y="387"/>
                      <a:pt x="393" y="387"/>
                      <a:pt x="393" y="387"/>
                    </a:cubicBezTo>
                    <a:cubicBezTo>
                      <a:pt x="393" y="386"/>
                      <a:pt x="393" y="386"/>
                      <a:pt x="393" y="386"/>
                    </a:cubicBezTo>
                    <a:cubicBezTo>
                      <a:pt x="393" y="386"/>
                      <a:pt x="393" y="386"/>
                      <a:pt x="393" y="386"/>
                    </a:cubicBezTo>
                    <a:cubicBezTo>
                      <a:pt x="393" y="386"/>
                      <a:pt x="393" y="386"/>
                      <a:pt x="393" y="386"/>
                    </a:cubicBezTo>
                    <a:cubicBezTo>
                      <a:pt x="393" y="386"/>
                      <a:pt x="393" y="386"/>
                      <a:pt x="393" y="386"/>
                    </a:cubicBezTo>
                    <a:cubicBezTo>
                      <a:pt x="394" y="386"/>
                      <a:pt x="394" y="386"/>
                      <a:pt x="394" y="386"/>
                    </a:cubicBezTo>
                    <a:cubicBezTo>
                      <a:pt x="386" y="378"/>
                      <a:pt x="386" y="378"/>
                      <a:pt x="386" y="378"/>
                    </a:cubicBezTo>
                    <a:cubicBezTo>
                      <a:pt x="386" y="353"/>
                      <a:pt x="386" y="353"/>
                      <a:pt x="386" y="353"/>
                    </a:cubicBezTo>
                    <a:cubicBezTo>
                      <a:pt x="406" y="373"/>
                      <a:pt x="406" y="373"/>
                      <a:pt x="406" y="373"/>
                    </a:cubicBezTo>
                    <a:cubicBezTo>
                      <a:pt x="410" y="369"/>
                      <a:pt x="410" y="369"/>
                      <a:pt x="410" y="369"/>
                    </a:cubicBezTo>
                    <a:cubicBezTo>
                      <a:pt x="410" y="397"/>
                      <a:pt x="410" y="397"/>
                      <a:pt x="410" y="397"/>
                    </a:cubicBezTo>
                    <a:close/>
                    <a:moveTo>
                      <a:pt x="386" y="259"/>
                    </a:moveTo>
                    <a:cubicBezTo>
                      <a:pt x="386" y="288"/>
                      <a:pt x="386" y="288"/>
                      <a:pt x="386" y="288"/>
                    </a:cubicBezTo>
                    <a:cubicBezTo>
                      <a:pt x="403" y="305"/>
                      <a:pt x="403" y="305"/>
                      <a:pt x="403" y="305"/>
                    </a:cubicBezTo>
                    <a:cubicBezTo>
                      <a:pt x="400" y="309"/>
                      <a:pt x="397" y="312"/>
                      <a:pt x="393" y="315"/>
                    </a:cubicBezTo>
                    <a:cubicBezTo>
                      <a:pt x="386" y="308"/>
                      <a:pt x="386" y="308"/>
                      <a:pt x="386" y="308"/>
                    </a:cubicBezTo>
                    <a:cubicBezTo>
                      <a:pt x="386" y="344"/>
                      <a:pt x="386" y="344"/>
                      <a:pt x="386" y="344"/>
                    </a:cubicBezTo>
                    <a:cubicBezTo>
                      <a:pt x="392" y="338"/>
                      <a:pt x="392" y="338"/>
                      <a:pt x="392" y="338"/>
                    </a:cubicBezTo>
                    <a:cubicBezTo>
                      <a:pt x="410" y="357"/>
                      <a:pt x="410" y="357"/>
                      <a:pt x="410" y="357"/>
                    </a:cubicBezTo>
                    <a:cubicBezTo>
                      <a:pt x="410" y="332"/>
                      <a:pt x="410" y="332"/>
                      <a:pt x="410" y="332"/>
                    </a:cubicBezTo>
                    <a:cubicBezTo>
                      <a:pt x="404" y="326"/>
                      <a:pt x="404" y="326"/>
                      <a:pt x="404" y="326"/>
                    </a:cubicBezTo>
                    <a:cubicBezTo>
                      <a:pt x="410" y="320"/>
                      <a:pt x="410" y="320"/>
                      <a:pt x="410" y="320"/>
                    </a:cubicBezTo>
                    <a:cubicBezTo>
                      <a:pt x="410" y="284"/>
                      <a:pt x="410" y="284"/>
                      <a:pt x="410" y="284"/>
                    </a:cubicBezTo>
                    <a:lnTo>
                      <a:pt x="386" y="259"/>
                    </a:lnTo>
                    <a:close/>
                    <a:moveTo>
                      <a:pt x="386" y="421"/>
                    </a:moveTo>
                    <a:cubicBezTo>
                      <a:pt x="375" y="432"/>
                      <a:pt x="375" y="432"/>
                      <a:pt x="375" y="432"/>
                    </a:cubicBezTo>
                    <a:cubicBezTo>
                      <a:pt x="375" y="405"/>
                      <a:pt x="375" y="405"/>
                      <a:pt x="375" y="405"/>
                    </a:cubicBezTo>
                    <a:cubicBezTo>
                      <a:pt x="383" y="396"/>
                      <a:pt x="383" y="396"/>
                      <a:pt x="383" y="396"/>
                    </a:cubicBezTo>
                    <a:cubicBezTo>
                      <a:pt x="384" y="396"/>
                      <a:pt x="384" y="396"/>
                      <a:pt x="384" y="396"/>
                    </a:cubicBezTo>
                    <a:cubicBezTo>
                      <a:pt x="384" y="396"/>
                      <a:pt x="384" y="396"/>
                      <a:pt x="384" y="396"/>
                    </a:cubicBezTo>
                    <a:cubicBezTo>
                      <a:pt x="384" y="395"/>
                      <a:pt x="384" y="395"/>
                      <a:pt x="384" y="395"/>
                    </a:cubicBezTo>
                    <a:cubicBezTo>
                      <a:pt x="384" y="395"/>
                      <a:pt x="384" y="395"/>
                      <a:pt x="384" y="395"/>
                    </a:cubicBezTo>
                    <a:cubicBezTo>
                      <a:pt x="384" y="395"/>
                      <a:pt x="384" y="395"/>
                      <a:pt x="384" y="395"/>
                    </a:cubicBezTo>
                    <a:cubicBezTo>
                      <a:pt x="384" y="395"/>
                      <a:pt x="384" y="395"/>
                      <a:pt x="384" y="395"/>
                    </a:cubicBezTo>
                    <a:cubicBezTo>
                      <a:pt x="384" y="395"/>
                      <a:pt x="384" y="395"/>
                      <a:pt x="384" y="395"/>
                    </a:cubicBezTo>
                    <a:cubicBezTo>
                      <a:pt x="385" y="395"/>
                      <a:pt x="385" y="395"/>
                      <a:pt x="385" y="395"/>
                    </a:cubicBezTo>
                    <a:cubicBezTo>
                      <a:pt x="385" y="395"/>
                      <a:pt x="385" y="395"/>
                      <a:pt x="385" y="395"/>
                    </a:cubicBezTo>
                    <a:cubicBezTo>
                      <a:pt x="385" y="395"/>
                      <a:pt x="385" y="395"/>
                      <a:pt x="385" y="395"/>
                    </a:cubicBezTo>
                    <a:cubicBezTo>
                      <a:pt x="385" y="394"/>
                      <a:pt x="385" y="394"/>
                      <a:pt x="385" y="394"/>
                    </a:cubicBezTo>
                    <a:cubicBezTo>
                      <a:pt x="385" y="394"/>
                      <a:pt x="385" y="394"/>
                      <a:pt x="385" y="394"/>
                    </a:cubicBezTo>
                    <a:cubicBezTo>
                      <a:pt x="385" y="394"/>
                      <a:pt x="385" y="394"/>
                      <a:pt x="385" y="394"/>
                    </a:cubicBezTo>
                    <a:cubicBezTo>
                      <a:pt x="385" y="394"/>
                      <a:pt x="385" y="394"/>
                      <a:pt x="385" y="394"/>
                    </a:cubicBezTo>
                    <a:cubicBezTo>
                      <a:pt x="385" y="394"/>
                      <a:pt x="385" y="394"/>
                      <a:pt x="385" y="394"/>
                    </a:cubicBezTo>
                    <a:cubicBezTo>
                      <a:pt x="386" y="394"/>
                      <a:pt x="386" y="394"/>
                      <a:pt x="386" y="394"/>
                    </a:cubicBezTo>
                    <a:cubicBezTo>
                      <a:pt x="386" y="394"/>
                      <a:pt x="386" y="394"/>
                      <a:pt x="386" y="394"/>
                    </a:cubicBezTo>
                    <a:cubicBezTo>
                      <a:pt x="386" y="394"/>
                      <a:pt x="386" y="394"/>
                      <a:pt x="386" y="394"/>
                    </a:cubicBezTo>
                    <a:cubicBezTo>
                      <a:pt x="386" y="393"/>
                      <a:pt x="386" y="393"/>
                      <a:pt x="386" y="393"/>
                    </a:cubicBezTo>
                    <a:cubicBezTo>
                      <a:pt x="386" y="393"/>
                      <a:pt x="386" y="393"/>
                      <a:pt x="386" y="393"/>
                    </a:cubicBezTo>
                    <a:cubicBezTo>
                      <a:pt x="386" y="421"/>
                      <a:pt x="386" y="421"/>
                      <a:pt x="386" y="421"/>
                    </a:cubicBezTo>
                    <a:close/>
                    <a:moveTo>
                      <a:pt x="375" y="248"/>
                    </a:moveTo>
                    <a:cubicBezTo>
                      <a:pt x="386" y="259"/>
                      <a:pt x="386" y="259"/>
                      <a:pt x="386" y="259"/>
                    </a:cubicBezTo>
                    <a:cubicBezTo>
                      <a:pt x="386" y="288"/>
                      <a:pt x="386" y="288"/>
                      <a:pt x="386" y="288"/>
                    </a:cubicBezTo>
                    <a:cubicBezTo>
                      <a:pt x="379" y="280"/>
                      <a:pt x="379" y="280"/>
                      <a:pt x="379" y="280"/>
                    </a:cubicBezTo>
                    <a:cubicBezTo>
                      <a:pt x="375" y="284"/>
                      <a:pt x="375" y="284"/>
                      <a:pt x="375" y="284"/>
                    </a:cubicBezTo>
                    <a:cubicBezTo>
                      <a:pt x="375" y="248"/>
                      <a:pt x="375" y="248"/>
                      <a:pt x="375" y="248"/>
                    </a:cubicBezTo>
                    <a:close/>
                    <a:moveTo>
                      <a:pt x="386" y="308"/>
                    </a:moveTo>
                    <a:cubicBezTo>
                      <a:pt x="386" y="344"/>
                      <a:pt x="386" y="344"/>
                      <a:pt x="386" y="344"/>
                    </a:cubicBezTo>
                    <a:cubicBezTo>
                      <a:pt x="381" y="349"/>
                      <a:pt x="381" y="349"/>
                      <a:pt x="381" y="349"/>
                    </a:cubicBezTo>
                    <a:cubicBezTo>
                      <a:pt x="386" y="353"/>
                      <a:pt x="386" y="353"/>
                      <a:pt x="386" y="353"/>
                    </a:cubicBezTo>
                    <a:cubicBezTo>
                      <a:pt x="386" y="378"/>
                      <a:pt x="386" y="378"/>
                      <a:pt x="386" y="378"/>
                    </a:cubicBezTo>
                    <a:cubicBezTo>
                      <a:pt x="375" y="367"/>
                      <a:pt x="375" y="367"/>
                      <a:pt x="375" y="367"/>
                    </a:cubicBezTo>
                    <a:cubicBezTo>
                      <a:pt x="375" y="334"/>
                      <a:pt x="375" y="334"/>
                      <a:pt x="375" y="334"/>
                    </a:cubicBezTo>
                    <a:cubicBezTo>
                      <a:pt x="375" y="334"/>
                      <a:pt x="375" y="334"/>
                      <a:pt x="375" y="334"/>
                    </a:cubicBezTo>
                    <a:cubicBezTo>
                      <a:pt x="375" y="334"/>
                      <a:pt x="375" y="334"/>
                      <a:pt x="375" y="334"/>
                    </a:cubicBezTo>
                    <a:cubicBezTo>
                      <a:pt x="375" y="333"/>
                      <a:pt x="375" y="333"/>
                      <a:pt x="375" y="333"/>
                    </a:cubicBezTo>
                    <a:cubicBezTo>
                      <a:pt x="375" y="333"/>
                      <a:pt x="375" y="333"/>
                      <a:pt x="375" y="333"/>
                    </a:cubicBezTo>
                    <a:cubicBezTo>
                      <a:pt x="375" y="333"/>
                      <a:pt x="375" y="333"/>
                      <a:pt x="375" y="333"/>
                    </a:cubicBezTo>
                    <a:cubicBezTo>
                      <a:pt x="375" y="333"/>
                      <a:pt x="375" y="333"/>
                      <a:pt x="375" y="333"/>
                    </a:cubicBezTo>
                    <a:cubicBezTo>
                      <a:pt x="376" y="333"/>
                      <a:pt x="376" y="333"/>
                      <a:pt x="376" y="333"/>
                    </a:cubicBezTo>
                    <a:cubicBezTo>
                      <a:pt x="376" y="333"/>
                      <a:pt x="376" y="333"/>
                      <a:pt x="376" y="333"/>
                    </a:cubicBezTo>
                    <a:cubicBezTo>
                      <a:pt x="376" y="333"/>
                      <a:pt x="376" y="333"/>
                      <a:pt x="376" y="333"/>
                    </a:cubicBezTo>
                    <a:cubicBezTo>
                      <a:pt x="376" y="333"/>
                      <a:pt x="376" y="333"/>
                      <a:pt x="376" y="333"/>
                    </a:cubicBezTo>
                    <a:cubicBezTo>
                      <a:pt x="376" y="332"/>
                      <a:pt x="376" y="332"/>
                      <a:pt x="376" y="332"/>
                    </a:cubicBezTo>
                    <a:cubicBezTo>
                      <a:pt x="376" y="332"/>
                      <a:pt x="376" y="332"/>
                      <a:pt x="376" y="332"/>
                    </a:cubicBezTo>
                    <a:cubicBezTo>
                      <a:pt x="376" y="332"/>
                      <a:pt x="376" y="332"/>
                      <a:pt x="376" y="332"/>
                    </a:cubicBezTo>
                    <a:cubicBezTo>
                      <a:pt x="377" y="332"/>
                      <a:pt x="377" y="332"/>
                      <a:pt x="377" y="332"/>
                    </a:cubicBezTo>
                    <a:cubicBezTo>
                      <a:pt x="377" y="332"/>
                      <a:pt x="377" y="332"/>
                      <a:pt x="377" y="332"/>
                    </a:cubicBezTo>
                    <a:cubicBezTo>
                      <a:pt x="377" y="332"/>
                      <a:pt x="377" y="332"/>
                      <a:pt x="377" y="332"/>
                    </a:cubicBezTo>
                    <a:cubicBezTo>
                      <a:pt x="377" y="332"/>
                      <a:pt x="377" y="332"/>
                      <a:pt x="377" y="332"/>
                    </a:cubicBezTo>
                    <a:cubicBezTo>
                      <a:pt x="377" y="331"/>
                      <a:pt x="377" y="331"/>
                      <a:pt x="377" y="331"/>
                    </a:cubicBezTo>
                    <a:cubicBezTo>
                      <a:pt x="377" y="331"/>
                      <a:pt x="377" y="331"/>
                      <a:pt x="377" y="331"/>
                    </a:cubicBezTo>
                    <a:cubicBezTo>
                      <a:pt x="377" y="331"/>
                      <a:pt x="377" y="331"/>
                      <a:pt x="377" y="331"/>
                    </a:cubicBezTo>
                    <a:cubicBezTo>
                      <a:pt x="377" y="331"/>
                      <a:pt x="377" y="331"/>
                      <a:pt x="377" y="331"/>
                    </a:cubicBezTo>
                    <a:cubicBezTo>
                      <a:pt x="377" y="331"/>
                      <a:pt x="377" y="331"/>
                      <a:pt x="377" y="331"/>
                    </a:cubicBezTo>
                    <a:cubicBezTo>
                      <a:pt x="378" y="331"/>
                      <a:pt x="378" y="331"/>
                      <a:pt x="378" y="331"/>
                    </a:cubicBezTo>
                    <a:cubicBezTo>
                      <a:pt x="378" y="331"/>
                      <a:pt x="378" y="331"/>
                      <a:pt x="378" y="331"/>
                    </a:cubicBezTo>
                    <a:cubicBezTo>
                      <a:pt x="378" y="330"/>
                      <a:pt x="378" y="330"/>
                      <a:pt x="378" y="330"/>
                    </a:cubicBezTo>
                    <a:cubicBezTo>
                      <a:pt x="378" y="330"/>
                      <a:pt x="378" y="330"/>
                      <a:pt x="378" y="330"/>
                    </a:cubicBezTo>
                    <a:cubicBezTo>
                      <a:pt x="378" y="330"/>
                      <a:pt x="378" y="330"/>
                      <a:pt x="378" y="330"/>
                    </a:cubicBezTo>
                    <a:cubicBezTo>
                      <a:pt x="378" y="330"/>
                      <a:pt x="378" y="330"/>
                      <a:pt x="378" y="330"/>
                    </a:cubicBezTo>
                    <a:cubicBezTo>
                      <a:pt x="378" y="330"/>
                      <a:pt x="378" y="330"/>
                      <a:pt x="378" y="330"/>
                    </a:cubicBezTo>
                    <a:cubicBezTo>
                      <a:pt x="379" y="330"/>
                      <a:pt x="379" y="330"/>
                      <a:pt x="379" y="330"/>
                    </a:cubicBezTo>
                    <a:cubicBezTo>
                      <a:pt x="379" y="330"/>
                      <a:pt x="379" y="330"/>
                      <a:pt x="379" y="330"/>
                    </a:cubicBezTo>
                    <a:cubicBezTo>
                      <a:pt x="379" y="330"/>
                      <a:pt x="379" y="330"/>
                      <a:pt x="379" y="330"/>
                    </a:cubicBezTo>
                    <a:cubicBezTo>
                      <a:pt x="379" y="329"/>
                      <a:pt x="379" y="329"/>
                      <a:pt x="379" y="329"/>
                    </a:cubicBezTo>
                    <a:cubicBezTo>
                      <a:pt x="379" y="329"/>
                      <a:pt x="379" y="329"/>
                      <a:pt x="379" y="329"/>
                    </a:cubicBezTo>
                    <a:cubicBezTo>
                      <a:pt x="379" y="329"/>
                      <a:pt x="379" y="329"/>
                      <a:pt x="379" y="329"/>
                    </a:cubicBezTo>
                    <a:cubicBezTo>
                      <a:pt x="379" y="329"/>
                      <a:pt x="379" y="329"/>
                      <a:pt x="379" y="329"/>
                    </a:cubicBezTo>
                    <a:cubicBezTo>
                      <a:pt x="380" y="329"/>
                      <a:pt x="380" y="329"/>
                      <a:pt x="380" y="329"/>
                    </a:cubicBezTo>
                    <a:cubicBezTo>
                      <a:pt x="380" y="329"/>
                      <a:pt x="380" y="329"/>
                      <a:pt x="380" y="329"/>
                    </a:cubicBezTo>
                    <a:cubicBezTo>
                      <a:pt x="380" y="329"/>
                      <a:pt x="380" y="329"/>
                      <a:pt x="380" y="329"/>
                    </a:cubicBezTo>
                    <a:cubicBezTo>
                      <a:pt x="380" y="328"/>
                      <a:pt x="380" y="328"/>
                      <a:pt x="380" y="328"/>
                    </a:cubicBezTo>
                    <a:cubicBezTo>
                      <a:pt x="380" y="328"/>
                      <a:pt x="380" y="328"/>
                      <a:pt x="380" y="328"/>
                    </a:cubicBezTo>
                    <a:cubicBezTo>
                      <a:pt x="380" y="328"/>
                      <a:pt x="380" y="328"/>
                      <a:pt x="380" y="328"/>
                    </a:cubicBezTo>
                    <a:cubicBezTo>
                      <a:pt x="380" y="328"/>
                      <a:pt x="380" y="328"/>
                      <a:pt x="380" y="328"/>
                    </a:cubicBezTo>
                    <a:cubicBezTo>
                      <a:pt x="381" y="328"/>
                      <a:pt x="381" y="328"/>
                      <a:pt x="381" y="328"/>
                    </a:cubicBezTo>
                    <a:cubicBezTo>
                      <a:pt x="381" y="328"/>
                      <a:pt x="381" y="328"/>
                      <a:pt x="381" y="328"/>
                    </a:cubicBezTo>
                    <a:cubicBezTo>
                      <a:pt x="381" y="328"/>
                      <a:pt x="381" y="328"/>
                      <a:pt x="381" y="328"/>
                    </a:cubicBezTo>
                    <a:cubicBezTo>
                      <a:pt x="375" y="321"/>
                      <a:pt x="375" y="321"/>
                      <a:pt x="375" y="321"/>
                    </a:cubicBezTo>
                    <a:cubicBezTo>
                      <a:pt x="375" y="297"/>
                      <a:pt x="375" y="297"/>
                      <a:pt x="375" y="297"/>
                    </a:cubicBezTo>
                    <a:lnTo>
                      <a:pt x="386" y="308"/>
                    </a:lnTo>
                    <a:close/>
                    <a:moveTo>
                      <a:pt x="375" y="432"/>
                    </a:moveTo>
                    <a:cubicBezTo>
                      <a:pt x="354" y="453"/>
                      <a:pt x="354" y="453"/>
                      <a:pt x="354" y="453"/>
                    </a:cubicBezTo>
                    <a:cubicBezTo>
                      <a:pt x="354" y="426"/>
                      <a:pt x="354" y="426"/>
                      <a:pt x="354" y="426"/>
                    </a:cubicBezTo>
                    <a:cubicBezTo>
                      <a:pt x="361" y="418"/>
                      <a:pt x="361" y="418"/>
                      <a:pt x="361" y="418"/>
                    </a:cubicBezTo>
                    <a:cubicBezTo>
                      <a:pt x="371" y="408"/>
                      <a:pt x="371" y="408"/>
                      <a:pt x="371" y="408"/>
                    </a:cubicBezTo>
                    <a:cubicBezTo>
                      <a:pt x="375" y="405"/>
                      <a:pt x="375" y="405"/>
                      <a:pt x="375" y="405"/>
                    </a:cubicBezTo>
                    <a:cubicBezTo>
                      <a:pt x="375" y="432"/>
                      <a:pt x="375" y="432"/>
                      <a:pt x="375" y="432"/>
                    </a:cubicBezTo>
                    <a:close/>
                    <a:moveTo>
                      <a:pt x="354" y="227"/>
                    </a:moveTo>
                    <a:cubicBezTo>
                      <a:pt x="375" y="248"/>
                      <a:pt x="375" y="248"/>
                      <a:pt x="375" y="248"/>
                    </a:cubicBezTo>
                    <a:cubicBezTo>
                      <a:pt x="375" y="284"/>
                      <a:pt x="375" y="284"/>
                      <a:pt x="375" y="284"/>
                    </a:cubicBezTo>
                    <a:cubicBezTo>
                      <a:pt x="369" y="290"/>
                      <a:pt x="369" y="290"/>
                      <a:pt x="369" y="290"/>
                    </a:cubicBezTo>
                    <a:cubicBezTo>
                      <a:pt x="375" y="297"/>
                      <a:pt x="375" y="297"/>
                      <a:pt x="375" y="297"/>
                    </a:cubicBezTo>
                    <a:cubicBezTo>
                      <a:pt x="375" y="321"/>
                      <a:pt x="375" y="321"/>
                      <a:pt x="375" y="321"/>
                    </a:cubicBezTo>
                    <a:cubicBezTo>
                      <a:pt x="356" y="303"/>
                      <a:pt x="356" y="303"/>
                      <a:pt x="356" y="303"/>
                    </a:cubicBezTo>
                    <a:cubicBezTo>
                      <a:pt x="356" y="303"/>
                      <a:pt x="356" y="303"/>
                      <a:pt x="356" y="303"/>
                    </a:cubicBezTo>
                    <a:cubicBezTo>
                      <a:pt x="356" y="303"/>
                      <a:pt x="356" y="303"/>
                      <a:pt x="356" y="303"/>
                    </a:cubicBezTo>
                    <a:cubicBezTo>
                      <a:pt x="356" y="303"/>
                      <a:pt x="356" y="303"/>
                      <a:pt x="356" y="303"/>
                    </a:cubicBezTo>
                    <a:cubicBezTo>
                      <a:pt x="356" y="303"/>
                      <a:pt x="356" y="303"/>
                      <a:pt x="356" y="303"/>
                    </a:cubicBezTo>
                    <a:cubicBezTo>
                      <a:pt x="355" y="303"/>
                      <a:pt x="355" y="303"/>
                      <a:pt x="355" y="303"/>
                    </a:cubicBezTo>
                    <a:cubicBezTo>
                      <a:pt x="355" y="304"/>
                      <a:pt x="355" y="304"/>
                      <a:pt x="355" y="304"/>
                    </a:cubicBezTo>
                    <a:cubicBezTo>
                      <a:pt x="355" y="304"/>
                      <a:pt x="355" y="304"/>
                      <a:pt x="355" y="304"/>
                    </a:cubicBezTo>
                    <a:cubicBezTo>
                      <a:pt x="355" y="304"/>
                      <a:pt x="355" y="304"/>
                      <a:pt x="355" y="304"/>
                    </a:cubicBezTo>
                    <a:cubicBezTo>
                      <a:pt x="355" y="304"/>
                      <a:pt x="355" y="304"/>
                      <a:pt x="355" y="304"/>
                    </a:cubicBezTo>
                    <a:cubicBezTo>
                      <a:pt x="355" y="304"/>
                      <a:pt x="355" y="304"/>
                      <a:pt x="355" y="304"/>
                    </a:cubicBezTo>
                    <a:cubicBezTo>
                      <a:pt x="355" y="304"/>
                      <a:pt x="355" y="304"/>
                      <a:pt x="355" y="304"/>
                    </a:cubicBezTo>
                    <a:cubicBezTo>
                      <a:pt x="354" y="304"/>
                      <a:pt x="354" y="304"/>
                      <a:pt x="354" y="304"/>
                    </a:cubicBezTo>
                    <a:cubicBezTo>
                      <a:pt x="354" y="304"/>
                      <a:pt x="354" y="304"/>
                      <a:pt x="354" y="304"/>
                    </a:cubicBezTo>
                    <a:cubicBezTo>
                      <a:pt x="354" y="305"/>
                      <a:pt x="354" y="305"/>
                      <a:pt x="354" y="305"/>
                    </a:cubicBezTo>
                    <a:cubicBezTo>
                      <a:pt x="354" y="305"/>
                      <a:pt x="354" y="305"/>
                      <a:pt x="354" y="305"/>
                    </a:cubicBezTo>
                    <a:cubicBezTo>
                      <a:pt x="354" y="305"/>
                      <a:pt x="354" y="305"/>
                      <a:pt x="354" y="305"/>
                    </a:cubicBezTo>
                    <a:cubicBezTo>
                      <a:pt x="354" y="305"/>
                      <a:pt x="354" y="305"/>
                      <a:pt x="354" y="305"/>
                    </a:cubicBezTo>
                    <a:cubicBezTo>
                      <a:pt x="354" y="305"/>
                      <a:pt x="354" y="305"/>
                      <a:pt x="354" y="305"/>
                    </a:cubicBezTo>
                    <a:cubicBezTo>
                      <a:pt x="354" y="305"/>
                      <a:pt x="354" y="305"/>
                      <a:pt x="354" y="305"/>
                    </a:cubicBezTo>
                    <a:cubicBezTo>
                      <a:pt x="354" y="305"/>
                      <a:pt x="354" y="305"/>
                      <a:pt x="354" y="305"/>
                    </a:cubicBezTo>
                    <a:cubicBezTo>
                      <a:pt x="354" y="275"/>
                      <a:pt x="354" y="275"/>
                      <a:pt x="354" y="275"/>
                    </a:cubicBezTo>
                    <a:cubicBezTo>
                      <a:pt x="358" y="280"/>
                      <a:pt x="358" y="280"/>
                      <a:pt x="358" y="280"/>
                    </a:cubicBezTo>
                    <a:cubicBezTo>
                      <a:pt x="361" y="276"/>
                      <a:pt x="364" y="273"/>
                      <a:pt x="368" y="269"/>
                    </a:cubicBezTo>
                    <a:cubicBezTo>
                      <a:pt x="354" y="255"/>
                      <a:pt x="354" y="255"/>
                      <a:pt x="354" y="255"/>
                    </a:cubicBezTo>
                    <a:cubicBezTo>
                      <a:pt x="354" y="227"/>
                      <a:pt x="354" y="227"/>
                      <a:pt x="354" y="227"/>
                    </a:cubicBezTo>
                    <a:close/>
                    <a:moveTo>
                      <a:pt x="375" y="334"/>
                    </a:moveTo>
                    <a:cubicBezTo>
                      <a:pt x="375" y="367"/>
                      <a:pt x="375" y="367"/>
                      <a:pt x="375" y="367"/>
                    </a:cubicBezTo>
                    <a:cubicBezTo>
                      <a:pt x="369" y="361"/>
                      <a:pt x="369" y="361"/>
                      <a:pt x="369" y="361"/>
                    </a:cubicBezTo>
                    <a:cubicBezTo>
                      <a:pt x="369" y="361"/>
                      <a:pt x="369" y="361"/>
                      <a:pt x="369" y="361"/>
                    </a:cubicBezTo>
                    <a:cubicBezTo>
                      <a:pt x="369" y="361"/>
                      <a:pt x="369" y="361"/>
                      <a:pt x="369" y="361"/>
                    </a:cubicBezTo>
                    <a:cubicBezTo>
                      <a:pt x="368" y="361"/>
                      <a:pt x="368" y="361"/>
                      <a:pt x="368" y="361"/>
                    </a:cubicBezTo>
                    <a:cubicBezTo>
                      <a:pt x="368" y="362"/>
                      <a:pt x="368" y="362"/>
                      <a:pt x="368" y="362"/>
                    </a:cubicBezTo>
                    <a:cubicBezTo>
                      <a:pt x="368" y="362"/>
                      <a:pt x="368" y="362"/>
                      <a:pt x="368" y="362"/>
                    </a:cubicBezTo>
                    <a:cubicBezTo>
                      <a:pt x="368" y="362"/>
                      <a:pt x="368" y="362"/>
                      <a:pt x="368" y="362"/>
                    </a:cubicBezTo>
                    <a:cubicBezTo>
                      <a:pt x="368" y="362"/>
                      <a:pt x="368" y="362"/>
                      <a:pt x="368" y="362"/>
                    </a:cubicBezTo>
                    <a:cubicBezTo>
                      <a:pt x="368" y="362"/>
                      <a:pt x="368" y="362"/>
                      <a:pt x="368" y="362"/>
                    </a:cubicBezTo>
                    <a:cubicBezTo>
                      <a:pt x="368" y="362"/>
                      <a:pt x="368" y="362"/>
                      <a:pt x="368" y="362"/>
                    </a:cubicBezTo>
                    <a:cubicBezTo>
                      <a:pt x="367" y="362"/>
                      <a:pt x="367" y="362"/>
                      <a:pt x="367" y="362"/>
                    </a:cubicBezTo>
                    <a:cubicBezTo>
                      <a:pt x="367" y="362"/>
                      <a:pt x="367" y="362"/>
                      <a:pt x="367" y="362"/>
                    </a:cubicBezTo>
                    <a:cubicBezTo>
                      <a:pt x="367" y="363"/>
                      <a:pt x="367" y="363"/>
                      <a:pt x="367" y="363"/>
                    </a:cubicBezTo>
                    <a:cubicBezTo>
                      <a:pt x="367" y="363"/>
                      <a:pt x="367" y="363"/>
                      <a:pt x="367" y="363"/>
                    </a:cubicBezTo>
                    <a:cubicBezTo>
                      <a:pt x="367" y="363"/>
                      <a:pt x="367" y="363"/>
                      <a:pt x="367" y="363"/>
                    </a:cubicBezTo>
                    <a:cubicBezTo>
                      <a:pt x="367" y="363"/>
                      <a:pt x="367" y="363"/>
                      <a:pt x="367" y="363"/>
                    </a:cubicBezTo>
                    <a:cubicBezTo>
                      <a:pt x="367" y="363"/>
                      <a:pt x="367" y="363"/>
                      <a:pt x="367" y="363"/>
                    </a:cubicBezTo>
                    <a:cubicBezTo>
                      <a:pt x="366" y="363"/>
                      <a:pt x="366" y="363"/>
                      <a:pt x="366" y="363"/>
                    </a:cubicBezTo>
                    <a:cubicBezTo>
                      <a:pt x="366" y="363"/>
                      <a:pt x="366" y="363"/>
                      <a:pt x="366" y="363"/>
                    </a:cubicBezTo>
                    <a:cubicBezTo>
                      <a:pt x="366" y="363"/>
                      <a:pt x="366" y="363"/>
                      <a:pt x="366" y="363"/>
                    </a:cubicBezTo>
                    <a:cubicBezTo>
                      <a:pt x="366" y="364"/>
                      <a:pt x="366" y="364"/>
                      <a:pt x="366" y="364"/>
                    </a:cubicBezTo>
                    <a:cubicBezTo>
                      <a:pt x="366" y="364"/>
                      <a:pt x="366" y="364"/>
                      <a:pt x="366" y="364"/>
                    </a:cubicBezTo>
                    <a:cubicBezTo>
                      <a:pt x="366" y="364"/>
                      <a:pt x="366" y="364"/>
                      <a:pt x="366" y="364"/>
                    </a:cubicBezTo>
                    <a:cubicBezTo>
                      <a:pt x="366" y="364"/>
                      <a:pt x="366" y="364"/>
                      <a:pt x="366" y="364"/>
                    </a:cubicBezTo>
                    <a:cubicBezTo>
                      <a:pt x="366" y="364"/>
                      <a:pt x="366" y="364"/>
                      <a:pt x="366" y="364"/>
                    </a:cubicBezTo>
                    <a:cubicBezTo>
                      <a:pt x="365" y="364"/>
                      <a:pt x="365" y="364"/>
                      <a:pt x="365" y="364"/>
                    </a:cubicBezTo>
                    <a:cubicBezTo>
                      <a:pt x="365" y="364"/>
                      <a:pt x="365" y="364"/>
                      <a:pt x="365" y="364"/>
                    </a:cubicBezTo>
                    <a:cubicBezTo>
                      <a:pt x="365" y="365"/>
                      <a:pt x="365" y="365"/>
                      <a:pt x="365" y="365"/>
                    </a:cubicBezTo>
                    <a:cubicBezTo>
                      <a:pt x="365" y="365"/>
                      <a:pt x="365" y="365"/>
                      <a:pt x="365" y="365"/>
                    </a:cubicBezTo>
                    <a:cubicBezTo>
                      <a:pt x="365" y="365"/>
                      <a:pt x="365" y="365"/>
                      <a:pt x="365" y="365"/>
                    </a:cubicBezTo>
                    <a:cubicBezTo>
                      <a:pt x="365" y="365"/>
                      <a:pt x="365" y="365"/>
                      <a:pt x="365" y="365"/>
                    </a:cubicBezTo>
                    <a:cubicBezTo>
                      <a:pt x="365" y="365"/>
                      <a:pt x="365" y="365"/>
                      <a:pt x="365" y="365"/>
                    </a:cubicBezTo>
                    <a:cubicBezTo>
                      <a:pt x="365" y="365"/>
                      <a:pt x="365" y="365"/>
                      <a:pt x="365" y="365"/>
                    </a:cubicBezTo>
                    <a:cubicBezTo>
                      <a:pt x="364" y="365"/>
                      <a:pt x="364" y="365"/>
                      <a:pt x="364" y="365"/>
                    </a:cubicBezTo>
                    <a:cubicBezTo>
                      <a:pt x="364" y="366"/>
                      <a:pt x="364" y="366"/>
                      <a:pt x="364" y="366"/>
                    </a:cubicBezTo>
                    <a:cubicBezTo>
                      <a:pt x="364" y="366"/>
                      <a:pt x="364" y="366"/>
                      <a:pt x="364" y="366"/>
                    </a:cubicBezTo>
                    <a:cubicBezTo>
                      <a:pt x="364" y="366"/>
                      <a:pt x="364" y="366"/>
                      <a:pt x="364" y="366"/>
                    </a:cubicBezTo>
                    <a:cubicBezTo>
                      <a:pt x="364" y="366"/>
                      <a:pt x="364" y="366"/>
                      <a:pt x="364" y="366"/>
                    </a:cubicBezTo>
                    <a:cubicBezTo>
                      <a:pt x="364" y="366"/>
                      <a:pt x="364" y="366"/>
                      <a:pt x="364" y="366"/>
                    </a:cubicBezTo>
                    <a:cubicBezTo>
                      <a:pt x="364" y="366"/>
                      <a:pt x="364" y="366"/>
                      <a:pt x="364" y="366"/>
                    </a:cubicBezTo>
                    <a:cubicBezTo>
                      <a:pt x="363" y="366"/>
                      <a:pt x="363" y="366"/>
                      <a:pt x="363" y="366"/>
                    </a:cubicBezTo>
                    <a:cubicBezTo>
                      <a:pt x="363" y="366"/>
                      <a:pt x="363" y="366"/>
                      <a:pt x="363" y="366"/>
                    </a:cubicBezTo>
                    <a:cubicBezTo>
                      <a:pt x="363" y="367"/>
                      <a:pt x="363" y="367"/>
                      <a:pt x="363" y="367"/>
                    </a:cubicBezTo>
                    <a:cubicBezTo>
                      <a:pt x="363" y="367"/>
                      <a:pt x="363" y="367"/>
                      <a:pt x="363" y="367"/>
                    </a:cubicBezTo>
                    <a:cubicBezTo>
                      <a:pt x="363" y="367"/>
                      <a:pt x="363" y="367"/>
                      <a:pt x="363" y="367"/>
                    </a:cubicBezTo>
                    <a:cubicBezTo>
                      <a:pt x="363" y="367"/>
                      <a:pt x="363" y="367"/>
                      <a:pt x="363" y="367"/>
                    </a:cubicBezTo>
                    <a:cubicBezTo>
                      <a:pt x="363" y="367"/>
                      <a:pt x="363" y="367"/>
                      <a:pt x="363" y="367"/>
                    </a:cubicBezTo>
                    <a:cubicBezTo>
                      <a:pt x="362" y="367"/>
                      <a:pt x="362" y="367"/>
                      <a:pt x="362" y="367"/>
                    </a:cubicBezTo>
                    <a:cubicBezTo>
                      <a:pt x="362" y="367"/>
                      <a:pt x="362" y="367"/>
                      <a:pt x="362" y="367"/>
                    </a:cubicBezTo>
                    <a:cubicBezTo>
                      <a:pt x="362" y="368"/>
                      <a:pt x="362" y="368"/>
                      <a:pt x="362" y="368"/>
                    </a:cubicBezTo>
                    <a:cubicBezTo>
                      <a:pt x="362" y="368"/>
                      <a:pt x="362" y="368"/>
                      <a:pt x="362" y="368"/>
                    </a:cubicBezTo>
                    <a:cubicBezTo>
                      <a:pt x="362" y="368"/>
                      <a:pt x="362" y="368"/>
                      <a:pt x="362" y="368"/>
                    </a:cubicBezTo>
                    <a:cubicBezTo>
                      <a:pt x="362" y="368"/>
                      <a:pt x="362" y="368"/>
                      <a:pt x="362" y="368"/>
                    </a:cubicBezTo>
                    <a:cubicBezTo>
                      <a:pt x="362" y="368"/>
                      <a:pt x="362" y="368"/>
                      <a:pt x="362" y="368"/>
                    </a:cubicBezTo>
                    <a:cubicBezTo>
                      <a:pt x="362" y="368"/>
                      <a:pt x="362" y="368"/>
                      <a:pt x="362" y="368"/>
                    </a:cubicBezTo>
                    <a:cubicBezTo>
                      <a:pt x="361" y="368"/>
                      <a:pt x="361" y="368"/>
                      <a:pt x="361" y="368"/>
                    </a:cubicBezTo>
                    <a:cubicBezTo>
                      <a:pt x="361" y="369"/>
                      <a:pt x="361" y="369"/>
                      <a:pt x="361" y="369"/>
                    </a:cubicBezTo>
                    <a:cubicBezTo>
                      <a:pt x="361" y="369"/>
                      <a:pt x="361" y="369"/>
                      <a:pt x="361" y="369"/>
                    </a:cubicBezTo>
                    <a:cubicBezTo>
                      <a:pt x="361" y="369"/>
                      <a:pt x="361" y="369"/>
                      <a:pt x="361" y="369"/>
                    </a:cubicBezTo>
                    <a:cubicBezTo>
                      <a:pt x="361" y="369"/>
                      <a:pt x="361" y="369"/>
                      <a:pt x="361" y="369"/>
                    </a:cubicBezTo>
                    <a:cubicBezTo>
                      <a:pt x="361" y="369"/>
                      <a:pt x="361" y="369"/>
                      <a:pt x="361" y="369"/>
                    </a:cubicBezTo>
                    <a:cubicBezTo>
                      <a:pt x="361" y="369"/>
                      <a:pt x="361" y="369"/>
                      <a:pt x="361" y="369"/>
                    </a:cubicBezTo>
                    <a:cubicBezTo>
                      <a:pt x="360" y="369"/>
                      <a:pt x="360" y="369"/>
                      <a:pt x="360" y="369"/>
                    </a:cubicBezTo>
                    <a:cubicBezTo>
                      <a:pt x="360" y="369"/>
                      <a:pt x="360" y="369"/>
                      <a:pt x="360" y="369"/>
                    </a:cubicBezTo>
                    <a:cubicBezTo>
                      <a:pt x="360" y="369"/>
                      <a:pt x="360" y="369"/>
                      <a:pt x="360" y="369"/>
                    </a:cubicBezTo>
                    <a:cubicBezTo>
                      <a:pt x="360" y="370"/>
                      <a:pt x="360" y="370"/>
                      <a:pt x="360" y="370"/>
                    </a:cubicBezTo>
                    <a:cubicBezTo>
                      <a:pt x="360" y="370"/>
                      <a:pt x="360" y="370"/>
                      <a:pt x="360" y="370"/>
                    </a:cubicBezTo>
                    <a:cubicBezTo>
                      <a:pt x="360" y="370"/>
                      <a:pt x="360" y="370"/>
                      <a:pt x="360" y="370"/>
                    </a:cubicBezTo>
                    <a:cubicBezTo>
                      <a:pt x="360" y="370"/>
                      <a:pt x="360" y="370"/>
                      <a:pt x="360" y="370"/>
                    </a:cubicBezTo>
                    <a:cubicBezTo>
                      <a:pt x="359" y="370"/>
                      <a:pt x="359" y="370"/>
                      <a:pt x="359" y="370"/>
                    </a:cubicBezTo>
                    <a:cubicBezTo>
                      <a:pt x="359" y="370"/>
                      <a:pt x="359" y="370"/>
                      <a:pt x="359" y="370"/>
                    </a:cubicBezTo>
                    <a:cubicBezTo>
                      <a:pt x="359" y="370"/>
                      <a:pt x="359" y="370"/>
                      <a:pt x="359" y="370"/>
                    </a:cubicBezTo>
                    <a:cubicBezTo>
                      <a:pt x="359" y="371"/>
                      <a:pt x="359" y="371"/>
                      <a:pt x="359" y="371"/>
                    </a:cubicBezTo>
                    <a:cubicBezTo>
                      <a:pt x="359" y="371"/>
                      <a:pt x="359" y="371"/>
                      <a:pt x="359" y="371"/>
                    </a:cubicBezTo>
                    <a:cubicBezTo>
                      <a:pt x="359" y="371"/>
                      <a:pt x="359" y="371"/>
                      <a:pt x="359" y="371"/>
                    </a:cubicBezTo>
                    <a:cubicBezTo>
                      <a:pt x="359" y="371"/>
                      <a:pt x="359" y="371"/>
                      <a:pt x="359" y="371"/>
                    </a:cubicBezTo>
                    <a:cubicBezTo>
                      <a:pt x="354" y="376"/>
                      <a:pt x="354" y="376"/>
                      <a:pt x="354" y="376"/>
                    </a:cubicBezTo>
                    <a:cubicBezTo>
                      <a:pt x="354" y="355"/>
                      <a:pt x="354" y="355"/>
                      <a:pt x="354" y="355"/>
                    </a:cubicBezTo>
                    <a:cubicBezTo>
                      <a:pt x="354" y="355"/>
                      <a:pt x="354" y="355"/>
                      <a:pt x="354" y="355"/>
                    </a:cubicBezTo>
                    <a:cubicBezTo>
                      <a:pt x="354" y="354"/>
                      <a:pt x="354" y="354"/>
                      <a:pt x="354" y="354"/>
                    </a:cubicBezTo>
                    <a:cubicBezTo>
                      <a:pt x="354" y="354"/>
                      <a:pt x="354" y="354"/>
                      <a:pt x="354" y="354"/>
                    </a:cubicBezTo>
                    <a:cubicBezTo>
                      <a:pt x="354" y="354"/>
                      <a:pt x="354" y="354"/>
                      <a:pt x="354" y="354"/>
                    </a:cubicBezTo>
                    <a:cubicBezTo>
                      <a:pt x="354" y="354"/>
                      <a:pt x="354" y="354"/>
                      <a:pt x="354" y="354"/>
                    </a:cubicBezTo>
                    <a:cubicBezTo>
                      <a:pt x="354" y="354"/>
                      <a:pt x="354" y="354"/>
                      <a:pt x="354" y="354"/>
                    </a:cubicBezTo>
                    <a:cubicBezTo>
                      <a:pt x="354" y="354"/>
                      <a:pt x="354" y="354"/>
                      <a:pt x="354" y="354"/>
                    </a:cubicBezTo>
                    <a:cubicBezTo>
                      <a:pt x="355" y="354"/>
                      <a:pt x="355" y="354"/>
                      <a:pt x="355" y="354"/>
                    </a:cubicBezTo>
                    <a:cubicBezTo>
                      <a:pt x="355" y="353"/>
                      <a:pt x="355" y="353"/>
                      <a:pt x="355" y="353"/>
                    </a:cubicBezTo>
                    <a:cubicBezTo>
                      <a:pt x="355" y="353"/>
                      <a:pt x="355" y="353"/>
                      <a:pt x="355" y="353"/>
                    </a:cubicBezTo>
                    <a:cubicBezTo>
                      <a:pt x="355" y="353"/>
                      <a:pt x="355" y="353"/>
                      <a:pt x="355" y="353"/>
                    </a:cubicBezTo>
                    <a:cubicBezTo>
                      <a:pt x="355" y="353"/>
                      <a:pt x="355" y="353"/>
                      <a:pt x="355" y="353"/>
                    </a:cubicBezTo>
                    <a:cubicBezTo>
                      <a:pt x="355" y="353"/>
                      <a:pt x="355" y="353"/>
                      <a:pt x="355" y="353"/>
                    </a:cubicBezTo>
                    <a:cubicBezTo>
                      <a:pt x="355" y="353"/>
                      <a:pt x="355" y="353"/>
                      <a:pt x="355" y="353"/>
                    </a:cubicBezTo>
                    <a:cubicBezTo>
                      <a:pt x="356" y="353"/>
                      <a:pt x="356" y="353"/>
                      <a:pt x="356" y="353"/>
                    </a:cubicBezTo>
                    <a:cubicBezTo>
                      <a:pt x="356" y="353"/>
                      <a:pt x="356" y="353"/>
                      <a:pt x="356" y="353"/>
                    </a:cubicBezTo>
                    <a:cubicBezTo>
                      <a:pt x="356" y="352"/>
                      <a:pt x="356" y="352"/>
                      <a:pt x="356" y="352"/>
                    </a:cubicBezTo>
                    <a:cubicBezTo>
                      <a:pt x="356" y="352"/>
                      <a:pt x="356" y="352"/>
                      <a:pt x="356" y="352"/>
                    </a:cubicBezTo>
                    <a:cubicBezTo>
                      <a:pt x="356" y="352"/>
                      <a:pt x="356" y="352"/>
                      <a:pt x="356" y="352"/>
                    </a:cubicBezTo>
                    <a:cubicBezTo>
                      <a:pt x="356" y="352"/>
                      <a:pt x="356" y="352"/>
                      <a:pt x="356" y="352"/>
                    </a:cubicBezTo>
                    <a:cubicBezTo>
                      <a:pt x="356" y="352"/>
                      <a:pt x="356" y="352"/>
                      <a:pt x="356" y="352"/>
                    </a:cubicBezTo>
                    <a:cubicBezTo>
                      <a:pt x="357" y="352"/>
                      <a:pt x="357" y="352"/>
                      <a:pt x="357" y="352"/>
                    </a:cubicBezTo>
                    <a:cubicBezTo>
                      <a:pt x="357" y="352"/>
                      <a:pt x="357" y="352"/>
                      <a:pt x="357" y="352"/>
                    </a:cubicBezTo>
                    <a:cubicBezTo>
                      <a:pt x="357" y="352"/>
                      <a:pt x="357" y="352"/>
                      <a:pt x="357" y="352"/>
                    </a:cubicBezTo>
                    <a:cubicBezTo>
                      <a:pt x="357" y="351"/>
                      <a:pt x="357" y="351"/>
                      <a:pt x="357" y="351"/>
                    </a:cubicBezTo>
                    <a:cubicBezTo>
                      <a:pt x="357" y="351"/>
                      <a:pt x="357" y="351"/>
                      <a:pt x="357" y="351"/>
                    </a:cubicBezTo>
                    <a:cubicBezTo>
                      <a:pt x="357" y="351"/>
                      <a:pt x="357" y="351"/>
                      <a:pt x="357" y="351"/>
                    </a:cubicBezTo>
                    <a:cubicBezTo>
                      <a:pt x="357" y="351"/>
                      <a:pt x="357" y="351"/>
                      <a:pt x="357" y="351"/>
                    </a:cubicBezTo>
                    <a:cubicBezTo>
                      <a:pt x="357" y="351"/>
                      <a:pt x="357" y="351"/>
                      <a:pt x="357" y="351"/>
                    </a:cubicBezTo>
                    <a:cubicBezTo>
                      <a:pt x="358" y="351"/>
                      <a:pt x="358" y="351"/>
                      <a:pt x="358" y="351"/>
                    </a:cubicBezTo>
                    <a:cubicBezTo>
                      <a:pt x="358" y="351"/>
                      <a:pt x="358" y="351"/>
                      <a:pt x="358" y="351"/>
                    </a:cubicBezTo>
                    <a:cubicBezTo>
                      <a:pt x="358" y="350"/>
                      <a:pt x="358" y="350"/>
                      <a:pt x="358" y="350"/>
                    </a:cubicBezTo>
                    <a:cubicBezTo>
                      <a:pt x="358" y="350"/>
                      <a:pt x="358" y="350"/>
                      <a:pt x="358" y="350"/>
                    </a:cubicBezTo>
                    <a:cubicBezTo>
                      <a:pt x="358" y="350"/>
                      <a:pt x="358" y="350"/>
                      <a:pt x="358" y="350"/>
                    </a:cubicBezTo>
                    <a:cubicBezTo>
                      <a:pt x="371" y="338"/>
                      <a:pt x="371" y="338"/>
                      <a:pt x="371" y="338"/>
                    </a:cubicBezTo>
                    <a:cubicBezTo>
                      <a:pt x="371" y="338"/>
                      <a:pt x="371" y="338"/>
                      <a:pt x="371" y="338"/>
                    </a:cubicBezTo>
                    <a:cubicBezTo>
                      <a:pt x="371" y="337"/>
                      <a:pt x="371" y="337"/>
                      <a:pt x="371" y="337"/>
                    </a:cubicBezTo>
                    <a:cubicBezTo>
                      <a:pt x="371" y="337"/>
                      <a:pt x="371" y="337"/>
                      <a:pt x="371" y="337"/>
                    </a:cubicBezTo>
                    <a:cubicBezTo>
                      <a:pt x="371" y="337"/>
                      <a:pt x="371" y="337"/>
                      <a:pt x="371" y="337"/>
                    </a:cubicBezTo>
                    <a:cubicBezTo>
                      <a:pt x="371" y="337"/>
                      <a:pt x="371" y="337"/>
                      <a:pt x="371" y="337"/>
                    </a:cubicBezTo>
                    <a:cubicBezTo>
                      <a:pt x="371" y="337"/>
                      <a:pt x="371" y="337"/>
                      <a:pt x="371" y="337"/>
                    </a:cubicBezTo>
                    <a:cubicBezTo>
                      <a:pt x="372" y="337"/>
                      <a:pt x="372" y="337"/>
                      <a:pt x="372" y="337"/>
                    </a:cubicBezTo>
                    <a:cubicBezTo>
                      <a:pt x="372" y="337"/>
                      <a:pt x="372" y="337"/>
                      <a:pt x="372" y="337"/>
                    </a:cubicBezTo>
                    <a:cubicBezTo>
                      <a:pt x="372" y="336"/>
                      <a:pt x="372" y="336"/>
                      <a:pt x="372" y="336"/>
                    </a:cubicBezTo>
                    <a:cubicBezTo>
                      <a:pt x="372" y="336"/>
                      <a:pt x="372" y="336"/>
                      <a:pt x="372" y="336"/>
                    </a:cubicBezTo>
                    <a:cubicBezTo>
                      <a:pt x="372" y="336"/>
                      <a:pt x="372" y="336"/>
                      <a:pt x="372" y="336"/>
                    </a:cubicBezTo>
                    <a:cubicBezTo>
                      <a:pt x="372" y="336"/>
                      <a:pt x="372" y="336"/>
                      <a:pt x="372" y="336"/>
                    </a:cubicBezTo>
                    <a:cubicBezTo>
                      <a:pt x="372" y="336"/>
                      <a:pt x="372" y="336"/>
                      <a:pt x="372" y="336"/>
                    </a:cubicBezTo>
                    <a:cubicBezTo>
                      <a:pt x="373" y="336"/>
                      <a:pt x="373" y="336"/>
                      <a:pt x="373" y="336"/>
                    </a:cubicBezTo>
                    <a:cubicBezTo>
                      <a:pt x="373" y="336"/>
                      <a:pt x="373" y="336"/>
                      <a:pt x="373" y="336"/>
                    </a:cubicBezTo>
                    <a:cubicBezTo>
                      <a:pt x="373" y="336"/>
                      <a:pt x="373" y="336"/>
                      <a:pt x="373" y="336"/>
                    </a:cubicBezTo>
                    <a:cubicBezTo>
                      <a:pt x="373" y="335"/>
                      <a:pt x="373" y="335"/>
                      <a:pt x="373" y="335"/>
                    </a:cubicBezTo>
                    <a:cubicBezTo>
                      <a:pt x="373" y="335"/>
                      <a:pt x="373" y="335"/>
                      <a:pt x="373" y="335"/>
                    </a:cubicBezTo>
                    <a:cubicBezTo>
                      <a:pt x="373" y="335"/>
                      <a:pt x="373" y="335"/>
                      <a:pt x="373" y="335"/>
                    </a:cubicBezTo>
                    <a:cubicBezTo>
                      <a:pt x="373" y="335"/>
                      <a:pt x="373" y="335"/>
                      <a:pt x="373" y="335"/>
                    </a:cubicBezTo>
                    <a:cubicBezTo>
                      <a:pt x="373" y="335"/>
                      <a:pt x="373" y="335"/>
                      <a:pt x="373" y="335"/>
                    </a:cubicBezTo>
                    <a:cubicBezTo>
                      <a:pt x="374" y="335"/>
                      <a:pt x="374" y="335"/>
                      <a:pt x="374" y="335"/>
                    </a:cubicBezTo>
                    <a:cubicBezTo>
                      <a:pt x="374" y="335"/>
                      <a:pt x="374" y="335"/>
                      <a:pt x="374" y="335"/>
                    </a:cubicBezTo>
                    <a:cubicBezTo>
                      <a:pt x="374" y="334"/>
                      <a:pt x="374" y="334"/>
                      <a:pt x="374" y="334"/>
                    </a:cubicBezTo>
                    <a:cubicBezTo>
                      <a:pt x="374" y="334"/>
                      <a:pt x="374" y="334"/>
                      <a:pt x="374" y="334"/>
                    </a:cubicBezTo>
                    <a:cubicBezTo>
                      <a:pt x="374" y="334"/>
                      <a:pt x="374" y="334"/>
                      <a:pt x="374" y="334"/>
                    </a:cubicBezTo>
                    <a:cubicBezTo>
                      <a:pt x="374" y="334"/>
                      <a:pt x="374" y="334"/>
                      <a:pt x="374" y="334"/>
                    </a:cubicBezTo>
                    <a:cubicBezTo>
                      <a:pt x="374" y="334"/>
                      <a:pt x="374" y="334"/>
                      <a:pt x="374" y="334"/>
                    </a:cubicBezTo>
                    <a:cubicBezTo>
                      <a:pt x="375" y="334"/>
                      <a:pt x="375" y="334"/>
                      <a:pt x="375" y="334"/>
                    </a:cubicBezTo>
                    <a:close/>
                    <a:moveTo>
                      <a:pt x="354" y="453"/>
                    </a:moveTo>
                    <a:cubicBezTo>
                      <a:pt x="339" y="468"/>
                      <a:pt x="339" y="468"/>
                      <a:pt x="339" y="468"/>
                    </a:cubicBezTo>
                    <a:cubicBezTo>
                      <a:pt x="339" y="440"/>
                      <a:pt x="339" y="440"/>
                      <a:pt x="339" y="440"/>
                    </a:cubicBezTo>
                    <a:cubicBezTo>
                      <a:pt x="354" y="426"/>
                      <a:pt x="354" y="426"/>
                      <a:pt x="354" y="426"/>
                    </a:cubicBezTo>
                    <a:cubicBezTo>
                      <a:pt x="354" y="453"/>
                      <a:pt x="354" y="453"/>
                      <a:pt x="354" y="453"/>
                    </a:cubicBezTo>
                    <a:close/>
                    <a:moveTo>
                      <a:pt x="339" y="212"/>
                    </a:moveTo>
                    <a:cubicBezTo>
                      <a:pt x="354" y="227"/>
                      <a:pt x="354" y="227"/>
                      <a:pt x="354" y="227"/>
                    </a:cubicBezTo>
                    <a:cubicBezTo>
                      <a:pt x="354" y="255"/>
                      <a:pt x="354" y="255"/>
                      <a:pt x="354" y="255"/>
                    </a:cubicBezTo>
                    <a:cubicBezTo>
                      <a:pt x="343" y="245"/>
                      <a:pt x="343" y="245"/>
                      <a:pt x="343" y="245"/>
                    </a:cubicBezTo>
                    <a:cubicBezTo>
                      <a:pt x="339" y="249"/>
                      <a:pt x="339" y="249"/>
                      <a:pt x="339" y="249"/>
                    </a:cubicBezTo>
                    <a:cubicBezTo>
                      <a:pt x="339" y="212"/>
                      <a:pt x="339" y="212"/>
                      <a:pt x="339" y="212"/>
                    </a:cubicBezTo>
                    <a:close/>
                    <a:moveTo>
                      <a:pt x="354" y="275"/>
                    </a:moveTo>
                    <a:cubicBezTo>
                      <a:pt x="354" y="305"/>
                      <a:pt x="354" y="305"/>
                      <a:pt x="354" y="305"/>
                    </a:cubicBezTo>
                    <a:cubicBezTo>
                      <a:pt x="353" y="305"/>
                      <a:pt x="353" y="305"/>
                      <a:pt x="353" y="305"/>
                    </a:cubicBezTo>
                    <a:cubicBezTo>
                      <a:pt x="353" y="306"/>
                      <a:pt x="353" y="306"/>
                      <a:pt x="353" y="306"/>
                    </a:cubicBezTo>
                    <a:cubicBezTo>
                      <a:pt x="353" y="306"/>
                      <a:pt x="353" y="306"/>
                      <a:pt x="353" y="306"/>
                    </a:cubicBezTo>
                    <a:cubicBezTo>
                      <a:pt x="353" y="306"/>
                      <a:pt x="353" y="306"/>
                      <a:pt x="353" y="306"/>
                    </a:cubicBezTo>
                    <a:cubicBezTo>
                      <a:pt x="353" y="306"/>
                      <a:pt x="353" y="306"/>
                      <a:pt x="353" y="306"/>
                    </a:cubicBezTo>
                    <a:cubicBezTo>
                      <a:pt x="353" y="306"/>
                      <a:pt x="353" y="306"/>
                      <a:pt x="353" y="306"/>
                    </a:cubicBezTo>
                    <a:cubicBezTo>
                      <a:pt x="353" y="306"/>
                      <a:pt x="353" y="306"/>
                      <a:pt x="353" y="306"/>
                    </a:cubicBezTo>
                    <a:cubicBezTo>
                      <a:pt x="352" y="306"/>
                      <a:pt x="352" y="306"/>
                      <a:pt x="352" y="306"/>
                    </a:cubicBezTo>
                    <a:cubicBezTo>
                      <a:pt x="352" y="307"/>
                      <a:pt x="352" y="307"/>
                      <a:pt x="352" y="307"/>
                    </a:cubicBezTo>
                    <a:cubicBezTo>
                      <a:pt x="352" y="307"/>
                      <a:pt x="352" y="307"/>
                      <a:pt x="352" y="307"/>
                    </a:cubicBezTo>
                    <a:cubicBezTo>
                      <a:pt x="352" y="307"/>
                      <a:pt x="352" y="307"/>
                      <a:pt x="352" y="307"/>
                    </a:cubicBezTo>
                    <a:cubicBezTo>
                      <a:pt x="352" y="307"/>
                      <a:pt x="352" y="307"/>
                      <a:pt x="352" y="307"/>
                    </a:cubicBezTo>
                    <a:cubicBezTo>
                      <a:pt x="352" y="307"/>
                      <a:pt x="352" y="307"/>
                      <a:pt x="352" y="307"/>
                    </a:cubicBezTo>
                    <a:cubicBezTo>
                      <a:pt x="352" y="307"/>
                      <a:pt x="352" y="307"/>
                      <a:pt x="352" y="307"/>
                    </a:cubicBezTo>
                    <a:cubicBezTo>
                      <a:pt x="352" y="307"/>
                      <a:pt x="352" y="307"/>
                      <a:pt x="352" y="307"/>
                    </a:cubicBezTo>
                    <a:cubicBezTo>
                      <a:pt x="351" y="307"/>
                      <a:pt x="351" y="307"/>
                      <a:pt x="351" y="307"/>
                    </a:cubicBezTo>
                    <a:cubicBezTo>
                      <a:pt x="351" y="308"/>
                      <a:pt x="351" y="308"/>
                      <a:pt x="351" y="308"/>
                    </a:cubicBezTo>
                    <a:cubicBezTo>
                      <a:pt x="351" y="308"/>
                      <a:pt x="351" y="308"/>
                      <a:pt x="351" y="308"/>
                    </a:cubicBezTo>
                    <a:cubicBezTo>
                      <a:pt x="351" y="308"/>
                      <a:pt x="351" y="308"/>
                      <a:pt x="351" y="308"/>
                    </a:cubicBezTo>
                    <a:cubicBezTo>
                      <a:pt x="351" y="308"/>
                      <a:pt x="351" y="308"/>
                      <a:pt x="351" y="308"/>
                    </a:cubicBezTo>
                    <a:cubicBezTo>
                      <a:pt x="351" y="308"/>
                      <a:pt x="351" y="308"/>
                      <a:pt x="351" y="308"/>
                    </a:cubicBezTo>
                    <a:cubicBezTo>
                      <a:pt x="351" y="308"/>
                      <a:pt x="351" y="308"/>
                      <a:pt x="351" y="308"/>
                    </a:cubicBezTo>
                    <a:cubicBezTo>
                      <a:pt x="350" y="308"/>
                      <a:pt x="350" y="308"/>
                      <a:pt x="350" y="308"/>
                    </a:cubicBezTo>
                    <a:cubicBezTo>
                      <a:pt x="350" y="309"/>
                      <a:pt x="350" y="309"/>
                      <a:pt x="350" y="309"/>
                    </a:cubicBezTo>
                    <a:cubicBezTo>
                      <a:pt x="350" y="309"/>
                      <a:pt x="350" y="309"/>
                      <a:pt x="350" y="309"/>
                    </a:cubicBezTo>
                    <a:cubicBezTo>
                      <a:pt x="350" y="309"/>
                      <a:pt x="350" y="309"/>
                      <a:pt x="350" y="309"/>
                    </a:cubicBezTo>
                    <a:cubicBezTo>
                      <a:pt x="350" y="309"/>
                      <a:pt x="350" y="309"/>
                      <a:pt x="350" y="309"/>
                    </a:cubicBezTo>
                    <a:cubicBezTo>
                      <a:pt x="350" y="309"/>
                      <a:pt x="350" y="309"/>
                      <a:pt x="350" y="309"/>
                    </a:cubicBezTo>
                    <a:cubicBezTo>
                      <a:pt x="350" y="309"/>
                      <a:pt x="350" y="309"/>
                      <a:pt x="350" y="309"/>
                    </a:cubicBezTo>
                    <a:cubicBezTo>
                      <a:pt x="349" y="309"/>
                      <a:pt x="349" y="309"/>
                      <a:pt x="349" y="309"/>
                    </a:cubicBezTo>
                    <a:cubicBezTo>
                      <a:pt x="349" y="310"/>
                      <a:pt x="349" y="310"/>
                      <a:pt x="349" y="310"/>
                    </a:cubicBezTo>
                    <a:cubicBezTo>
                      <a:pt x="349" y="310"/>
                      <a:pt x="349" y="310"/>
                      <a:pt x="349" y="310"/>
                    </a:cubicBezTo>
                    <a:cubicBezTo>
                      <a:pt x="349" y="310"/>
                      <a:pt x="349" y="310"/>
                      <a:pt x="349" y="310"/>
                    </a:cubicBezTo>
                    <a:cubicBezTo>
                      <a:pt x="349" y="310"/>
                      <a:pt x="349" y="310"/>
                      <a:pt x="349" y="310"/>
                    </a:cubicBezTo>
                    <a:cubicBezTo>
                      <a:pt x="349" y="310"/>
                      <a:pt x="349" y="310"/>
                      <a:pt x="349" y="310"/>
                    </a:cubicBezTo>
                    <a:cubicBezTo>
                      <a:pt x="349" y="310"/>
                      <a:pt x="349" y="310"/>
                      <a:pt x="349" y="310"/>
                    </a:cubicBezTo>
                    <a:cubicBezTo>
                      <a:pt x="348" y="310"/>
                      <a:pt x="348" y="310"/>
                      <a:pt x="348" y="310"/>
                    </a:cubicBezTo>
                    <a:cubicBezTo>
                      <a:pt x="348" y="310"/>
                      <a:pt x="348" y="310"/>
                      <a:pt x="348" y="310"/>
                    </a:cubicBezTo>
                    <a:cubicBezTo>
                      <a:pt x="348" y="310"/>
                      <a:pt x="348" y="310"/>
                      <a:pt x="348" y="310"/>
                    </a:cubicBezTo>
                    <a:cubicBezTo>
                      <a:pt x="348" y="311"/>
                      <a:pt x="348" y="311"/>
                      <a:pt x="348" y="311"/>
                    </a:cubicBezTo>
                    <a:cubicBezTo>
                      <a:pt x="348" y="311"/>
                      <a:pt x="348" y="311"/>
                      <a:pt x="348" y="311"/>
                    </a:cubicBezTo>
                    <a:cubicBezTo>
                      <a:pt x="348" y="311"/>
                      <a:pt x="348" y="311"/>
                      <a:pt x="348" y="311"/>
                    </a:cubicBezTo>
                    <a:cubicBezTo>
                      <a:pt x="348" y="311"/>
                      <a:pt x="348" y="311"/>
                      <a:pt x="348" y="311"/>
                    </a:cubicBezTo>
                    <a:cubicBezTo>
                      <a:pt x="348" y="311"/>
                      <a:pt x="348" y="311"/>
                      <a:pt x="348" y="311"/>
                    </a:cubicBezTo>
                    <a:cubicBezTo>
                      <a:pt x="348" y="311"/>
                      <a:pt x="348" y="311"/>
                      <a:pt x="348" y="311"/>
                    </a:cubicBezTo>
                    <a:cubicBezTo>
                      <a:pt x="347" y="311"/>
                      <a:pt x="347" y="311"/>
                      <a:pt x="347" y="311"/>
                    </a:cubicBezTo>
                    <a:cubicBezTo>
                      <a:pt x="347" y="312"/>
                      <a:pt x="347" y="312"/>
                      <a:pt x="347" y="312"/>
                    </a:cubicBezTo>
                    <a:cubicBezTo>
                      <a:pt x="347" y="312"/>
                      <a:pt x="347" y="312"/>
                      <a:pt x="347" y="312"/>
                    </a:cubicBezTo>
                    <a:cubicBezTo>
                      <a:pt x="347" y="312"/>
                      <a:pt x="347" y="312"/>
                      <a:pt x="347" y="312"/>
                    </a:cubicBezTo>
                    <a:cubicBezTo>
                      <a:pt x="347" y="312"/>
                      <a:pt x="347" y="312"/>
                      <a:pt x="347" y="312"/>
                    </a:cubicBezTo>
                    <a:cubicBezTo>
                      <a:pt x="347" y="312"/>
                      <a:pt x="347" y="312"/>
                      <a:pt x="347" y="312"/>
                    </a:cubicBezTo>
                    <a:cubicBezTo>
                      <a:pt x="347" y="312"/>
                      <a:pt x="347" y="312"/>
                      <a:pt x="347" y="312"/>
                    </a:cubicBezTo>
                    <a:cubicBezTo>
                      <a:pt x="346" y="312"/>
                      <a:pt x="346" y="312"/>
                      <a:pt x="346" y="312"/>
                    </a:cubicBezTo>
                    <a:cubicBezTo>
                      <a:pt x="346" y="312"/>
                      <a:pt x="346" y="312"/>
                      <a:pt x="346" y="312"/>
                    </a:cubicBezTo>
                    <a:cubicBezTo>
                      <a:pt x="346" y="313"/>
                      <a:pt x="346" y="313"/>
                      <a:pt x="346" y="313"/>
                    </a:cubicBezTo>
                    <a:cubicBezTo>
                      <a:pt x="346" y="313"/>
                      <a:pt x="346" y="313"/>
                      <a:pt x="346" y="313"/>
                    </a:cubicBezTo>
                    <a:cubicBezTo>
                      <a:pt x="339" y="319"/>
                      <a:pt x="339" y="319"/>
                      <a:pt x="339" y="319"/>
                    </a:cubicBezTo>
                    <a:cubicBezTo>
                      <a:pt x="339" y="298"/>
                      <a:pt x="339" y="298"/>
                      <a:pt x="339" y="298"/>
                    </a:cubicBezTo>
                    <a:cubicBezTo>
                      <a:pt x="345" y="292"/>
                      <a:pt x="345" y="292"/>
                      <a:pt x="345" y="292"/>
                    </a:cubicBezTo>
                    <a:cubicBezTo>
                      <a:pt x="339" y="286"/>
                      <a:pt x="339" y="286"/>
                      <a:pt x="339" y="286"/>
                    </a:cubicBezTo>
                    <a:cubicBezTo>
                      <a:pt x="339" y="261"/>
                      <a:pt x="339" y="261"/>
                      <a:pt x="339" y="261"/>
                    </a:cubicBezTo>
                    <a:cubicBezTo>
                      <a:pt x="354" y="275"/>
                      <a:pt x="354" y="275"/>
                      <a:pt x="354" y="275"/>
                    </a:cubicBezTo>
                    <a:close/>
                    <a:moveTo>
                      <a:pt x="354" y="355"/>
                    </a:moveTo>
                    <a:cubicBezTo>
                      <a:pt x="354" y="376"/>
                      <a:pt x="354" y="376"/>
                      <a:pt x="354" y="376"/>
                    </a:cubicBezTo>
                    <a:cubicBezTo>
                      <a:pt x="346" y="383"/>
                      <a:pt x="346" y="383"/>
                      <a:pt x="346" y="383"/>
                    </a:cubicBezTo>
                    <a:cubicBezTo>
                      <a:pt x="339" y="390"/>
                      <a:pt x="339" y="390"/>
                      <a:pt x="339" y="390"/>
                    </a:cubicBezTo>
                    <a:cubicBezTo>
                      <a:pt x="339" y="369"/>
                      <a:pt x="339" y="369"/>
                      <a:pt x="339" y="369"/>
                    </a:cubicBezTo>
                    <a:cubicBezTo>
                      <a:pt x="348" y="360"/>
                      <a:pt x="348" y="360"/>
                      <a:pt x="348" y="360"/>
                    </a:cubicBezTo>
                    <a:cubicBezTo>
                      <a:pt x="348" y="360"/>
                      <a:pt x="348" y="360"/>
                      <a:pt x="348" y="360"/>
                    </a:cubicBezTo>
                    <a:cubicBezTo>
                      <a:pt x="348" y="360"/>
                      <a:pt x="348" y="360"/>
                      <a:pt x="348" y="360"/>
                    </a:cubicBezTo>
                    <a:cubicBezTo>
                      <a:pt x="348" y="360"/>
                      <a:pt x="348" y="360"/>
                      <a:pt x="348" y="360"/>
                    </a:cubicBezTo>
                    <a:cubicBezTo>
                      <a:pt x="349" y="360"/>
                      <a:pt x="349" y="360"/>
                      <a:pt x="349" y="360"/>
                    </a:cubicBezTo>
                    <a:cubicBezTo>
                      <a:pt x="349" y="359"/>
                      <a:pt x="349" y="359"/>
                      <a:pt x="349" y="359"/>
                    </a:cubicBezTo>
                    <a:cubicBezTo>
                      <a:pt x="349" y="359"/>
                      <a:pt x="349" y="359"/>
                      <a:pt x="349" y="359"/>
                    </a:cubicBezTo>
                    <a:cubicBezTo>
                      <a:pt x="349" y="359"/>
                      <a:pt x="349" y="359"/>
                      <a:pt x="349" y="359"/>
                    </a:cubicBezTo>
                    <a:cubicBezTo>
                      <a:pt x="349" y="359"/>
                      <a:pt x="349" y="359"/>
                      <a:pt x="349" y="359"/>
                    </a:cubicBezTo>
                    <a:cubicBezTo>
                      <a:pt x="349" y="359"/>
                      <a:pt x="349" y="359"/>
                      <a:pt x="349" y="359"/>
                    </a:cubicBezTo>
                    <a:cubicBezTo>
                      <a:pt x="349" y="359"/>
                      <a:pt x="349" y="359"/>
                      <a:pt x="349" y="359"/>
                    </a:cubicBezTo>
                    <a:cubicBezTo>
                      <a:pt x="350" y="359"/>
                      <a:pt x="350" y="359"/>
                      <a:pt x="350" y="359"/>
                    </a:cubicBezTo>
                    <a:cubicBezTo>
                      <a:pt x="350" y="359"/>
                      <a:pt x="350" y="359"/>
                      <a:pt x="350" y="359"/>
                    </a:cubicBezTo>
                    <a:cubicBezTo>
                      <a:pt x="350" y="358"/>
                      <a:pt x="350" y="358"/>
                      <a:pt x="350" y="358"/>
                    </a:cubicBezTo>
                    <a:cubicBezTo>
                      <a:pt x="350" y="358"/>
                      <a:pt x="350" y="358"/>
                      <a:pt x="350" y="358"/>
                    </a:cubicBezTo>
                    <a:cubicBezTo>
                      <a:pt x="350" y="358"/>
                      <a:pt x="350" y="358"/>
                      <a:pt x="350" y="358"/>
                    </a:cubicBezTo>
                    <a:cubicBezTo>
                      <a:pt x="350" y="358"/>
                      <a:pt x="350" y="358"/>
                      <a:pt x="350" y="358"/>
                    </a:cubicBezTo>
                    <a:cubicBezTo>
                      <a:pt x="350" y="358"/>
                      <a:pt x="350" y="358"/>
                      <a:pt x="350" y="358"/>
                    </a:cubicBezTo>
                    <a:cubicBezTo>
                      <a:pt x="350" y="358"/>
                      <a:pt x="350" y="358"/>
                      <a:pt x="350" y="358"/>
                    </a:cubicBezTo>
                    <a:cubicBezTo>
                      <a:pt x="351" y="358"/>
                      <a:pt x="351" y="358"/>
                      <a:pt x="351" y="358"/>
                    </a:cubicBezTo>
                    <a:cubicBezTo>
                      <a:pt x="351" y="358"/>
                      <a:pt x="351" y="358"/>
                      <a:pt x="351" y="358"/>
                    </a:cubicBezTo>
                    <a:cubicBezTo>
                      <a:pt x="351" y="357"/>
                      <a:pt x="351" y="357"/>
                      <a:pt x="351" y="357"/>
                    </a:cubicBezTo>
                    <a:cubicBezTo>
                      <a:pt x="351" y="357"/>
                      <a:pt x="351" y="357"/>
                      <a:pt x="351" y="357"/>
                    </a:cubicBezTo>
                    <a:cubicBezTo>
                      <a:pt x="351" y="357"/>
                      <a:pt x="351" y="357"/>
                      <a:pt x="351" y="357"/>
                    </a:cubicBezTo>
                    <a:cubicBezTo>
                      <a:pt x="351" y="357"/>
                      <a:pt x="351" y="357"/>
                      <a:pt x="351" y="357"/>
                    </a:cubicBezTo>
                    <a:cubicBezTo>
                      <a:pt x="351" y="357"/>
                      <a:pt x="351" y="357"/>
                      <a:pt x="351" y="357"/>
                    </a:cubicBezTo>
                    <a:cubicBezTo>
                      <a:pt x="351" y="357"/>
                      <a:pt x="351" y="357"/>
                      <a:pt x="351" y="357"/>
                    </a:cubicBezTo>
                    <a:cubicBezTo>
                      <a:pt x="352" y="357"/>
                      <a:pt x="352" y="357"/>
                      <a:pt x="352" y="357"/>
                    </a:cubicBezTo>
                    <a:cubicBezTo>
                      <a:pt x="352" y="356"/>
                      <a:pt x="352" y="356"/>
                      <a:pt x="352" y="356"/>
                    </a:cubicBezTo>
                    <a:cubicBezTo>
                      <a:pt x="352" y="356"/>
                      <a:pt x="352" y="356"/>
                      <a:pt x="352" y="356"/>
                    </a:cubicBezTo>
                    <a:cubicBezTo>
                      <a:pt x="352" y="356"/>
                      <a:pt x="352" y="356"/>
                      <a:pt x="352" y="356"/>
                    </a:cubicBezTo>
                    <a:cubicBezTo>
                      <a:pt x="352" y="356"/>
                      <a:pt x="352" y="356"/>
                      <a:pt x="352" y="356"/>
                    </a:cubicBezTo>
                    <a:cubicBezTo>
                      <a:pt x="352" y="356"/>
                      <a:pt x="352" y="356"/>
                      <a:pt x="352" y="356"/>
                    </a:cubicBezTo>
                    <a:cubicBezTo>
                      <a:pt x="352" y="356"/>
                      <a:pt x="352" y="356"/>
                      <a:pt x="352" y="356"/>
                    </a:cubicBezTo>
                    <a:cubicBezTo>
                      <a:pt x="353" y="356"/>
                      <a:pt x="353" y="356"/>
                      <a:pt x="353" y="356"/>
                    </a:cubicBezTo>
                    <a:cubicBezTo>
                      <a:pt x="353" y="355"/>
                      <a:pt x="353" y="355"/>
                      <a:pt x="353" y="355"/>
                    </a:cubicBezTo>
                    <a:cubicBezTo>
                      <a:pt x="353" y="355"/>
                      <a:pt x="353" y="355"/>
                      <a:pt x="353" y="355"/>
                    </a:cubicBezTo>
                    <a:cubicBezTo>
                      <a:pt x="353" y="355"/>
                      <a:pt x="353" y="355"/>
                      <a:pt x="353" y="355"/>
                    </a:cubicBezTo>
                    <a:cubicBezTo>
                      <a:pt x="353" y="355"/>
                      <a:pt x="353" y="355"/>
                      <a:pt x="353" y="355"/>
                    </a:cubicBezTo>
                    <a:cubicBezTo>
                      <a:pt x="353" y="355"/>
                      <a:pt x="353" y="355"/>
                      <a:pt x="353" y="355"/>
                    </a:cubicBezTo>
                    <a:cubicBezTo>
                      <a:pt x="353" y="355"/>
                      <a:pt x="353" y="355"/>
                      <a:pt x="353" y="355"/>
                    </a:cubicBezTo>
                    <a:cubicBezTo>
                      <a:pt x="354" y="355"/>
                      <a:pt x="354" y="355"/>
                      <a:pt x="354" y="355"/>
                    </a:cubicBezTo>
                    <a:close/>
                    <a:moveTo>
                      <a:pt x="339" y="468"/>
                    </a:moveTo>
                    <a:cubicBezTo>
                      <a:pt x="338" y="469"/>
                      <a:pt x="338" y="469"/>
                      <a:pt x="338" y="469"/>
                    </a:cubicBezTo>
                    <a:cubicBezTo>
                      <a:pt x="328" y="459"/>
                      <a:pt x="328" y="459"/>
                      <a:pt x="328" y="459"/>
                    </a:cubicBezTo>
                    <a:cubicBezTo>
                      <a:pt x="328" y="430"/>
                      <a:pt x="328" y="430"/>
                      <a:pt x="328" y="430"/>
                    </a:cubicBezTo>
                    <a:cubicBezTo>
                      <a:pt x="338" y="441"/>
                      <a:pt x="338" y="441"/>
                      <a:pt x="338" y="441"/>
                    </a:cubicBezTo>
                    <a:cubicBezTo>
                      <a:pt x="339" y="440"/>
                      <a:pt x="339" y="440"/>
                      <a:pt x="339" y="440"/>
                    </a:cubicBezTo>
                    <a:cubicBezTo>
                      <a:pt x="339" y="468"/>
                      <a:pt x="339" y="468"/>
                      <a:pt x="339" y="468"/>
                    </a:cubicBezTo>
                    <a:close/>
                    <a:moveTo>
                      <a:pt x="328" y="201"/>
                    </a:moveTo>
                    <a:cubicBezTo>
                      <a:pt x="339" y="212"/>
                      <a:pt x="339" y="212"/>
                      <a:pt x="339" y="212"/>
                    </a:cubicBezTo>
                    <a:cubicBezTo>
                      <a:pt x="339" y="249"/>
                      <a:pt x="339" y="249"/>
                      <a:pt x="339" y="249"/>
                    </a:cubicBezTo>
                    <a:cubicBezTo>
                      <a:pt x="333" y="255"/>
                      <a:pt x="333" y="255"/>
                      <a:pt x="333" y="255"/>
                    </a:cubicBezTo>
                    <a:cubicBezTo>
                      <a:pt x="339" y="261"/>
                      <a:pt x="339" y="261"/>
                      <a:pt x="339" y="261"/>
                    </a:cubicBezTo>
                    <a:cubicBezTo>
                      <a:pt x="339" y="286"/>
                      <a:pt x="339" y="286"/>
                      <a:pt x="339" y="286"/>
                    </a:cubicBezTo>
                    <a:cubicBezTo>
                      <a:pt x="328" y="274"/>
                      <a:pt x="328" y="274"/>
                      <a:pt x="328" y="274"/>
                    </a:cubicBezTo>
                    <a:cubicBezTo>
                      <a:pt x="328" y="238"/>
                      <a:pt x="328" y="238"/>
                      <a:pt x="328" y="238"/>
                    </a:cubicBezTo>
                    <a:cubicBezTo>
                      <a:pt x="333" y="234"/>
                      <a:pt x="333" y="234"/>
                      <a:pt x="333" y="234"/>
                    </a:cubicBezTo>
                    <a:cubicBezTo>
                      <a:pt x="328" y="229"/>
                      <a:pt x="328" y="229"/>
                      <a:pt x="328" y="229"/>
                    </a:cubicBezTo>
                    <a:cubicBezTo>
                      <a:pt x="328" y="201"/>
                      <a:pt x="328" y="201"/>
                      <a:pt x="328" y="201"/>
                    </a:cubicBezTo>
                    <a:close/>
                    <a:moveTo>
                      <a:pt x="339" y="298"/>
                    </a:moveTo>
                    <a:cubicBezTo>
                      <a:pt x="339" y="319"/>
                      <a:pt x="339" y="319"/>
                      <a:pt x="339" y="319"/>
                    </a:cubicBezTo>
                    <a:cubicBezTo>
                      <a:pt x="334" y="325"/>
                      <a:pt x="334" y="325"/>
                      <a:pt x="334" y="325"/>
                    </a:cubicBezTo>
                    <a:cubicBezTo>
                      <a:pt x="333" y="325"/>
                      <a:pt x="333" y="325"/>
                      <a:pt x="333" y="325"/>
                    </a:cubicBezTo>
                    <a:cubicBezTo>
                      <a:pt x="333" y="325"/>
                      <a:pt x="333" y="325"/>
                      <a:pt x="333" y="325"/>
                    </a:cubicBezTo>
                    <a:cubicBezTo>
                      <a:pt x="333" y="326"/>
                      <a:pt x="333" y="326"/>
                      <a:pt x="333" y="326"/>
                    </a:cubicBezTo>
                    <a:cubicBezTo>
                      <a:pt x="333" y="326"/>
                      <a:pt x="333" y="326"/>
                      <a:pt x="333" y="326"/>
                    </a:cubicBezTo>
                    <a:cubicBezTo>
                      <a:pt x="333" y="326"/>
                      <a:pt x="333" y="326"/>
                      <a:pt x="333" y="326"/>
                    </a:cubicBezTo>
                    <a:cubicBezTo>
                      <a:pt x="333" y="326"/>
                      <a:pt x="333" y="326"/>
                      <a:pt x="333" y="326"/>
                    </a:cubicBezTo>
                    <a:cubicBezTo>
                      <a:pt x="333" y="326"/>
                      <a:pt x="333" y="326"/>
                      <a:pt x="333" y="326"/>
                    </a:cubicBezTo>
                    <a:cubicBezTo>
                      <a:pt x="332" y="326"/>
                      <a:pt x="332" y="326"/>
                      <a:pt x="332" y="326"/>
                    </a:cubicBezTo>
                    <a:cubicBezTo>
                      <a:pt x="332" y="326"/>
                      <a:pt x="332" y="326"/>
                      <a:pt x="332" y="326"/>
                    </a:cubicBezTo>
                    <a:cubicBezTo>
                      <a:pt x="332" y="327"/>
                      <a:pt x="332" y="327"/>
                      <a:pt x="332" y="327"/>
                    </a:cubicBezTo>
                    <a:cubicBezTo>
                      <a:pt x="332" y="327"/>
                      <a:pt x="332" y="327"/>
                      <a:pt x="332" y="327"/>
                    </a:cubicBezTo>
                    <a:cubicBezTo>
                      <a:pt x="332" y="327"/>
                      <a:pt x="332" y="327"/>
                      <a:pt x="332" y="327"/>
                    </a:cubicBezTo>
                    <a:cubicBezTo>
                      <a:pt x="332" y="327"/>
                      <a:pt x="332" y="327"/>
                      <a:pt x="332" y="327"/>
                    </a:cubicBezTo>
                    <a:cubicBezTo>
                      <a:pt x="332" y="327"/>
                      <a:pt x="332" y="327"/>
                      <a:pt x="332" y="327"/>
                    </a:cubicBezTo>
                    <a:cubicBezTo>
                      <a:pt x="331" y="327"/>
                      <a:pt x="331" y="327"/>
                      <a:pt x="331" y="327"/>
                    </a:cubicBezTo>
                    <a:cubicBezTo>
                      <a:pt x="331" y="327"/>
                      <a:pt x="331" y="327"/>
                      <a:pt x="331" y="327"/>
                    </a:cubicBezTo>
                    <a:cubicBezTo>
                      <a:pt x="331" y="328"/>
                      <a:pt x="331" y="328"/>
                      <a:pt x="331" y="328"/>
                    </a:cubicBezTo>
                    <a:cubicBezTo>
                      <a:pt x="331" y="328"/>
                      <a:pt x="331" y="328"/>
                      <a:pt x="331" y="328"/>
                    </a:cubicBezTo>
                    <a:cubicBezTo>
                      <a:pt x="331" y="328"/>
                      <a:pt x="331" y="328"/>
                      <a:pt x="331" y="328"/>
                    </a:cubicBezTo>
                    <a:cubicBezTo>
                      <a:pt x="331" y="328"/>
                      <a:pt x="331" y="328"/>
                      <a:pt x="331" y="328"/>
                    </a:cubicBezTo>
                    <a:cubicBezTo>
                      <a:pt x="331" y="328"/>
                      <a:pt x="331" y="328"/>
                      <a:pt x="331" y="328"/>
                    </a:cubicBezTo>
                    <a:cubicBezTo>
                      <a:pt x="330" y="328"/>
                      <a:pt x="330" y="328"/>
                      <a:pt x="330" y="328"/>
                    </a:cubicBezTo>
                    <a:cubicBezTo>
                      <a:pt x="330" y="328"/>
                      <a:pt x="330" y="328"/>
                      <a:pt x="330" y="328"/>
                    </a:cubicBezTo>
                    <a:cubicBezTo>
                      <a:pt x="330" y="328"/>
                      <a:pt x="330" y="328"/>
                      <a:pt x="330" y="328"/>
                    </a:cubicBezTo>
                    <a:cubicBezTo>
                      <a:pt x="330" y="329"/>
                      <a:pt x="330" y="329"/>
                      <a:pt x="330" y="329"/>
                    </a:cubicBezTo>
                    <a:cubicBezTo>
                      <a:pt x="330" y="329"/>
                      <a:pt x="330" y="329"/>
                      <a:pt x="330" y="329"/>
                    </a:cubicBezTo>
                    <a:cubicBezTo>
                      <a:pt x="330" y="329"/>
                      <a:pt x="330" y="329"/>
                      <a:pt x="330" y="329"/>
                    </a:cubicBezTo>
                    <a:cubicBezTo>
                      <a:pt x="330" y="329"/>
                      <a:pt x="330" y="329"/>
                      <a:pt x="330" y="329"/>
                    </a:cubicBezTo>
                    <a:cubicBezTo>
                      <a:pt x="329" y="329"/>
                      <a:pt x="329" y="329"/>
                      <a:pt x="329" y="329"/>
                    </a:cubicBezTo>
                    <a:cubicBezTo>
                      <a:pt x="329" y="329"/>
                      <a:pt x="329" y="329"/>
                      <a:pt x="329" y="329"/>
                    </a:cubicBezTo>
                    <a:cubicBezTo>
                      <a:pt x="329" y="329"/>
                      <a:pt x="329" y="329"/>
                      <a:pt x="329" y="329"/>
                    </a:cubicBezTo>
                    <a:cubicBezTo>
                      <a:pt x="329" y="329"/>
                      <a:pt x="329" y="329"/>
                      <a:pt x="329" y="329"/>
                    </a:cubicBezTo>
                    <a:cubicBezTo>
                      <a:pt x="329" y="330"/>
                      <a:pt x="329" y="330"/>
                      <a:pt x="329" y="330"/>
                    </a:cubicBezTo>
                    <a:cubicBezTo>
                      <a:pt x="329" y="330"/>
                      <a:pt x="329" y="330"/>
                      <a:pt x="329" y="330"/>
                    </a:cubicBezTo>
                    <a:cubicBezTo>
                      <a:pt x="329" y="330"/>
                      <a:pt x="329" y="330"/>
                      <a:pt x="329" y="330"/>
                    </a:cubicBezTo>
                    <a:cubicBezTo>
                      <a:pt x="329" y="330"/>
                      <a:pt x="329" y="330"/>
                      <a:pt x="329" y="330"/>
                    </a:cubicBezTo>
                    <a:cubicBezTo>
                      <a:pt x="328" y="330"/>
                      <a:pt x="328" y="330"/>
                      <a:pt x="328" y="330"/>
                    </a:cubicBezTo>
                    <a:cubicBezTo>
                      <a:pt x="328" y="330"/>
                      <a:pt x="328" y="330"/>
                      <a:pt x="328" y="330"/>
                    </a:cubicBezTo>
                    <a:cubicBezTo>
                      <a:pt x="328" y="330"/>
                      <a:pt x="328" y="330"/>
                      <a:pt x="328" y="330"/>
                    </a:cubicBezTo>
                    <a:cubicBezTo>
                      <a:pt x="328" y="331"/>
                      <a:pt x="328" y="331"/>
                      <a:pt x="328" y="331"/>
                    </a:cubicBezTo>
                    <a:cubicBezTo>
                      <a:pt x="328" y="331"/>
                      <a:pt x="328" y="331"/>
                      <a:pt x="328" y="331"/>
                    </a:cubicBezTo>
                    <a:cubicBezTo>
                      <a:pt x="328" y="295"/>
                      <a:pt x="328" y="295"/>
                      <a:pt x="328" y="295"/>
                    </a:cubicBezTo>
                    <a:cubicBezTo>
                      <a:pt x="335" y="302"/>
                      <a:pt x="335" y="302"/>
                      <a:pt x="335" y="302"/>
                    </a:cubicBezTo>
                    <a:cubicBezTo>
                      <a:pt x="339" y="298"/>
                      <a:pt x="339" y="298"/>
                      <a:pt x="339" y="298"/>
                    </a:cubicBezTo>
                    <a:close/>
                    <a:moveTo>
                      <a:pt x="339" y="369"/>
                    </a:moveTo>
                    <a:cubicBezTo>
                      <a:pt x="339" y="390"/>
                      <a:pt x="339" y="390"/>
                      <a:pt x="339" y="390"/>
                    </a:cubicBezTo>
                    <a:cubicBezTo>
                      <a:pt x="336" y="394"/>
                      <a:pt x="336" y="394"/>
                      <a:pt x="336" y="394"/>
                    </a:cubicBezTo>
                    <a:cubicBezTo>
                      <a:pt x="328" y="401"/>
                      <a:pt x="328" y="401"/>
                      <a:pt x="328" y="401"/>
                    </a:cubicBezTo>
                    <a:cubicBezTo>
                      <a:pt x="328" y="380"/>
                      <a:pt x="328" y="380"/>
                      <a:pt x="328" y="380"/>
                    </a:cubicBezTo>
                    <a:lnTo>
                      <a:pt x="339" y="369"/>
                    </a:lnTo>
                    <a:close/>
                    <a:moveTo>
                      <a:pt x="328" y="459"/>
                    </a:moveTo>
                    <a:cubicBezTo>
                      <a:pt x="317" y="447"/>
                      <a:pt x="317" y="447"/>
                      <a:pt x="317" y="447"/>
                    </a:cubicBezTo>
                    <a:cubicBezTo>
                      <a:pt x="317" y="419"/>
                      <a:pt x="317" y="419"/>
                      <a:pt x="317" y="419"/>
                    </a:cubicBezTo>
                    <a:cubicBezTo>
                      <a:pt x="328" y="430"/>
                      <a:pt x="328" y="430"/>
                      <a:pt x="328" y="430"/>
                    </a:cubicBezTo>
                    <a:cubicBezTo>
                      <a:pt x="328" y="459"/>
                      <a:pt x="328" y="459"/>
                      <a:pt x="328" y="459"/>
                    </a:cubicBezTo>
                    <a:close/>
                    <a:moveTo>
                      <a:pt x="317" y="189"/>
                    </a:moveTo>
                    <a:cubicBezTo>
                      <a:pt x="328" y="201"/>
                      <a:pt x="328" y="201"/>
                      <a:pt x="328" y="201"/>
                    </a:cubicBezTo>
                    <a:cubicBezTo>
                      <a:pt x="328" y="229"/>
                      <a:pt x="328" y="229"/>
                      <a:pt x="328" y="229"/>
                    </a:cubicBezTo>
                    <a:cubicBezTo>
                      <a:pt x="317" y="218"/>
                      <a:pt x="317" y="218"/>
                      <a:pt x="317" y="218"/>
                    </a:cubicBezTo>
                    <a:cubicBezTo>
                      <a:pt x="317" y="189"/>
                      <a:pt x="317" y="189"/>
                      <a:pt x="317" y="189"/>
                    </a:cubicBezTo>
                    <a:close/>
                    <a:moveTo>
                      <a:pt x="328" y="238"/>
                    </a:moveTo>
                    <a:cubicBezTo>
                      <a:pt x="328" y="274"/>
                      <a:pt x="328" y="274"/>
                      <a:pt x="328" y="274"/>
                    </a:cubicBezTo>
                    <a:cubicBezTo>
                      <a:pt x="321" y="267"/>
                      <a:pt x="321" y="267"/>
                      <a:pt x="321" y="267"/>
                    </a:cubicBezTo>
                    <a:cubicBezTo>
                      <a:pt x="317" y="271"/>
                      <a:pt x="317" y="271"/>
                      <a:pt x="317" y="271"/>
                    </a:cubicBezTo>
                    <a:cubicBezTo>
                      <a:pt x="317" y="249"/>
                      <a:pt x="317" y="249"/>
                      <a:pt x="317" y="249"/>
                    </a:cubicBezTo>
                    <a:cubicBezTo>
                      <a:pt x="328" y="238"/>
                      <a:pt x="328" y="238"/>
                      <a:pt x="328" y="238"/>
                    </a:cubicBezTo>
                    <a:close/>
                    <a:moveTo>
                      <a:pt x="328" y="295"/>
                    </a:moveTo>
                    <a:cubicBezTo>
                      <a:pt x="328" y="331"/>
                      <a:pt x="328" y="331"/>
                      <a:pt x="328" y="331"/>
                    </a:cubicBezTo>
                    <a:cubicBezTo>
                      <a:pt x="328" y="331"/>
                      <a:pt x="328" y="331"/>
                      <a:pt x="328" y="331"/>
                    </a:cubicBezTo>
                    <a:cubicBezTo>
                      <a:pt x="328" y="331"/>
                      <a:pt x="328" y="331"/>
                      <a:pt x="328" y="331"/>
                    </a:cubicBezTo>
                    <a:cubicBezTo>
                      <a:pt x="328" y="331"/>
                      <a:pt x="328" y="331"/>
                      <a:pt x="328" y="331"/>
                    </a:cubicBezTo>
                    <a:cubicBezTo>
                      <a:pt x="328" y="331"/>
                      <a:pt x="328" y="331"/>
                      <a:pt x="328" y="331"/>
                    </a:cubicBezTo>
                    <a:cubicBezTo>
                      <a:pt x="327" y="331"/>
                      <a:pt x="327" y="331"/>
                      <a:pt x="327" y="331"/>
                    </a:cubicBezTo>
                    <a:cubicBezTo>
                      <a:pt x="327" y="331"/>
                      <a:pt x="327" y="331"/>
                      <a:pt x="327" y="331"/>
                    </a:cubicBezTo>
                    <a:cubicBezTo>
                      <a:pt x="327" y="332"/>
                      <a:pt x="327" y="332"/>
                      <a:pt x="327" y="332"/>
                    </a:cubicBezTo>
                    <a:cubicBezTo>
                      <a:pt x="327" y="332"/>
                      <a:pt x="327" y="332"/>
                      <a:pt x="327" y="332"/>
                    </a:cubicBezTo>
                    <a:cubicBezTo>
                      <a:pt x="327" y="332"/>
                      <a:pt x="327" y="332"/>
                      <a:pt x="327" y="332"/>
                    </a:cubicBezTo>
                    <a:cubicBezTo>
                      <a:pt x="327" y="332"/>
                      <a:pt x="327" y="332"/>
                      <a:pt x="327" y="332"/>
                    </a:cubicBezTo>
                    <a:cubicBezTo>
                      <a:pt x="327" y="332"/>
                      <a:pt x="327" y="332"/>
                      <a:pt x="327" y="332"/>
                    </a:cubicBezTo>
                    <a:cubicBezTo>
                      <a:pt x="326" y="332"/>
                      <a:pt x="326" y="332"/>
                      <a:pt x="326" y="332"/>
                    </a:cubicBezTo>
                    <a:cubicBezTo>
                      <a:pt x="326" y="332"/>
                      <a:pt x="326" y="332"/>
                      <a:pt x="326" y="332"/>
                    </a:cubicBezTo>
                    <a:cubicBezTo>
                      <a:pt x="326" y="332"/>
                      <a:pt x="326" y="332"/>
                      <a:pt x="326" y="332"/>
                    </a:cubicBezTo>
                    <a:cubicBezTo>
                      <a:pt x="326" y="333"/>
                      <a:pt x="326" y="333"/>
                      <a:pt x="326" y="333"/>
                    </a:cubicBezTo>
                    <a:cubicBezTo>
                      <a:pt x="326" y="333"/>
                      <a:pt x="326" y="333"/>
                      <a:pt x="326" y="333"/>
                    </a:cubicBezTo>
                    <a:cubicBezTo>
                      <a:pt x="326" y="333"/>
                      <a:pt x="326" y="333"/>
                      <a:pt x="326" y="333"/>
                    </a:cubicBezTo>
                    <a:cubicBezTo>
                      <a:pt x="326" y="333"/>
                      <a:pt x="326" y="333"/>
                      <a:pt x="326" y="333"/>
                    </a:cubicBezTo>
                    <a:cubicBezTo>
                      <a:pt x="325" y="333"/>
                      <a:pt x="325" y="333"/>
                      <a:pt x="325" y="333"/>
                    </a:cubicBezTo>
                    <a:cubicBezTo>
                      <a:pt x="325" y="333"/>
                      <a:pt x="325" y="333"/>
                      <a:pt x="325" y="333"/>
                    </a:cubicBezTo>
                    <a:cubicBezTo>
                      <a:pt x="325" y="333"/>
                      <a:pt x="325" y="333"/>
                      <a:pt x="325" y="333"/>
                    </a:cubicBezTo>
                    <a:cubicBezTo>
                      <a:pt x="325" y="334"/>
                      <a:pt x="325" y="334"/>
                      <a:pt x="325" y="334"/>
                    </a:cubicBezTo>
                    <a:cubicBezTo>
                      <a:pt x="325" y="334"/>
                      <a:pt x="325" y="334"/>
                      <a:pt x="325" y="334"/>
                    </a:cubicBezTo>
                    <a:cubicBezTo>
                      <a:pt x="325" y="334"/>
                      <a:pt x="325" y="334"/>
                      <a:pt x="325" y="334"/>
                    </a:cubicBezTo>
                    <a:cubicBezTo>
                      <a:pt x="325" y="334"/>
                      <a:pt x="325" y="334"/>
                      <a:pt x="325" y="334"/>
                    </a:cubicBezTo>
                    <a:cubicBezTo>
                      <a:pt x="325" y="334"/>
                      <a:pt x="325" y="334"/>
                      <a:pt x="325" y="334"/>
                    </a:cubicBezTo>
                    <a:cubicBezTo>
                      <a:pt x="324" y="334"/>
                      <a:pt x="324" y="334"/>
                      <a:pt x="324" y="334"/>
                    </a:cubicBezTo>
                    <a:cubicBezTo>
                      <a:pt x="324" y="334"/>
                      <a:pt x="324" y="334"/>
                      <a:pt x="324" y="334"/>
                    </a:cubicBezTo>
                    <a:cubicBezTo>
                      <a:pt x="324" y="334"/>
                      <a:pt x="324" y="334"/>
                      <a:pt x="324" y="334"/>
                    </a:cubicBezTo>
                    <a:cubicBezTo>
                      <a:pt x="324" y="335"/>
                      <a:pt x="324" y="335"/>
                      <a:pt x="324" y="335"/>
                    </a:cubicBezTo>
                    <a:cubicBezTo>
                      <a:pt x="324" y="335"/>
                      <a:pt x="324" y="335"/>
                      <a:pt x="324" y="335"/>
                    </a:cubicBezTo>
                    <a:cubicBezTo>
                      <a:pt x="324" y="335"/>
                      <a:pt x="324" y="335"/>
                      <a:pt x="324" y="335"/>
                    </a:cubicBezTo>
                    <a:cubicBezTo>
                      <a:pt x="324" y="335"/>
                      <a:pt x="324" y="335"/>
                      <a:pt x="324" y="335"/>
                    </a:cubicBezTo>
                    <a:cubicBezTo>
                      <a:pt x="323" y="335"/>
                      <a:pt x="323" y="335"/>
                      <a:pt x="323" y="335"/>
                    </a:cubicBezTo>
                    <a:cubicBezTo>
                      <a:pt x="323" y="335"/>
                      <a:pt x="323" y="335"/>
                      <a:pt x="323" y="335"/>
                    </a:cubicBezTo>
                    <a:cubicBezTo>
                      <a:pt x="317" y="342"/>
                      <a:pt x="317" y="342"/>
                      <a:pt x="317" y="342"/>
                    </a:cubicBezTo>
                    <a:cubicBezTo>
                      <a:pt x="317" y="320"/>
                      <a:pt x="317" y="320"/>
                      <a:pt x="317" y="320"/>
                    </a:cubicBezTo>
                    <a:cubicBezTo>
                      <a:pt x="323" y="314"/>
                      <a:pt x="323" y="314"/>
                      <a:pt x="323" y="314"/>
                    </a:cubicBezTo>
                    <a:cubicBezTo>
                      <a:pt x="317" y="308"/>
                      <a:pt x="317" y="308"/>
                      <a:pt x="317" y="308"/>
                    </a:cubicBezTo>
                    <a:cubicBezTo>
                      <a:pt x="317" y="283"/>
                      <a:pt x="317" y="283"/>
                      <a:pt x="317" y="283"/>
                    </a:cubicBezTo>
                    <a:cubicBezTo>
                      <a:pt x="328" y="295"/>
                      <a:pt x="328" y="295"/>
                      <a:pt x="328" y="295"/>
                    </a:cubicBezTo>
                    <a:close/>
                    <a:moveTo>
                      <a:pt x="328" y="380"/>
                    </a:moveTo>
                    <a:cubicBezTo>
                      <a:pt x="328" y="401"/>
                      <a:pt x="328" y="401"/>
                      <a:pt x="328" y="401"/>
                    </a:cubicBezTo>
                    <a:cubicBezTo>
                      <a:pt x="317" y="413"/>
                      <a:pt x="317" y="413"/>
                      <a:pt x="317" y="413"/>
                    </a:cubicBezTo>
                    <a:cubicBezTo>
                      <a:pt x="317" y="374"/>
                      <a:pt x="317" y="374"/>
                      <a:pt x="317" y="374"/>
                    </a:cubicBezTo>
                    <a:cubicBezTo>
                      <a:pt x="325" y="383"/>
                      <a:pt x="325" y="383"/>
                      <a:pt x="325" y="383"/>
                    </a:cubicBezTo>
                    <a:lnTo>
                      <a:pt x="328" y="380"/>
                    </a:lnTo>
                    <a:close/>
                    <a:moveTo>
                      <a:pt x="317" y="447"/>
                    </a:moveTo>
                    <a:cubicBezTo>
                      <a:pt x="305" y="436"/>
                      <a:pt x="305" y="436"/>
                      <a:pt x="305" y="436"/>
                    </a:cubicBezTo>
                    <a:cubicBezTo>
                      <a:pt x="305" y="402"/>
                      <a:pt x="305" y="402"/>
                      <a:pt x="305" y="402"/>
                    </a:cubicBezTo>
                    <a:cubicBezTo>
                      <a:pt x="313" y="395"/>
                      <a:pt x="313" y="395"/>
                      <a:pt x="313" y="395"/>
                    </a:cubicBezTo>
                    <a:cubicBezTo>
                      <a:pt x="305" y="387"/>
                      <a:pt x="305" y="387"/>
                      <a:pt x="305" y="387"/>
                    </a:cubicBezTo>
                    <a:cubicBezTo>
                      <a:pt x="305" y="362"/>
                      <a:pt x="305" y="362"/>
                      <a:pt x="305" y="362"/>
                    </a:cubicBezTo>
                    <a:cubicBezTo>
                      <a:pt x="317" y="374"/>
                      <a:pt x="317" y="374"/>
                      <a:pt x="317" y="374"/>
                    </a:cubicBezTo>
                    <a:cubicBezTo>
                      <a:pt x="317" y="413"/>
                      <a:pt x="317" y="413"/>
                      <a:pt x="317" y="413"/>
                    </a:cubicBezTo>
                    <a:cubicBezTo>
                      <a:pt x="314" y="416"/>
                      <a:pt x="314" y="416"/>
                      <a:pt x="314" y="416"/>
                    </a:cubicBezTo>
                    <a:cubicBezTo>
                      <a:pt x="317" y="419"/>
                      <a:pt x="317" y="419"/>
                      <a:pt x="317" y="419"/>
                    </a:cubicBezTo>
                    <a:cubicBezTo>
                      <a:pt x="317" y="447"/>
                      <a:pt x="317" y="447"/>
                      <a:pt x="317" y="447"/>
                    </a:cubicBezTo>
                    <a:close/>
                    <a:moveTo>
                      <a:pt x="305" y="178"/>
                    </a:moveTo>
                    <a:cubicBezTo>
                      <a:pt x="317" y="189"/>
                      <a:pt x="317" y="189"/>
                      <a:pt x="317" y="189"/>
                    </a:cubicBezTo>
                    <a:cubicBezTo>
                      <a:pt x="317" y="218"/>
                      <a:pt x="317" y="218"/>
                      <a:pt x="317" y="218"/>
                    </a:cubicBezTo>
                    <a:cubicBezTo>
                      <a:pt x="308" y="209"/>
                      <a:pt x="308" y="209"/>
                      <a:pt x="308" y="209"/>
                    </a:cubicBezTo>
                    <a:cubicBezTo>
                      <a:pt x="305" y="211"/>
                      <a:pt x="305" y="211"/>
                      <a:pt x="305" y="211"/>
                    </a:cubicBezTo>
                    <a:cubicBezTo>
                      <a:pt x="305" y="178"/>
                      <a:pt x="305" y="178"/>
                      <a:pt x="305" y="178"/>
                    </a:cubicBezTo>
                    <a:close/>
                    <a:moveTo>
                      <a:pt x="317" y="249"/>
                    </a:moveTo>
                    <a:cubicBezTo>
                      <a:pt x="317" y="271"/>
                      <a:pt x="317" y="271"/>
                      <a:pt x="317" y="271"/>
                    </a:cubicBezTo>
                    <a:cubicBezTo>
                      <a:pt x="311" y="277"/>
                      <a:pt x="311" y="277"/>
                      <a:pt x="311" y="277"/>
                    </a:cubicBezTo>
                    <a:cubicBezTo>
                      <a:pt x="317" y="283"/>
                      <a:pt x="317" y="283"/>
                      <a:pt x="317" y="283"/>
                    </a:cubicBezTo>
                    <a:cubicBezTo>
                      <a:pt x="317" y="308"/>
                      <a:pt x="317" y="308"/>
                      <a:pt x="317" y="308"/>
                    </a:cubicBezTo>
                    <a:cubicBezTo>
                      <a:pt x="305" y="297"/>
                      <a:pt x="305" y="297"/>
                      <a:pt x="305" y="297"/>
                    </a:cubicBezTo>
                    <a:cubicBezTo>
                      <a:pt x="305" y="261"/>
                      <a:pt x="305" y="261"/>
                      <a:pt x="305" y="261"/>
                    </a:cubicBezTo>
                    <a:cubicBezTo>
                      <a:pt x="305" y="261"/>
                      <a:pt x="305" y="261"/>
                      <a:pt x="305" y="261"/>
                    </a:cubicBezTo>
                    <a:cubicBezTo>
                      <a:pt x="306" y="260"/>
                      <a:pt x="306" y="260"/>
                      <a:pt x="306" y="260"/>
                    </a:cubicBezTo>
                    <a:cubicBezTo>
                      <a:pt x="306" y="260"/>
                      <a:pt x="306" y="260"/>
                      <a:pt x="306" y="260"/>
                    </a:cubicBezTo>
                    <a:cubicBezTo>
                      <a:pt x="306" y="260"/>
                      <a:pt x="306" y="260"/>
                      <a:pt x="306" y="260"/>
                    </a:cubicBezTo>
                    <a:cubicBezTo>
                      <a:pt x="306" y="260"/>
                      <a:pt x="306" y="260"/>
                      <a:pt x="306" y="260"/>
                    </a:cubicBezTo>
                    <a:cubicBezTo>
                      <a:pt x="306" y="260"/>
                      <a:pt x="306" y="260"/>
                      <a:pt x="306" y="260"/>
                    </a:cubicBezTo>
                    <a:cubicBezTo>
                      <a:pt x="306" y="260"/>
                      <a:pt x="306" y="260"/>
                      <a:pt x="306" y="260"/>
                    </a:cubicBezTo>
                    <a:cubicBezTo>
                      <a:pt x="306" y="260"/>
                      <a:pt x="306" y="260"/>
                      <a:pt x="306" y="260"/>
                    </a:cubicBezTo>
                    <a:cubicBezTo>
                      <a:pt x="307" y="259"/>
                      <a:pt x="307" y="259"/>
                      <a:pt x="307" y="259"/>
                    </a:cubicBezTo>
                    <a:cubicBezTo>
                      <a:pt x="307" y="259"/>
                      <a:pt x="307" y="259"/>
                      <a:pt x="307" y="259"/>
                    </a:cubicBezTo>
                    <a:cubicBezTo>
                      <a:pt x="307" y="259"/>
                      <a:pt x="307" y="259"/>
                      <a:pt x="307" y="259"/>
                    </a:cubicBezTo>
                    <a:cubicBezTo>
                      <a:pt x="307" y="259"/>
                      <a:pt x="307" y="259"/>
                      <a:pt x="307" y="259"/>
                    </a:cubicBezTo>
                    <a:cubicBezTo>
                      <a:pt x="307" y="259"/>
                      <a:pt x="307" y="259"/>
                      <a:pt x="307" y="259"/>
                    </a:cubicBezTo>
                    <a:cubicBezTo>
                      <a:pt x="307" y="259"/>
                      <a:pt x="307" y="259"/>
                      <a:pt x="307" y="259"/>
                    </a:cubicBezTo>
                    <a:cubicBezTo>
                      <a:pt x="307" y="259"/>
                      <a:pt x="307" y="259"/>
                      <a:pt x="307" y="259"/>
                    </a:cubicBezTo>
                    <a:cubicBezTo>
                      <a:pt x="308" y="258"/>
                      <a:pt x="308" y="258"/>
                      <a:pt x="308" y="258"/>
                    </a:cubicBezTo>
                    <a:cubicBezTo>
                      <a:pt x="308" y="258"/>
                      <a:pt x="308" y="258"/>
                      <a:pt x="308" y="258"/>
                    </a:cubicBezTo>
                    <a:cubicBezTo>
                      <a:pt x="308" y="258"/>
                      <a:pt x="308" y="258"/>
                      <a:pt x="308" y="258"/>
                    </a:cubicBezTo>
                    <a:cubicBezTo>
                      <a:pt x="308" y="258"/>
                      <a:pt x="308" y="258"/>
                      <a:pt x="308" y="258"/>
                    </a:cubicBezTo>
                    <a:cubicBezTo>
                      <a:pt x="308" y="258"/>
                      <a:pt x="308" y="258"/>
                      <a:pt x="308" y="258"/>
                    </a:cubicBezTo>
                    <a:cubicBezTo>
                      <a:pt x="308" y="258"/>
                      <a:pt x="308" y="258"/>
                      <a:pt x="308" y="258"/>
                    </a:cubicBezTo>
                    <a:cubicBezTo>
                      <a:pt x="308" y="258"/>
                      <a:pt x="308" y="258"/>
                      <a:pt x="308" y="258"/>
                    </a:cubicBezTo>
                    <a:cubicBezTo>
                      <a:pt x="309" y="258"/>
                      <a:pt x="309" y="258"/>
                      <a:pt x="309" y="258"/>
                    </a:cubicBezTo>
                    <a:cubicBezTo>
                      <a:pt x="309" y="257"/>
                      <a:pt x="309" y="257"/>
                      <a:pt x="309" y="257"/>
                    </a:cubicBezTo>
                    <a:cubicBezTo>
                      <a:pt x="309" y="257"/>
                      <a:pt x="309" y="257"/>
                      <a:pt x="309" y="257"/>
                    </a:cubicBezTo>
                    <a:cubicBezTo>
                      <a:pt x="309" y="257"/>
                      <a:pt x="309" y="257"/>
                      <a:pt x="309" y="257"/>
                    </a:cubicBezTo>
                    <a:cubicBezTo>
                      <a:pt x="309" y="257"/>
                      <a:pt x="309" y="257"/>
                      <a:pt x="309" y="257"/>
                    </a:cubicBezTo>
                    <a:cubicBezTo>
                      <a:pt x="309" y="257"/>
                      <a:pt x="309" y="257"/>
                      <a:pt x="309" y="257"/>
                    </a:cubicBezTo>
                    <a:cubicBezTo>
                      <a:pt x="309" y="257"/>
                      <a:pt x="309" y="257"/>
                      <a:pt x="309" y="257"/>
                    </a:cubicBezTo>
                    <a:cubicBezTo>
                      <a:pt x="310" y="257"/>
                      <a:pt x="310" y="257"/>
                      <a:pt x="310" y="257"/>
                    </a:cubicBezTo>
                    <a:cubicBezTo>
                      <a:pt x="310" y="256"/>
                      <a:pt x="310" y="256"/>
                      <a:pt x="310" y="256"/>
                    </a:cubicBezTo>
                    <a:cubicBezTo>
                      <a:pt x="310" y="256"/>
                      <a:pt x="310" y="256"/>
                      <a:pt x="310" y="256"/>
                    </a:cubicBezTo>
                    <a:cubicBezTo>
                      <a:pt x="310" y="256"/>
                      <a:pt x="310" y="256"/>
                      <a:pt x="310" y="256"/>
                    </a:cubicBezTo>
                    <a:cubicBezTo>
                      <a:pt x="317" y="249"/>
                      <a:pt x="317" y="249"/>
                      <a:pt x="317" y="249"/>
                    </a:cubicBezTo>
                    <a:close/>
                    <a:moveTo>
                      <a:pt x="317" y="320"/>
                    </a:moveTo>
                    <a:cubicBezTo>
                      <a:pt x="317" y="342"/>
                      <a:pt x="317" y="342"/>
                      <a:pt x="317" y="342"/>
                    </a:cubicBezTo>
                    <a:cubicBezTo>
                      <a:pt x="305" y="353"/>
                      <a:pt x="305" y="353"/>
                      <a:pt x="305" y="353"/>
                    </a:cubicBezTo>
                    <a:cubicBezTo>
                      <a:pt x="305" y="317"/>
                      <a:pt x="305" y="317"/>
                      <a:pt x="305" y="317"/>
                    </a:cubicBezTo>
                    <a:cubicBezTo>
                      <a:pt x="313" y="324"/>
                      <a:pt x="313" y="324"/>
                      <a:pt x="313" y="324"/>
                    </a:cubicBezTo>
                    <a:lnTo>
                      <a:pt x="317" y="320"/>
                    </a:lnTo>
                    <a:close/>
                    <a:moveTo>
                      <a:pt x="305" y="436"/>
                    </a:moveTo>
                    <a:cubicBezTo>
                      <a:pt x="294" y="424"/>
                      <a:pt x="294" y="424"/>
                      <a:pt x="294" y="424"/>
                    </a:cubicBezTo>
                    <a:cubicBezTo>
                      <a:pt x="294" y="396"/>
                      <a:pt x="294" y="396"/>
                      <a:pt x="294" y="396"/>
                    </a:cubicBezTo>
                    <a:cubicBezTo>
                      <a:pt x="303" y="405"/>
                      <a:pt x="303" y="405"/>
                      <a:pt x="303" y="405"/>
                    </a:cubicBezTo>
                    <a:cubicBezTo>
                      <a:pt x="305" y="402"/>
                      <a:pt x="305" y="402"/>
                      <a:pt x="305" y="402"/>
                    </a:cubicBezTo>
                    <a:cubicBezTo>
                      <a:pt x="305" y="436"/>
                      <a:pt x="305" y="436"/>
                      <a:pt x="305" y="436"/>
                    </a:cubicBezTo>
                    <a:close/>
                    <a:moveTo>
                      <a:pt x="294" y="166"/>
                    </a:moveTo>
                    <a:cubicBezTo>
                      <a:pt x="298" y="171"/>
                      <a:pt x="298" y="171"/>
                      <a:pt x="298" y="171"/>
                    </a:cubicBezTo>
                    <a:cubicBezTo>
                      <a:pt x="305" y="178"/>
                      <a:pt x="305" y="178"/>
                      <a:pt x="305" y="178"/>
                    </a:cubicBezTo>
                    <a:cubicBezTo>
                      <a:pt x="305" y="211"/>
                      <a:pt x="305" y="211"/>
                      <a:pt x="305" y="211"/>
                    </a:cubicBezTo>
                    <a:cubicBezTo>
                      <a:pt x="294" y="223"/>
                      <a:pt x="294" y="223"/>
                      <a:pt x="294" y="223"/>
                    </a:cubicBezTo>
                    <a:cubicBezTo>
                      <a:pt x="294" y="201"/>
                      <a:pt x="294" y="201"/>
                      <a:pt x="294" y="201"/>
                    </a:cubicBezTo>
                    <a:cubicBezTo>
                      <a:pt x="297" y="198"/>
                      <a:pt x="297" y="198"/>
                      <a:pt x="297" y="198"/>
                    </a:cubicBezTo>
                    <a:cubicBezTo>
                      <a:pt x="294" y="195"/>
                      <a:pt x="294" y="195"/>
                      <a:pt x="294" y="195"/>
                    </a:cubicBezTo>
                    <a:cubicBezTo>
                      <a:pt x="294" y="166"/>
                      <a:pt x="294" y="166"/>
                      <a:pt x="294" y="166"/>
                    </a:cubicBezTo>
                    <a:close/>
                    <a:moveTo>
                      <a:pt x="305" y="261"/>
                    </a:moveTo>
                    <a:cubicBezTo>
                      <a:pt x="305" y="297"/>
                      <a:pt x="305" y="297"/>
                      <a:pt x="305" y="297"/>
                    </a:cubicBezTo>
                    <a:cubicBezTo>
                      <a:pt x="298" y="289"/>
                      <a:pt x="298" y="289"/>
                      <a:pt x="298" y="289"/>
                    </a:cubicBezTo>
                    <a:cubicBezTo>
                      <a:pt x="294" y="293"/>
                      <a:pt x="294" y="293"/>
                      <a:pt x="294" y="293"/>
                    </a:cubicBezTo>
                    <a:cubicBezTo>
                      <a:pt x="294" y="272"/>
                      <a:pt x="294" y="272"/>
                      <a:pt x="294" y="272"/>
                    </a:cubicBezTo>
                    <a:cubicBezTo>
                      <a:pt x="300" y="266"/>
                      <a:pt x="300" y="266"/>
                      <a:pt x="300" y="266"/>
                    </a:cubicBezTo>
                    <a:cubicBezTo>
                      <a:pt x="300" y="266"/>
                      <a:pt x="300" y="266"/>
                      <a:pt x="300" y="266"/>
                    </a:cubicBezTo>
                    <a:cubicBezTo>
                      <a:pt x="300" y="266"/>
                      <a:pt x="300" y="266"/>
                      <a:pt x="300" y="266"/>
                    </a:cubicBezTo>
                    <a:cubicBezTo>
                      <a:pt x="300" y="266"/>
                      <a:pt x="300" y="266"/>
                      <a:pt x="300" y="266"/>
                    </a:cubicBezTo>
                    <a:cubicBezTo>
                      <a:pt x="300" y="266"/>
                      <a:pt x="300" y="266"/>
                      <a:pt x="300" y="266"/>
                    </a:cubicBezTo>
                    <a:cubicBezTo>
                      <a:pt x="301" y="265"/>
                      <a:pt x="301" y="265"/>
                      <a:pt x="301" y="265"/>
                    </a:cubicBezTo>
                    <a:cubicBezTo>
                      <a:pt x="301" y="265"/>
                      <a:pt x="301" y="265"/>
                      <a:pt x="301" y="265"/>
                    </a:cubicBezTo>
                    <a:cubicBezTo>
                      <a:pt x="301" y="265"/>
                      <a:pt x="301" y="265"/>
                      <a:pt x="301" y="265"/>
                    </a:cubicBezTo>
                    <a:cubicBezTo>
                      <a:pt x="301" y="265"/>
                      <a:pt x="301" y="265"/>
                      <a:pt x="301" y="265"/>
                    </a:cubicBezTo>
                    <a:cubicBezTo>
                      <a:pt x="301" y="265"/>
                      <a:pt x="301" y="265"/>
                      <a:pt x="301" y="265"/>
                    </a:cubicBezTo>
                    <a:cubicBezTo>
                      <a:pt x="301" y="265"/>
                      <a:pt x="301" y="265"/>
                      <a:pt x="301" y="265"/>
                    </a:cubicBezTo>
                    <a:cubicBezTo>
                      <a:pt x="301" y="265"/>
                      <a:pt x="301" y="265"/>
                      <a:pt x="301" y="265"/>
                    </a:cubicBezTo>
                    <a:cubicBezTo>
                      <a:pt x="302" y="264"/>
                      <a:pt x="302" y="264"/>
                      <a:pt x="302" y="264"/>
                    </a:cubicBezTo>
                    <a:cubicBezTo>
                      <a:pt x="302" y="264"/>
                      <a:pt x="302" y="264"/>
                      <a:pt x="302" y="264"/>
                    </a:cubicBezTo>
                    <a:cubicBezTo>
                      <a:pt x="302" y="264"/>
                      <a:pt x="302" y="264"/>
                      <a:pt x="302" y="264"/>
                    </a:cubicBezTo>
                    <a:cubicBezTo>
                      <a:pt x="302" y="264"/>
                      <a:pt x="302" y="264"/>
                      <a:pt x="302" y="264"/>
                    </a:cubicBezTo>
                    <a:cubicBezTo>
                      <a:pt x="302" y="264"/>
                      <a:pt x="302" y="264"/>
                      <a:pt x="302" y="264"/>
                    </a:cubicBezTo>
                    <a:cubicBezTo>
                      <a:pt x="302" y="264"/>
                      <a:pt x="302" y="264"/>
                      <a:pt x="302" y="264"/>
                    </a:cubicBezTo>
                    <a:cubicBezTo>
                      <a:pt x="302" y="264"/>
                      <a:pt x="302" y="264"/>
                      <a:pt x="302" y="264"/>
                    </a:cubicBezTo>
                    <a:cubicBezTo>
                      <a:pt x="302" y="264"/>
                      <a:pt x="302" y="264"/>
                      <a:pt x="302" y="264"/>
                    </a:cubicBezTo>
                    <a:cubicBezTo>
                      <a:pt x="303" y="263"/>
                      <a:pt x="303" y="263"/>
                      <a:pt x="303" y="263"/>
                    </a:cubicBezTo>
                    <a:cubicBezTo>
                      <a:pt x="303" y="263"/>
                      <a:pt x="303" y="263"/>
                      <a:pt x="303" y="263"/>
                    </a:cubicBezTo>
                    <a:cubicBezTo>
                      <a:pt x="303" y="263"/>
                      <a:pt x="303" y="263"/>
                      <a:pt x="303" y="263"/>
                    </a:cubicBezTo>
                    <a:cubicBezTo>
                      <a:pt x="303" y="263"/>
                      <a:pt x="303" y="263"/>
                      <a:pt x="303" y="263"/>
                    </a:cubicBezTo>
                    <a:cubicBezTo>
                      <a:pt x="303" y="263"/>
                      <a:pt x="303" y="263"/>
                      <a:pt x="303" y="263"/>
                    </a:cubicBezTo>
                    <a:cubicBezTo>
                      <a:pt x="303" y="263"/>
                      <a:pt x="303" y="263"/>
                      <a:pt x="303" y="263"/>
                    </a:cubicBezTo>
                    <a:cubicBezTo>
                      <a:pt x="303" y="263"/>
                      <a:pt x="303" y="263"/>
                      <a:pt x="303" y="263"/>
                    </a:cubicBezTo>
                    <a:cubicBezTo>
                      <a:pt x="304" y="262"/>
                      <a:pt x="304" y="262"/>
                      <a:pt x="304" y="262"/>
                    </a:cubicBezTo>
                    <a:cubicBezTo>
                      <a:pt x="304" y="262"/>
                      <a:pt x="304" y="262"/>
                      <a:pt x="304" y="262"/>
                    </a:cubicBezTo>
                    <a:cubicBezTo>
                      <a:pt x="304" y="262"/>
                      <a:pt x="304" y="262"/>
                      <a:pt x="304" y="262"/>
                    </a:cubicBezTo>
                    <a:cubicBezTo>
                      <a:pt x="304" y="262"/>
                      <a:pt x="304" y="262"/>
                      <a:pt x="304" y="262"/>
                    </a:cubicBezTo>
                    <a:cubicBezTo>
                      <a:pt x="304" y="262"/>
                      <a:pt x="304" y="262"/>
                      <a:pt x="304" y="262"/>
                    </a:cubicBezTo>
                    <a:cubicBezTo>
                      <a:pt x="304" y="262"/>
                      <a:pt x="304" y="262"/>
                      <a:pt x="304" y="262"/>
                    </a:cubicBezTo>
                    <a:cubicBezTo>
                      <a:pt x="304" y="262"/>
                      <a:pt x="304" y="262"/>
                      <a:pt x="304" y="262"/>
                    </a:cubicBezTo>
                    <a:cubicBezTo>
                      <a:pt x="305" y="262"/>
                      <a:pt x="305" y="262"/>
                      <a:pt x="305" y="262"/>
                    </a:cubicBezTo>
                    <a:cubicBezTo>
                      <a:pt x="305" y="261"/>
                      <a:pt x="305" y="261"/>
                      <a:pt x="305" y="261"/>
                    </a:cubicBezTo>
                    <a:cubicBezTo>
                      <a:pt x="305" y="261"/>
                      <a:pt x="305" y="261"/>
                      <a:pt x="305" y="261"/>
                    </a:cubicBezTo>
                    <a:cubicBezTo>
                      <a:pt x="305" y="261"/>
                      <a:pt x="305" y="261"/>
                      <a:pt x="305" y="261"/>
                    </a:cubicBezTo>
                    <a:cubicBezTo>
                      <a:pt x="305" y="261"/>
                      <a:pt x="305" y="261"/>
                      <a:pt x="305" y="261"/>
                    </a:cubicBezTo>
                    <a:cubicBezTo>
                      <a:pt x="305" y="261"/>
                      <a:pt x="305" y="261"/>
                      <a:pt x="305" y="261"/>
                    </a:cubicBezTo>
                    <a:cubicBezTo>
                      <a:pt x="305" y="261"/>
                      <a:pt x="305" y="261"/>
                      <a:pt x="305" y="261"/>
                    </a:cubicBezTo>
                    <a:close/>
                    <a:moveTo>
                      <a:pt x="305" y="317"/>
                    </a:moveTo>
                    <a:cubicBezTo>
                      <a:pt x="305" y="353"/>
                      <a:pt x="305" y="353"/>
                      <a:pt x="305" y="353"/>
                    </a:cubicBezTo>
                    <a:cubicBezTo>
                      <a:pt x="301" y="358"/>
                      <a:pt x="301" y="358"/>
                      <a:pt x="301" y="358"/>
                    </a:cubicBezTo>
                    <a:cubicBezTo>
                      <a:pt x="305" y="362"/>
                      <a:pt x="305" y="362"/>
                      <a:pt x="305" y="362"/>
                    </a:cubicBezTo>
                    <a:cubicBezTo>
                      <a:pt x="305" y="387"/>
                      <a:pt x="305" y="387"/>
                      <a:pt x="305" y="387"/>
                    </a:cubicBezTo>
                    <a:cubicBezTo>
                      <a:pt x="294" y="376"/>
                      <a:pt x="294" y="376"/>
                      <a:pt x="294" y="376"/>
                    </a:cubicBez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5" y="342"/>
                      <a:pt x="295" y="342"/>
                      <a:pt x="295" y="342"/>
                    </a:cubicBezTo>
                    <a:cubicBezTo>
                      <a:pt x="295" y="342"/>
                      <a:pt x="295" y="342"/>
                      <a:pt x="295" y="342"/>
                    </a:cubicBezTo>
                    <a:cubicBezTo>
                      <a:pt x="295" y="342"/>
                      <a:pt x="295" y="342"/>
                      <a:pt x="295" y="342"/>
                    </a:cubicBezTo>
                    <a:cubicBezTo>
                      <a:pt x="295" y="342"/>
                      <a:pt x="295" y="342"/>
                      <a:pt x="295" y="342"/>
                    </a:cubicBezTo>
                    <a:cubicBezTo>
                      <a:pt x="295" y="342"/>
                      <a:pt x="295" y="342"/>
                      <a:pt x="295" y="342"/>
                    </a:cubicBezTo>
                    <a:cubicBezTo>
                      <a:pt x="295" y="342"/>
                      <a:pt x="295" y="342"/>
                      <a:pt x="295" y="342"/>
                    </a:cubicBezTo>
                    <a:cubicBezTo>
                      <a:pt x="295" y="342"/>
                      <a:pt x="295" y="342"/>
                      <a:pt x="295" y="342"/>
                    </a:cubicBezTo>
                    <a:cubicBezTo>
                      <a:pt x="295" y="342"/>
                      <a:pt x="295" y="342"/>
                      <a:pt x="295" y="342"/>
                    </a:cubicBezTo>
                    <a:cubicBezTo>
                      <a:pt x="295" y="341"/>
                      <a:pt x="295" y="341"/>
                      <a:pt x="295" y="341"/>
                    </a:cubicBezTo>
                    <a:cubicBezTo>
                      <a:pt x="296" y="341"/>
                      <a:pt x="296" y="341"/>
                      <a:pt x="296" y="341"/>
                    </a:cubicBezTo>
                    <a:cubicBezTo>
                      <a:pt x="296" y="341"/>
                      <a:pt x="296" y="341"/>
                      <a:pt x="296" y="341"/>
                    </a:cubicBezTo>
                    <a:cubicBezTo>
                      <a:pt x="296" y="341"/>
                      <a:pt x="296" y="341"/>
                      <a:pt x="296" y="341"/>
                    </a:cubicBezTo>
                    <a:cubicBezTo>
                      <a:pt x="296" y="341"/>
                      <a:pt x="296" y="341"/>
                      <a:pt x="296" y="341"/>
                    </a:cubicBezTo>
                    <a:cubicBezTo>
                      <a:pt x="296" y="341"/>
                      <a:pt x="296" y="341"/>
                      <a:pt x="296" y="341"/>
                    </a:cubicBezTo>
                    <a:cubicBezTo>
                      <a:pt x="296" y="341"/>
                      <a:pt x="296" y="341"/>
                      <a:pt x="296" y="341"/>
                    </a:cubicBezTo>
                    <a:cubicBezTo>
                      <a:pt x="296" y="341"/>
                      <a:pt x="296" y="341"/>
                      <a:pt x="296" y="341"/>
                    </a:cubicBezTo>
                    <a:cubicBezTo>
                      <a:pt x="296" y="340"/>
                      <a:pt x="296" y="340"/>
                      <a:pt x="296" y="340"/>
                    </a:cubicBezTo>
                    <a:cubicBezTo>
                      <a:pt x="297" y="340"/>
                      <a:pt x="297" y="340"/>
                      <a:pt x="297" y="340"/>
                    </a:cubicBezTo>
                    <a:cubicBezTo>
                      <a:pt x="297" y="340"/>
                      <a:pt x="297" y="340"/>
                      <a:pt x="297" y="340"/>
                    </a:cubicBezTo>
                    <a:cubicBezTo>
                      <a:pt x="297" y="340"/>
                      <a:pt x="297" y="340"/>
                      <a:pt x="297" y="340"/>
                    </a:cubicBezTo>
                    <a:cubicBezTo>
                      <a:pt x="297" y="340"/>
                      <a:pt x="297" y="340"/>
                      <a:pt x="297" y="340"/>
                    </a:cubicBezTo>
                    <a:cubicBezTo>
                      <a:pt x="297" y="340"/>
                      <a:pt x="297" y="340"/>
                      <a:pt x="297" y="340"/>
                    </a:cubicBezTo>
                    <a:cubicBezTo>
                      <a:pt x="297" y="340"/>
                      <a:pt x="297" y="340"/>
                      <a:pt x="297" y="340"/>
                    </a:cubicBezTo>
                    <a:cubicBezTo>
                      <a:pt x="297" y="340"/>
                      <a:pt x="297" y="340"/>
                      <a:pt x="297" y="340"/>
                    </a:cubicBezTo>
                    <a:cubicBezTo>
                      <a:pt x="297" y="339"/>
                      <a:pt x="297" y="339"/>
                      <a:pt x="297" y="339"/>
                    </a:cubicBezTo>
                    <a:cubicBezTo>
                      <a:pt x="298" y="339"/>
                      <a:pt x="298" y="339"/>
                      <a:pt x="298" y="339"/>
                    </a:cubicBezTo>
                    <a:cubicBezTo>
                      <a:pt x="298" y="339"/>
                      <a:pt x="298" y="339"/>
                      <a:pt x="298" y="339"/>
                    </a:cubicBezTo>
                    <a:cubicBezTo>
                      <a:pt x="298" y="339"/>
                      <a:pt x="298" y="339"/>
                      <a:pt x="298" y="339"/>
                    </a:cubicBezTo>
                    <a:cubicBezTo>
                      <a:pt x="298" y="339"/>
                      <a:pt x="298" y="339"/>
                      <a:pt x="298" y="339"/>
                    </a:cubicBezTo>
                    <a:cubicBezTo>
                      <a:pt x="298" y="339"/>
                      <a:pt x="298" y="339"/>
                      <a:pt x="298" y="339"/>
                    </a:cubicBezTo>
                    <a:cubicBezTo>
                      <a:pt x="298" y="339"/>
                      <a:pt x="298" y="339"/>
                      <a:pt x="298" y="339"/>
                    </a:cubicBezTo>
                    <a:cubicBezTo>
                      <a:pt x="298" y="339"/>
                      <a:pt x="298" y="339"/>
                      <a:pt x="298" y="339"/>
                    </a:cubicBezTo>
                    <a:cubicBezTo>
                      <a:pt x="298" y="338"/>
                      <a:pt x="298" y="338"/>
                      <a:pt x="298" y="338"/>
                    </a:cubicBezTo>
                    <a:cubicBezTo>
                      <a:pt x="299" y="338"/>
                      <a:pt x="299" y="338"/>
                      <a:pt x="299" y="338"/>
                    </a:cubicBezTo>
                    <a:cubicBezTo>
                      <a:pt x="299" y="338"/>
                      <a:pt x="299" y="338"/>
                      <a:pt x="299" y="338"/>
                    </a:cubicBezTo>
                    <a:cubicBezTo>
                      <a:pt x="299" y="338"/>
                      <a:pt x="299" y="338"/>
                      <a:pt x="299" y="338"/>
                    </a:cubicBezTo>
                    <a:cubicBezTo>
                      <a:pt x="299" y="338"/>
                      <a:pt x="299" y="338"/>
                      <a:pt x="299" y="338"/>
                    </a:cubicBezTo>
                    <a:cubicBezTo>
                      <a:pt x="299" y="338"/>
                      <a:pt x="299" y="338"/>
                      <a:pt x="299" y="338"/>
                    </a:cubicBezTo>
                    <a:cubicBezTo>
                      <a:pt x="299" y="338"/>
                      <a:pt x="299" y="338"/>
                      <a:pt x="299" y="338"/>
                    </a:cubicBezTo>
                    <a:cubicBezTo>
                      <a:pt x="299" y="338"/>
                      <a:pt x="299" y="338"/>
                      <a:pt x="299" y="338"/>
                    </a:cubicBezTo>
                    <a:cubicBezTo>
                      <a:pt x="299" y="337"/>
                      <a:pt x="299" y="337"/>
                      <a:pt x="299" y="337"/>
                    </a:cubicBezTo>
                    <a:cubicBezTo>
                      <a:pt x="300" y="337"/>
                      <a:pt x="300" y="337"/>
                      <a:pt x="300" y="337"/>
                    </a:cubicBezTo>
                    <a:cubicBezTo>
                      <a:pt x="300" y="337"/>
                      <a:pt x="300" y="337"/>
                      <a:pt x="300" y="337"/>
                    </a:cubicBezTo>
                    <a:cubicBezTo>
                      <a:pt x="300" y="337"/>
                      <a:pt x="300" y="337"/>
                      <a:pt x="300" y="337"/>
                    </a:cubicBezTo>
                    <a:cubicBezTo>
                      <a:pt x="300" y="337"/>
                      <a:pt x="300" y="337"/>
                      <a:pt x="300" y="337"/>
                    </a:cubicBezTo>
                    <a:cubicBezTo>
                      <a:pt x="300" y="337"/>
                      <a:pt x="300" y="337"/>
                      <a:pt x="300" y="337"/>
                    </a:cubicBezTo>
                    <a:cubicBezTo>
                      <a:pt x="300" y="337"/>
                      <a:pt x="300" y="337"/>
                      <a:pt x="300" y="337"/>
                    </a:cubicBezTo>
                    <a:cubicBezTo>
                      <a:pt x="294" y="330"/>
                      <a:pt x="294" y="330"/>
                      <a:pt x="294" y="330"/>
                    </a:cubicBezTo>
                    <a:cubicBezTo>
                      <a:pt x="294" y="306"/>
                      <a:pt x="294" y="306"/>
                      <a:pt x="294" y="306"/>
                    </a:cubicBezTo>
                    <a:lnTo>
                      <a:pt x="305" y="317"/>
                    </a:lnTo>
                    <a:close/>
                    <a:moveTo>
                      <a:pt x="294" y="424"/>
                    </a:moveTo>
                    <a:cubicBezTo>
                      <a:pt x="271" y="402"/>
                      <a:pt x="271" y="402"/>
                      <a:pt x="271" y="402"/>
                    </a:cubicBezTo>
                    <a:cubicBezTo>
                      <a:pt x="271" y="365"/>
                      <a:pt x="271" y="365"/>
                      <a:pt x="271" y="365"/>
                    </a:cubicBezTo>
                    <a:cubicBezTo>
                      <a:pt x="290" y="347"/>
                      <a:pt x="290" y="347"/>
                      <a:pt x="290" y="347"/>
                    </a:cubicBezTo>
                    <a:cubicBezTo>
                      <a:pt x="290" y="347"/>
                      <a:pt x="290" y="347"/>
                      <a:pt x="290" y="347"/>
                    </a:cubicBezTo>
                    <a:cubicBezTo>
                      <a:pt x="290" y="347"/>
                      <a:pt x="290" y="347"/>
                      <a:pt x="290" y="347"/>
                    </a:cubicBezTo>
                    <a:cubicBezTo>
                      <a:pt x="290" y="347"/>
                      <a:pt x="290" y="347"/>
                      <a:pt x="290" y="347"/>
                    </a:cubicBezTo>
                    <a:cubicBezTo>
                      <a:pt x="290" y="346"/>
                      <a:pt x="290" y="346"/>
                      <a:pt x="290" y="346"/>
                    </a:cubicBezTo>
                    <a:cubicBezTo>
                      <a:pt x="290" y="346"/>
                      <a:pt x="290" y="346"/>
                      <a:pt x="290" y="346"/>
                    </a:cubicBezTo>
                    <a:cubicBezTo>
                      <a:pt x="291" y="346"/>
                      <a:pt x="291" y="346"/>
                      <a:pt x="291" y="346"/>
                    </a:cubicBezTo>
                    <a:cubicBezTo>
                      <a:pt x="291" y="346"/>
                      <a:pt x="291" y="346"/>
                      <a:pt x="291" y="346"/>
                    </a:cubicBezTo>
                    <a:cubicBezTo>
                      <a:pt x="291" y="346"/>
                      <a:pt x="291" y="346"/>
                      <a:pt x="291" y="346"/>
                    </a:cubicBezTo>
                    <a:cubicBezTo>
                      <a:pt x="291" y="346"/>
                      <a:pt x="291" y="346"/>
                      <a:pt x="291" y="346"/>
                    </a:cubicBezTo>
                    <a:cubicBezTo>
                      <a:pt x="291" y="346"/>
                      <a:pt x="291" y="346"/>
                      <a:pt x="291" y="346"/>
                    </a:cubicBezTo>
                    <a:cubicBezTo>
                      <a:pt x="291" y="346"/>
                      <a:pt x="291" y="346"/>
                      <a:pt x="291" y="346"/>
                    </a:cubicBezTo>
                    <a:cubicBezTo>
                      <a:pt x="291" y="346"/>
                      <a:pt x="291" y="346"/>
                      <a:pt x="291" y="346"/>
                    </a:cubicBezTo>
                    <a:cubicBezTo>
                      <a:pt x="291" y="345"/>
                      <a:pt x="291" y="345"/>
                      <a:pt x="291" y="345"/>
                    </a:cubicBezTo>
                    <a:cubicBezTo>
                      <a:pt x="291" y="345"/>
                      <a:pt x="291" y="345"/>
                      <a:pt x="291" y="345"/>
                    </a:cubicBezTo>
                    <a:cubicBezTo>
                      <a:pt x="292" y="345"/>
                      <a:pt x="292" y="345"/>
                      <a:pt x="292" y="345"/>
                    </a:cubicBezTo>
                    <a:cubicBezTo>
                      <a:pt x="292" y="345"/>
                      <a:pt x="292" y="345"/>
                      <a:pt x="292" y="345"/>
                    </a:cubicBezTo>
                    <a:cubicBezTo>
                      <a:pt x="292" y="345"/>
                      <a:pt x="292" y="345"/>
                      <a:pt x="292" y="345"/>
                    </a:cubicBezTo>
                    <a:cubicBezTo>
                      <a:pt x="292" y="345"/>
                      <a:pt x="292" y="345"/>
                      <a:pt x="292" y="345"/>
                    </a:cubicBezTo>
                    <a:cubicBezTo>
                      <a:pt x="292" y="345"/>
                      <a:pt x="292" y="345"/>
                      <a:pt x="292" y="345"/>
                    </a:cubicBezTo>
                    <a:cubicBezTo>
                      <a:pt x="292" y="345"/>
                      <a:pt x="292" y="345"/>
                      <a:pt x="292" y="345"/>
                    </a:cubicBezTo>
                    <a:cubicBezTo>
                      <a:pt x="292" y="344"/>
                      <a:pt x="292" y="344"/>
                      <a:pt x="292" y="344"/>
                    </a:cubicBezTo>
                    <a:cubicBezTo>
                      <a:pt x="293" y="344"/>
                      <a:pt x="293" y="344"/>
                      <a:pt x="293" y="344"/>
                    </a:cubicBezTo>
                    <a:cubicBezTo>
                      <a:pt x="293" y="344"/>
                      <a:pt x="293" y="344"/>
                      <a:pt x="293" y="344"/>
                    </a:cubicBezTo>
                    <a:cubicBezTo>
                      <a:pt x="293" y="344"/>
                      <a:pt x="293" y="344"/>
                      <a:pt x="293" y="344"/>
                    </a:cubicBezTo>
                    <a:cubicBezTo>
                      <a:pt x="293" y="344"/>
                      <a:pt x="293" y="344"/>
                      <a:pt x="293" y="344"/>
                    </a:cubicBezTo>
                    <a:cubicBezTo>
                      <a:pt x="293" y="344"/>
                      <a:pt x="293" y="344"/>
                      <a:pt x="293" y="344"/>
                    </a:cubicBezTo>
                    <a:cubicBezTo>
                      <a:pt x="293" y="344"/>
                      <a:pt x="293" y="344"/>
                      <a:pt x="293" y="344"/>
                    </a:cubicBezTo>
                    <a:cubicBezTo>
                      <a:pt x="293" y="344"/>
                      <a:pt x="293" y="344"/>
                      <a:pt x="293" y="344"/>
                    </a:cubicBezTo>
                    <a:cubicBezTo>
                      <a:pt x="293" y="343"/>
                      <a:pt x="293" y="343"/>
                      <a:pt x="293" y="343"/>
                    </a:cubicBez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4" y="376"/>
                      <a:pt x="294" y="376"/>
                      <a:pt x="294" y="376"/>
                    </a:cubicBezTo>
                    <a:cubicBezTo>
                      <a:pt x="288" y="370"/>
                      <a:pt x="288" y="370"/>
                      <a:pt x="288" y="370"/>
                    </a:cubicBezTo>
                    <a:cubicBezTo>
                      <a:pt x="285" y="373"/>
                      <a:pt x="281" y="377"/>
                      <a:pt x="278" y="380"/>
                    </a:cubicBezTo>
                    <a:cubicBezTo>
                      <a:pt x="294" y="396"/>
                      <a:pt x="294" y="396"/>
                      <a:pt x="294" y="396"/>
                    </a:cubicBezTo>
                    <a:cubicBezTo>
                      <a:pt x="294" y="424"/>
                      <a:pt x="294" y="424"/>
                      <a:pt x="294" y="424"/>
                    </a:cubicBezTo>
                    <a:close/>
                    <a:moveTo>
                      <a:pt x="271" y="144"/>
                    </a:moveTo>
                    <a:cubicBezTo>
                      <a:pt x="294" y="166"/>
                      <a:pt x="294" y="166"/>
                      <a:pt x="294" y="166"/>
                    </a:cubicBezTo>
                    <a:cubicBezTo>
                      <a:pt x="294" y="195"/>
                      <a:pt x="294" y="195"/>
                      <a:pt x="294" y="195"/>
                    </a:cubicBezTo>
                    <a:cubicBezTo>
                      <a:pt x="272" y="173"/>
                      <a:pt x="272" y="173"/>
                      <a:pt x="272" y="173"/>
                    </a:cubicBezTo>
                    <a:cubicBezTo>
                      <a:pt x="271" y="174"/>
                      <a:pt x="271" y="174"/>
                      <a:pt x="271" y="174"/>
                    </a:cubicBezTo>
                    <a:cubicBezTo>
                      <a:pt x="271" y="144"/>
                      <a:pt x="271" y="144"/>
                      <a:pt x="271" y="144"/>
                    </a:cubicBezTo>
                    <a:close/>
                    <a:moveTo>
                      <a:pt x="294" y="201"/>
                    </a:moveTo>
                    <a:cubicBezTo>
                      <a:pt x="287" y="208"/>
                      <a:pt x="287" y="208"/>
                      <a:pt x="287" y="208"/>
                    </a:cubicBezTo>
                    <a:cubicBezTo>
                      <a:pt x="271" y="193"/>
                      <a:pt x="271" y="193"/>
                      <a:pt x="271" y="193"/>
                    </a:cubicBezTo>
                    <a:cubicBezTo>
                      <a:pt x="271" y="217"/>
                      <a:pt x="271" y="217"/>
                      <a:pt x="271" y="217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1" y="223"/>
                      <a:pt x="271" y="223"/>
                      <a:pt x="271" y="223"/>
                    </a:cubicBezTo>
                    <a:cubicBezTo>
                      <a:pt x="271" y="245"/>
                      <a:pt x="271" y="245"/>
                      <a:pt x="271" y="245"/>
                    </a:cubicBezTo>
                    <a:cubicBezTo>
                      <a:pt x="275" y="241"/>
                      <a:pt x="275" y="241"/>
                      <a:pt x="275" y="241"/>
                    </a:cubicBezTo>
                    <a:cubicBezTo>
                      <a:pt x="275" y="241"/>
                      <a:pt x="275" y="241"/>
                      <a:pt x="275" y="241"/>
                    </a:cubicBezTo>
                    <a:cubicBezTo>
                      <a:pt x="275" y="241"/>
                      <a:pt x="275" y="241"/>
                      <a:pt x="275" y="241"/>
                    </a:cubicBezTo>
                    <a:cubicBezTo>
                      <a:pt x="276" y="241"/>
                      <a:pt x="276" y="241"/>
                      <a:pt x="276" y="241"/>
                    </a:cubicBezTo>
                    <a:cubicBezTo>
                      <a:pt x="276" y="241"/>
                      <a:pt x="276" y="241"/>
                      <a:pt x="276" y="241"/>
                    </a:cubicBezTo>
                    <a:cubicBezTo>
                      <a:pt x="276" y="241"/>
                      <a:pt x="276" y="241"/>
                      <a:pt x="276" y="241"/>
                    </a:cubicBezTo>
                    <a:cubicBezTo>
                      <a:pt x="276" y="240"/>
                      <a:pt x="276" y="240"/>
                      <a:pt x="276" y="240"/>
                    </a:cubicBezTo>
                    <a:cubicBezTo>
                      <a:pt x="276" y="240"/>
                      <a:pt x="276" y="240"/>
                      <a:pt x="276" y="240"/>
                    </a:cubicBezTo>
                    <a:cubicBezTo>
                      <a:pt x="276" y="240"/>
                      <a:pt x="276" y="240"/>
                      <a:pt x="276" y="240"/>
                    </a:cubicBezTo>
                    <a:cubicBezTo>
                      <a:pt x="276" y="240"/>
                      <a:pt x="276" y="240"/>
                      <a:pt x="276" y="240"/>
                    </a:cubicBezTo>
                    <a:cubicBezTo>
                      <a:pt x="277" y="240"/>
                      <a:pt x="277" y="240"/>
                      <a:pt x="277" y="240"/>
                    </a:cubicBezTo>
                    <a:cubicBezTo>
                      <a:pt x="277" y="240"/>
                      <a:pt x="277" y="240"/>
                      <a:pt x="277" y="240"/>
                    </a:cubicBezTo>
                    <a:cubicBezTo>
                      <a:pt x="277" y="240"/>
                      <a:pt x="277" y="240"/>
                      <a:pt x="277" y="240"/>
                    </a:cubicBezTo>
                    <a:cubicBezTo>
                      <a:pt x="277" y="239"/>
                      <a:pt x="277" y="239"/>
                      <a:pt x="277" y="239"/>
                    </a:cubicBezTo>
                    <a:cubicBezTo>
                      <a:pt x="277" y="239"/>
                      <a:pt x="277" y="239"/>
                      <a:pt x="277" y="239"/>
                    </a:cubicBezTo>
                    <a:cubicBezTo>
                      <a:pt x="277" y="239"/>
                      <a:pt x="277" y="239"/>
                      <a:pt x="277" y="239"/>
                    </a:cubicBezTo>
                    <a:cubicBezTo>
                      <a:pt x="277" y="239"/>
                      <a:pt x="277" y="239"/>
                      <a:pt x="277" y="239"/>
                    </a:cubicBezTo>
                    <a:cubicBezTo>
                      <a:pt x="277" y="239"/>
                      <a:pt x="277" y="239"/>
                      <a:pt x="277" y="239"/>
                    </a:cubicBezTo>
                    <a:cubicBezTo>
                      <a:pt x="278" y="239"/>
                      <a:pt x="278" y="239"/>
                      <a:pt x="278" y="239"/>
                    </a:cubicBezTo>
                    <a:cubicBezTo>
                      <a:pt x="278" y="239"/>
                      <a:pt x="278" y="239"/>
                      <a:pt x="278" y="239"/>
                    </a:cubicBezTo>
                    <a:cubicBezTo>
                      <a:pt x="278" y="239"/>
                      <a:pt x="278" y="239"/>
                      <a:pt x="278" y="239"/>
                    </a:cubicBezTo>
                    <a:cubicBezTo>
                      <a:pt x="278" y="238"/>
                      <a:pt x="278" y="238"/>
                      <a:pt x="278" y="238"/>
                    </a:cubicBezTo>
                    <a:cubicBezTo>
                      <a:pt x="278" y="238"/>
                      <a:pt x="278" y="238"/>
                      <a:pt x="278" y="238"/>
                    </a:cubicBezTo>
                    <a:cubicBezTo>
                      <a:pt x="278" y="238"/>
                      <a:pt x="278" y="238"/>
                      <a:pt x="278" y="238"/>
                    </a:cubicBezTo>
                    <a:cubicBezTo>
                      <a:pt x="279" y="238"/>
                      <a:pt x="279" y="238"/>
                      <a:pt x="279" y="238"/>
                    </a:cubicBezTo>
                    <a:cubicBezTo>
                      <a:pt x="279" y="238"/>
                      <a:pt x="279" y="238"/>
                      <a:pt x="279" y="238"/>
                    </a:cubicBezTo>
                    <a:cubicBezTo>
                      <a:pt x="279" y="238"/>
                      <a:pt x="279" y="238"/>
                      <a:pt x="279" y="238"/>
                    </a:cubicBezTo>
                    <a:cubicBezTo>
                      <a:pt x="279" y="238"/>
                      <a:pt x="279" y="238"/>
                      <a:pt x="279" y="238"/>
                    </a:cubicBezTo>
                    <a:cubicBezTo>
                      <a:pt x="279" y="237"/>
                      <a:pt x="279" y="237"/>
                      <a:pt x="279" y="237"/>
                    </a:cubicBezTo>
                    <a:cubicBezTo>
                      <a:pt x="279" y="237"/>
                      <a:pt x="279" y="237"/>
                      <a:pt x="279" y="237"/>
                    </a:cubicBezTo>
                    <a:cubicBezTo>
                      <a:pt x="279" y="237"/>
                      <a:pt x="279" y="237"/>
                      <a:pt x="279" y="237"/>
                    </a:cubicBezTo>
                    <a:cubicBezTo>
                      <a:pt x="280" y="237"/>
                      <a:pt x="280" y="237"/>
                      <a:pt x="280" y="237"/>
                    </a:cubicBezTo>
                    <a:cubicBezTo>
                      <a:pt x="280" y="237"/>
                      <a:pt x="280" y="237"/>
                      <a:pt x="280" y="237"/>
                    </a:cubicBezTo>
                    <a:cubicBezTo>
                      <a:pt x="280" y="237"/>
                      <a:pt x="280" y="237"/>
                      <a:pt x="280" y="237"/>
                    </a:cubicBezTo>
                    <a:cubicBezTo>
                      <a:pt x="280" y="237"/>
                      <a:pt x="280" y="237"/>
                      <a:pt x="280" y="237"/>
                    </a:cubicBezTo>
                    <a:cubicBezTo>
                      <a:pt x="280" y="236"/>
                      <a:pt x="280" y="236"/>
                      <a:pt x="280" y="236"/>
                    </a:cubicBezTo>
                    <a:cubicBezTo>
                      <a:pt x="280" y="236"/>
                      <a:pt x="280" y="236"/>
                      <a:pt x="280" y="236"/>
                    </a:cubicBezTo>
                    <a:cubicBezTo>
                      <a:pt x="280" y="236"/>
                      <a:pt x="280" y="236"/>
                      <a:pt x="280" y="236"/>
                    </a:cubicBezTo>
                    <a:cubicBezTo>
                      <a:pt x="280" y="236"/>
                      <a:pt x="280" y="236"/>
                      <a:pt x="280" y="236"/>
                    </a:cubicBezTo>
                    <a:cubicBezTo>
                      <a:pt x="281" y="236"/>
                      <a:pt x="281" y="236"/>
                      <a:pt x="281" y="236"/>
                    </a:cubicBezTo>
                    <a:cubicBezTo>
                      <a:pt x="281" y="236"/>
                      <a:pt x="281" y="236"/>
                      <a:pt x="281" y="236"/>
                    </a:cubicBezTo>
                    <a:cubicBezTo>
                      <a:pt x="281" y="236"/>
                      <a:pt x="281" y="236"/>
                      <a:pt x="281" y="236"/>
                    </a:cubicBezTo>
                    <a:cubicBezTo>
                      <a:pt x="281" y="235"/>
                      <a:pt x="281" y="235"/>
                      <a:pt x="281" y="235"/>
                    </a:cubicBezTo>
                    <a:cubicBezTo>
                      <a:pt x="281" y="235"/>
                      <a:pt x="281" y="235"/>
                      <a:pt x="281" y="235"/>
                    </a:cubicBezTo>
                    <a:cubicBezTo>
                      <a:pt x="281" y="235"/>
                      <a:pt x="281" y="235"/>
                      <a:pt x="281" y="235"/>
                    </a:cubicBezTo>
                    <a:cubicBezTo>
                      <a:pt x="281" y="235"/>
                      <a:pt x="281" y="235"/>
                      <a:pt x="281" y="235"/>
                    </a:cubicBezTo>
                    <a:cubicBezTo>
                      <a:pt x="282" y="235"/>
                      <a:pt x="282" y="235"/>
                      <a:pt x="282" y="235"/>
                    </a:cubicBezTo>
                    <a:cubicBezTo>
                      <a:pt x="282" y="235"/>
                      <a:pt x="282" y="235"/>
                      <a:pt x="282" y="235"/>
                    </a:cubicBezTo>
                    <a:cubicBezTo>
                      <a:pt x="282" y="235"/>
                      <a:pt x="282" y="235"/>
                      <a:pt x="282" y="235"/>
                    </a:cubicBezTo>
                    <a:cubicBezTo>
                      <a:pt x="282" y="234"/>
                      <a:pt x="282" y="234"/>
                      <a:pt x="282" y="234"/>
                    </a:cubicBezTo>
                    <a:cubicBezTo>
                      <a:pt x="282" y="234"/>
                      <a:pt x="282" y="234"/>
                      <a:pt x="282" y="234"/>
                    </a:cubicBezTo>
                    <a:cubicBezTo>
                      <a:pt x="282" y="234"/>
                      <a:pt x="282" y="234"/>
                      <a:pt x="282" y="234"/>
                    </a:cubicBezTo>
                    <a:cubicBezTo>
                      <a:pt x="282" y="234"/>
                      <a:pt x="282" y="234"/>
                      <a:pt x="282" y="234"/>
                    </a:cubicBezTo>
                    <a:cubicBezTo>
                      <a:pt x="283" y="234"/>
                      <a:pt x="283" y="234"/>
                      <a:pt x="283" y="234"/>
                    </a:cubicBezTo>
                    <a:cubicBezTo>
                      <a:pt x="283" y="234"/>
                      <a:pt x="283" y="234"/>
                      <a:pt x="283" y="234"/>
                    </a:cubicBezTo>
                    <a:cubicBezTo>
                      <a:pt x="283" y="234"/>
                      <a:pt x="283" y="234"/>
                      <a:pt x="283" y="234"/>
                    </a:cubicBezTo>
                    <a:cubicBezTo>
                      <a:pt x="283" y="233"/>
                      <a:pt x="283" y="233"/>
                      <a:pt x="283" y="233"/>
                    </a:cubicBezTo>
                    <a:cubicBezTo>
                      <a:pt x="283" y="233"/>
                      <a:pt x="283" y="233"/>
                      <a:pt x="283" y="233"/>
                    </a:cubicBezTo>
                    <a:cubicBezTo>
                      <a:pt x="283" y="233"/>
                      <a:pt x="283" y="233"/>
                      <a:pt x="283" y="233"/>
                    </a:cubicBezTo>
                    <a:cubicBezTo>
                      <a:pt x="283" y="233"/>
                      <a:pt x="283" y="233"/>
                      <a:pt x="283" y="233"/>
                    </a:cubicBezTo>
                    <a:cubicBezTo>
                      <a:pt x="284" y="233"/>
                      <a:pt x="284" y="233"/>
                      <a:pt x="284" y="233"/>
                    </a:cubicBezTo>
                    <a:cubicBezTo>
                      <a:pt x="284" y="233"/>
                      <a:pt x="284" y="233"/>
                      <a:pt x="284" y="233"/>
                    </a:cubicBezTo>
                    <a:cubicBezTo>
                      <a:pt x="284" y="233"/>
                      <a:pt x="284" y="233"/>
                      <a:pt x="284" y="233"/>
                    </a:cubicBezTo>
                    <a:cubicBezTo>
                      <a:pt x="284" y="232"/>
                      <a:pt x="284" y="232"/>
                      <a:pt x="284" y="232"/>
                    </a:cubicBezTo>
                    <a:cubicBezTo>
                      <a:pt x="284" y="232"/>
                      <a:pt x="284" y="232"/>
                      <a:pt x="284" y="232"/>
                    </a:cubicBezTo>
                    <a:cubicBezTo>
                      <a:pt x="284" y="232"/>
                      <a:pt x="284" y="232"/>
                      <a:pt x="284" y="232"/>
                    </a:cubicBezTo>
                    <a:cubicBezTo>
                      <a:pt x="285" y="232"/>
                      <a:pt x="285" y="232"/>
                      <a:pt x="285" y="232"/>
                    </a:cubicBezTo>
                    <a:cubicBezTo>
                      <a:pt x="285" y="232"/>
                      <a:pt x="285" y="232"/>
                      <a:pt x="285" y="232"/>
                    </a:cubicBezTo>
                    <a:cubicBezTo>
                      <a:pt x="285" y="232"/>
                      <a:pt x="285" y="232"/>
                      <a:pt x="285" y="232"/>
                    </a:cubicBezTo>
                    <a:cubicBezTo>
                      <a:pt x="285" y="232"/>
                      <a:pt x="285" y="232"/>
                      <a:pt x="285" y="232"/>
                    </a:cubicBezTo>
                    <a:cubicBezTo>
                      <a:pt x="285" y="231"/>
                      <a:pt x="285" y="231"/>
                      <a:pt x="285" y="231"/>
                    </a:cubicBezTo>
                    <a:cubicBezTo>
                      <a:pt x="285" y="231"/>
                      <a:pt x="285" y="231"/>
                      <a:pt x="285" y="231"/>
                    </a:cubicBezTo>
                    <a:cubicBezTo>
                      <a:pt x="285" y="231"/>
                      <a:pt x="285" y="231"/>
                      <a:pt x="285" y="231"/>
                    </a:cubicBezTo>
                    <a:cubicBezTo>
                      <a:pt x="294" y="223"/>
                      <a:pt x="294" y="223"/>
                      <a:pt x="294" y="223"/>
                    </a:cubicBezTo>
                    <a:cubicBezTo>
                      <a:pt x="294" y="201"/>
                      <a:pt x="294" y="201"/>
                      <a:pt x="294" y="201"/>
                    </a:cubicBezTo>
                    <a:close/>
                    <a:moveTo>
                      <a:pt x="294" y="272"/>
                    </a:moveTo>
                    <a:cubicBezTo>
                      <a:pt x="294" y="293"/>
                      <a:pt x="294" y="293"/>
                      <a:pt x="294" y="293"/>
                    </a:cubicBezTo>
                    <a:cubicBezTo>
                      <a:pt x="288" y="300"/>
                      <a:pt x="288" y="300"/>
                      <a:pt x="288" y="300"/>
                    </a:cubicBezTo>
                    <a:cubicBezTo>
                      <a:pt x="294" y="306"/>
                      <a:pt x="294" y="306"/>
                      <a:pt x="294" y="306"/>
                    </a:cubicBezTo>
                    <a:cubicBezTo>
                      <a:pt x="294" y="330"/>
                      <a:pt x="294" y="330"/>
                      <a:pt x="294" y="330"/>
                    </a:cubicBezTo>
                    <a:cubicBezTo>
                      <a:pt x="276" y="312"/>
                      <a:pt x="276" y="312"/>
                      <a:pt x="276" y="312"/>
                    </a:cubicBezTo>
                    <a:cubicBezTo>
                      <a:pt x="275" y="312"/>
                      <a:pt x="275" y="312"/>
                      <a:pt x="275" y="312"/>
                    </a:cubicBezTo>
                    <a:cubicBezTo>
                      <a:pt x="275" y="312"/>
                      <a:pt x="275" y="312"/>
                      <a:pt x="275" y="312"/>
                    </a:cubicBezTo>
                    <a:cubicBezTo>
                      <a:pt x="275" y="312"/>
                      <a:pt x="275" y="312"/>
                      <a:pt x="275" y="312"/>
                    </a:cubicBezTo>
                    <a:cubicBezTo>
                      <a:pt x="275" y="312"/>
                      <a:pt x="275" y="312"/>
                      <a:pt x="275" y="312"/>
                    </a:cubicBezTo>
                    <a:cubicBezTo>
                      <a:pt x="275" y="312"/>
                      <a:pt x="275" y="312"/>
                      <a:pt x="275" y="312"/>
                    </a:cubicBezTo>
                    <a:cubicBezTo>
                      <a:pt x="275" y="313"/>
                      <a:pt x="275" y="313"/>
                      <a:pt x="275" y="313"/>
                    </a:cubicBezTo>
                    <a:cubicBezTo>
                      <a:pt x="275" y="313"/>
                      <a:pt x="275" y="313"/>
                      <a:pt x="275" y="313"/>
                    </a:cubicBezTo>
                    <a:cubicBezTo>
                      <a:pt x="275" y="313"/>
                      <a:pt x="275" y="313"/>
                      <a:pt x="275" y="313"/>
                    </a:cubicBezTo>
                    <a:cubicBezTo>
                      <a:pt x="274" y="313"/>
                      <a:pt x="274" y="313"/>
                      <a:pt x="274" y="313"/>
                    </a:cubicBezTo>
                    <a:cubicBezTo>
                      <a:pt x="274" y="313"/>
                      <a:pt x="274" y="313"/>
                      <a:pt x="274" y="313"/>
                    </a:cubicBezTo>
                    <a:cubicBezTo>
                      <a:pt x="274" y="313"/>
                      <a:pt x="274" y="313"/>
                      <a:pt x="274" y="313"/>
                    </a:cubicBezTo>
                    <a:cubicBezTo>
                      <a:pt x="274" y="313"/>
                      <a:pt x="274" y="313"/>
                      <a:pt x="274" y="313"/>
                    </a:cubicBezTo>
                    <a:cubicBezTo>
                      <a:pt x="274" y="313"/>
                      <a:pt x="274" y="313"/>
                      <a:pt x="274" y="313"/>
                    </a:cubicBezTo>
                    <a:cubicBezTo>
                      <a:pt x="274" y="314"/>
                      <a:pt x="274" y="314"/>
                      <a:pt x="274" y="314"/>
                    </a:cubicBezTo>
                    <a:cubicBezTo>
                      <a:pt x="274" y="314"/>
                      <a:pt x="274" y="314"/>
                      <a:pt x="274" y="314"/>
                    </a:cubicBezTo>
                    <a:cubicBezTo>
                      <a:pt x="274" y="314"/>
                      <a:pt x="274" y="314"/>
                      <a:pt x="274" y="314"/>
                    </a:cubicBezTo>
                    <a:cubicBezTo>
                      <a:pt x="273" y="314"/>
                      <a:pt x="273" y="314"/>
                      <a:pt x="273" y="314"/>
                    </a:cubicBezTo>
                    <a:cubicBezTo>
                      <a:pt x="273" y="314"/>
                      <a:pt x="273" y="314"/>
                      <a:pt x="273" y="314"/>
                    </a:cubicBezTo>
                    <a:cubicBezTo>
                      <a:pt x="273" y="314"/>
                      <a:pt x="273" y="314"/>
                      <a:pt x="273" y="314"/>
                    </a:cubicBezTo>
                    <a:cubicBezTo>
                      <a:pt x="273" y="314"/>
                      <a:pt x="273" y="314"/>
                      <a:pt x="273" y="314"/>
                    </a:cubicBezTo>
                    <a:cubicBezTo>
                      <a:pt x="273" y="314"/>
                      <a:pt x="273" y="314"/>
                      <a:pt x="273" y="314"/>
                    </a:cubicBezTo>
                    <a:cubicBezTo>
                      <a:pt x="273" y="315"/>
                      <a:pt x="273" y="315"/>
                      <a:pt x="273" y="315"/>
                    </a:cubicBezTo>
                    <a:cubicBezTo>
                      <a:pt x="273" y="315"/>
                      <a:pt x="273" y="315"/>
                      <a:pt x="273" y="315"/>
                    </a:cubicBezTo>
                    <a:cubicBezTo>
                      <a:pt x="272" y="315"/>
                      <a:pt x="272" y="315"/>
                      <a:pt x="272" y="315"/>
                    </a:cubicBezTo>
                    <a:cubicBezTo>
                      <a:pt x="272" y="315"/>
                      <a:pt x="272" y="315"/>
                      <a:pt x="272" y="315"/>
                    </a:cubicBezTo>
                    <a:cubicBezTo>
                      <a:pt x="272" y="315"/>
                      <a:pt x="272" y="315"/>
                      <a:pt x="272" y="315"/>
                    </a:cubicBezTo>
                    <a:cubicBezTo>
                      <a:pt x="272" y="315"/>
                      <a:pt x="272" y="315"/>
                      <a:pt x="272" y="315"/>
                    </a:cubicBezTo>
                    <a:cubicBezTo>
                      <a:pt x="272" y="315"/>
                      <a:pt x="272" y="315"/>
                      <a:pt x="272" y="315"/>
                    </a:cubicBezTo>
                    <a:cubicBezTo>
                      <a:pt x="272" y="315"/>
                      <a:pt x="272" y="315"/>
                      <a:pt x="272" y="315"/>
                    </a:cubicBezTo>
                    <a:cubicBezTo>
                      <a:pt x="272" y="316"/>
                      <a:pt x="272" y="316"/>
                      <a:pt x="272" y="316"/>
                    </a:cubicBezTo>
                    <a:cubicBezTo>
                      <a:pt x="272" y="316"/>
                      <a:pt x="272" y="316"/>
                      <a:pt x="272" y="316"/>
                    </a:cubicBezTo>
                    <a:cubicBezTo>
                      <a:pt x="271" y="316"/>
                      <a:pt x="271" y="316"/>
                      <a:pt x="271" y="316"/>
                    </a:cubicBezTo>
                    <a:cubicBezTo>
                      <a:pt x="271" y="316"/>
                      <a:pt x="271" y="316"/>
                      <a:pt x="271" y="316"/>
                    </a:cubicBezTo>
                    <a:cubicBezTo>
                      <a:pt x="271" y="294"/>
                      <a:pt x="271" y="294"/>
                      <a:pt x="271" y="294"/>
                    </a:cubicBezTo>
                    <a:cubicBezTo>
                      <a:pt x="277" y="289"/>
                      <a:pt x="277" y="289"/>
                      <a:pt x="277" y="289"/>
                    </a:cubicBezTo>
                    <a:cubicBezTo>
                      <a:pt x="287" y="279"/>
                      <a:pt x="287" y="279"/>
                      <a:pt x="287" y="279"/>
                    </a:cubicBezTo>
                    <a:lnTo>
                      <a:pt x="294" y="272"/>
                    </a:lnTo>
                    <a:close/>
                    <a:moveTo>
                      <a:pt x="271" y="402"/>
                    </a:moveTo>
                    <a:cubicBezTo>
                      <a:pt x="244" y="374"/>
                      <a:pt x="244" y="374"/>
                      <a:pt x="244" y="374"/>
                    </a:cubicBezTo>
                    <a:cubicBezTo>
                      <a:pt x="244" y="346"/>
                      <a:pt x="244" y="346"/>
                      <a:pt x="244" y="346"/>
                    </a:cubicBezTo>
                    <a:cubicBezTo>
                      <a:pt x="267" y="369"/>
                      <a:pt x="267" y="369"/>
                      <a:pt x="267" y="369"/>
                    </a:cubicBezTo>
                    <a:cubicBezTo>
                      <a:pt x="271" y="365"/>
                      <a:pt x="271" y="365"/>
                      <a:pt x="271" y="365"/>
                    </a:cubicBezTo>
                    <a:cubicBezTo>
                      <a:pt x="271" y="402"/>
                      <a:pt x="271" y="402"/>
                      <a:pt x="271" y="402"/>
                    </a:cubicBezTo>
                    <a:close/>
                    <a:moveTo>
                      <a:pt x="244" y="116"/>
                    </a:move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71" y="174"/>
                      <a:pt x="271" y="174"/>
                      <a:pt x="271" y="174"/>
                    </a:cubicBezTo>
                    <a:cubicBezTo>
                      <a:pt x="262" y="183"/>
                      <a:pt x="262" y="183"/>
                      <a:pt x="262" y="183"/>
                    </a:cubicBezTo>
                    <a:cubicBezTo>
                      <a:pt x="271" y="193"/>
                      <a:pt x="271" y="193"/>
                      <a:pt x="271" y="193"/>
                    </a:cubicBezTo>
                    <a:cubicBezTo>
                      <a:pt x="271" y="217"/>
                      <a:pt x="271" y="217"/>
                      <a:pt x="271" y="217"/>
                    </a:cubicBezTo>
                    <a:cubicBezTo>
                      <a:pt x="250" y="195"/>
                      <a:pt x="250" y="195"/>
                      <a:pt x="250" y="195"/>
                    </a:cubicBezTo>
                    <a:cubicBezTo>
                      <a:pt x="244" y="201"/>
                      <a:pt x="244" y="201"/>
                      <a:pt x="244" y="201"/>
                    </a:cubicBezTo>
                    <a:cubicBezTo>
                      <a:pt x="244" y="165"/>
                      <a:pt x="244" y="165"/>
                      <a:pt x="244" y="165"/>
                    </a:cubicBezTo>
                    <a:cubicBezTo>
                      <a:pt x="251" y="172"/>
                      <a:pt x="251" y="172"/>
                      <a:pt x="251" y="172"/>
                    </a:cubicBezTo>
                    <a:cubicBezTo>
                      <a:pt x="255" y="169"/>
                      <a:pt x="258" y="166"/>
                      <a:pt x="262" y="162"/>
                    </a:cubicBezTo>
                    <a:cubicBezTo>
                      <a:pt x="244" y="145"/>
                      <a:pt x="244" y="145"/>
                      <a:pt x="244" y="145"/>
                    </a:cubicBezTo>
                    <a:cubicBezTo>
                      <a:pt x="244" y="116"/>
                      <a:pt x="244" y="116"/>
                      <a:pt x="244" y="116"/>
                    </a:cubicBezTo>
                    <a:close/>
                    <a:moveTo>
                      <a:pt x="271" y="223"/>
                    </a:moveTo>
                    <a:cubicBezTo>
                      <a:pt x="264" y="230"/>
                      <a:pt x="264" y="230"/>
                      <a:pt x="264" y="230"/>
                    </a:cubicBezTo>
                    <a:cubicBezTo>
                      <a:pt x="244" y="210"/>
                      <a:pt x="244" y="210"/>
                      <a:pt x="244" y="210"/>
                    </a:cubicBezTo>
                    <a:cubicBezTo>
                      <a:pt x="244" y="235"/>
                      <a:pt x="244" y="235"/>
                      <a:pt x="244" y="235"/>
                    </a:cubicBezTo>
                    <a:cubicBezTo>
                      <a:pt x="252" y="243"/>
                      <a:pt x="252" y="243"/>
                      <a:pt x="252" y="243"/>
                    </a:cubicBezTo>
                    <a:cubicBezTo>
                      <a:pt x="252" y="243"/>
                      <a:pt x="252" y="243"/>
                      <a:pt x="252" y="243"/>
                    </a:cubicBezTo>
                    <a:cubicBezTo>
                      <a:pt x="252" y="243"/>
                      <a:pt x="252" y="243"/>
                      <a:pt x="252" y="243"/>
                    </a:cubicBezTo>
                    <a:cubicBezTo>
                      <a:pt x="251" y="243"/>
                      <a:pt x="251" y="243"/>
                      <a:pt x="251" y="243"/>
                    </a:cubicBezTo>
                    <a:cubicBezTo>
                      <a:pt x="251" y="243"/>
                      <a:pt x="251" y="243"/>
                      <a:pt x="251" y="243"/>
                    </a:cubicBezTo>
                    <a:cubicBezTo>
                      <a:pt x="251" y="244"/>
                      <a:pt x="251" y="244"/>
                      <a:pt x="251" y="244"/>
                    </a:cubicBezTo>
                    <a:cubicBezTo>
                      <a:pt x="251" y="244"/>
                      <a:pt x="251" y="244"/>
                      <a:pt x="251" y="244"/>
                    </a:cubicBezTo>
                    <a:cubicBezTo>
                      <a:pt x="251" y="244"/>
                      <a:pt x="251" y="244"/>
                      <a:pt x="251" y="244"/>
                    </a:cubicBezTo>
                    <a:cubicBezTo>
                      <a:pt x="251" y="244"/>
                      <a:pt x="251" y="244"/>
                      <a:pt x="251" y="244"/>
                    </a:cubicBezTo>
                    <a:cubicBezTo>
                      <a:pt x="251" y="244"/>
                      <a:pt x="251" y="244"/>
                      <a:pt x="251" y="244"/>
                    </a:cubicBezTo>
                    <a:cubicBezTo>
                      <a:pt x="250" y="244"/>
                      <a:pt x="250" y="244"/>
                      <a:pt x="250" y="244"/>
                    </a:cubicBezTo>
                    <a:cubicBezTo>
                      <a:pt x="250" y="244"/>
                      <a:pt x="250" y="244"/>
                      <a:pt x="250" y="244"/>
                    </a:cubicBezTo>
                    <a:cubicBezTo>
                      <a:pt x="250" y="245"/>
                      <a:pt x="250" y="245"/>
                      <a:pt x="250" y="245"/>
                    </a:cubicBezTo>
                    <a:cubicBezTo>
                      <a:pt x="250" y="245"/>
                      <a:pt x="250" y="245"/>
                      <a:pt x="250" y="245"/>
                    </a:cubicBezTo>
                    <a:cubicBezTo>
                      <a:pt x="250" y="245"/>
                      <a:pt x="250" y="245"/>
                      <a:pt x="250" y="245"/>
                    </a:cubicBezTo>
                    <a:cubicBezTo>
                      <a:pt x="250" y="245"/>
                      <a:pt x="250" y="245"/>
                      <a:pt x="250" y="245"/>
                    </a:cubicBezTo>
                    <a:cubicBezTo>
                      <a:pt x="250" y="245"/>
                      <a:pt x="250" y="245"/>
                      <a:pt x="250" y="245"/>
                    </a:cubicBezTo>
                    <a:cubicBezTo>
                      <a:pt x="249" y="245"/>
                      <a:pt x="249" y="245"/>
                      <a:pt x="249" y="245"/>
                    </a:cubicBezTo>
                    <a:cubicBezTo>
                      <a:pt x="249" y="245"/>
                      <a:pt x="249" y="245"/>
                      <a:pt x="249" y="245"/>
                    </a:cubicBezTo>
                    <a:cubicBezTo>
                      <a:pt x="249" y="245"/>
                      <a:pt x="249" y="245"/>
                      <a:pt x="249" y="245"/>
                    </a:cubicBezTo>
                    <a:cubicBezTo>
                      <a:pt x="249" y="246"/>
                      <a:pt x="249" y="246"/>
                      <a:pt x="249" y="246"/>
                    </a:cubicBezTo>
                    <a:cubicBezTo>
                      <a:pt x="249" y="246"/>
                      <a:pt x="249" y="246"/>
                      <a:pt x="249" y="246"/>
                    </a:cubicBezTo>
                    <a:cubicBezTo>
                      <a:pt x="249" y="246"/>
                      <a:pt x="249" y="246"/>
                      <a:pt x="249" y="246"/>
                    </a:cubicBezTo>
                    <a:cubicBezTo>
                      <a:pt x="249" y="246"/>
                      <a:pt x="249" y="246"/>
                      <a:pt x="249" y="246"/>
                    </a:cubicBezTo>
                    <a:cubicBezTo>
                      <a:pt x="248" y="246"/>
                      <a:pt x="248" y="246"/>
                      <a:pt x="248" y="246"/>
                    </a:cubicBezTo>
                    <a:cubicBezTo>
                      <a:pt x="248" y="246"/>
                      <a:pt x="248" y="246"/>
                      <a:pt x="248" y="246"/>
                    </a:cubicBezTo>
                    <a:cubicBezTo>
                      <a:pt x="248" y="246"/>
                      <a:pt x="248" y="246"/>
                      <a:pt x="248" y="246"/>
                    </a:cubicBezTo>
                    <a:cubicBezTo>
                      <a:pt x="248" y="247"/>
                      <a:pt x="248" y="247"/>
                      <a:pt x="248" y="247"/>
                    </a:cubicBezTo>
                    <a:cubicBezTo>
                      <a:pt x="248" y="247"/>
                      <a:pt x="248" y="247"/>
                      <a:pt x="248" y="247"/>
                    </a:cubicBezTo>
                    <a:cubicBezTo>
                      <a:pt x="248" y="247"/>
                      <a:pt x="248" y="247"/>
                      <a:pt x="248" y="247"/>
                    </a:cubicBezTo>
                    <a:cubicBezTo>
                      <a:pt x="248" y="247"/>
                      <a:pt x="248" y="247"/>
                      <a:pt x="248" y="247"/>
                    </a:cubicBezTo>
                    <a:cubicBezTo>
                      <a:pt x="248" y="247"/>
                      <a:pt x="248" y="247"/>
                      <a:pt x="248" y="247"/>
                    </a:cubicBezTo>
                    <a:cubicBezTo>
                      <a:pt x="248" y="247"/>
                      <a:pt x="248" y="247"/>
                      <a:pt x="248" y="247"/>
                    </a:cubicBezTo>
                    <a:cubicBezTo>
                      <a:pt x="247" y="247"/>
                      <a:pt x="247" y="247"/>
                      <a:pt x="247" y="247"/>
                    </a:cubicBezTo>
                    <a:cubicBezTo>
                      <a:pt x="247" y="247"/>
                      <a:pt x="247" y="247"/>
                      <a:pt x="247" y="247"/>
                    </a:cubicBezTo>
                    <a:cubicBezTo>
                      <a:pt x="247" y="248"/>
                      <a:pt x="247" y="248"/>
                      <a:pt x="247" y="248"/>
                    </a:cubicBezTo>
                    <a:cubicBezTo>
                      <a:pt x="247" y="248"/>
                      <a:pt x="247" y="248"/>
                      <a:pt x="247" y="248"/>
                    </a:cubicBezTo>
                    <a:cubicBezTo>
                      <a:pt x="247" y="248"/>
                      <a:pt x="247" y="248"/>
                      <a:pt x="247" y="248"/>
                    </a:cubicBezTo>
                    <a:cubicBezTo>
                      <a:pt x="247" y="248"/>
                      <a:pt x="247" y="248"/>
                      <a:pt x="247" y="248"/>
                    </a:cubicBezTo>
                    <a:cubicBezTo>
                      <a:pt x="247" y="248"/>
                      <a:pt x="247" y="248"/>
                      <a:pt x="247" y="248"/>
                    </a:cubicBezTo>
                    <a:cubicBezTo>
                      <a:pt x="246" y="248"/>
                      <a:pt x="246" y="248"/>
                      <a:pt x="246" y="248"/>
                    </a:cubicBezTo>
                    <a:cubicBezTo>
                      <a:pt x="246" y="248"/>
                      <a:pt x="246" y="248"/>
                      <a:pt x="246" y="248"/>
                    </a:cubicBezTo>
                    <a:cubicBezTo>
                      <a:pt x="246" y="249"/>
                      <a:pt x="246" y="249"/>
                      <a:pt x="246" y="249"/>
                    </a:cubicBezTo>
                    <a:cubicBezTo>
                      <a:pt x="246" y="249"/>
                      <a:pt x="246" y="249"/>
                      <a:pt x="246" y="249"/>
                    </a:cubicBezTo>
                    <a:cubicBezTo>
                      <a:pt x="246" y="249"/>
                      <a:pt x="246" y="249"/>
                      <a:pt x="246" y="249"/>
                    </a:cubicBezTo>
                    <a:cubicBezTo>
                      <a:pt x="246" y="249"/>
                      <a:pt x="246" y="249"/>
                      <a:pt x="246" y="249"/>
                    </a:cubicBezTo>
                    <a:cubicBezTo>
                      <a:pt x="246" y="249"/>
                      <a:pt x="246" y="249"/>
                      <a:pt x="246" y="249"/>
                    </a:cubicBezTo>
                    <a:cubicBezTo>
                      <a:pt x="245" y="249"/>
                      <a:pt x="245" y="249"/>
                      <a:pt x="245" y="249"/>
                    </a:cubicBezTo>
                    <a:cubicBezTo>
                      <a:pt x="245" y="249"/>
                      <a:pt x="245" y="249"/>
                      <a:pt x="245" y="249"/>
                    </a:cubicBezTo>
                    <a:cubicBezTo>
                      <a:pt x="245" y="250"/>
                      <a:pt x="245" y="250"/>
                      <a:pt x="245" y="250"/>
                    </a:cubicBezTo>
                    <a:cubicBezTo>
                      <a:pt x="245" y="250"/>
                      <a:pt x="245" y="250"/>
                      <a:pt x="245" y="250"/>
                    </a:cubicBezTo>
                    <a:cubicBezTo>
                      <a:pt x="245" y="250"/>
                      <a:pt x="245" y="250"/>
                      <a:pt x="245" y="250"/>
                    </a:cubicBezTo>
                    <a:cubicBezTo>
                      <a:pt x="245" y="250"/>
                      <a:pt x="245" y="250"/>
                      <a:pt x="245" y="250"/>
                    </a:cubicBezTo>
                    <a:cubicBezTo>
                      <a:pt x="245" y="250"/>
                      <a:pt x="245" y="250"/>
                      <a:pt x="245" y="250"/>
                    </a:cubicBezTo>
                    <a:cubicBezTo>
                      <a:pt x="245" y="250"/>
                      <a:pt x="245" y="250"/>
                      <a:pt x="245" y="250"/>
                    </a:cubicBezTo>
                    <a:cubicBezTo>
                      <a:pt x="244" y="250"/>
                      <a:pt x="244" y="250"/>
                      <a:pt x="244" y="250"/>
                    </a:cubicBezTo>
                    <a:cubicBezTo>
                      <a:pt x="244" y="250"/>
                      <a:pt x="244" y="250"/>
                      <a:pt x="244" y="250"/>
                    </a:cubicBezTo>
                    <a:cubicBezTo>
                      <a:pt x="244" y="272"/>
                      <a:pt x="244" y="272"/>
                      <a:pt x="244" y="272"/>
                    </a:cubicBezTo>
                    <a:cubicBezTo>
                      <a:pt x="252" y="264"/>
                      <a:pt x="252" y="264"/>
                      <a:pt x="252" y="264"/>
                    </a:cubicBezTo>
                    <a:cubicBezTo>
                      <a:pt x="263" y="254"/>
                      <a:pt x="263" y="254"/>
                      <a:pt x="263" y="254"/>
                    </a:cubicBezTo>
                    <a:cubicBezTo>
                      <a:pt x="271" y="245"/>
                      <a:pt x="271" y="245"/>
                      <a:pt x="271" y="245"/>
                    </a:cubicBezTo>
                    <a:cubicBezTo>
                      <a:pt x="271" y="223"/>
                      <a:pt x="271" y="223"/>
                      <a:pt x="271" y="223"/>
                    </a:cubicBezTo>
                    <a:close/>
                    <a:moveTo>
                      <a:pt x="271" y="294"/>
                    </a:moveTo>
                    <a:cubicBezTo>
                      <a:pt x="271" y="316"/>
                      <a:pt x="271" y="316"/>
                      <a:pt x="271" y="316"/>
                    </a:cubicBezTo>
                    <a:cubicBezTo>
                      <a:pt x="271" y="316"/>
                      <a:pt x="271" y="316"/>
                      <a:pt x="271" y="316"/>
                    </a:cubicBezTo>
                    <a:cubicBezTo>
                      <a:pt x="271" y="316"/>
                      <a:pt x="271" y="316"/>
                      <a:pt x="271" y="316"/>
                    </a:cubicBezTo>
                    <a:cubicBezTo>
                      <a:pt x="271" y="316"/>
                      <a:pt x="271" y="316"/>
                      <a:pt x="271" y="316"/>
                    </a:cubicBezTo>
                    <a:cubicBezTo>
                      <a:pt x="271" y="316"/>
                      <a:pt x="271" y="316"/>
                      <a:pt x="271" y="316"/>
                    </a:cubicBezTo>
                    <a:cubicBezTo>
                      <a:pt x="271" y="316"/>
                      <a:pt x="271" y="316"/>
                      <a:pt x="271" y="316"/>
                    </a:cubicBezTo>
                    <a:cubicBezTo>
                      <a:pt x="271" y="316"/>
                      <a:pt x="271" y="316"/>
                      <a:pt x="271" y="316"/>
                    </a:cubicBezTo>
                    <a:cubicBezTo>
                      <a:pt x="271" y="317"/>
                      <a:pt x="271" y="317"/>
                      <a:pt x="271" y="317"/>
                    </a:cubicBezTo>
                    <a:cubicBezTo>
                      <a:pt x="270" y="317"/>
                      <a:pt x="270" y="317"/>
                      <a:pt x="270" y="317"/>
                    </a:cubicBezTo>
                    <a:cubicBezTo>
                      <a:pt x="270" y="317"/>
                      <a:pt x="270" y="317"/>
                      <a:pt x="270" y="317"/>
                    </a:cubicBezTo>
                    <a:cubicBezTo>
                      <a:pt x="270" y="317"/>
                      <a:pt x="270" y="317"/>
                      <a:pt x="270" y="317"/>
                    </a:cubicBezTo>
                    <a:cubicBezTo>
                      <a:pt x="270" y="317"/>
                      <a:pt x="270" y="317"/>
                      <a:pt x="270" y="317"/>
                    </a:cubicBezTo>
                    <a:cubicBezTo>
                      <a:pt x="270" y="317"/>
                      <a:pt x="270" y="317"/>
                      <a:pt x="270" y="317"/>
                    </a:cubicBezTo>
                    <a:cubicBezTo>
                      <a:pt x="270" y="317"/>
                      <a:pt x="270" y="317"/>
                      <a:pt x="270" y="317"/>
                    </a:cubicBezTo>
                    <a:cubicBezTo>
                      <a:pt x="270" y="317"/>
                      <a:pt x="270" y="317"/>
                      <a:pt x="270" y="317"/>
                    </a:cubicBezTo>
                    <a:cubicBezTo>
                      <a:pt x="270" y="318"/>
                      <a:pt x="270" y="318"/>
                      <a:pt x="270" y="318"/>
                    </a:cubicBezTo>
                    <a:cubicBezTo>
                      <a:pt x="270" y="318"/>
                      <a:pt x="270" y="318"/>
                      <a:pt x="270" y="318"/>
                    </a:cubicBezTo>
                    <a:cubicBezTo>
                      <a:pt x="269" y="318"/>
                      <a:pt x="269" y="318"/>
                      <a:pt x="269" y="318"/>
                    </a:cubicBezTo>
                    <a:cubicBezTo>
                      <a:pt x="269" y="318"/>
                      <a:pt x="269" y="318"/>
                      <a:pt x="269" y="318"/>
                    </a:cubicBezTo>
                    <a:cubicBezTo>
                      <a:pt x="269" y="318"/>
                      <a:pt x="269" y="318"/>
                      <a:pt x="269" y="318"/>
                    </a:cubicBezTo>
                    <a:cubicBezTo>
                      <a:pt x="269" y="318"/>
                      <a:pt x="269" y="318"/>
                      <a:pt x="269" y="318"/>
                    </a:cubicBezTo>
                    <a:cubicBezTo>
                      <a:pt x="269" y="318"/>
                      <a:pt x="269" y="318"/>
                      <a:pt x="269" y="318"/>
                    </a:cubicBezTo>
                    <a:cubicBezTo>
                      <a:pt x="269" y="318"/>
                      <a:pt x="269" y="318"/>
                      <a:pt x="269" y="318"/>
                    </a:cubicBezTo>
                    <a:cubicBezTo>
                      <a:pt x="269" y="319"/>
                      <a:pt x="269" y="319"/>
                      <a:pt x="269" y="319"/>
                    </a:cubicBezTo>
                    <a:cubicBezTo>
                      <a:pt x="269" y="319"/>
                      <a:pt x="269" y="319"/>
                      <a:pt x="269" y="319"/>
                    </a:cubicBezTo>
                    <a:cubicBezTo>
                      <a:pt x="268" y="319"/>
                      <a:pt x="268" y="319"/>
                      <a:pt x="268" y="319"/>
                    </a:cubicBezTo>
                    <a:cubicBezTo>
                      <a:pt x="268" y="319"/>
                      <a:pt x="268" y="319"/>
                      <a:pt x="268" y="319"/>
                    </a:cubicBezTo>
                    <a:cubicBezTo>
                      <a:pt x="268" y="319"/>
                      <a:pt x="268" y="319"/>
                      <a:pt x="268" y="319"/>
                    </a:cubicBezTo>
                    <a:cubicBezTo>
                      <a:pt x="268" y="319"/>
                      <a:pt x="268" y="319"/>
                      <a:pt x="268" y="319"/>
                    </a:cubicBezTo>
                    <a:cubicBezTo>
                      <a:pt x="268" y="319"/>
                      <a:pt x="268" y="319"/>
                      <a:pt x="268" y="319"/>
                    </a:cubicBezTo>
                    <a:cubicBezTo>
                      <a:pt x="268" y="319"/>
                      <a:pt x="268" y="319"/>
                      <a:pt x="268" y="319"/>
                    </a:cubicBezTo>
                    <a:cubicBezTo>
                      <a:pt x="268" y="320"/>
                      <a:pt x="268" y="320"/>
                      <a:pt x="268" y="320"/>
                    </a:cubicBezTo>
                    <a:cubicBezTo>
                      <a:pt x="268" y="320"/>
                      <a:pt x="268" y="320"/>
                      <a:pt x="268" y="320"/>
                    </a:cubicBezTo>
                    <a:cubicBezTo>
                      <a:pt x="267" y="320"/>
                      <a:pt x="267" y="320"/>
                      <a:pt x="267" y="320"/>
                    </a:cubicBezTo>
                    <a:cubicBezTo>
                      <a:pt x="267" y="320"/>
                      <a:pt x="267" y="320"/>
                      <a:pt x="267" y="320"/>
                    </a:cubicBezTo>
                    <a:cubicBezTo>
                      <a:pt x="267" y="320"/>
                      <a:pt x="267" y="320"/>
                      <a:pt x="267" y="320"/>
                    </a:cubicBezTo>
                    <a:cubicBezTo>
                      <a:pt x="267" y="320"/>
                      <a:pt x="267" y="320"/>
                      <a:pt x="267" y="320"/>
                    </a:cubicBezTo>
                    <a:cubicBezTo>
                      <a:pt x="267" y="320"/>
                      <a:pt x="267" y="320"/>
                      <a:pt x="267" y="320"/>
                    </a:cubicBezTo>
                    <a:cubicBezTo>
                      <a:pt x="267" y="320"/>
                      <a:pt x="267" y="320"/>
                      <a:pt x="267" y="320"/>
                    </a:cubicBezTo>
                    <a:cubicBezTo>
                      <a:pt x="267" y="320"/>
                      <a:pt x="267" y="320"/>
                      <a:pt x="267" y="320"/>
                    </a:cubicBezTo>
                    <a:cubicBezTo>
                      <a:pt x="267" y="321"/>
                      <a:pt x="267" y="321"/>
                      <a:pt x="267" y="321"/>
                    </a:cubicBezTo>
                    <a:cubicBezTo>
                      <a:pt x="266" y="321"/>
                      <a:pt x="266" y="321"/>
                      <a:pt x="266" y="321"/>
                    </a:cubicBezTo>
                    <a:cubicBezTo>
                      <a:pt x="266" y="321"/>
                      <a:pt x="266" y="321"/>
                      <a:pt x="266" y="321"/>
                    </a:cubicBezTo>
                    <a:cubicBezTo>
                      <a:pt x="266" y="321"/>
                      <a:pt x="266" y="321"/>
                      <a:pt x="266" y="321"/>
                    </a:cubicBezTo>
                    <a:cubicBezTo>
                      <a:pt x="266" y="321"/>
                      <a:pt x="266" y="321"/>
                      <a:pt x="266" y="321"/>
                    </a:cubicBezTo>
                    <a:cubicBezTo>
                      <a:pt x="266" y="321"/>
                      <a:pt x="266" y="321"/>
                      <a:pt x="266" y="321"/>
                    </a:cubicBezTo>
                    <a:cubicBezTo>
                      <a:pt x="266" y="321"/>
                      <a:pt x="266" y="321"/>
                      <a:pt x="266" y="321"/>
                    </a:cubicBezTo>
                    <a:cubicBezTo>
                      <a:pt x="266" y="321"/>
                      <a:pt x="266" y="321"/>
                      <a:pt x="266" y="321"/>
                    </a:cubicBezTo>
                    <a:cubicBezTo>
                      <a:pt x="266" y="322"/>
                      <a:pt x="266" y="322"/>
                      <a:pt x="266" y="322"/>
                    </a:cubicBezTo>
                    <a:cubicBezTo>
                      <a:pt x="266" y="322"/>
                      <a:pt x="266" y="322"/>
                      <a:pt x="266" y="322"/>
                    </a:cubicBezTo>
                    <a:cubicBezTo>
                      <a:pt x="265" y="322"/>
                      <a:pt x="265" y="322"/>
                      <a:pt x="265" y="322"/>
                    </a:cubicBezTo>
                    <a:cubicBezTo>
                      <a:pt x="265" y="322"/>
                      <a:pt x="265" y="322"/>
                      <a:pt x="265" y="322"/>
                    </a:cubicBezTo>
                    <a:cubicBezTo>
                      <a:pt x="265" y="322"/>
                      <a:pt x="265" y="322"/>
                      <a:pt x="265" y="322"/>
                    </a:cubicBezTo>
                    <a:cubicBezTo>
                      <a:pt x="244" y="343"/>
                      <a:pt x="244" y="343"/>
                      <a:pt x="244" y="343"/>
                    </a:cubicBezTo>
                    <a:cubicBezTo>
                      <a:pt x="244" y="301"/>
                      <a:pt x="244" y="301"/>
                      <a:pt x="244" y="301"/>
                    </a:cubicBezTo>
                    <a:cubicBezTo>
                      <a:pt x="254" y="311"/>
                      <a:pt x="254" y="311"/>
                      <a:pt x="254" y="311"/>
                    </a:cubicBezTo>
                    <a:cubicBezTo>
                      <a:pt x="255" y="311"/>
                      <a:pt x="255" y="311"/>
                      <a:pt x="255" y="311"/>
                    </a:cubicBezTo>
                    <a:cubicBezTo>
                      <a:pt x="255" y="311"/>
                      <a:pt x="255" y="311"/>
                      <a:pt x="255" y="311"/>
                    </a:cubicBezTo>
                    <a:cubicBezTo>
                      <a:pt x="255" y="311"/>
                      <a:pt x="255" y="311"/>
                      <a:pt x="255" y="311"/>
                    </a:cubicBezTo>
                    <a:cubicBezTo>
                      <a:pt x="255" y="311"/>
                      <a:pt x="255" y="311"/>
                      <a:pt x="255" y="311"/>
                    </a:cubicBezTo>
                    <a:cubicBezTo>
                      <a:pt x="255" y="310"/>
                      <a:pt x="255" y="310"/>
                      <a:pt x="255" y="310"/>
                    </a:cubicBezTo>
                    <a:cubicBezTo>
                      <a:pt x="255" y="310"/>
                      <a:pt x="255" y="310"/>
                      <a:pt x="255" y="310"/>
                    </a:cubicBezTo>
                    <a:cubicBezTo>
                      <a:pt x="256" y="310"/>
                      <a:pt x="256" y="310"/>
                      <a:pt x="256" y="310"/>
                    </a:cubicBezTo>
                    <a:cubicBezTo>
                      <a:pt x="256" y="310"/>
                      <a:pt x="256" y="310"/>
                      <a:pt x="256" y="310"/>
                    </a:cubicBezTo>
                    <a:cubicBezTo>
                      <a:pt x="256" y="310"/>
                      <a:pt x="256" y="310"/>
                      <a:pt x="256" y="310"/>
                    </a:cubicBezTo>
                    <a:cubicBezTo>
                      <a:pt x="256" y="310"/>
                      <a:pt x="256" y="310"/>
                      <a:pt x="256" y="310"/>
                    </a:cubicBezTo>
                    <a:cubicBezTo>
                      <a:pt x="256" y="309"/>
                      <a:pt x="256" y="309"/>
                      <a:pt x="256" y="309"/>
                    </a:cubicBezTo>
                    <a:cubicBezTo>
                      <a:pt x="256" y="309"/>
                      <a:pt x="256" y="309"/>
                      <a:pt x="256" y="309"/>
                    </a:cubicBezTo>
                    <a:cubicBezTo>
                      <a:pt x="256" y="309"/>
                      <a:pt x="256" y="309"/>
                      <a:pt x="256" y="309"/>
                    </a:cubicBezTo>
                    <a:cubicBezTo>
                      <a:pt x="257" y="309"/>
                      <a:pt x="257" y="309"/>
                      <a:pt x="257" y="309"/>
                    </a:cubicBezTo>
                    <a:cubicBezTo>
                      <a:pt x="257" y="309"/>
                      <a:pt x="257" y="309"/>
                      <a:pt x="257" y="309"/>
                    </a:cubicBezTo>
                    <a:cubicBezTo>
                      <a:pt x="257" y="309"/>
                      <a:pt x="257" y="309"/>
                      <a:pt x="257" y="309"/>
                    </a:cubicBezTo>
                    <a:cubicBezTo>
                      <a:pt x="257" y="309"/>
                      <a:pt x="257" y="309"/>
                      <a:pt x="257" y="309"/>
                    </a:cubicBezTo>
                    <a:cubicBezTo>
                      <a:pt x="257" y="308"/>
                      <a:pt x="257" y="308"/>
                      <a:pt x="257" y="308"/>
                    </a:cubicBezTo>
                    <a:cubicBezTo>
                      <a:pt x="257" y="308"/>
                      <a:pt x="257" y="308"/>
                      <a:pt x="257" y="308"/>
                    </a:cubicBezTo>
                    <a:cubicBezTo>
                      <a:pt x="258" y="308"/>
                      <a:pt x="258" y="308"/>
                      <a:pt x="258" y="308"/>
                    </a:cubicBezTo>
                    <a:cubicBezTo>
                      <a:pt x="258" y="308"/>
                      <a:pt x="258" y="308"/>
                      <a:pt x="258" y="308"/>
                    </a:cubicBezTo>
                    <a:cubicBezTo>
                      <a:pt x="258" y="308"/>
                      <a:pt x="258" y="308"/>
                      <a:pt x="258" y="308"/>
                    </a:cubicBezTo>
                    <a:cubicBezTo>
                      <a:pt x="258" y="308"/>
                      <a:pt x="258" y="308"/>
                      <a:pt x="258" y="308"/>
                    </a:cubicBezTo>
                    <a:cubicBezTo>
                      <a:pt x="258" y="307"/>
                      <a:pt x="258" y="307"/>
                      <a:pt x="258" y="307"/>
                    </a:cubicBezTo>
                    <a:cubicBezTo>
                      <a:pt x="258" y="307"/>
                      <a:pt x="258" y="307"/>
                      <a:pt x="258" y="307"/>
                    </a:cubicBezTo>
                    <a:cubicBezTo>
                      <a:pt x="259" y="307"/>
                      <a:pt x="259" y="307"/>
                      <a:pt x="259" y="307"/>
                    </a:cubicBezTo>
                    <a:cubicBezTo>
                      <a:pt x="259" y="307"/>
                      <a:pt x="259" y="307"/>
                      <a:pt x="259" y="307"/>
                    </a:cubicBezTo>
                    <a:cubicBezTo>
                      <a:pt x="259" y="307"/>
                      <a:pt x="259" y="307"/>
                      <a:pt x="259" y="307"/>
                    </a:cubicBezTo>
                    <a:cubicBezTo>
                      <a:pt x="259" y="307"/>
                      <a:pt x="259" y="307"/>
                      <a:pt x="259" y="307"/>
                    </a:cubicBezTo>
                    <a:cubicBezTo>
                      <a:pt x="259" y="306"/>
                      <a:pt x="259" y="306"/>
                      <a:pt x="259" y="306"/>
                    </a:cubicBezTo>
                    <a:cubicBezTo>
                      <a:pt x="259" y="306"/>
                      <a:pt x="259" y="306"/>
                      <a:pt x="259" y="306"/>
                    </a:cubicBezTo>
                    <a:cubicBezTo>
                      <a:pt x="260" y="306"/>
                      <a:pt x="260" y="306"/>
                      <a:pt x="260" y="306"/>
                    </a:cubicBezTo>
                    <a:cubicBezTo>
                      <a:pt x="260" y="306"/>
                      <a:pt x="260" y="306"/>
                      <a:pt x="260" y="306"/>
                    </a:cubicBezTo>
                    <a:cubicBezTo>
                      <a:pt x="260" y="306"/>
                      <a:pt x="260" y="306"/>
                      <a:pt x="260" y="306"/>
                    </a:cubicBezTo>
                    <a:cubicBezTo>
                      <a:pt x="260" y="306"/>
                      <a:pt x="260" y="306"/>
                      <a:pt x="260" y="306"/>
                    </a:cubicBezTo>
                    <a:cubicBezTo>
                      <a:pt x="260" y="305"/>
                      <a:pt x="260" y="305"/>
                      <a:pt x="260" y="305"/>
                    </a:cubicBezTo>
                    <a:cubicBezTo>
                      <a:pt x="260" y="305"/>
                      <a:pt x="260" y="305"/>
                      <a:pt x="260" y="305"/>
                    </a:cubicBezTo>
                    <a:cubicBezTo>
                      <a:pt x="261" y="305"/>
                      <a:pt x="261" y="305"/>
                      <a:pt x="261" y="305"/>
                    </a:cubicBezTo>
                    <a:cubicBezTo>
                      <a:pt x="261" y="305"/>
                      <a:pt x="261" y="305"/>
                      <a:pt x="261" y="305"/>
                    </a:cubicBezTo>
                    <a:cubicBezTo>
                      <a:pt x="261" y="305"/>
                      <a:pt x="261" y="305"/>
                      <a:pt x="261" y="305"/>
                    </a:cubicBezTo>
                    <a:cubicBezTo>
                      <a:pt x="261" y="305"/>
                      <a:pt x="261" y="305"/>
                      <a:pt x="261" y="305"/>
                    </a:cubicBezTo>
                    <a:cubicBezTo>
                      <a:pt x="261" y="304"/>
                      <a:pt x="261" y="304"/>
                      <a:pt x="261" y="304"/>
                    </a:cubicBezTo>
                    <a:cubicBezTo>
                      <a:pt x="261" y="304"/>
                      <a:pt x="261" y="304"/>
                      <a:pt x="261" y="304"/>
                    </a:cubicBezTo>
                    <a:cubicBezTo>
                      <a:pt x="262" y="304"/>
                      <a:pt x="262" y="304"/>
                      <a:pt x="262" y="304"/>
                    </a:cubicBezTo>
                    <a:cubicBezTo>
                      <a:pt x="262" y="304"/>
                      <a:pt x="262" y="304"/>
                      <a:pt x="262" y="304"/>
                    </a:cubicBezTo>
                    <a:cubicBezTo>
                      <a:pt x="262" y="304"/>
                      <a:pt x="262" y="304"/>
                      <a:pt x="262" y="304"/>
                    </a:cubicBezTo>
                    <a:cubicBezTo>
                      <a:pt x="262" y="304"/>
                      <a:pt x="262" y="304"/>
                      <a:pt x="262" y="304"/>
                    </a:cubicBezTo>
                    <a:cubicBezTo>
                      <a:pt x="262" y="304"/>
                      <a:pt x="262" y="304"/>
                      <a:pt x="262" y="304"/>
                    </a:cubicBezTo>
                    <a:cubicBezTo>
                      <a:pt x="262" y="303"/>
                      <a:pt x="262" y="303"/>
                      <a:pt x="262" y="303"/>
                    </a:cubicBezTo>
                    <a:cubicBezTo>
                      <a:pt x="263" y="303"/>
                      <a:pt x="263" y="303"/>
                      <a:pt x="263" y="303"/>
                    </a:cubicBezTo>
                    <a:cubicBezTo>
                      <a:pt x="263" y="303"/>
                      <a:pt x="263" y="303"/>
                      <a:pt x="263" y="303"/>
                    </a:cubicBezTo>
                    <a:cubicBezTo>
                      <a:pt x="263" y="303"/>
                      <a:pt x="263" y="303"/>
                      <a:pt x="263" y="303"/>
                    </a:cubicBezTo>
                    <a:cubicBezTo>
                      <a:pt x="263" y="303"/>
                      <a:pt x="263" y="303"/>
                      <a:pt x="263" y="303"/>
                    </a:cubicBezTo>
                    <a:cubicBezTo>
                      <a:pt x="263" y="303"/>
                      <a:pt x="263" y="303"/>
                      <a:pt x="263" y="303"/>
                    </a:cubicBezTo>
                    <a:cubicBezTo>
                      <a:pt x="263" y="302"/>
                      <a:pt x="263" y="302"/>
                      <a:pt x="263" y="302"/>
                    </a:cubicBezTo>
                    <a:cubicBezTo>
                      <a:pt x="263" y="302"/>
                      <a:pt x="263" y="302"/>
                      <a:pt x="263" y="302"/>
                    </a:cubicBezTo>
                    <a:cubicBezTo>
                      <a:pt x="264" y="302"/>
                      <a:pt x="264" y="302"/>
                      <a:pt x="264" y="302"/>
                    </a:cubicBezTo>
                    <a:cubicBezTo>
                      <a:pt x="264" y="302"/>
                      <a:pt x="264" y="302"/>
                      <a:pt x="264" y="302"/>
                    </a:cubicBezTo>
                    <a:cubicBezTo>
                      <a:pt x="264" y="302"/>
                      <a:pt x="264" y="302"/>
                      <a:pt x="264" y="302"/>
                    </a:cubicBezTo>
                    <a:cubicBezTo>
                      <a:pt x="264" y="302"/>
                      <a:pt x="264" y="302"/>
                      <a:pt x="264" y="302"/>
                    </a:cubicBezTo>
                    <a:cubicBezTo>
                      <a:pt x="264" y="301"/>
                      <a:pt x="264" y="301"/>
                      <a:pt x="264" y="301"/>
                    </a:cubicBezTo>
                    <a:cubicBezTo>
                      <a:pt x="264" y="301"/>
                      <a:pt x="264" y="301"/>
                      <a:pt x="264" y="301"/>
                    </a:cubicBezTo>
                    <a:cubicBezTo>
                      <a:pt x="265" y="301"/>
                      <a:pt x="265" y="301"/>
                      <a:pt x="265" y="301"/>
                    </a:cubicBezTo>
                    <a:cubicBezTo>
                      <a:pt x="265" y="301"/>
                      <a:pt x="265" y="301"/>
                      <a:pt x="265" y="301"/>
                    </a:cubicBezTo>
                    <a:lnTo>
                      <a:pt x="271" y="294"/>
                    </a:lnTo>
                    <a:close/>
                    <a:moveTo>
                      <a:pt x="244" y="374"/>
                    </a:moveTo>
                    <a:cubicBezTo>
                      <a:pt x="233" y="363"/>
                      <a:pt x="233" y="363"/>
                      <a:pt x="233" y="363"/>
                    </a:cubicBezTo>
                    <a:cubicBezTo>
                      <a:pt x="233" y="332"/>
                      <a:pt x="233" y="332"/>
                      <a:pt x="233" y="332"/>
                    </a:cubicBezTo>
                    <a:cubicBezTo>
                      <a:pt x="242" y="323"/>
                      <a:pt x="242" y="323"/>
                      <a:pt x="242" y="323"/>
                    </a:cubicBezTo>
                    <a:cubicBezTo>
                      <a:pt x="233" y="314"/>
                      <a:pt x="233" y="314"/>
                      <a:pt x="233" y="314"/>
                    </a:cubicBezTo>
                    <a:cubicBezTo>
                      <a:pt x="233" y="290"/>
                      <a:pt x="233" y="290"/>
                      <a:pt x="233" y="290"/>
                    </a:cubicBezTo>
                    <a:cubicBezTo>
                      <a:pt x="244" y="301"/>
                      <a:pt x="244" y="301"/>
                      <a:pt x="244" y="301"/>
                    </a:cubicBezTo>
                    <a:cubicBezTo>
                      <a:pt x="244" y="343"/>
                      <a:pt x="244" y="343"/>
                      <a:pt x="244" y="343"/>
                    </a:cubicBezTo>
                    <a:cubicBezTo>
                      <a:pt x="243" y="344"/>
                      <a:pt x="243" y="344"/>
                      <a:pt x="243" y="344"/>
                    </a:cubicBezTo>
                    <a:cubicBezTo>
                      <a:pt x="244" y="346"/>
                      <a:pt x="244" y="346"/>
                      <a:pt x="244" y="346"/>
                    </a:cubicBezTo>
                    <a:cubicBezTo>
                      <a:pt x="244" y="374"/>
                      <a:pt x="244" y="374"/>
                      <a:pt x="244" y="374"/>
                    </a:cubicBezTo>
                    <a:close/>
                    <a:moveTo>
                      <a:pt x="233" y="105"/>
                    </a:moveTo>
                    <a:cubicBezTo>
                      <a:pt x="244" y="116"/>
                      <a:pt x="244" y="116"/>
                      <a:pt x="244" y="116"/>
                    </a:cubicBezTo>
                    <a:cubicBezTo>
                      <a:pt x="244" y="145"/>
                      <a:pt x="244" y="145"/>
                      <a:pt x="244" y="145"/>
                    </a:cubicBezTo>
                    <a:cubicBezTo>
                      <a:pt x="237" y="137"/>
                      <a:pt x="237" y="137"/>
                      <a:pt x="237" y="137"/>
                    </a:cubicBezTo>
                    <a:cubicBezTo>
                      <a:pt x="233" y="141"/>
                      <a:pt x="233" y="141"/>
                      <a:pt x="233" y="141"/>
                    </a:cubicBezTo>
                    <a:cubicBezTo>
                      <a:pt x="233" y="105"/>
                      <a:pt x="233" y="105"/>
                      <a:pt x="233" y="105"/>
                    </a:cubicBezTo>
                    <a:close/>
                    <a:moveTo>
                      <a:pt x="244" y="165"/>
                    </a:moveTo>
                    <a:cubicBezTo>
                      <a:pt x="244" y="201"/>
                      <a:pt x="244" y="201"/>
                      <a:pt x="244" y="201"/>
                    </a:cubicBezTo>
                    <a:cubicBezTo>
                      <a:pt x="240" y="206"/>
                      <a:pt x="240" y="206"/>
                      <a:pt x="240" y="206"/>
                    </a:cubicBezTo>
                    <a:cubicBezTo>
                      <a:pt x="244" y="210"/>
                      <a:pt x="244" y="210"/>
                      <a:pt x="244" y="210"/>
                    </a:cubicBezTo>
                    <a:cubicBezTo>
                      <a:pt x="244" y="235"/>
                      <a:pt x="244" y="235"/>
                      <a:pt x="244" y="235"/>
                    </a:cubicBezTo>
                    <a:cubicBezTo>
                      <a:pt x="233" y="224"/>
                      <a:pt x="233" y="224"/>
                      <a:pt x="233" y="224"/>
                    </a:cubicBezTo>
                    <a:cubicBezTo>
                      <a:pt x="233" y="191"/>
                      <a:pt x="233" y="191"/>
                      <a:pt x="233" y="191"/>
                    </a:cubicBezTo>
                    <a:cubicBezTo>
                      <a:pt x="233" y="191"/>
                      <a:pt x="233" y="191"/>
                      <a:pt x="233" y="191"/>
                    </a:cubicBezTo>
                    <a:cubicBezTo>
                      <a:pt x="233" y="191"/>
                      <a:pt x="233" y="191"/>
                      <a:pt x="233" y="191"/>
                    </a:cubicBezTo>
                    <a:cubicBezTo>
                      <a:pt x="233" y="191"/>
                      <a:pt x="233" y="191"/>
                      <a:pt x="233" y="191"/>
                    </a:cubicBezTo>
                    <a:cubicBezTo>
                      <a:pt x="233" y="190"/>
                      <a:pt x="233" y="190"/>
                      <a:pt x="233" y="190"/>
                    </a:cubicBezTo>
                    <a:cubicBezTo>
                      <a:pt x="234" y="190"/>
                      <a:pt x="234" y="190"/>
                      <a:pt x="234" y="190"/>
                    </a:cubicBezTo>
                    <a:cubicBezTo>
                      <a:pt x="234" y="190"/>
                      <a:pt x="234" y="190"/>
                      <a:pt x="234" y="190"/>
                    </a:cubicBezTo>
                    <a:cubicBezTo>
                      <a:pt x="234" y="190"/>
                      <a:pt x="234" y="190"/>
                      <a:pt x="234" y="190"/>
                    </a:cubicBezTo>
                    <a:cubicBezTo>
                      <a:pt x="234" y="190"/>
                      <a:pt x="234" y="190"/>
                      <a:pt x="234" y="190"/>
                    </a:cubicBezTo>
                    <a:cubicBezTo>
                      <a:pt x="234" y="190"/>
                      <a:pt x="234" y="190"/>
                      <a:pt x="234" y="190"/>
                    </a:cubicBezTo>
                    <a:cubicBezTo>
                      <a:pt x="234" y="190"/>
                      <a:pt x="234" y="190"/>
                      <a:pt x="234" y="190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35" y="189"/>
                      <a:pt x="235" y="189"/>
                      <a:pt x="235" y="189"/>
                    </a:cubicBezTo>
                    <a:cubicBezTo>
                      <a:pt x="235" y="189"/>
                      <a:pt x="235" y="189"/>
                      <a:pt x="235" y="189"/>
                    </a:cubicBezTo>
                    <a:cubicBezTo>
                      <a:pt x="235" y="189"/>
                      <a:pt x="235" y="189"/>
                      <a:pt x="235" y="189"/>
                    </a:cubicBezTo>
                    <a:cubicBezTo>
                      <a:pt x="235" y="189"/>
                      <a:pt x="235" y="189"/>
                      <a:pt x="235" y="189"/>
                    </a:cubicBezTo>
                    <a:cubicBezTo>
                      <a:pt x="235" y="189"/>
                      <a:pt x="235" y="189"/>
                      <a:pt x="235" y="189"/>
                    </a:cubicBezTo>
                    <a:cubicBezTo>
                      <a:pt x="235" y="188"/>
                      <a:pt x="235" y="188"/>
                      <a:pt x="235" y="188"/>
                    </a:cubicBezTo>
                    <a:cubicBezTo>
                      <a:pt x="235" y="188"/>
                      <a:pt x="235" y="188"/>
                      <a:pt x="235" y="188"/>
                    </a:cubicBezTo>
                    <a:cubicBezTo>
                      <a:pt x="236" y="188"/>
                      <a:pt x="236" y="188"/>
                      <a:pt x="236" y="188"/>
                    </a:cubicBezTo>
                    <a:cubicBezTo>
                      <a:pt x="236" y="188"/>
                      <a:pt x="236" y="188"/>
                      <a:pt x="236" y="188"/>
                    </a:cubicBezTo>
                    <a:cubicBezTo>
                      <a:pt x="236" y="188"/>
                      <a:pt x="236" y="188"/>
                      <a:pt x="236" y="188"/>
                    </a:cubicBezTo>
                    <a:cubicBezTo>
                      <a:pt x="236" y="188"/>
                      <a:pt x="236" y="188"/>
                      <a:pt x="236" y="188"/>
                    </a:cubicBezTo>
                    <a:cubicBezTo>
                      <a:pt x="236" y="188"/>
                      <a:pt x="236" y="188"/>
                      <a:pt x="236" y="188"/>
                    </a:cubicBezTo>
                    <a:cubicBezTo>
                      <a:pt x="236" y="188"/>
                      <a:pt x="236" y="188"/>
                      <a:pt x="236" y="188"/>
                    </a:cubicBezTo>
                    <a:cubicBezTo>
                      <a:pt x="236" y="187"/>
                      <a:pt x="236" y="187"/>
                      <a:pt x="236" y="187"/>
                    </a:cubicBezTo>
                    <a:cubicBezTo>
                      <a:pt x="237" y="187"/>
                      <a:pt x="237" y="187"/>
                      <a:pt x="237" y="187"/>
                    </a:cubicBezTo>
                    <a:cubicBezTo>
                      <a:pt x="237" y="187"/>
                      <a:pt x="237" y="187"/>
                      <a:pt x="237" y="187"/>
                    </a:cubicBezTo>
                    <a:cubicBezTo>
                      <a:pt x="237" y="187"/>
                      <a:pt x="237" y="187"/>
                      <a:pt x="237" y="187"/>
                    </a:cubicBezTo>
                    <a:cubicBezTo>
                      <a:pt x="237" y="187"/>
                      <a:pt x="237" y="187"/>
                      <a:pt x="237" y="187"/>
                    </a:cubicBezTo>
                    <a:cubicBezTo>
                      <a:pt x="237" y="187"/>
                      <a:pt x="237" y="187"/>
                      <a:pt x="237" y="187"/>
                    </a:cubicBezTo>
                    <a:cubicBezTo>
                      <a:pt x="237" y="187"/>
                      <a:pt x="237" y="187"/>
                      <a:pt x="237" y="187"/>
                    </a:cubicBezTo>
                    <a:cubicBezTo>
                      <a:pt x="237" y="186"/>
                      <a:pt x="237" y="186"/>
                      <a:pt x="237" y="186"/>
                    </a:cubicBezTo>
                    <a:cubicBezTo>
                      <a:pt x="237" y="186"/>
                      <a:pt x="237" y="186"/>
                      <a:pt x="237" y="186"/>
                    </a:cubicBezTo>
                    <a:cubicBezTo>
                      <a:pt x="238" y="186"/>
                      <a:pt x="238" y="186"/>
                      <a:pt x="238" y="186"/>
                    </a:cubicBezTo>
                    <a:cubicBezTo>
                      <a:pt x="238" y="186"/>
                      <a:pt x="238" y="186"/>
                      <a:pt x="238" y="186"/>
                    </a:cubicBezTo>
                    <a:cubicBezTo>
                      <a:pt x="238" y="186"/>
                      <a:pt x="238" y="186"/>
                      <a:pt x="238" y="186"/>
                    </a:cubicBezTo>
                    <a:cubicBezTo>
                      <a:pt x="238" y="186"/>
                      <a:pt x="238" y="186"/>
                      <a:pt x="238" y="186"/>
                    </a:cubicBezTo>
                    <a:cubicBezTo>
                      <a:pt x="238" y="186"/>
                      <a:pt x="238" y="186"/>
                      <a:pt x="238" y="186"/>
                    </a:cubicBezTo>
                    <a:cubicBezTo>
                      <a:pt x="238" y="185"/>
                      <a:pt x="238" y="185"/>
                      <a:pt x="238" y="185"/>
                    </a:cubicBezTo>
                    <a:cubicBezTo>
                      <a:pt x="238" y="185"/>
                      <a:pt x="238" y="185"/>
                      <a:pt x="238" y="185"/>
                    </a:cubicBezTo>
                    <a:cubicBezTo>
                      <a:pt x="239" y="185"/>
                      <a:pt x="239" y="185"/>
                      <a:pt x="239" y="185"/>
                    </a:cubicBezTo>
                    <a:cubicBezTo>
                      <a:pt x="239" y="185"/>
                      <a:pt x="239" y="185"/>
                      <a:pt x="239" y="185"/>
                    </a:cubicBezTo>
                    <a:cubicBezTo>
                      <a:pt x="239" y="185"/>
                      <a:pt x="239" y="185"/>
                      <a:pt x="239" y="185"/>
                    </a:cubicBezTo>
                    <a:cubicBezTo>
                      <a:pt x="239" y="185"/>
                      <a:pt x="239" y="185"/>
                      <a:pt x="239" y="185"/>
                    </a:cubicBezTo>
                    <a:cubicBezTo>
                      <a:pt x="239" y="185"/>
                      <a:pt x="239" y="185"/>
                      <a:pt x="239" y="185"/>
                    </a:cubicBezTo>
                    <a:cubicBezTo>
                      <a:pt x="233" y="178"/>
                      <a:pt x="233" y="178"/>
                      <a:pt x="233" y="178"/>
                    </a:cubicBezTo>
                    <a:cubicBezTo>
                      <a:pt x="233" y="154"/>
                      <a:pt x="233" y="154"/>
                      <a:pt x="233" y="154"/>
                    </a:cubicBezTo>
                    <a:cubicBezTo>
                      <a:pt x="244" y="165"/>
                      <a:pt x="244" y="165"/>
                      <a:pt x="244" y="165"/>
                    </a:cubicBezTo>
                    <a:close/>
                    <a:moveTo>
                      <a:pt x="244" y="250"/>
                    </a:moveTo>
                    <a:cubicBezTo>
                      <a:pt x="244" y="272"/>
                      <a:pt x="244" y="272"/>
                      <a:pt x="244" y="272"/>
                    </a:cubicBezTo>
                    <a:cubicBezTo>
                      <a:pt x="240" y="276"/>
                      <a:pt x="240" y="276"/>
                      <a:pt x="240" y="276"/>
                    </a:cubicBezTo>
                    <a:cubicBezTo>
                      <a:pt x="240" y="276"/>
                      <a:pt x="240" y="276"/>
                      <a:pt x="240" y="276"/>
                    </a:cubicBezTo>
                    <a:cubicBezTo>
                      <a:pt x="240" y="276"/>
                      <a:pt x="240" y="276"/>
                      <a:pt x="240" y="276"/>
                    </a:cubicBezTo>
                    <a:cubicBezTo>
                      <a:pt x="240" y="276"/>
                      <a:pt x="240" y="276"/>
                      <a:pt x="240" y="276"/>
                    </a:cubicBezTo>
                    <a:cubicBezTo>
                      <a:pt x="239" y="277"/>
                      <a:pt x="239" y="277"/>
                      <a:pt x="239" y="277"/>
                    </a:cubicBezTo>
                    <a:cubicBezTo>
                      <a:pt x="239" y="277"/>
                      <a:pt x="239" y="277"/>
                      <a:pt x="239" y="277"/>
                    </a:cubicBezTo>
                    <a:cubicBezTo>
                      <a:pt x="239" y="277"/>
                      <a:pt x="239" y="277"/>
                      <a:pt x="239" y="277"/>
                    </a:cubicBezTo>
                    <a:cubicBezTo>
                      <a:pt x="239" y="277"/>
                      <a:pt x="239" y="277"/>
                      <a:pt x="239" y="277"/>
                    </a:cubicBezTo>
                    <a:cubicBezTo>
                      <a:pt x="239" y="277"/>
                      <a:pt x="239" y="277"/>
                      <a:pt x="239" y="277"/>
                    </a:cubicBezTo>
                    <a:cubicBezTo>
                      <a:pt x="239" y="277"/>
                      <a:pt x="239" y="277"/>
                      <a:pt x="239" y="277"/>
                    </a:cubicBezTo>
                    <a:cubicBezTo>
                      <a:pt x="238" y="278"/>
                      <a:pt x="238" y="278"/>
                      <a:pt x="238" y="278"/>
                    </a:cubicBezTo>
                    <a:cubicBezTo>
                      <a:pt x="238" y="278"/>
                      <a:pt x="238" y="278"/>
                      <a:pt x="238" y="278"/>
                    </a:cubicBezTo>
                    <a:cubicBezTo>
                      <a:pt x="238" y="278"/>
                      <a:pt x="238" y="278"/>
                      <a:pt x="238" y="278"/>
                    </a:cubicBezTo>
                    <a:cubicBezTo>
                      <a:pt x="238" y="278"/>
                      <a:pt x="238" y="278"/>
                      <a:pt x="238" y="278"/>
                    </a:cubicBezTo>
                    <a:cubicBezTo>
                      <a:pt x="238" y="278"/>
                      <a:pt x="238" y="278"/>
                      <a:pt x="238" y="278"/>
                    </a:cubicBezTo>
                    <a:cubicBezTo>
                      <a:pt x="238" y="278"/>
                      <a:pt x="238" y="278"/>
                      <a:pt x="238" y="278"/>
                    </a:cubicBezTo>
                    <a:cubicBezTo>
                      <a:pt x="237" y="279"/>
                      <a:pt x="237" y="279"/>
                      <a:pt x="237" y="279"/>
                    </a:cubicBezTo>
                    <a:cubicBezTo>
                      <a:pt x="237" y="279"/>
                      <a:pt x="237" y="279"/>
                      <a:pt x="237" y="279"/>
                    </a:cubicBezTo>
                    <a:cubicBezTo>
                      <a:pt x="237" y="279"/>
                      <a:pt x="237" y="279"/>
                      <a:pt x="237" y="279"/>
                    </a:cubicBezTo>
                    <a:cubicBezTo>
                      <a:pt x="237" y="279"/>
                      <a:pt x="237" y="279"/>
                      <a:pt x="237" y="279"/>
                    </a:cubicBezTo>
                    <a:cubicBezTo>
                      <a:pt x="237" y="279"/>
                      <a:pt x="237" y="279"/>
                      <a:pt x="237" y="279"/>
                    </a:cubicBezTo>
                    <a:cubicBezTo>
                      <a:pt x="237" y="279"/>
                      <a:pt x="237" y="279"/>
                      <a:pt x="237" y="279"/>
                    </a:cubicBezTo>
                    <a:cubicBezTo>
                      <a:pt x="237" y="280"/>
                      <a:pt x="237" y="280"/>
                      <a:pt x="237" y="280"/>
                    </a:cubicBezTo>
                    <a:cubicBezTo>
                      <a:pt x="236" y="280"/>
                      <a:pt x="236" y="280"/>
                      <a:pt x="236" y="280"/>
                    </a:cubicBezTo>
                    <a:cubicBezTo>
                      <a:pt x="236" y="280"/>
                      <a:pt x="236" y="280"/>
                      <a:pt x="236" y="280"/>
                    </a:cubicBezTo>
                    <a:cubicBezTo>
                      <a:pt x="236" y="280"/>
                      <a:pt x="236" y="280"/>
                      <a:pt x="236" y="280"/>
                    </a:cubicBezTo>
                    <a:cubicBezTo>
                      <a:pt x="236" y="280"/>
                      <a:pt x="236" y="280"/>
                      <a:pt x="236" y="280"/>
                    </a:cubicBezTo>
                    <a:cubicBezTo>
                      <a:pt x="236" y="280"/>
                      <a:pt x="236" y="280"/>
                      <a:pt x="236" y="280"/>
                    </a:cubicBezTo>
                    <a:cubicBezTo>
                      <a:pt x="236" y="281"/>
                      <a:pt x="236" y="281"/>
                      <a:pt x="236" y="281"/>
                    </a:cubicBezTo>
                    <a:cubicBezTo>
                      <a:pt x="235" y="281"/>
                      <a:pt x="235" y="281"/>
                      <a:pt x="235" y="281"/>
                    </a:cubicBezTo>
                    <a:cubicBezTo>
                      <a:pt x="235" y="281"/>
                      <a:pt x="235" y="281"/>
                      <a:pt x="235" y="281"/>
                    </a:cubicBezTo>
                    <a:cubicBezTo>
                      <a:pt x="235" y="281"/>
                      <a:pt x="235" y="281"/>
                      <a:pt x="235" y="281"/>
                    </a:cubicBezTo>
                    <a:cubicBezTo>
                      <a:pt x="235" y="281"/>
                      <a:pt x="235" y="281"/>
                      <a:pt x="235" y="281"/>
                    </a:cubicBezTo>
                    <a:cubicBezTo>
                      <a:pt x="235" y="281"/>
                      <a:pt x="235" y="281"/>
                      <a:pt x="235" y="281"/>
                    </a:cubicBezTo>
                    <a:cubicBezTo>
                      <a:pt x="235" y="282"/>
                      <a:pt x="235" y="282"/>
                      <a:pt x="235" y="282"/>
                    </a:cubicBezTo>
                    <a:cubicBezTo>
                      <a:pt x="234" y="282"/>
                      <a:pt x="234" y="282"/>
                      <a:pt x="234" y="282"/>
                    </a:cubicBezTo>
                    <a:cubicBezTo>
                      <a:pt x="234" y="282"/>
                      <a:pt x="234" y="282"/>
                      <a:pt x="234" y="282"/>
                    </a:cubicBezTo>
                    <a:cubicBezTo>
                      <a:pt x="234" y="282"/>
                      <a:pt x="234" y="282"/>
                      <a:pt x="234" y="282"/>
                    </a:cubicBezTo>
                    <a:cubicBezTo>
                      <a:pt x="234" y="282"/>
                      <a:pt x="234" y="282"/>
                      <a:pt x="234" y="282"/>
                    </a:cubicBezTo>
                    <a:cubicBezTo>
                      <a:pt x="234" y="282"/>
                      <a:pt x="234" y="282"/>
                      <a:pt x="234" y="282"/>
                    </a:cubicBezTo>
                    <a:cubicBezTo>
                      <a:pt x="234" y="282"/>
                      <a:pt x="234" y="282"/>
                      <a:pt x="234" y="282"/>
                    </a:cubicBezTo>
                    <a:cubicBezTo>
                      <a:pt x="233" y="283"/>
                      <a:pt x="233" y="283"/>
                      <a:pt x="233" y="283"/>
                    </a:cubicBezTo>
                    <a:cubicBezTo>
                      <a:pt x="233" y="283"/>
                      <a:pt x="233" y="283"/>
                      <a:pt x="233" y="283"/>
                    </a:cubicBezTo>
                    <a:cubicBezTo>
                      <a:pt x="233" y="283"/>
                      <a:pt x="233" y="283"/>
                      <a:pt x="233" y="283"/>
                    </a:cubicBezTo>
                    <a:cubicBezTo>
                      <a:pt x="233" y="283"/>
                      <a:pt x="233" y="283"/>
                      <a:pt x="233" y="283"/>
                    </a:cubicBezTo>
                    <a:cubicBezTo>
                      <a:pt x="233" y="262"/>
                      <a:pt x="233" y="262"/>
                      <a:pt x="233" y="262"/>
                    </a:cubicBezTo>
                    <a:cubicBezTo>
                      <a:pt x="242" y="253"/>
                      <a:pt x="242" y="253"/>
                      <a:pt x="242" y="253"/>
                    </a:cubicBezTo>
                    <a:cubicBezTo>
                      <a:pt x="242" y="253"/>
                      <a:pt x="242" y="253"/>
                      <a:pt x="242" y="253"/>
                    </a:cubicBezTo>
                    <a:cubicBezTo>
                      <a:pt x="242" y="253"/>
                      <a:pt x="242" y="253"/>
                      <a:pt x="242" y="253"/>
                    </a:cubicBezTo>
                    <a:cubicBezTo>
                      <a:pt x="242" y="253"/>
                      <a:pt x="242" y="253"/>
                      <a:pt x="242" y="253"/>
                    </a:cubicBezTo>
                    <a:cubicBezTo>
                      <a:pt x="242" y="252"/>
                      <a:pt x="242" y="252"/>
                      <a:pt x="242" y="252"/>
                    </a:cubicBezTo>
                    <a:cubicBezTo>
                      <a:pt x="242" y="252"/>
                      <a:pt x="242" y="252"/>
                      <a:pt x="242" y="252"/>
                    </a:cubicBezTo>
                    <a:cubicBezTo>
                      <a:pt x="242" y="252"/>
                      <a:pt x="242" y="252"/>
                      <a:pt x="242" y="252"/>
                    </a:cubicBezTo>
                    <a:cubicBezTo>
                      <a:pt x="243" y="252"/>
                      <a:pt x="243" y="252"/>
                      <a:pt x="243" y="252"/>
                    </a:cubicBezTo>
                    <a:cubicBezTo>
                      <a:pt x="243" y="252"/>
                      <a:pt x="243" y="252"/>
                      <a:pt x="243" y="252"/>
                    </a:cubicBezTo>
                    <a:cubicBezTo>
                      <a:pt x="243" y="252"/>
                      <a:pt x="243" y="252"/>
                      <a:pt x="243" y="252"/>
                    </a:cubicBezTo>
                    <a:cubicBezTo>
                      <a:pt x="243" y="252"/>
                      <a:pt x="243" y="252"/>
                      <a:pt x="243" y="252"/>
                    </a:cubicBezTo>
                    <a:cubicBezTo>
                      <a:pt x="243" y="251"/>
                      <a:pt x="243" y="251"/>
                      <a:pt x="243" y="251"/>
                    </a:cubicBezTo>
                    <a:cubicBezTo>
                      <a:pt x="243" y="251"/>
                      <a:pt x="243" y="251"/>
                      <a:pt x="243" y="251"/>
                    </a:cubicBezTo>
                    <a:cubicBezTo>
                      <a:pt x="243" y="251"/>
                      <a:pt x="243" y="251"/>
                      <a:pt x="243" y="251"/>
                    </a:cubicBezTo>
                    <a:cubicBezTo>
                      <a:pt x="244" y="251"/>
                      <a:pt x="244" y="251"/>
                      <a:pt x="244" y="251"/>
                    </a:cubicBezTo>
                    <a:cubicBezTo>
                      <a:pt x="244" y="251"/>
                      <a:pt x="244" y="251"/>
                      <a:pt x="244" y="251"/>
                    </a:cubicBezTo>
                    <a:cubicBezTo>
                      <a:pt x="244" y="251"/>
                      <a:pt x="244" y="251"/>
                      <a:pt x="244" y="251"/>
                    </a:cubicBezTo>
                    <a:cubicBezTo>
                      <a:pt x="244" y="251"/>
                      <a:pt x="244" y="251"/>
                      <a:pt x="244" y="251"/>
                    </a:cubicBezTo>
                    <a:cubicBezTo>
                      <a:pt x="244" y="251"/>
                      <a:pt x="244" y="251"/>
                      <a:pt x="244" y="251"/>
                    </a:cubicBezTo>
                    <a:cubicBezTo>
                      <a:pt x="244" y="250"/>
                      <a:pt x="244" y="250"/>
                      <a:pt x="244" y="250"/>
                    </a:cubicBezTo>
                    <a:close/>
                    <a:moveTo>
                      <a:pt x="233" y="363"/>
                    </a:moveTo>
                    <a:cubicBezTo>
                      <a:pt x="209" y="338"/>
                      <a:pt x="209" y="338"/>
                      <a:pt x="209" y="338"/>
                    </a:cubicBezTo>
                    <a:cubicBezTo>
                      <a:pt x="209" y="310"/>
                      <a:pt x="209" y="310"/>
                      <a:pt x="209" y="310"/>
                    </a:cubicBezTo>
                    <a:cubicBezTo>
                      <a:pt x="232" y="334"/>
                      <a:pt x="232" y="334"/>
                      <a:pt x="232" y="334"/>
                    </a:cubicBezTo>
                    <a:cubicBezTo>
                      <a:pt x="233" y="332"/>
                      <a:pt x="233" y="332"/>
                      <a:pt x="233" y="332"/>
                    </a:cubicBezTo>
                    <a:cubicBezTo>
                      <a:pt x="233" y="363"/>
                      <a:pt x="233" y="363"/>
                      <a:pt x="233" y="363"/>
                    </a:cubicBezTo>
                    <a:close/>
                    <a:moveTo>
                      <a:pt x="209" y="80"/>
                    </a:moveTo>
                    <a:cubicBezTo>
                      <a:pt x="233" y="105"/>
                      <a:pt x="233" y="105"/>
                      <a:pt x="233" y="105"/>
                    </a:cubicBezTo>
                    <a:cubicBezTo>
                      <a:pt x="233" y="141"/>
                      <a:pt x="233" y="141"/>
                      <a:pt x="233" y="141"/>
                    </a:cubicBezTo>
                    <a:cubicBezTo>
                      <a:pt x="227" y="147"/>
                      <a:pt x="227" y="147"/>
                      <a:pt x="227" y="147"/>
                    </a:cubicBezTo>
                    <a:cubicBezTo>
                      <a:pt x="233" y="154"/>
                      <a:pt x="233" y="154"/>
                      <a:pt x="233" y="154"/>
                    </a:cubicBezTo>
                    <a:cubicBezTo>
                      <a:pt x="233" y="178"/>
                      <a:pt x="233" y="178"/>
                      <a:pt x="233" y="178"/>
                    </a:cubicBezTo>
                    <a:cubicBezTo>
                      <a:pt x="214" y="160"/>
                      <a:pt x="214" y="160"/>
                      <a:pt x="214" y="160"/>
                    </a:cubicBezTo>
                    <a:cubicBezTo>
                      <a:pt x="214" y="160"/>
                      <a:pt x="214" y="160"/>
                      <a:pt x="214" y="160"/>
                    </a:cubicBezTo>
                    <a:cubicBezTo>
                      <a:pt x="214" y="160"/>
                      <a:pt x="214" y="160"/>
                      <a:pt x="214" y="160"/>
                    </a:cubicBezTo>
                    <a:cubicBezTo>
                      <a:pt x="214" y="160"/>
                      <a:pt x="214" y="160"/>
                      <a:pt x="214" y="160"/>
                    </a:cubicBezTo>
                    <a:cubicBezTo>
                      <a:pt x="214" y="160"/>
                      <a:pt x="214" y="160"/>
                      <a:pt x="214" y="160"/>
                    </a:cubicBezTo>
                    <a:cubicBezTo>
                      <a:pt x="214" y="161"/>
                      <a:pt x="214" y="161"/>
                      <a:pt x="214" y="161"/>
                    </a:cubicBezTo>
                    <a:cubicBezTo>
                      <a:pt x="214" y="161"/>
                      <a:pt x="214" y="161"/>
                      <a:pt x="214" y="161"/>
                    </a:cubicBezTo>
                    <a:cubicBezTo>
                      <a:pt x="213" y="161"/>
                      <a:pt x="213" y="161"/>
                      <a:pt x="213" y="161"/>
                    </a:cubicBezTo>
                    <a:cubicBezTo>
                      <a:pt x="213" y="161"/>
                      <a:pt x="213" y="161"/>
                      <a:pt x="213" y="161"/>
                    </a:cubicBezTo>
                    <a:cubicBezTo>
                      <a:pt x="213" y="161"/>
                      <a:pt x="213" y="161"/>
                      <a:pt x="213" y="161"/>
                    </a:cubicBezTo>
                    <a:cubicBezTo>
                      <a:pt x="213" y="161"/>
                      <a:pt x="213" y="161"/>
                      <a:pt x="213" y="161"/>
                    </a:cubicBezTo>
                    <a:cubicBezTo>
                      <a:pt x="213" y="161"/>
                      <a:pt x="213" y="161"/>
                      <a:pt x="213" y="161"/>
                    </a:cubicBezTo>
                    <a:cubicBezTo>
                      <a:pt x="213" y="161"/>
                      <a:pt x="213" y="161"/>
                      <a:pt x="213" y="161"/>
                    </a:cubicBezTo>
                    <a:cubicBezTo>
                      <a:pt x="213" y="161"/>
                      <a:pt x="213" y="161"/>
                      <a:pt x="213" y="161"/>
                    </a:cubicBezTo>
                    <a:cubicBezTo>
                      <a:pt x="213" y="162"/>
                      <a:pt x="213" y="162"/>
                      <a:pt x="213" y="162"/>
                    </a:cubicBezTo>
                    <a:cubicBezTo>
                      <a:pt x="212" y="162"/>
                      <a:pt x="212" y="162"/>
                      <a:pt x="212" y="162"/>
                    </a:cubicBezTo>
                    <a:cubicBezTo>
                      <a:pt x="212" y="162"/>
                      <a:pt x="212" y="162"/>
                      <a:pt x="212" y="162"/>
                    </a:cubicBezTo>
                    <a:cubicBezTo>
                      <a:pt x="212" y="162"/>
                      <a:pt x="212" y="162"/>
                      <a:pt x="212" y="162"/>
                    </a:cubicBezTo>
                    <a:cubicBezTo>
                      <a:pt x="212" y="162"/>
                      <a:pt x="212" y="162"/>
                      <a:pt x="212" y="162"/>
                    </a:cubicBezTo>
                    <a:cubicBezTo>
                      <a:pt x="212" y="162"/>
                      <a:pt x="212" y="162"/>
                      <a:pt x="212" y="162"/>
                    </a:cubicBezTo>
                    <a:cubicBezTo>
                      <a:pt x="212" y="162"/>
                      <a:pt x="212" y="162"/>
                      <a:pt x="212" y="162"/>
                    </a:cubicBezTo>
                    <a:cubicBezTo>
                      <a:pt x="212" y="163"/>
                      <a:pt x="212" y="163"/>
                      <a:pt x="212" y="163"/>
                    </a:cubicBezTo>
                    <a:cubicBezTo>
                      <a:pt x="211" y="163"/>
                      <a:pt x="211" y="163"/>
                      <a:pt x="211" y="163"/>
                    </a:cubicBezTo>
                    <a:cubicBezTo>
                      <a:pt x="211" y="163"/>
                      <a:pt x="211" y="163"/>
                      <a:pt x="211" y="163"/>
                    </a:cubicBezTo>
                    <a:cubicBezTo>
                      <a:pt x="211" y="163"/>
                      <a:pt x="211" y="163"/>
                      <a:pt x="211" y="163"/>
                    </a:cubicBezTo>
                    <a:cubicBezTo>
                      <a:pt x="211" y="163"/>
                      <a:pt x="211" y="163"/>
                      <a:pt x="211" y="163"/>
                    </a:cubicBezTo>
                    <a:cubicBezTo>
                      <a:pt x="211" y="163"/>
                      <a:pt x="211" y="163"/>
                      <a:pt x="211" y="163"/>
                    </a:cubicBezTo>
                    <a:cubicBezTo>
                      <a:pt x="211" y="163"/>
                      <a:pt x="211" y="163"/>
                      <a:pt x="211" y="163"/>
                    </a:cubicBezTo>
                    <a:cubicBezTo>
                      <a:pt x="211" y="164"/>
                      <a:pt x="211" y="164"/>
                      <a:pt x="211" y="164"/>
                    </a:cubicBezTo>
                    <a:cubicBezTo>
                      <a:pt x="210" y="164"/>
                      <a:pt x="210" y="164"/>
                      <a:pt x="210" y="164"/>
                    </a:cubicBezTo>
                    <a:cubicBezTo>
                      <a:pt x="210" y="164"/>
                      <a:pt x="210" y="164"/>
                      <a:pt x="210" y="164"/>
                    </a:cubicBezTo>
                    <a:cubicBezTo>
                      <a:pt x="210" y="164"/>
                      <a:pt x="210" y="164"/>
                      <a:pt x="210" y="164"/>
                    </a:cubicBezTo>
                    <a:cubicBezTo>
                      <a:pt x="210" y="164"/>
                      <a:pt x="210" y="164"/>
                      <a:pt x="210" y="164"/>
                    </a:cubicBezTo>
                    <a:cubicBezTo>
                      <a:pt x="210" y="164"/>
                      <a:pt x="210" y="164"/>
                      <a:pt x="210" y="164"/>
                    </a:cubicBezTo>
                    <a:cubicBezTo>
                      <a:pt x="210" y="164"/>
                      <a:pt x="210" y="164"/>
                      <a:pt x="210" y="164"/>
                    </a:cubicBezTo>
                    <a:cubicBezTo>
                      <a:pt x="210" y="165"/>
                      <a:pt x="210" y="165"/>
                      <a:pt x="210" y="165"/>
                    </a:cubicBezTo>
                    <a:cubicBezTo>
                      <a:pt x="209" y="165"/>
                      <a:pt x="209" y="165"/>
                      <a:pt x="209" y="165"/>
                    </a:cubicBezTo>
                    <a:cubicBezTo>
                      <a:pt x="209" y="165"/>
                      <a:pt x="209" y="165"/>
                      <a:pt x="209" y="165"/>
                    </a:cubicBezTo>
                    <a:cubicBezTo>
                      <a:pt x="209" y="165"/>
                      <a:pt x="209" y="165"/>
                      <a:pt x="209" y="165"/>
                    </a:cubicBezTo>
                    <a:cubicBezTo>
                      <a:pt x="209" y="165"/>
                      <a:pt x="209" y="165"/>
                      <a:pt x="209" y="165"/>
                    </a:cubicBezTo>
                    <a:cubicBezTo>
                      <a:pt x="209" y="165"/>
                      <a:pt x="209" y="165"/>
                      <a:pt x="209" y="165"/>
                    </a:cubicBezTo>
                    <a:cubicBezTo>
                      <a:pt x="209" y="165"/>
                      <a:pt x="209" y="165"/>
                      <a:pt x="209" y="165"/>
                    </a:cubicBezTo>
                    <a:cubicBezTo>
                      <a:pt x="209" y="165"/>
                      <a:pt x="209" y="165"/>
                      <a:pt x="209" y="165"/>
                    </a:cubicBezTo>
                    <a:cubicBezTo>
                      <a:pt x="209" y="129"/>
                      <a:pt x="209" y="129"/>
                      <a:pt x="209" y="129"/>
                    </a:cubicBezTo>
                    <a:cubicBezTo>
                      <a:pt x="216" y="137"/>
                      <a:pt x="216" y="137"/>
                      <a:pt x="216" y="137"/>
                    </a:cubicBezTo>
                    <a:cubicBezTo>
                      <a:pt x="219" y="133"/>
                      <a:pt x="223" y="130"/>
                      <a:pt x="226" y="127"/>
                    </a:cubicBezTo>
                    <a:cubicBezTo>
                      <a:pt x="209" y="109"/>
                      <a:pt x="209" y="109"/>
                      <a:pt x="209" y="109"/>
                    </a:cubicBezTo>
                    <a:cubicBezTo>
                      <a:pt x="209" y="80"/>
                      <a:pt x="209" y="80"/>
                      <a:pt x="209" y="80"/>
                    </a:cubicBezTo>
                    <a:close/>
                    <a:moveTo>
                      <a:pt x="233" y="191"/>
                    </a:moveTo>
                    <a:cubicBezTo>
                      <a:pt x="233" y="224"/>
                      <a:pt x="233" y="224"/>
                      <a:pt x="233" y="224"/>
                    </a:cubicBezTo>
                    <a:cubicBezTo>
                      <a:pt x="227" y="218"/>
                      <a:pt x="227" y="218"/>
                      <a:pt x="227" y="218"/>
                    </a:cubicBezTo>
                    <a:cubicBezTo>
                      <a:pt x="227" y="218"/>
                      <a:pt x="227" y="218"/>
                      <a:pt x="227" y="218"/>
                    </a:cubicBezTo>
                    <a:cubicBezTo>
                      <a:pt x="227" y="218"/>
                      <a:pt x="227" y="218"/>
                      <a:pt x="227" y="218"/>
                    </a:cubicBezTo>
                    <a:cubicBezTo>
                      <a:pt x="227" y="218"/>
                      <a:pt x="227" y="218"/>
                      <a:pt x="227" y="218"/>
                    </a:cubicBezTo>
                    <a:cubicBezTo>
                      <a:pt x="227" y="219"/>
                      <a:pt x="227" y="219"/>
                      <a:pt x="227" y="219"/>
                    </a:cubicBezTo>
                    <a:cubicBezTo>
                      <a:pt x="226" y="219"/>
                      <a:pt x="226" y="219"/>
                      <a:pt x="226" y="219"/>
                    </a:cubicBezTo>
                    <a:cubicBezTo>
                      <a:pt x="226" y="219"/>
                      <a:pt x="226" y="219"/>
                      <a:pt x="226" y="219"/>
                    </a:cubicBezTo>
                    <a:cubicBezTo>
                      <a:pt x="226" y="219"/>
                      <a:pt x="226" y="219"/>
                      <a:pt x="226" y="219"/>
                    </a:cubicBezTo>
                    <a:cubicBezTo>
                      <a:pt x="226" y="219"/>
                      <a:pt x="226" y="219"/>
                      <a:pt x="226" y="219"/>
                    </a:cubicBezTo>
                    <a:cubicBezTo>
                      <a:pt x="226" y="219"/>
                      <a:pt x="226" y="219"/>
                      <a:pt x="226" y="219"/>
                    </a:cubicBezTo>
                    <a:cubicBezTo>
                      <a:pt x="226" y="219"/>
                      <a:pt x="226" y="219"/>
                      <a:pt x="226" y="219"/>
                    </a:cubicBezTo>
                    <a:cubicBezTo>
                      <a:pt x="226" y="220"/>
                      <a:pt x="226" y="220"/>
                      <a:pt x="226" y="220"/>
                    </a:cubicBezTo>
                    <a:cubicBezTo>
                      <a:pt x="225" y="220"/>
                      <a:pt x="225" y="220"/>
                      <a:pt x="225" y="220"/>
                    </a:cubicBezTo>
                    <a:cubicBezTo>
                      <a:pt x="225" y="220"/>
                      <a:pt x="225" y="220"/>
                      <a:pt x="225" y="220"/>
                    </a:cubicBezTo>
                    <a:cubicBezTo>
                      <a:pt x="225" y="220"/>
                      <a:pt x="225" y="220"/>
                      <a:pt x="225" y="220"/>
                    </a:cubicBezTo>
                    <a:cubicBezTo>
                      <a:pt x="225" y="220"/>
                      <a:pt x="225" y="220"/>
                      <a:pt x="225" y="220"/>
                    </a:cubicBezTo>
                    <a:cubicBezTo>
                      <a:pt x="225" y="220"/>
                      <a:pt x="225" y="220"/>
                      <a:pt x="225" y="220"/>
                    </a:cubicBezTo>
                    <a:cubicBezTo>
                      <a:pt x="225" y="220"/>
                      <a:pt x="225" y="220"/>
                      <a:pt x="225" y="220"/>
                    </a:cubicBezTo>
                    <a:cubicBezTo>
                      <a:pt x="225" y="221"/>
                      <a:pt x="225" y="221"/>
                      <a:pt x="225" y="221"/>
                    </a:cubicBezTo>
                    <a:cubicBezTo>
                      <a:pt x="225" y="221"/>
                      <a:pt x="225" y="221"/>
                      <a:pt x="225" y="221"/>
                    </a:cubicBezTo>
                    <a:cubicBezTo>
                      <a:pt x="224" y="221"/>
                      <a:pt x="224" y="221"/>
                      <a:pt x="224" y="221"/>
                    </a:cubicBezTo>
                    <a:cubicBezTo>
                      <a:pt x="224" y="221"/>
                      <a:pt x="224" y="221"/>
                      <a:pt x="224" y="221"/>
                    </a:cubicBezTo>
                    <a:cubicBezTo>
                      <a:pt x="224" y="221"/>
                      <a:pt x="224" y="221"/>
                      <a:pt x="224" y="221"/>
                    </a:cubicBezTo>
                    <a:cubicBezTo>
                      <a:pt x="224" y="221"/>
                      <a:pt x="224" y="221"/>
                      <a:pt x="224" y="221"/>
                    </a:cubicBezTo>
                    <a:cubicBezTo>
                      <a:pt x="224" y="221"/>
                      <a:pt x="224" y="221"/>
                      <a:pt x="224" y="221"/>
                    </a:cubicBezTo>
                    <a:cubicBezTo>
                      <a:pt x="224" y="221"/>
                      <a:pt x="224" y="221"/>
                      <a:pt x="224" y="221"/>
                    </a:cubicBezTo>
                    <a:cubicBezTo>
                      <a:pt x="224" y="221"/>
                      <a:pt x="224" y="221"/>
                      <a:pt x="224" y="221"/>
                    </a:cubicBezTo>
                    <a:cubicBezTo>
                      <a:pt x="223" y="222"/>
                      <a:pt x="223" y="222"/>
                      <a:pt x="223" y="222"/>
                    </a:cubicBezTo>
                    <a:cubicBezTo>
                      <a:pt x="223" y="222"/>
                      <a:pt x="223" y="222"/>
                      <a:pt x="223" y="222"/>
                    </a:cubicBezTo>
                    <a:cubicBezTo>
                      <a:pt x="223" y="222"/>
                      <a:pt x="223" y="222"/>
                      <a:pt x="223" y="222"/>
                    </a:cubicBezTo>
                    <a:cubicBezTo>
                      <a:pt x="223" y="222"/>
                      <a:pt x="223" y="222"/>
                      <a:pt x="223" y="222"/>
                    </a:cubicBezTo>
                    <a:cubicBezTo>
                      <a:pt x="223" y="222"/>
                      <a:pt x="223" y="222"/>
                      <a:pt x="223" y="222"/>
                    </a:cubicBezTo>
                    <a:cubicBezTo>
                      <a:pt x="223" y="222"/>
                      <a:pt x="223" y="222"/>
                      <a:pt x="223" y="222"/>
                    </a:cubicBezTo>
                    <a:cubicBezTo>
                      <a:pt x="223" y="222"/>
                      <a:pt x="223" y="222"/>
                      <a:pt x="223" y="222"/>
                    </a:cubicBezTo>
                    <a:cubicBezTo>
                      <a:pt x="223" y="223"/>
                      <a:pt x="223" y="223"/>
                      <a:pt x="223" y="223"/>
                    </a:cubicBezTo>
                    <a:cubicBezTo>
                      <a:pt x="222" y="223"/>
                      <a:pt x="222" y="223"/>
                      <a:pt x="222" y="223"/>
                    </a:cubicBezTo>
                    <a:cubicBezTo>
                      <a:pt x="222" y="223"/>
                      <a:pt x="222" y="223"/>
                      <a:pt x="222" y="223"/>
                    </a:cubicBezTo>
                    <a:cubicBezTo>
                      <a:pt x="222" y="223"/>
                      <a:pt x="222" y="223"/>
                      <a:pt x="222" y="223"/>
                    </a:cubicBezTo>
                    <a:cubicBezTo>
                      <a:pt x="222" y="223"/>
                      <a:pt x="222" y="223"/>
                      <a:pt x="222" y="223"/>
                    </a:cubicBezTo>
                    <a:cubicBezTo>
                      <a:pt x="222" y="223"/>
                      <a:pt x="222" y="223"/>
                      <a:pt x="222" y="223"/>
                    </a:cubicBezTo>
                    <a:cubicBezTo>
                      <a:pt x="222" y="223"/>
                      <a:pt x="222" y="223"/>
                      <a:pt x="222" y="223"/>
                    </a:cubicBezTo>
                    <a:cubicBezTo>
                      <a:pt x="222" y="224"/>
                      <a:pt x="222" y="224"/>
                      <a:pt x="222" y="224"/>
                    </a:cubicBezTo>
                    <a:cubicBezTo>
                      <a:pt x="221" y="224"/>
                      <a:pt x="221" y="224"/>
                      <a:pt x="221" y="224"/>
                    </a:cubicBezTo>
                    <a:cubicBezTo>
                      <a:pt x="221" y="224"/>
                      <a:pt x="221" y="224"/>
                      <a:pt x="221" y="224"/>
                    </a:cubicBezTo>
                    <a:cubicBezTo>
                      <a:pt x="221" y="224"/>
                      <a:pt x="221" y="224"/>
                      <a:pt x="221" y="224"/>
                    </a:cubicBezTo>
                    <a:cubicBezTo>
                      <a:pt x="221" y="224"/>
                      <a:pt x="221" y="224"/>
                      <a:pt x="221" y="224"/>
                    </a:cubicBezTo>
                    <a:cubicBezTo>
                      <a:pt x="221" y="224"/>
                      <a:pt x="221" y="224"/>
                      <a:pt x="221" y="224"/>
                    </a:cubicBezTo>
                    <a:cubicBezTo>
                      <a:pt x="221" y="224"/>
                      <a:pt x="221" y="224"/>
                      <a:pt x="221" y="224"/>
                    </a:cubicBezTo>
                    <a:cubicBezTo>
                      <a:pt x="221" y="224"/>
                      <a:pt x="221" y="224"/>
                      <a:pt x="221" y="224"/>
                    </a:cubicBezTo>
                    <a:cubicBezTo>
                      <a:pt x="220" y="225"/>
                      <a:pt x="220" y="225"/>
                      <a:pt x="220" y="225"/>
                    </a:cubicBezTo>
                    <a:cubicBezTo>
                      <a:pt x="220" y="225"/>
                      <a:pt x="220" y="225"/>
                      <a:pt x="220" y="225"/>
                    </a:cubicBezTo>
                    <a:cubicBezTo>
                      <a:pt x="220" y="225"/>
                      <a:pt x="220" y="225"/>
                      <a:pt x="220" y="225"/>
                    </a:cubicBezTo>
                    <a:cubicBezTo>
                      <a:pt x="220" y="225"/>
                      <a:pt x="220" y="225"/>
                      <a:pt x="220" y="225"/>
                    </a:cubicBezTo>
                    <a:cubicBezTo>
                      <a:pt x="220" y="225"/>
                      <a:pt x="220" y="225"/>
                      <a:pt x="220" y="225"/>
                    </a:cubicBezTo>
                    <a:cubicBezTo>
                      <a:pt x="220" y="225"/>
                      <a:pt x="220" y="225"/>
                      <a:pt x="220" y="225"/>
                    </a:cubicBezTo>
                    <a:cubicBezTo>
                      <a:pt x="220" y="225"/>
                      <a:pt x="220" y="225"/>
                      <a:pt x="220" y="225"/>
                    </a:cubicBezTo>
                    <a:cubicBezTo>
                      <a:pt x="220" y="226"/>
                      <a:pt x="220" y="226"/>
                      <a:pt x="220" y="226"/>
                    </a:cubicBezTo>
                    <a:cubicBezTo>
                      <a:pt x="219" y="226"/>
                      <a:pt x="219" y="226"/>
                      <a:pt x="219" y="226"/>
                    </a:cubicBezTo>
                    <a:cubicBezTo>
                      <a:pt x="219" y="226"/>
                      <a:pt x="219" y="226"/>
                      <a:pt x="219" y="226"/>
                    </a:cubicBezTo>
                    <a:cubicBezTo>
                      <a:pt x="219" y="226"/>
                      <a:pt x="219" y="226"/>
                      <a:pt x="219" y="226"/>
                    </a:cubicBezTo>
                    <a:cubicBezTo>
                      <a:pt x="219" y="226"/>
                      <a:pt x="219" y="226"/>
                      <a:pt x="219" y="226"/>
                    </a:cubicBezTo>
                    <a:cubicBezTo>
                      <a:pt x="219" y="226"/>
                      <a:pt x="219" y="226"/>
                      <a:pt x="219" y="226"/>
                    </a:cubicBezTo>
                    <a:cubicBezTo>
                      <a:pt x="219" y="226"/>
                      <a:pt x="219" y="226"/>
                      <a:pt x="219" y="226"/>
                    </a:cubicBezTo>
                    <a:cubicBezTo>
                      <a:pt x="219" y="227"/>
                      <a:pt x="219" y="227"/>
                      <a:pt x="219" y="227"/>
                    </a:cubicBezTo>
                    <a:cubicBezTo>
                      <a:pt x="219" y="227"/>
                      <a:pt x="219" y="227"/>
                      <a:pt x="219" y="227"/>
                    </a:cubicBezTo>
                    <a:cubicBezTo>
                      <a:pt x="218" y="227"/>
                      <a:pt x="218" y="227"/>
                      <a:pt x="218" y="227"/>
                    </a:cubicBezTo>
                    <a:cubicBezTo>
                      <a:pt x="218" y="227"/>
                      <a:pt x="218" y="227"/>
                      <a:pt x="218" y="227"/>
                    </a:cubicBezTo>
                    <a:cubicBezTo>
                      <a:pt x="218" y="227"/>
                      <a:pt x="218" y="227"/>
                      <a:pt x="218" y="227"/>
                    </a:cubicBezTo>
                    <a:cubicBezTo>
                      <a:pt x="218" y="227"/>
                      <a:pt x="218" y="227"/>
                      <a:pt x="218" y="227"/>
                    </a:cubicBezTo>
                    <a:cubicBezTo>
                      <a:pt x="218" y="227"/>
                      <a:pt x="218" y="227"/>
                      <a:pt x="218" y="227"/>
                    </a:cubicBezTo>
                    <a:cubicBezTo>
                      <a:pt x="218" y="227"/>
                      <a:pt x="218" y="227"/>
                      <a:pt x="218" y="227"/>
                    </a:cubicBezTo>
                    <a:cubicBezTo>
                      <a:pt x="218" y="227"/>
                      <a:pt x="218" y="227"/>
                      <a:pt x="218" y="227"/>
                    </a:cubicBezTo>
                    <a:cubicBezTo>
                      <a:pt x="217" y="228"/>
                      <a:pt x="217" y="228"/>
                      <a:pt x="217" y="228"/>
                    </a:cubicBezTo>
                    <a:cubicBezTo>
                      <a:pt x="217" y="228"/>
                      <a:pt x="217" y="228"/>
                      <a:pt x="217" y="228"/>
                    </a:cubicBezTo>
                    <a:cubicBezTo>
                      <a:pt x="217" y="228"/>
                      <a:pt x="217" y="228"/>
                      <a:pt x="217" y="228"/>
                    </a:cubicBezTo>
                    <a:cubicBezTo>
                      <a:pt x="217" y="228"/>
                      <a:pt x="217" y="228"/>
                      <a:pt x="217" y="228"/>
                    </a:cubicBezTo>
                    <a:cubicBezTo>
                      <a:pt x="209" y="236"/>
                      <a:pt x="209" y="236"/>
                      <a:pt x="209" y="236"/>
                    </a:cubicBezTo>
                    <a:cubicBezTo>
                      <a:pt x="209" y="215"/>
                      <a:pt x="209" y="215"/>
                      <a:pt x="209" y="215"/>
                    </a:cubicBezTo>
                    <a:cubicBezTo>
                      <a:pt x="209" y="215"/>
                      <a:pt x="209" y="215"/>
                      <a:pt x="209" y="215"/>
                    </a:cubicBezTo>
                    <a:cubicBezTo>
                      <a:pt x="209" y="214"/>
                      <a:pt x="209" y="214"/>
                      <a:pt x="209" y="214"/>
                    </a:cubicBezTo>
                    <a:cubicBezTo>
                      <a:pt x="209" y="214"/>
                      <a:pt x="209" y="214"/>
                      <a:pt x="209" y="214"/>
                    </a:cubicBezTo>
                    <a:cubicBezTo>
                      <a:pt x="209" y="214"/>
                      <a:pt x="209" y="214"/>
                      <a:pt x="209" y="214"/>
                    </a:cubicBezTo>
                    <a:cubicBezTo>
                      <a:pt x="210" y="214"/>
                      <a:pt x="210" y="214"/>
                      <a:pt x="210" y="214"/>
                    </a:cubicBezTo>
                    <a:cubicBezTo>
                      <a:pt x="210" y="214"/>
                      <a:pt x="210" y="214"/>
                      <a:pt x="210" y="214"/>
                    </a:cubicBezTo>
                    <a:cubicBezTo>
                      <a:pt x="210" y="214"/>
                      <a:pt x="210" y="214"/>
                      <a:pt x="210" y="214"/>
                    </a:cubicBezTo>
                    <a:cubicBezTo>
                      <a:pt x="210" y="214"/>
                      <a:pt x="210" y="214"/>
                      <a:pt x="210" y="214"/>
                    </a:cubicBezTo>
                    <a:cubicBezTo>
                      <a:pt x="210" y="213"/>
                      <a:pt x="210" y="213"/>
                      <a:pt x="210" y="213"/>
                    </a:cubicBezTo>
                    <a:cubicBezTo>
                      <a:pt x="210" y="213"/>
                      <a:pt x="210" y="213"/>
                      <a:pt x="210" y="213"/>
                    </a:cubicBezTo>
                    <a:cubicBezTo>
                      <a:pt x="210" y="213"/>
                      <a:pt x="210" y="213"/>
                      <a:pt x="210" y="213"/>
                    </a:cubicBezTo>
                    <a:cubicBezTo>
                      <a:pt x="211" y="213"/>
                      <a:pt x="211" y="213"/>
                      <a:pt x="211" y="213"/>
                    </a:cubicBezTo>
                    <a:cubicBezTo>
                      <a:pt x="211" y="213"/>
                      <a:pt x="211" y="213"/>
                      <a:pt x="211" y="213"/>
                    </a:cubicBezTo>
                    <a:cubicBezTo>
                      <a:pt x="211" y="213"/>
                      <a:pt x="211" y="213"/>
                      <a:pt x="211" y="213"/>
                    </a:cubicBezTo>
                    <a:cubicBezTo>
                      <a:pt x="211" y="213"/>
                      <a:pt x="211" y="213"/>
                      <a:pt x="211" y="213"/>
                    </a:cubicBezTo>
                    <a:cubicBezTo>
                      <a:pt x="211" y="213"/>
                      <a:pt x="211" y="213"/>
                      <a:pt x="211" y="213"/>
                    </a:cubicBezTo>
                    <a:cubicBezTo>
                      <a:pt x="211" y="212"/>
                      <a:pt x="211" y="212"/>
                      <a:pt x="211" y="212"/>
                    </a:cubicBezTo>
                    <a:cubicBezTo>
                      <a:pt x="211" y="212"/>
                      <a:pt x="211" y="212"/>
                      <a:pt x="211" y="212"/>
                    </a:cubicBezTo>
                    <a:cubicBezTo>
                      <a:pt x="211" y="212"/>
                      <a:pt x="211" y="212"/>
                      <a:pt x="211" y="212"/>
                    </a:cubicBezTo>
                    <a:cubicBezTo>
                      <a:pt x="211" y="212"/>
                      <a:pt x="211" y="212"/>
                      <a:pt x="211" y="212"/>
                    </a:cubicBezTo>
                    <a:cubicBezTo>
                      <a:pt x="212" y="212"/>
                      <a:pt x="212" y="212"/>
                      <a:pt x="212" y="212"/>
                    </a:cubicBezTo>
                    <a:cubicBezTo>
                      <a:pt x="212" y="212"/>
                      <a:pt x="212" y="212"/>
                      <a:pt x="212" y="212"/>
                    </a:cubicBezTo>
                    <a:cubicBezTo>
                      <a:pt x="212" y="212"/>
                      <a:pt x="212" y="212"/>
                      <a:pt x="212" y="212"/>
                    </a:cubicBezTo>
                    <a:cubicBezTo>
                      <a:pt x="212" y="211"/>
                      <a:pt x="212" y="211"/>
                      <a:pt x="212" y="211"/>
                    </a:cubicBezTo>
                    <a:cubicBezTo>
                      <a:pt x="212" y="211"/>
                      <a:pt x="212" y="211"/>
                      <a:pt x="212" y="211"/>
                    </a:cubicBezTo>
                    <a:cubicBezTo>
                      <a:pt x="212" y="211"/>
                      <a:pt x="212" y="211"/>
                      <a:pt x="212" y="211"/>
                    </a:cubicBezTo>
                    <a:cubicBezTo>
                      <a:pt x="212" y="211"/>
                      <a:pt x="212" y="211"/>
                      <a:pt x="212" y="211"/>
                    </a:cubicBezTo>
                    <a:cubicBezTo>
                      <a:pt x="213" y="211"/>
                      <a:pt x="213" y="211"/>
                      <a:pt x="213" y="211"/>
                    </a:cubicBezTo>
                    <a:cubicBezTo>
                      <a:pt x="213" y="211"/>
                      <a:pt x="213" y="211"/>
                      <a:pt x="213" y="211"/>
                    </a:cubicBezTo>
                    <a:cubicBezTo>
                      <a:pt x="213" y="211"/>
                      <a:pt x="213" y="211"/>
                      <a:pt x="213" y="211"/>
                    </a:cubicBezTo>
                    <a:cubicBezTo>
                      <a:pt x="213" y="210"/>
                      <a:pt x="213" y="210"/>
                      <a:pt x="213" y="210"/>
                    </a:cubicBezTo>
                    <a:cubicBezTo>
                      <a:pt x="213" y="210"/>
                      <a:pt x="213" y="210"/>
                      <a:pt x="213" y="210"/>
                    </a:cubicBezTo>
                    <a:cubicBezTo>
                      <a:pt x="213" y="210"/>
                      <a:pt x="213" y="210"/>
                      <a:pt x="213" y="210"/>
                    </a:cubicBezTo>
                    <a:cubicBezTo>
                      <a:pt x="213" y="210"/>
                      <a:pt x="213" y="210"/>
                      <a:pt x="213" y="210"/>
                    </a:cubicBezTo>
                    <a:cubicBezTo>
                      <a:pt x="214" y="210"/>
                      <a:pt x="214" y="210"/>
                      <a:pt x="214" y="210"/>
                    </a:cubicBezTo>
                    <a:cubicBezTo>
                      <a:pt x="214" y="210"/>
                      <a:pt x="214" y="210"/>
                      <a:pt x="214" y="210"/>
                    </a:cubicBezTo>
                    <a:cubicBezTo>
                      <a:pt x="214" y="210"/>
                      <a:pt x="214" y="210"/>
                      <a:pt x="214" y="210"/>
                    </a:cubicBezTo>
                    <a:cubicBezTo>
                      <a:pt x="214" y="210"/>
                      <a:pt x="214" y="210"/>
                      <a:pt x="214" y="210"/>
                    </a:cubicBezTo>
                    <a:cubicBezTo>
                      <a:pt x="214" y="210"/>
                      <a:pt x="214" y="210"/>
                      <a:pt x="214" y="210"/>
                    </a:cubicBezTo>
                    <a:cubicBezTo>
                      <a:pt x="214" y="209"/>
                      <a:pt x="214" y="209"/>
                      <a:pt x="214" y="209"/>
                    </a:cubicBezTo>
                    <a:cubicBezTo>
                      <a:pt x="214" y="209"/>
                      <a:pt x="214" y="209"/>
                      <a:pt x="214" y="209"/>
                    </a:cubicBezTo>
                    <a:cubicBezTo>
                      <a:pt x="215" y="209"/>
                      <a:pt x="215" y="209"/>
                      <a:pt x="215" y="209"/>
                    </a:cubicBezTo>
                    <a:cubicBezTo>
                      <a:pt x="215" y="209"/>
                      <a:pt x="215" y="209"/>
                      <a:pt x="215" y="209"/>
                    </a:cubicBezTo>
                    <a:cubicBezTo>
                      <a:pt x="215" y="209"/>
                      <a:pt x="215" y="209"/>
                      <a:pt x="215" y="209"/>
                    </a:cubicBezTo>
                    <a:cubicBezTo>
                      <a:pt x="215" y="209"/>
                      <a:pt x="215" y="209"/>
                      <a:pt x="215" y="209"/>
                    </a:cubicBezTo>
                    <a:cubicBezTo>
                      <a:pt x="215" y="209"/>
                      <a:pt x="215" y="209"/>
                      <a:pt x="215" y="209"/>
                    </a:cubicBezTo>
                    <a:cubicBezTo>
                      <a:pt x="215" y="208"/>
                      <a:pt x="215" y="208"/>
                      <a:pt x="215" y="208"/>
                    </a:cubicBezTo>
                    <a:cubicBezTo>
                      <a:pt x="215" y="208"/>
                      <a:pt x="215" y="208"/>
                      <a:pt x="215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16" y="207"/>
                      <a:pt x="216" y="207"/>
                      <a:pt x="216" y="207"/>
                    </a:cubicBezTo>
                    <a:cubicBezTo>
                      <a:pt x="216" y="207"/>
                      <a:pt x="216" y="207"/>
                      <a:pt x="216" y="207"/>
                    </a:cubicBezTo>
                    <a:cubicBezTo>
                      <a:pt x="216" y="207"/>
                      <a:pt x="216" y="207"/>
                      <a:pt x="216" y="207"/>
                    </a:cubicBezTo>
                    <a:cubicBezTo>
                      <a:pt x="229" y="195"/>
                      <a:pt x="229" y="195"/>
                      <a:pt x="229" y="195"/>
                    </a:cubicBezTo>
                    <a:cubicBezTo>
                      <a:pt x="229" y="195"/>
                      <a:pt x="229" y="195"/>
                      <a:pt x="229" y="195"/>
                    </a:cubicBezTo>
                    <a:cubicBezTo>
                      <a:pt x="229" y="194"/>
                      <a:pt x="229" y="194"/>
                      <a:pt x="229" y="194"/>
                    </a:cubicBezTo>
                    <a:cubicBezTo>
                      <a:pt x="229" y="194"/>
                      <a:pt x="229" y="194"/>
                      <a:pt x="229" y="194"/>
                    </a:cubicBezTo>
                    <a:cubicBezTo>
                      <a:pt x="230" y="194"/>
                      <a:pt x="230" y="194"/>
                      <a:pt x="230" y="194"/>
                    </a:cubicBezTo>
                    <a:cubicBezTo>
                      <a:pt x="230" y="194"/>
                      <a:pt x="230" y="194"/>
                      <a:pt x="230" y="194"/>
                    </a:cubicBezTo>
                    <a:cubicBezTo>
                      <a:pt x="230" y="194"/>
                      <a:pt x="230" y="194"/>
                      <a:pt x="230" y="194"/>
                    </a:cubicBezTo>
                    <a:cubicBezTo>
                      <a:pt x="230" y="194"/>
                      <a:pt x="230" y="194"/>
                      <a:pt x="230" y="194"/>
                    </a:cubicBezTo>
                    <a:cubicBezTo>
                      <a:pt x="230" y="194"/>
                      <a:pt x="230" y="194"/>
                      <a:pt x="230" y="194"/>
                    </a:cubicBezTo>
                    <a:cubicBezTo>
                      <a:pt x="230" y="194"/>
                      <a:pt x="230" y="194"/>
                      <a:pt x="230" y="194"/>
                    </a:cubicBezTo>
                    <a:cubicBezTo>
                      <a:pt x="230" y="193"/>
                      <a:pt x="230" y="193"/>
                      <a:pt x="230" y="193"/>
                    </a:cubicBezTo>
                    <a:cubicBezTo>
                      <a:pt x="230" y="193"/>
                      <a:pt x="230" y="193"/>
                      <a:pt x="230" y="193"/>
                    </a:cubicBezTo>
                    <a:cubicBezTo>
                      <a:pt x="231" y="193"/>
                      <a:pt x="231" y="193"/>
                      <a:pt x="231" y="193"/>
                    </a:cubicBezTo>
                    <a:cubicBezTo>
                      <a:pt x="231" y="193"/>
                      <a:pt x="231" y="193"/>
                      <a:pt x="231" y="193"/>
                    </a:cubicBezTo>
                    <a:cubicBezTo>
                      <a:pt x="231" y="193"/>
                      <a:pt x="231" y="193"/>
                      <a:pt x="231" y="193"/>
                    </a:cubicBezTo>
                    <a:cubicBezTo>
                      <a:pt x="231" y="193"/>
                      <a:pt x="231" y="193"/>
                      <a:pt x="231" y="193"/>
                    </a:cubicBezTo>
                    <a:cubicBezTo>
                      <a:pt x="231" y="193"/>
                      <a:pt x="231" y="193"/>
                      <a:pt x="231" y="193"/>
                    </a:cubicBezTo>
                    <a:cubicBezTo>
                      <a:pt x="231" y="192"/>
                      <a:pt x="231" y="192"/>
                      <a:pt x="231" y="192"/>
                    </a:cubicBezTo>
                    <a:cubicBezTo>
                      <a:pt x="231" y="192"/>
                      <a:pt x="231" y="192"/>
                      <a:pt x="231" y="192"/>
                    </a:cubicBezTo>
                    <a:cubicBezTo>
                      <a:pt x="231" y="192"/>
                      <a:pt x="231" y="192"/>
                      <a:pt x="231" y="192"/>
                    </a:cubicBezTo>
                    <a:cubicBezTo>
                      <a:pt x="232" y="192"/>
                      <a:pt x="232" y="192"/>
                      <a:pt x="232" y="192"/>
                    </a:cubicBezTo>
                    <a:cubicBezTo>
                      <a:pt x="232" y="192"/>
                      <a:pt x="232" y="192"/>
                      <a:pt x="232" y="192"/>
                    </a:cubicBezTo>
                    <a:cubicBezTo>
                      <a:pt x="232" y="192"/>
                      <a:pt x="232" y="192"/>
                      <a:pt x="232" y="192"/>
                    </a:cubicBezTo>
                    <a:cubicBezTo>
                      <a:pt x="232" y="192"/>
                      <a:pt x="232" y="192"/>
                      <a:pt x="232" y="192"/>
                    </a:cubicBezTo>
                    <a:cubicBezTo>
                      <a:pt x="232" y="192"/>
                      <a:pt x="232" y="192"/>
                      <a:pt x="232" y="192"/>
                    </a:cubicBezTo>
                    <a:cubicBezTo>
                      <a:pt x="232" y="191"/>
                      <a:pt x="232" y="191"/>
                      <a:pt x="232" y="191"/>
                    </a:cubicBezTo>
                    <a:cubicBezTo>
                      <a:pt x="232" y="191"/>
                      <a:pt x="232" y="191"/>
                      <a:pt x="232" y="191"/>
                    </a:cubicBezTo>
                    <a:cubicBezTo>
                      <a:pt x="233" y="191"/>
                      <a:pt x="233" y="191"/>
                      <a:pt x="233" y="191"/>
                    </a:cubicBezTo>
                    <a:cubicBezTo>
                      <a:pt x="233" y="191"/>
                      <a:pt x="233" y="191"/>
                      <a:pt x="233" y="191"/>
                    </a:cubicBezTo>
                    <a:cubicBezTo>
                      <a:pt x="233" y="191"/>
                      <a:pt x="233" y="191"/>
                      <a:pt x="233" y="191"/>
                    </a:cubicBezTo>
                    <a:cubicBezTo>
                      <a:pt x="233" y="191"/>
                      <a:pt x="233" y="191"/>
                      <a:pt x="233" y="191"/>
                    </a:cubicBezTo>
                    <a:close/>
                    <a:moveTo>
                      <a:pt x="233" y="262"/>
                    </a:moveTo>
                    <a:cubicBezTo>
                      <a:pt x="229" y="265"/>
                      <a:pt x="229" y="265"/>
                      <a:pt x="229" y="265"/>
                    </a:cubicBezTo>
                    <a:cubicBezTo>
                      <a:pt x="229" y="265"/>
                      <a:pt x="229" y="265"/>
                      <a:pt x="229" y="265"/>
                    </a:cubicBezTo>
                    <a:cubicBezTo>
                      <a:pt x="229" y="265"/>
                      <a:pt x="229" y="265"/>
                      <a:pt x="229" y="265"/>
                    </a:cubicBezTo>
                    <a:cubicBezTo>
                      <a:pt x="229" y="265"/>
                      <a:pt x="229" y="265"/>
                      <a:pt x="229" y="265"/>
                    </a:cubicBezTo>
                    <a:cubicBezTo>
                      <a:pt x="229" y="266"/>
                      <a:pt x="229" y="266"/>
                      <a:pt x="229" y="266"/>
                    </a:cubicBezTo>
                    <a:cubicBezTo>
                      <a:pt x="229" y="266"/>
                      <a:pt x="229" y="266"/>
                      <a:pt x="229" y="266"/>
                    </a:cubicBezTo>
                    <a:cubicBezTo>
                      <a:pt x="229" y="266"/>
                      <a:pt x="229" y="266"/>
                      <a:pt x="229" y="266"/>
                    </a:cubicBezTo>
                    <a:cubicBezTo>
                      <a:pt x="228" y="266"/>
                      <a:pt x="228" y="266"/>
                      <a:pt x="228" y="266"/>
                    </a:cubicBezTo>
                    <a:cubicBezTo>
                      <a:pt x="228" y="266"/>
                      <a:pt x="228" y="266"/>
                      <a:pt x="228" y="266"/>
                    </a:cubicBezTo>
                    <a:cubicBezTo>
                      <a:pt x="228" y="266"/>
                      <a:pt x="228" y="266"/>
                      <a:pt x="228" y="266"/>
                    </a:cubicBezTo>
                    <a:cubicBezTo>
                      <a:pt x="228" y="266"/>
                      <a:pt x="228" y="266"/>
                      <a:pt x="228" y="266"/>
                    </a:cubicBezTo>
                    <a:cubicBezTo>
                      <a:pt x="228" y="267"/>
                      <a:pt x="228" y="267"/>
                      <a:pt x="228" y="267"/>
                    </a:cubicBezTo>
                    <a:cubicBezTo>
                      <a:pt x="228" y="267"/>
                      <a:pt x="228" y="267"/>
                      <a:pt x="228" y="267"/>
                    </a:cubicBezTo>
                    <a:cubicBezTo>
                      <a:pt x="228" y="267"/>
                      <a:pt x="228" y="267"/>
                      <a:pt x="228" y="267"/>
                    </a:cubicBezTo>
                    <a:cubicBezTo>
                      <a:pt x="228" y="267"/>
                      <a:pt x="228" y="267"/>
                      <a:pt x="228" y="267"/>
                    </a:cubicBezTo>
                    <a:cubicBezTo>
                      <a:pt x="227" y="267"/>
                      <a:pt x="227" y="267"/>
                      <a:pt x="227" y="267"/>
                    </a:cubicBezTo>
                    <a:cubicBezTo>
                      <a:pt x="227" y="267"/>
                      <a:pt x="227" y="267"/>
                      <a:pt x="227" y="267"/>
                    </a:cubicBezTo>
                    <a:cubicBezTo>
                      <a:pt x="227" y="267"/>
                      <a:pt x="227" y="267"/>
                      <a:pt x="227" y="267"/>
                    </a:cubicBezTo>
                    <a:cubicBezTo>
                      <a:pt x="227" y="268"/>
                      <a:pt x="227" y="268"/>
                      <a:pt x="227" y="268"/>
                    </a:cubicBezTo>
                    <a:cubicBezTo>
                      <a:pt x="227" y="268"/>
                      <a:pt x="227" y="268"/>
                      <a:pt x="227" y="268"/>
                    </a:cubicBezTo>
                    <a:cubicBezTo>
                      <a:pt x="227" y="268"/>
                      <a:pt x="227" y="268"/>
                      <a:pt x="227" y="268"/>
                    </a:cubicBezTo>
                    <a:cubicBezTo>
                      <a:pt x="227" y="268"/>
                      <a:pt x="227" y="268"/>
                      <a:pt x="227" y="268"/>
                    </a:cubicBezTo>
                    <a:cubicBezTo>
                      <a:pt x="226" y="268"/>
                      <a:pt x="226" y="268"/>
                      <a:pt x="226" y="268"/>
                    </a:cubicBezTo>
                    <a:cubicBezTo>
                      <a:pt x="226" y="268"/>
                      <a:pt x="226" y="268"/>
                      <a:pt x="226" y="268"/>
                    </a:cubicBezTo>
                    <a:cubicBezTo>
                      <a:pt x="226" y="268"/>
                      <a:pt x="226" y="268"/>
                      <a:pt x="226" y="268"/>
                    </a:cubicBezTo>
                    <a:cubicBezTo>
                      <a:pt x="226" y="269"/>
                      <a:pt x="226" y="269"/>
                      <a:pt x="226" y="269"/>
                    </a:cubicBezTo>
                    <a:cubicBezTo>
                      <a:pt x="226" y="269"/>
                      <a:pt x="226" y="269"/>
                      <a:pt x="226" y="269"/>
                    </a:cubicBezTo>
                    <a:cubicBezTo>
                      <a:pt x="226" y="269"/>
                      <a:pt x="226" y="269"/>
                      <a:pt x="226" y="269"/>
                    </a:cubicBezTo>
                    <a:cubicBezTo>
                      <a:pt x="226" y="269"/>
                      <a:pt x="226" y="269"/>
                      <a:pt x="226" y="269"/>
                    </a:cubicBezTo>
                    <a:cubicBezTo>
                      <a:pt x="225" y="269"/>
                      <a:pt x="225" y="269"/>
                      <a:pt x="225" y="269"/>
                    </a:cubicBezTo>
                    <a:cubicBezTo>
                      <a:pt x="225" y="269"/>
                      <a:pt x="225" y="269"/>
                      <a:pt x="225" y="269"/>
                    </a:cubicBezTo>
                    <a:cubicBezTo>
                      <a:pt x="225" y="269"/>
                      <a:pt x="225" y="269"/>
                      <a:pt x="225" y="269"/>
                    </a:cubicBezTo>
                    <a:cubicBezTo>
                      <a:pt x="225" y="270"/>
                      <a:pt x="225" y="270"/>
                      <a:pt x="225" y="270"/>
                    </a:cubicBezTo>
                    <a:cubicBezTo>
                      <a:pt x="225" y="270"/>
                      <a:pt x="225" y="270"/>
                      <a:pt x="225" y="270"/>
                    </a:cubicBezTo>
                    <a:cubicBezTo>
                      <a:pt x="225" y="270"/>
                      <a:pt x="225" y="270"/>
                      <a:pt x="225" y="270"/>
                    </a:cubicBezTo>
                    <a:cubicBezTo>
                      <a:pt x="225" y="270"/>
                      <a:pt x="225" y="270"/>
                      <a:pt x="225" y="270"/>
                    </a:cubicBezTo>
                    <a:cubicBezTo>
                      <a:pt x="224" y="270"/>
                      <a:pt x="224" y="270"/>
                      <a:pt x="224" y="270"/>
                    </a:cubicBezTo>
                    <a:cubicBezTo>
                      <a:pt x="224" y="270"/>
                      <a:pt x="224" y="270"/>
                      <a:pt x="224" y="270"/>
                    </a:cubicBezTo>
                    <a:cubicBezTo>
                      <a:pt x="224" y="270"/>
                      <a:pt x="224" y="270"/>
                      <a:pt x="224" y="270"/>
                    </a:cubicBezTo>
                    <a:cubicBezTo>
                      <a:pt x="224" y="271"/>
                      <a:pt x="224" y="271"/>
                      <a:pt x="224" y="271"/>
                    </a:cubicBezTo>
                    <a:cubicBezTo>
                      <a:pt x="224" y="271"/>
                      <a:pt x="224" y="271"/>
                      <a:pt x="224" y="271"/>
                    </a:cubicBezTo>
                    <a:cubicBezTo>
                      <a:pt x="224" y="271"/>
                      <a:pt x="224" y="271"/>
                      <a:pt x="224" y="271"/>
                    </a:cubicBezTo>
                    <a:cubicBezTo>
                      <a:pt x="223" y="271"/>
                      <a:pt x="223" y="271"/>
                      <a:pt x="223" y="271"/>
                    </a:cubicBezTo>
                    <a:cubicBezTo>
                      <a:pt x="223" y="271"/>
                      <a:pt x="223" y="271"/>
                      <a:pt x="223" y="271"/>
                    </a:cubicBezTo>
                    <a:cubicBezTo>
                      <a:pt x="223" y="271"/>
                      <a:pt x="223" y="271"/>
                      <a:pt x="223" y="271"/>
                    </a:cubicBezTo>
                    <a:cubicBezTo>
                      <a:pt x="223" y="271"/>
                      <a:pt x="223" y="271"/>
                      <a:pt x="223" y="271"/>
                    </a:cubicBezTo>
                    <a:cubicBezTo>
                      <a:pt x="223" y="272"/>
                      <a:pt x="223" y="272"/>
                      <a:pt x="223" y="272"/>
                    </a:cubicBezTo>
                    <a:cubicBezTo>
                      <a:pt x="223" y="272"/>
                      <a:pt x="223" y="272"/>
                      <a:pt x="223" y="272"/>
                    </a:cubicBezTo>
                    <a:cubicBezTo>
                      <a:pt x="223" y="272"/>
                      <a:pt x="223" y="272"/>
                      <a:pt x="223" y="272"/>
                    </a:cubicBezTo>
                    <a:cubicBezTo>
                      <a:pt x="223" y="272"/>
                      <a:pt x="223" y="272"/>
                      <a:pt x="223" y="272"/>
                    </a:cubicBezTo>
                    <a:cubicBezTo>
                      <a:pt x="222" y="272"/>
                      <a:pt x="222" y="272"/>
                      <a:pt x="222" y="272"/>
                    </a:cubicBezTo>
                    <a:cubicBezTo>
                      <a:pt x="222" y="272"/>
                      <a:pt x="222" y="272"/>
                      <a:pt x="222" y="272"/>
                    </a:cubicBezTo>
                    <a:cubicBezTo>
                      <a:pt x="222" y="272"/>
                      <a:pt x="222" y="272"/>
                      <a:pt x="222" y="272"/>
                    </a:cubicBezTo>
                    <a:cubicBezTo>
                      <a:pt x="222" y="272"/>
                      <a:pt x="222" y="272"/>
                      <a:pt x="222" y="272"/>
                    </a:cubicBezTo>
                    <a:cubicBezTo>
                      <a:pt x="222" y="273"/>
                      <a:pt x="222" y="273"/>
                      <a:pt x="222" y="273"/>
                    </a:cubicBezTo>
                    <a:cubicBezTo>
                      <a:pt x="222" y="273"/>
                      <a:pt x="222" y="273"/>
                      <a:pt x="222" y="273"/>
                    </a:cubicBezTo>
                    <a:cubicBezTo>
                      <a:pt x="222" y="273"/>
                      <a:pt x="222" y="273"/>
                      <a:pt x="222" y="273"/>
                    </a:cubicBezTo>
                    <a:cubicBezTo>
                      <a:pt x="222" y="273"/>
                      <a:pt x="222" y="273"/>
                      <a:pt x="222" y="273"/>
                    </a:cubicBezTo>
                    <a:cubicBezTo>
                      <a:pt x="221" y="273"/>
                      <a:pt x="221" y="273"/>
                      <a:pt x="221" y="273"/>
                    </a:cubicBezTo>
                    <a:cubicBezTo>
                      <a:pt x="221" y="273"/>
                      <a:pt x="221" y="273"/>
                      <a:pt x="221" y="273"/>
                    </a:cubicBezTo>
                    <a:cubicBezTo>
                      <a:pt x="221" y="273"/>
                      <a:pt x="221" y="273"/>
                      <a:pt x="221" y="273"/>
                    </a:cubicBezTo>
                    <a:cubicBezTo>
                      <a:pt x="221" y="274"/>
                      <a:pt x="221" y="274"/>
                      <a:pt x="221" y="274"/>
                    </a:cubicBezTo>
                    <a:cubicBezTo>
                      <a:pt x="221" y="274"/>
                      <a:pt x="221" y="274"/>
                      <a:pt x="221" y="274"/>
                    </a:cubicBezTo>
                    <a:cubicBezTo>
                      <a:pt x="221" y="274"/>
                      <a:pt x="221" y="274"/>
                      <a:pt x="221" y="274"/>
                    </a:cubicBezTo>
                    <a:cubicBezTo>
                      <a:pt x="221" y="274"/>
                      <a:pt x="221" y="274"/>
                      <a:pt x="221" y="274"/>
                    </a:cubicBezTo>
                    <a:cubicBezTo>
                      <a:pt x="220" y="274"/>
                      <a:pt x="220" y="274"/>
                      <a:pt x="220" y="274"/>
                    </a:cubicBezTo>
                    <a:cubicBezTo>
                      <a:pt x="220" y="274"/>
                      <a:pt x="220" y="274"/>
                      <a:pt x="220" y="274"/>
                    </a:cubicBezTo>
                    <a:cubicBezTo>
                      <a:pt x="220" y="274"/>
                      <a:pt x="220" y="274"/>
                      <a:pt x="220" y="274"/>
                    </a:cubicBezTo>
                    <a:cubicBezTo>
                      <a:pt x="220" y="275"/>
                      <a:pt x="220" y="275"/>
                      <a:pt x="220" y="275"/>
                    </a:cubicBezTo>
                    <a:cubicBezTo>
                      <a:pt x="220" y="275"/>
                      <a:pt x="220" y="275"/>
                      <a:pt x="220" y="275"/>
                    </a:cubicBezTo>
                    <a:cubicBezTo>
                      <a:pt x="220" y="275"/>
                      <a:pt x="220" y="275"/>
                      <a:pt x="220" y="275"/>
                    </a:cubicBezTo>
                    <a:cubicBezTo>
                      <a:pt x="220" y="275"/>
                      <a:pt x="220" y="275"/>
                      <a:pt x="220" y="275"/>
                    </a:cubicBezTo>
                    <a:cubicBezTo>
                      <a:pt x="219" y="275"/>
                      <a:pt x="219" y="275"/>
                      <a:pt x="219" y="275"/>
                    </a:cubicBezTo>
                    <a:cubicBezTo>
                      <a:pt x="219" y="275"/>
                      <a:pt x="219" y="275"/>
                      <a:pt x="219" y="275"/>
                    </a:cubicBezTo>
                    <a:cubicBezTo>
                      <a:pt x="219" y="275"/>
                      <a:pt x="219" y="275"/>
                      <a:pt x="219" y="275"/>
                    </a:cubicBezTo>
                    <a:cubicBezTo>
                      <a:pt x="219" y="275"/>
                      <a:pt x="219" y="275"/>
                      <a:pt x="219" y="275"/>
                    </a:cubicBezTo>
                    <a:cubicBezTo>
                      <a:pt x="209" y="286"/>
                      <a:pt x="209" y="286"/>
                      <a:pt x="209" y="286"/>
                    </a:cubicBezTo>
                    <a:cubicBezTo>
                      <a:pt x="209" y="307"/>
                      <a:pt x="209" y="307"/>
                      <a:pt x="209" y="307"/>
                    </a:cubicBezTo>
                    <a:cubicBezTo>
                      <a:pt x="217" y="298"/>
                      <a:pt x="217" y="298"/>
                      <a:pt x="217" y="298"/>
                    </a:cubicBezTo>
                    <a:cubicBezTo>
                      <a:pt x="233" y="314"/>
                      <a:pt x="233" y="314"/>
                      <a:pt x="233" y="314"/>
                    </a:cubicBezTo>
                    <a:cubicBezTo>
                      <a:pt x="233" y="290"/>
                      <a:pt x="233" y="290"/>
                      <a:pt x="233" y="290"/>
                    </a:cubicBezTo>
                    <a:cubicBezTo>
                      <a:pt x="230" y="286"/>
                      <a:pt x="230" y="286"/>
                      <a:pt x="230" y="286"/>
                    </a:cubicBezTo>
                    <a:cubicBezTo>
                      <a:pt x="230" y="286"/>
                      <a:pt x="230" y="286"/>
                      <a:pt x="230" y="286"/>
                    </a:cubicBezTo>
                    <a:cubicBezTo>
                      <a:pt x="230" y="286"/>
                      <a:pt x="230" y="286"/>
                      <a:pt x="230" y="286"/>
                    </a:cubicBezTo>
                    <a:cubicBezTo>
                      <a:pt x="230" y="286"/>
                      <a:pt x="230" y="286"/>
                      <a:pt x="230" y="286"/>
                    </a:cubicBezTo>
                    <a:cubicBezTo>
                      <a:pt x="230" y="286"/>
                      <a:pt x="230" y="286"/>
                      <a:pt x="230" y="286"/>
                    </a:cubicBezTo>
                    <a:cubicBezTo>
                      <a:pt x="231" y="286"/>
                      <a:pt x="231" y="286"/>
                      <a:pt x="231" y="286"/>
                    </a:cubicBezTo>
                    <a:cubicBezTo>
                      <a:pt x="231" y="285"/>
                      <a:pt x="231" y="285"/>
                      <a:pt x="231" y="285"/>
                    </a:cubicBezTo>
                    <a:cubicBezTo>
                      <a:pt x="231" y="285"/>
                      <a:pt x="231" y="285"/>
                      <a:pt x="231" y="285"/>
                    </a:cubicBezTo>
                    <a:cubicBezTo>
                      <a:pt x="231" y="285"/>
                      <a:pt x="231" y="285"/>
                      <a:pt x="231" y="285"/>
                    </a:cubicBezTo>
                    <a:cubicBezTo>
                      <a:pt x="231" y="285"/>
                      <a:pt x="231" y="285"/>
                      <a:pt x="231" y="285"/>
                    </a:cubicBezTo>
                    <a:cubicBezTo>
                      <a:pt x="231" y="285"/>
                      <a:pt x="231" y="285"/>
                      <a:pt x="231" y="285"/>
                    </a:cubicBezTo>
                    <a:cubicBezTo>
                      <a:pt x="231" y="285"/>
                      <a:pt x="231" y="285"/>
                      <a:pt x="231" y="285"/>
                    </a:cubicBezTo>
                    <a:cubicBezTo>
                      <a:pt x="232" y="284"/>
                      <a:pt x="232" y="284"/>
                      <a:pt x="232" y="284"/>
                    </a:cubicBezTo>
                    <a:cubicBezTo>
                      <a:pt x="232" y="284"/>
                      <a:pt x="232" y="284"/>
                      <a:pt x="232" y="284"/>
                    </a:cubicBezTo>
                    <a:cubicBezTo>
                      <a:pt x="232" y="284"/>
                      <a:pt x="232" y="284"/>
                      <a:pt x="232" y="284"/>
                    </a:cubicBezTo>
                    <a:cubicBezTo>
                      <a:pt x="232" y="284"/>
                      <a:pt x="232" y="284"/>
                      <a:pt x="232" y="284"/>
                    </a:cubicBezTo>
                    <a:cubicBezTo>
                      <a:pt x="232" y="284"/>
                      <a:pt x="232" y="284"/>
                      <a:pt x="232" y="284"/>
                    </a:cubicBezTo>
                    <a:cubicBezTo>
                      <a:pt x="232" y="284"/>
                      <a:pt x="232" y="284"/>
                      <a:pt x="232" y="284"/>
                    </a:cubicBezTo>
                    <a:cubicBezTo>
                      <a:pt x="233" y="283"/>
                      <a:pt x="233" y="283"/>
                      <a:pt x="233" y="283"/>
                    </a:cubicBezTo>
                    <a:cubicBezTo>
                      <a:pt x="233" y="283"/>
                      <a:pt x="233" y="283"/>
                      <a:pt x="233" y="283"/>
                    </a:cubicBezTo>
                    <a:cubicBezTo>
                      <a:pt x="233" y="283"/>
                      <a:pt x="233" y="283"/>
                      <a:pt x="233" y="283"/>
                    </a:cubicBezTo>
                    <a:cubicBezTo>
                      <a:pt x="233" y="283"/>
                      <a:pt x="233" y="283"/>
                      <a:pt x="233" y="283"/>
                    </a:cubicBezTo>
                    <a:lnTo>
                      <a:pt x="233" y="262"/>
                    </a:lnTo>
                    <a:close/>
                    <a:moveTo>
                      <a:pt x="209" y="338"/>
                    </a:moveTo>
                    <a:cubicBezTo>
                      <a:pt x="198" y="327"/>
                      <a:pt x="198" y="327"/>
                      <a:pt x="198" y="327"/>
                    </a:cubicBezTo>
                    <a:cubicBezTo>
                      <a:pt x="198" y="297"/>
                      <a:pt x="198" y="297"/>
                      <a:pt x="198" y="297"/>
                    </a:cubicBezTo>
                    <a:cubicBezTo>
                      <a:pt x="209" y="286"/>
                      <a:pt x="209" y="286"/>
                      <a:pt x="209" y="286"/>
                    </a:cubicBezTo>
                    <a:cubicBezTo>
                      <a:pt x="209" y="307"/>
                      <a:pt x="209" y="307"/>
                      <a:pt x="209" y="307"/>
                    </a:cubicBezTo>
                    <a:cubicBezTo>
                      <a:pt x="207" y="309"/>
                      <a:pt x="207" y="309"/>
                      <a:pt x="207" y="309"/>
                    </a:cubicBezTo>
                    <a:cubicBezTo>
                      <a:pt x="209" y="310"/>
                      <a:pt x="209" y="310"/>
                      <a:pt x="209" y="310"/>
                    </a:cubicBezTo>
                    <a:cubicBezTo>
                      <a:pt x="209" y="338"/>
                      <a:pt x="209" y="338"/>
                      <a:pt x="209" y="338"/>
                    </a:cubicBezTo>
                    <a:close/>
                    <a:moveTo>
                      <a:pt x="198" y="69"/>
                    </a:moveTo>
                    <a:cubicBezTo>
                      <a:pt x="209" y="80"/>
                      <a:pt x="209" y="80"/>
                      <a:pt x="209" y="80"/>
                    </a:cubicBezTo>
                    <a:cubicBezTo>
                      <a:pt x="209" y="109"/>
                      <a:pt x="209" y="109"/>
                      <a:pt x="209" y="109"/>
                    </a:cubicBezTo>
                    <a:cubicBezTo>
                      <a:pt x="202" y="102"/>
                      <a:pt x="202" y="102"/>
                      <a:pt x="202" y="102"/>
                    </a:cubicBez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98" y="69"/>
                      <a:pt x="198" y="69"/>
                      <a:pt x="198" y="69"/>
                    </a:cubicBezTo>
                    <a:close/>
                    <a:moveTo>
                      <a:pt x="209" y="129"/>
                    </a:moveTo>
                    <a:cubicBezTo>
                      <a:pt x="209" y="165"/>
                      <a:pt x="209" y="165"/>
                      <a:pt x="209" y="165"/>
                    </a:cubicBezTo>
                    <a:cubicBezTo>
                      <a:pt x="209" y="165"/>
                      <a:pt x="209" y="165"/>
                      <a:pt x="209" y="165"/>
                    </a:cubicBezTo>
                    <a:cubicBezTo>
                      <a:pt x="208" y="166"/>
                      <a:pt x="208" y="166"/>
                      <a:pt x="208" y="166"/>
                    </a:cubicBezTo>
                    <a:cubicBezTo>
                      <a:pt x="208" y="166"/>
                      <a:pt x="208" y="166"/>
                      <a:pt x="208" y="166"/>
                    </a:cubicBezTo>
                    <a:cubicBezTo>
                      <a:pt x="208" y="166"/>
                      <a:pt x="208" y="166"/>
                      <a:pt x="208" y="166"/>
                    </a:cubicBezTo>
                    <a:cubicBezTo>
                      <a:pt x="208" y="166"/>
                      <a:pt x="208" y="166"/>
                      <a:pt x="208" y="166"/>
                    </a:cubicBezTo>
                    <a:cubicBezTo>
                      <a:pt x="208" y="166"/>
                      <a:pt x="208" y="166"/>
                      <a:pt x="208" y="166"/>
                    </a:cubicBezTo>
                    <a:cubicBezTo>
                      <a:pt x="208" y="166"/>
                      <a:pt x="208" y="166"/>
                      <a:pt x="208" y="166"/>
                    </a:cubicBezTo>
                    <a:cubicBezTo>
                      <a:pt x="208" y="166"/>
                      <a:pt x="208" y="166"/>
                      <a:pt x="208" y="166"/>
                    </a:cubicBezTo>
                    <a:cubicBezTo>
                      <a:pt x="208" y="167"/>
                      <a:pt x="208" y="167"/>
                      <a:pt x="208" y="167"/>
                    </a:cubicBezTo>
                    <a:cubicBezTo>
                      <a:pt x="208" y="167"/>
                      <a:pt x="208" y="167"/>
                      <a:pt x="208" y="167"/>
                    </a:cubicBezTo>
                    <a:cubicBezTo>
                      <a:pt x="207" y="167"/>
                      <a:pt x="207" y="167"/>
                      <a:pt x="207" y="167"/>
                    </a:cubicBezTo>
                    <a:cubicBezTo>
                      <a:pt x="207" y="167"/>
                      <a:pt x="207" y="167"/>
                      <a:pt x="207" y="167"/>
                    </a:cubicBezTo>
                    <a:cubicBezTo>
                      <a:pt x="207" y="167"/>
                      <a:pt x="207" y="167"/>
                      <a:pt x="207" y="167"/>
                    </a:cubicBezTo>
                    <a:cubicBezTo>
                      <a:pt x="207" y="167"/>
                      <a:pt x="207" y="167"/>
                      <a:pt x="207" y="167"/>
                    </a:cubicBezTo>
                    <a:cubicBezTo>
                      <a:pt x="207" y="167"/>
                      <a:pt x="207" y="167"/>
                      <a:pt x="207" y="167"/>
                    </a:cubicBezTo>
                    <a:cubicBezTo>
                      <a:pt x="207" y="167"/>
                      <a:pt x="207" y="167"/>
                      <a:pt x="207" y="167"/>
                    </a:cubicBezTo>
                    <a:cubicBezTo>
                      <a:pt x="207" y="167"/>
                      <a:pt x="207" y="167"/>
                      <a:pt x="207" y="167"/>
                    </a:cubicBezTo>
                    <a:cubicBezTo>
                      <a:pt x="206" y="168"/>
                      <a:pt x="206" y="168"/>
                      <a:pt x="206" y="168"/>
                    </a:cubicBezTo>
                    <a:cubicBezTo>
                      <a:pt x="206" y="168"/>
                      <a:pt x="206" y="168"/>
                      <a:pt x="206" y="168"/>
                    </a:cubicBezTo>
                    <a:cubicBezTo>
                      <a:pt x="206" y="168"/>
                      <a:pt x="206" y="168"/>
                      <a:pt x="206" y="168"/>
                    </a:cubicBezTo>
                    <a:cubicBezTo>
                      <a:pt x="206" y="168"/>
                      <a:pt x="206" y="168"/>
                      <a:pt x="206" y="168"/>
                    </a:cubicBezTo>
                    <a:cubicBezTo>
                      <a:pt x="206" y="168"/>
                      <a:pt x="206" y="168"/>
                      <a:pt x="206" y="168"/>
                    </a:cubicBezTo>
                    <a:cubicBezTo>
                      <a:pt x="206" y="168"/>
                      <a:pt x="206" y="168"/>
                      <a:pt x="206" y="168"/>
                    </a:cubicBezTo>
                    <a:cubicBezTo>
                      <a:pt x="206" y="168"/>
                      <a:pt x="206" y="168"/>
                      <a:pt x="206" y="168"/>
                    </a:cubicBezTo>
                    <a:cubicBezTo>
                      <a:pt x="205" y="169"/>
                      <a:pt x="205" y="169"/>
                      <a:pt x="205" y="169"/>
                    </a:cubicBezTo>
                    <a:cubicBezTo>
                      <a:pt x="205" y="169"/>
                      <a:pt x="205" y="169"/>
                      <a:pt x="205" y="169"/>
                    </a:cubicBezTo>
                    <a:cubicBezTo>
                      <a:pt x="205" y="169"/>
                      <a:pt x="205" y="169"/>
                      <a:pt x="205" y="169"/>
                    </a:cubicBezTo>
                    <a:cubicBezTo>
                      <a:pt x="205" y="169"/>
                      <a:pt x="205" y="169"/>
                      <a:pt x="205" y="169"/>
                    </a:cubicBezTo>
                    <a:cubicBezTo>
                      <a:pt x="205" y="169"/>
                      <a:pt x="205" y="169"/>
                      <a:pt x="205" y="169"/>
                    </a:cubicBezTo>
                    <a:cubicBezTo>
                      <a:pt x="205" y="169"/>
                      <a:pt x="205" y="169"/>
                      <a:pt x="205" y="169"/>
                    </a:cubicBezTo>
                    <a:cubicBezTo>
                      <a:pt x="205" y="169"/>
                      <a:pt x="205" y="169"/>
                      <a:pt x="205" y="169"/>
                    </a:cubicBezTo>
                    <a:cubicBezTo>
                      <a:pt x="205" y="170"/>
                      <a:pt x="205" y="170"/>
                      <a:pt x="205" y="170"/>
                    </a:cubicBezTo>
                    <a:cubicBezTo>
                      <a:pt x="204" y="170"/>
                      <a:pt x="204" y="170"/>
                      <a:pt x="204" y="170"/>
                    </a:cubicBezTo>
                    <a:cubicBezTo>
                      <a:pt x="204" y="170"/>
                      <a:pt x="204" y="170"/>
                      <a:pt x="204" y="170"/>
                    </a:cubicBezTo>
                    <a:cubicBezTo>
                      <a:pt x="198" y="176"/>
                      <a:pt x="198" y="176"/>
                      <a:pt x="198" y="176"/>
                    </a:cubicBezTo>
                    <a:cubicBezTo>
                      <a:pt x="198" y="155"/>
                      <a:pt x="198" y="155"/>
                      <a:pt x="198" y="155"/>
                    </a:cubicBezTo>
                    <a:cubicBezTo>
                      <a:pt x="204" y="149"/>
                      <a:pt x="204" y="149"/>
                      <a:pt x="204" y="149"/>
                    </a:cubicBezTo>
                    <a:cubicBezTo>
                      <a:pt x="198" y="143"/>
                      <a:pt x="198" y="143"/>
                      <a:pt x="198" y="143"/>
                    </a:cubicBezTo>
                    <a:cubicBezTo>
                      <a:pt x="198" y="118"/>
                      <a:pt x="198" y="118"/>
                      <a:pt x="198" y="118"/>
                    </a:cubicBezTo>
                    <a:cubicBezTo>
                      <a:pt x="209" y="129"/>
                      <a:pt x="209" y="129"/>
                      <a:pt x="209" y="129"/>
                    </a:cubicBezTo>
                    <a:close/>
                    <a:moveTo>
                      <a:pt x="209" y="215"/>
                    </a:moveTo>
                    <a:cubicBezTo>
                      <a:pt x="209" y="236"/>
                      <a:pt x="209" y="236"/>
                      <a:pt x="209" y="236"/>
                    </a:cubicBezTo>
                    <a:cubicBezTo>
                      <a:pt x="205" y="240"/>
                      <a:pt x="205" y="240"/>
                      <a:pt x="205" y="240"/>
                    </a:cubicBezTo>
                    <a:cubicBezTo>
                      <a:pt x="205" y="240"/>
                      <a:pt x="205" y="240"/>
                      <a:pt x="205" y="240"/>
                    </a:cubicBezTo>
                    <a:cubicBezTo>
                      <a:pt x="205" y="240"/>
                      <a:pt x="205" y="240"/>
                      <a:pt x="205" y="240"/>
                    </a:cubicBezTo>
                    <a:cubicBezTo>
                      <a:pt x="204" y="241"/>
                      <a:pt x="204" y="241"/>
                      <a:pt x="204" y="241"/>
                    </a:cubicBezTo>
                    <a:cubicBezTo>
                      <a:pt x="204" y="241"/>
                      <a:pt x="204" y="241"/>
                      <a:pt x="204" y="241"/>
                    </a:cubicBezTo>
                    <a:cubicBezTo>
                      <a:pt x="204" y="241"/>
                      <a:pt x="204" y="241"/>
                      <a:pt x="204" y="241"/>
                    </a:cubicBezTo>
                    <a:cubicBezTo>
                      <a:pt x="204" y="241"/>
                      <a:pt x="204" y="241"/>
                      <a:pt x="204" y="241"/>
                    </a:cubicBezTo>
                    <a:cubicBezTo>
                      <a:pt x="204" y="241"/>
                      <a:pt x="204" y="241"/>
                      <a:pt x="204" y="241"/>
                    </a:cubicBezTo>
                    <a:cubicBezTo>
                      <a:pt x="204" y="241"/>
                      <a:pt x="204" y="241"/>
                      <a:pt x="204" y="241"/>
                    </a:cubicBezTo>
                    <a:cubicBezTo>
                      <a:pt x="204" y="241"/>
                      <a:pt x="204" y="241"/>
                      <a:pt x="204" y="241"/>
                    </a:cubicBezTo>
                    <a:cubicBezTo>
                      <a:pt x="203" y="242"/>
                      <a:pt x="203" y="242"/>
                      <a:pt x="203" y="242"/>
                    </a:cubicBezTo>
                    <a:cubicBezTo>
                      <a:pt x="203" y="242"/>
                      <a:pt x="203" y="242"/>
                      <a:pt x="203" y="242"/>
                    </a:cubicBezTo>
                    <a:cubicBezTo>
                      <a:pt x="203" y="242"/>
                      <a:pt x="203" y="242"/>
                      <a:pt x="203" y="242"/>
                    </a:cubicBezTo>
                    <a:cubicBezTo>
                      <a:pt x="203" y="242"/>
                      <a:pt x="203" y="242"/>
                      <a:pt x="203" y="242"/>
                    </a:cubicBezTo>
                    <a:cubicBezTo>
                      <a:pt x="203" y="242"/>
                      <a:pt x="203" y="242"/>
                      <a:pt x="203" y="242"/>
                    </a:cubicBezTo>
                    <a:cubicBezTo>
                      <a:pt x="203" y="242"/>
                      <a:pt x="203" y="242"/>
                      <a:pt x="203" y="242"/>
                    </a:cubicBezTo>
                    <a:cubicBezTo>
                      <a:pt x="203" y="242"/>
                      <a:pt x="203" y="242"/>
                      <a:pt x="203" y="242"/>
                    </a:cubicBezTo>
                    <a:cubicBezTo>
                      <a:pt x="202" y="243"/>
                      <a:pt x="202" y="243"/>
                      <a:pt x="202" y="243"/>
                    </a:cubicBezTo>
                    <a:cubicBezTo>
                      <a:pt x="202" y="243"/>
                      <a:pt x="202" y="243"/>
                      <a:pt x="202" y="243"/>
                    </a:cubicBezTo>
                    <a:cubicBezTo>
                      <a:pt x="202" y="243"/>
                      <a:pt x="202" y="243"/>
                      <a:pt x="202" y="243"/>
                    </a:cubicBezTo>
                    <a:cubicBezTo>
                      <a:pt x="202" y="243"/>
                      <a:pt x="202" y="243"/>
                      <a:pt x="202" y="243"/>
                    </a:cubicBezTo>
                    <a:cubicBezTo>
                      <a:pt x="202" y="243"/>
                      <a:pt x="202" y="243"/>
                      <a:pt x="202" y="243"/>
                    </a:cubicBezTo>
                    <a:cubicBezTo>
                      <a:pt x="202" y="243"/>
                      <a:pt x="202" y="243"/>
                      <a:pt x="202" y="243"/>
                    </a:cubicBezTo>
                    <a:cubicBezTo>
                      <a:pt x="202" y="243"/>
                      <a:pt x="202" y="243"/>
                      <a:pt x="202" y="243"/>
                    </a:cubicBezTo>
                    <a:cubicBezTo>
                      <a:pt x="201" y="244"/>
                      <a:pt x="201" y="244"/>
                      <a:pt x="201" y="244"/>
                    </a:cubicBezTo>
                    <a:cubicBezTo>
                      <a:pt x="201" y="244"/>
                      <a:pt x="201" y="244"/>
                      <a:pt x="201" y="244"/>
                    </a:cubicBezTo>
                    <a:cubicBezTo>
                      <a:pt x="201" y="244"/>
                      <a:pt x="201" y="244"/>
                      <a:pt x="201" y="244"/>
                    </a:cubicBezTo>
                    <a:cubicBezTo>
                      <a:pt x="201" y="244"/>
                      <a:pt x="201" y="244"/>
                      <a:pt x="201" y="244"/>
                    </a:cubicBezTo>
                    <a:cubicBezTo>
                      <a:pt x="201" y="244"/>
                      <a:pt x="201" y="244"/>
                      <a:pt x="201" y="244"/>
                    </a:cubicBezTo>
                    <a:cubicBezTo>
                      <a:pt x="201" y="244"/>
                      <a:pt x="201" y="244"/>
                      <a:pt x="201" y="244"/>
                    </a:cubicBezTo>
                    <a:cubicBezTo>
                      <a:pt x="201" y="244"/>
                      <a:pt x="201" y="244"/>
                      <a:pt x="201" y="244"/>
                    </a:cubicBezTo>
                    <a:cubicBezTo>
                      <a:pt x="200" y="245"/>
                      <a:pt x="200" y="245"/>
                      <a:pt x="200" y="245"/>
                    </a:cubicBezTo>
                    <a:cubicBezTo>
                      <a:pt x="200" y="245"/>
                      <a:pt x="200" y="245"/>
                      <a:pt x="200" y="245"/>
                    </a:cubicBezTo>
                    <a:cubicBezTo>
                      <a:pt x="200" y="245"/>
                      <a:pt x="200" y="245"/>
                      <a:pt x="200" y="245"/>
                    </a:cubicBezTo>
                    <a:cubicBezTo>
                      <a:pt x="200" y="245"/>
                      <a:pt x="200" y="245"/>
                      <a:pt x="200" y="245"/>
                    </a:cubicBezTo>
                    <a:cubicBezTo>
                      <a:pt x="200" y="245"/>
                      <a:pt x="200" y="245"/>
                      <a:pt x="200" y="245"/>
                    </a:cubicBezTo>
                    <a:cubicBezTo>
                      <a:pt x="200" y="245"/>
                      <a:pt x="200" y="245"/>
                      <a:pt x="200" y="245"/>
                    </a:cubicBezTo>
                    <a:cubicBezTo>
                      <a:pt x="200" y="245"/>
                      <a:pt x="200" y="245"/>
                      <a:pt x="200" y="245"/>
                    </a:cubicBezTo>
                    <a:cubicBezTo>
                      <a:pt x="199" y="245"/>
                      <a:pt x="199" y="245"/>
                      <a:pt x="199" y="245"/>
                    </a:cubicBezTo>
                    <a:cubicBezTo>
                      <a:pt x="199" y="246"/>
                      <a:pt x="199" y="246"/>
                      <a:pt x="199" y="246"/>
                    </a:cubicBezTo>
                    <a:cubicBezTo>
                      <a:pt x="199" y="246"/>
                      <a:pt x="199" y="246"/>
                      <a:pt x="199" y="246"/>
                    </a:cubicBezTo>
                    <a:cubicBezTo>
                      <a:pt x="199" y="246"/>
                      <a:pt x="199" y="246"/>
                      <a:pt x="199" y="246"/>
                    </a:cubicBezTo>
                    <a:cubicBezTo>
                      <a:pt x="199" y="246"/>
                      <a:pt x="199" y="246"/>
                      <a:pt x="199" y="246"/>
                    </a:cubicBezTo>
                    <a:cubicBezTo>
                      <a:pt x="199" y="246"/>
                      <a:pt x="199" y="246"/>
                      <a:pt x="199" y="246"/>
                    </a:cubicBezTo>
                    <a:cubicBezTo>
                      <a:pt x="199" y="246"/>
                      <a:pt x="199" y="246"/>
                      <a:pt x="199" y="246"/>
                    </a:cubicBezTo>
                    <a:cubicBezTo>
                      <a:pt x="198" y="246"/>
                      <a:pt x="198" y="246"/>
                      <a:pt x="198" y="246"/>
                    </a:cubicBezTo>
                    <a:cubicBezTo>
                      <a:pt x="198" y="247"/>
                      <a:pt x="198" y="247"/>
                      <a:pt x="198" y="247"/>
                    </a:cubicBezTo>
                    <a:cubicBezTo>
                      <a:pt x="198" y="247"/>
                      <a:pt x="198" y="247"/>
                      <a:pt x="198" y="247"/>
                    </a:cubicBezTo>
                    <a:cubicBezTo>
                      <a:pt x="198" y="247"/>
                      <a:pt x="198" y="247"/>
                      <a:pt x="198" y="247"/>
                    </a:cubicBezTo>
                    <a:cubicBezTo>
                      <a:pt x="198" y="247"/>
                      <a:pt x="198" y="247"/>
                      <a:pt x="198" y="247"/>
                    </a:cubicBezTo>
                    <a:cubicBezTo>
                      <a:pt x="198" y="247"/>
                      <a:pt x="198" y="247"/>
                      <a:pt x="198" y="247"/>
                    </a:cubicBezTo>
                    <a:cubicBezTo>
                      <a:pt x="198" y="247"/>
                      <a:pt x="198" y="247"/>
                      <a:pt x="198" y="247"/>
                    </a:cubicBezTo>
                    <a:cubicBezTo>
                      <a:pt x="198" y="247"/>
                      <a:pt x="198" y="247"/>
                      <a:pt x="198" y="247"/>
                    </a:cubicBezTo>
                    <a:cubicBezTo>
                      <a:pt x="198" y="226"/>
                      <a:pt x="198" y="226"/>
                      <a:pt x="198" y="226"/>
                    </a:cubicBezTo>
                    <a:cubicBezTo>
                      <a:pt x="206" y="217"/>
                      <a:pt x="206" y="217"/>
                      <a:pt x="206" y="217"/>
                    </a:cubicBezTo>
                    <a:cubicBezTo>
                      <a:pt x="206" y="217"/>
                      <a:pt x="206" y="217"/>
                      <a:pt x="206" y="217"/>
                    </a:cubicBezTo>
                    <a:cubicBezTo>
                      <a:pt x="207" y="217"/>
                      <a:pt x="207" y="217"/>
                      <a:pt x="207" y="217"/>
                    </a:cubicBezTo>
                    <a:cubicBezTo>
                      <a:pt x="207" y="217"/>
                      <a:pt x="207" y="217"/>
                      <a:pt x="207" y="217"/>
                    </a:cubicBezTo>
                    <a:cubicBezTo>
                      <a:pt x="207" y="217"/>
                      <a:pt x="207" y="217"/>
                      <a:pt x="207" y="217"/>
                    </a:cubicBezTo>
                    <a:cubicBezTo>
                      <a:pt x="207" y="216"/>
                      <a:pt x="207" y="216"/>
                      <a:pt x="207" y="216"/>
                    </a:cubicBezTo>
                    <a:cubicBezTo>
                      <a:pt x="207" y="216"/>
                      <a:pt x="207" y="216"/>
                      <a:pt x="207" y="216"/>
                    </a:cubicBezTo>
                    <a:cubicBezTo>
                      <a:pt x="207" y="216"/>
                      <a:pt x="207" y="216"/>
                      <a:pt x="207" y="216"/>
                    </a:cubicBezTo>
                    <a:cubicBezTo>
                      <a:pt x="207" y="216"/>
                      <a:pt x="207" y="216"/>
                      <a:pt x="207" y="216"/>
                    </a:cubicBezTo>
                    <a:cubicBezTo>
                      <a:pt x="208" y="216"/>
                      <a:pt x="208" y="216"/>
                      <a:pt x="208" y="216"/>
                    </a:cubicBezTo>
                    <a:cubicBezTo>
                      <a:pt x="208" y="216"/>
                      <a:pt x="208" y="216"/>
                      <a:pt x="208" y="216"/>
                    </a:cubicBezTo>
                    <a:cubicBezTo>
                      <a:pt x="208" y="216"/>
                      <a:pt x="208" y="216"/>
                      <a:pt x="208" y="216"/>
                    </a:cubicBezTo>
                    <a:cubicBezTo>
                      <a:pt x="208" y="216"/>
                      <a:pt x="208" y="216"/>
                      <a:pt x="208" y="216"/>
                    </a:cubicBezTo>
                    <a:cubicBezTo>
                      <a:pt x="208" y="216"/>
                      <a:pt x="208" y="216"/>
                      <a:pt x="208" y="216"/>
                    </a:cubicBezTo>
                    <a:cubicBezTo>
                      <a:pt x="208" y="215"/>
                      <a:pt x="208" y="215"/>
                      <a:pt x="208" y="215"/>
                    </a:cubicBezTo>
                    <a:cubicBezTo>
                      <a:pt x="208" y="215"/>
                      <a:pt x="208" y="215"/>
                      <a:pt x="208" y="215"/>
                    </a:cubicBezTo>
                    <a:cubicBezTo>
                      <a:pt x="208" y="215"/>
                      <a:pt x="208" y="215"/>
                      <a:pt x="208" y="215"/>
                    </a:cubicBezTo>
                    <a:cubicBezTo>
                      <a:pt x="209" y="215"/>
                      <a:pt x="209" y="215"/>
                      <a:pt x="209" y="215"/>
                    </a:cubicBezTo>
                    <a:cubicBezTo>
                      <a:pt x="209" y="215"/>
                      <a:pt x="209" y="215"/>
                      <a:pt x="209" y="215"/>
                    </a:cubicBezTo>
                    <a:close/>
                    <a:moveTo>
                      <a:pt x="198" y="327"/>
                    </a:moveTo>
                    <a:cubicBezTo>
                      <a:pt x="186" y="316"/>
                      <a:pt x="186" y="316"/>
                      <a:pt x="186" y="316"/>
                    </a:cubicBezTo>
                    <a:cubicBezTo>
                      <a:pt x="186" y="288"/>
                      <a:pt x="186" y="288"/>
                      <a:pt x="186" y="288"/>
                    </a:cubicBezTo>
                    <a:cubicBezTo>
                      <a:pt x="196" y="298"/>
                      <a:pt x="196" y="298"/>
                      <a:pt x="196" y="298"/>
                    </a:cubicBezTo>
                    <a:cubicBezTo>
                      <a:pt x="198" y="297"/>
                      <a:pt x="198" y="297"/>
                      <a:pt x="198" y="297"/>
                    </a:cubicBezTo>
                    <a:cubicBezTo>
                      <a:pt x="198" y="327"/>
                      <a:pt x="198" y="327"/>
                      <a:pt x="198" y="327"/>
                    </a:cubicBezTo>
                    <a:close/>
                    <a:moveTo>
                      <a:pt x="186" y="58"/>
                    </a:moveTo>
                    <a:cubicBezTo>
                      <a:pt x="198" y="69"/>
                      <a:pt x="198" y="69"/>
                      <a:pt x="198" y="69"/>
                    </a:cubicBez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91" y="112"/>
                      <a:pt x="191" y="112"/>
                      <a:pt x="191" y="112"/>
                    </a:cubicBezTo>
                    <a:cubicBezTo>
                      <a:pt x="198" y="118"/>
                      <a:pt x="198" y="118"/>
                      <a:pt x="198" y="118"/>
                    </a:cubicBezTo>
                    <a:cubicBezTo>
                      <a:pt x="198" y="143"/>
                      <a:pt x="198" y="143"/>
                      <a:pt x="198" y="143"/>
                    </a:cubicBezTo>
                    <a:cubicBezTo>
                      <a:pt x="186" y="131"/>
                      <a:pt x="186" y="131"/>
                      <a:pt x="186" y="131"/>
                    </a:cubicBezTo>
                    <a:cubicBezTo>
                      <a:pt x="186" y="95"/>
                      <a:pt x="186" y="95"/>
                      <a:pt x="186" y="95"/>
                    </a:cubicBezTo>
                    <a:cubicBezTo>
                      <a:pt x="191" y="91"/>
                      <a:pt x="191" y="91"/>
                      <a:pt x="191" y="91"/>
                    </a:cubicBezTo>
                    <a:cubicBezTo>
                      <a:pt x="186" y="86"/>
                      <a:pt x="186" y="86"/>
                      <a:pt x="186" y="86"/>
                    </a:cubicBezTo>
                    <a:cubicBezTo>
                      <a:pt x="186" y="58"/>
                      <a:pt x="186" y="58"/>
                      <a:pt x="186" y="58"/>
                    </a:cubicBezTo>
                    <a:close/>
                    <a:moveTo>
                      <a:pt x="198" y="155"/>
                    </a:moveTo>
                    <a:cubicBezTo>
                      <a:pt x="198" y="176"/>
                      <a:pt x="198" y="176"/>
                      <a:pt x="198" y="176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1" y="183"/>
                      <a:pt x="191" y="183"/>
                      <a:pt x="191" y="183"/>
                    </a:cubicBezTo>
                    <a:cubicBezTo>
                      <a:pt x="191" y="183"/>
                      <a:pt x="191" y="183"/>
                      <a:pt x="191" y="183"/>
                    </a:cubicBezTo>
                    <a:cubicBezTo>
                      <a:pt x="191" y="183"/>
                      <a:pt x="191" y="183"/>
                      <a:pt x="191" y="183"/>
                    </a:cubicBezTo>
                    <a:cubicBezTo>
                      <a:pt x="191" y="183"/>
                      <a:pt x="191" y="183"/>
                      <a:pt x="191" y="183"/>
                    </a:cubicBezTo>
                    <a:cubicBezTo>
                      <a:pt x="191" y="183"/>
                      <a:pt x="191" y="183"/>
                      <a:pt x="191" y="183"/>
                    </a:cubicBezTo>
                    <a:cubicBezTo>
                      <a:pt x="191" y="183"/>
                      <a:pt x="191" y="183"/>
                      <a:pt x="191" y="183"/>
                    </a:cubicBezTo>
                    <a:cubicBezTo>
                      <a:pt x="191" y="183"/>
                      <a:pt x="191" y="183"/>
                      <a:pt x="191" y="183"/>
                    </a:cubicBezTo>
                    <a:cubicBezTo>
                      <a:pt x="190" y="183"/>
                      <a:pt x="190" y="183"/>
                      <a:pt x="190" y="183"/>
                    </a:cubicBezTo>
                    <a:cubicBezTo>
                      <a:pt x="190" y="184"/>
                      <a:pt x="190" y="184"/>
                      <a:pt x="190" y="184"/>
                    </a:cubicBezTo>
                    <a:cubicBezTo>
                      <a:pt x="190" y="184"/>
                      <a:pt x="190" y="184"/>
                      <a:pt x="190" y="184"/>
                    </a:cubicBezTo>
                    <a:cubicBezTo>
                      <a:pt x="190" y="184"/>
                      <a:pt x="190" y="184"/>
                      <a:pt x="190" y="184"/>
                    </a:cubicBezTo>
                    <a:cubicBezTo>
                      <a:pt x="190" y="184"/>
                      <a:pt x="190" y="184"/>
                      <a:pt x="190" y="184"/>
                    </a:cubicBezTo>
                    <a:cubicBezTo>
                      <a:pt x="190" y="184"/>
                      <a:pt x="190" y="184"/>
                      <a:pt x="190" y="184"/>
                    </a:cubicBezTo>
                    <a:cubicBezTo>
                      <a:pt x="190" y="184"/>
                      <a:pt x="190" y="184"/>
                      <a:pt x="190" y="184"/>
                    </a:cubicBezTo>
                    <a:cubicBezTo>
                      <a:pt x="189" y="184"/>
                      <a:pt x="189" y="184"/>
                      <a:pt x="189" y="184"/>
                    </a:cubicBezTo>
                    <a:cubicBezTo>
                      <a:pt x="189" y="185"/>
                      <a:pt x="189" y="185"/>
                      <a:pt x="189" y="185"/>
                    </a:cubicBezTo>
                    <a:cubicBezTo>
                      <a:pt x="189" y="185"/>
                      <a:pt x="189" y="185"/>
                      <a:pt x="189" y="185"/>
                    </a:cubicBezTo>
                    <a:cubicBezTo>
                      <a:pt x="189" y="185"/>
                      <a:pt x="189" y="185"/>
                      <a:pt x="189" y="185"/>
                    </a:cubicBezTo>
                    <a:cubicBezTo>
                      <a:pt x="189" y="185"/>
                      <a:pt x="189" y="185"/>
                      <a:pt x="189" y="185"/>
                    </a:cubicBezTo>
                    <a:cubicBezTo>
                      <a:pt x="189" y="185"/>
                      <a:pt x="189" y="185"/>
                      <a:pt x="189" y="185"/>
                    </a:cubicBezTo>
                    <a:cubicBezTo>
                      <a:pt x="189" y="185"/>
                      <a:pt x="189" y="185"/>
                      <a:pt x="189" y="185"/>
                    </a:cubicBezTo>
                    <a:cubicBezTo>
                      <a:pt x="189" y="185"/>
                      <a:pt x="189" y="185"/>
                      <a:pt x="189" y="185"/>
                    </a:cubicBezTo>
                    <a:cubicBezTo>
                      <a:pt x="188" y="186"/>
                      <a:pt x="188" y="186"/>
                      <a:pt x="188" y="186"/>
                    </a:cubicBezTo>
                    <a:cubicBezTo>
                      <a:pt x="188" y="186"/>
                      <a:pt x="188" y="186"/>
                      <a:pt x="188" y="186"/>
                    </a:cubicBezTo>
                    <a:cubicBezTo>
                      <a:pt x="188" y="186"/>
                      <a:pt x="188" y="186"/>
                      <a:pt x="188" y="186"/>
                    </a:cubicBezTo>
                    <a:cubicBezTo>
                      <a:pt x="188" y="186"/>
                      <a:pt x="188" y="186"/>
                      <a:pt x="188" y="186"/>
                    </a:cubicBezTo>
                    <a:cubicBezTo>
                      <a:pt x="188" y="186"/>
                      <a:pt x="188" y="186"/>
                      <a:pt x="188" y="186"/>
                    </a:cubicBezTo>
                    <a:cubicBezTo>
                      <a:pt x="188" y="186"/>
                      <a:pt x="188" y="186"/>
                      <a:pt x="188" y="186"/>
                    </a:cubicBezTo>
                    <a:cubicBezTo>
                      <a:pt x="188" y="186"/>
                      <a:pt x="188" y="186"/>
                      <a:pt x="188" y="186"/>
                    </a:cubicBezTo>
                    <a:cubicBezTo>
                      <a:pt x="188" y="186"/>
                      <a:pt x="188" y="186"/>
                      <a:pt x="188" y="186"/>
                    </a:cubicBezTo>
                    <a:cubicBezTo>
                      <a:pt x="187" y="187"/>
                      <a:pt x="187" y="187"/>
                      <a:pt x="187" y="187"/>
                    </a:cubicBezTo>
                    <a:cubicBezTo>
                      <a:pt x="187" y="187"/>
                      <a:pt x="187" y="187"/>
                      <a:pt x="187" y="187"/>
                    </a:cubicBezTo>
                    <a:cubicBezTo>
                      <a:pt x="187" y="187"/>
                      <a:pt x="187" y="187"/>
                      <a:pt x="187" y="187"/>
                    </a:cubicBezTo>
                    <a:cubicBezTo>
                      <a:pt x="187" y="187"/>
                      <a:pt x="187" y="187"/>
                      <a:pt x="187" y="187"/>
                    </a:cubicBezTo>
                    <a:cubicBezTo>
                      <a:pt x="187" y="187"/>
                      <a:pt x="187" y="187"/>
                      <a:pt x="187" y="187"/>
                    </a:cubicBezTo>
                    <a:cubicBezTo>
                      <a:pt x="187" y="187"/>
                      <a:pt x="187" y="187"/>
                      <a:pt x="187" y="187"/>
                    </a:cubicBezTo>
                    <a:cubicBezTo>
                      <a:pt x="187" y="187"/>
                      <a:pt x="187" y="187"/>
                      <a:pt x="187" y="187"/>
                    </a:cubicBezTo>
                    <a:cubicBezTo>
                      <a:pt x="186" y="187"/>
                      <a:pt x="186" y="187"/>
                      <a:pt x="186" y="187"/>
                    </a:cubicBez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86" y="152"/>
                      <a:pt x="186" y="152"/>
                      <a:pt x="186" y="152"/>
                    </a:cubicBezTo>
                    <a:cubicBezTo>
                      <a:pt x="194" y="159"/>
                      <a:pt x="194" y="159"/>
                      <a:pt x="194" y="159"/>
                    </a:cubicBezTo>
                    <a:cubicBezTo>
                      <a:pt x="198" y="155"/>
                      <a:pt x="198" y="155"/>
                      <a:pt x="198" y="155"/>
                    </a:cubicBezTo>
                    <a:close/>
                    <a:moveTo>
                      <a:pt x="198" y="226"/>
                    </a:moveTo>
                    <a:cubicBezTo>
                      <a:pt x="198" y="247"/>
                      <a:pt x="198" y="247"/>
                      <a:pt x="198" y="247"/>
                    </a:cubicBezTo>
                    <a:cubicBezTo>
                      <a:pt x="198" y="247"/>
                      <a:pt x="198" y="247"/>
                      <a:pt x="198" y="247"/>
                    </a:cubicBezTo>
                    <a:cubicBezTo>
                      <a:pt x="197" y="248"/>
                      <a:pt x="197" y="248"/>
                      <a:pt x="197" y="248"/>
                    </a:cubicBezTo>
                    <a:cubicBezTo>
                      <a:pt x="197" y="248"/>
                      <a:pt x="197" y="248"/>
                      <a:pt x="197" y="248"/>
                    </a:cubicBezTo>
                    <a:cubicBezTo>
                      <a:pt x="197" y="248"/>
                      <a:pt x="197" y="248"/>
                      <a:pt x="197" y="248"/>
                    </a:cubicBezTo>
                    <a:cubicBezTo>
                      <a:pt x="197" y="248"/>
                      <a:pt x="197" y="248"/>
                      <a:pt x="197" y="248"/>
                    </a:cubicBezTo>
                    <a:cubicBezTo>
                      <a:pt x="197" y="248"/>
                      <a:pt x="197" y="248"/>
                      <a:pt x="197" y="248"/>
                    </a:cubicBezTo>
                    <a:cubicBezTo>
                      <a:pt x="197" y="248"/>
                      <a:pt x="197" y="248"/>
                      <a:pt x="197" y="248"/>
                    </a:cubicBezTo>
                    <a:cubicBezTo>
                      <a:pt x="197" y="248"/>
                      <a:pt x="197" y="248"/>
                      <a:pt x="197" y="248"/>
                    </a:cubicBezTo>
                    <a:cubicBezTo>
                      <a:pt x="196" y="249"/>
                      <a:pt x="196" y="249"/>
                      <a:pt x="196" y="249"/>
                    </a:cubicBezTo>
                    <a:cubicBezTo>
                      <a:pt x="196" y="249"/>
                      <a:pt x="196" y="249"/>
                      <a:pt x="196" y="249"/>
                    </a:cubicBezTo>
                    <a:cubicBezTo>
                      <a:pt x="196" y="249"/>
                      <a:pt x="196" y="249"/>
                      <a:pt x="196" y="249"/>
                    </a:cubicBezTo>
                    <a:cubicBezTo>
                      <a:pt x="196" y="249"/>
                      <a:pt x="196" y="249"/>
                      <a:pt x="196" y="249"/>
                    </a:cubicBezTo>
                    <a:cubicBezTo>
                      <a:pt x="196" y="249"/>
                      <a:pt x="196" y="249"/>
                      <a:pt x="196" y="249"/>
                    </a:cubicBezTo>
                    <a:cubicBezTo>
                      <a:pt x="196" y="249"/>
                      <a:pt x="196" y="249"/>
                      <a:pt x="196" y="249"/>
                    </a:cubicBezTo>
                    <a:cubicBezTo>
                      <a:pt x="196" y="249"/>
                      <a:pt x="196" y="249"/>
                      <a:pt x="196" y="249"/>
                    </a:cubicBezTo>
                    <a:cubicBezTo>
                      <a:pt x="195" y="249"/>
                      <a:pt x="195" y="249"/>
                      <a:pt x="195" y="249"/>
                    </a:cubicBezTo>
                    <a:cubicBezTo>
                      <a:pt x="195" y="250"/>
                      <a:pt x="195" y="250"/>
                      <a:pt x="195" y="250"/>
                    </a:cubicBezTo>
                    <a:cubicBezTo>
                      <a:pt x="195" y="250"/>
                      <a:pt x="195" y="250"/>
                      <a:pt x="195" y="250"/>
                    </a:cubicBezTo>
                    <a:cubicBezTo>
                      <a:pt x="195" y="250"/>
                      <a:pt x="195" y="250"/>
                      <a:pt x="195" y="250"/>
                    </a:cubicBezTo>
                    <a:cubicBezTo>
                      <a:pt x="195" y="250"/>
                      <a:pt x="195" y="250"/>
                      <a:pt x="195" y="250"/>
                    </a:cubicBezTo>
                    <a:cubicBezTo>
                      <a:pt x="195" y="250"/>
                      <a:pt x="195" y="250"/>
                      <a:pt x="195" y="250"/>
                    </a:cubicBezTo>
                    <a:cubicBezTo>
                      <a:pt x="195" y="250"/>
                      <a:pt x="195" y="250"/>
                      <a:pt x="195" y="250"/>
                    </a:cubicBezTo>
                    <a:cubicBezTo>
                      <a:pt x="194" y="250"/>
                      <a:pt x="194" y="250"/>
                      <a:pt x="194" y="250"/>
                    </a:cubicBezTo>
                    <a:cubicBezTo>
                      <a:pt x="194" y="251"/>
                      <a:pt x="194" y="251"/>
                      <a:pt x="194" y="251"/>
                    </a:cubicBezTo>
                    <a:cubicBezTo>
                      <a:pt x="186" y="259"/>
                      <a:pt x="186" y="259"/>
                      <a:pt x="186" y="259"/>
                    </a:cubicBezTo>
                    <a:cubicBezTo>
                      <a:pt x="186" y="237"/>
                      <a:pt x="186" y="237"/>
                      <a:pt x="186" y="237"/>
                    </a:cubicBezTo>
                    <a:lnTo>
                      <a:pt x="198" y="226"/>
                    </a:lnTo>
                    <a:close/>
                    <a:moveTo>
                      <a:pt x="186" y="316"/>
                    </a:moveTo>
                    <a:cubicBezTo>
                      <a:pt x="175" y="304"/>
                      <a:pt x="175" y="304"/>
                      <a:pt x="175" y="304"/>
                    </a:cubicBezTo>
                    <a:cubicBezTo>
                      <a:pt x="175" y="276"/>
                      <a:pt x="175" y="276"/>
                      <a:pt x="175" y="276"/>
                    </a:cubicBezTo>
                    <a:cubicBezTo>
                      <a:pt x="186" y="288"/>
                      <a:pt x="186" y="288"/>
                      <a:pt x="186" y="288"/>
                    </a:cubicBezTo>
                    <a:cubicBezTo>
                      <a:pt x="186" y="316"/>
                      <a:pt x="186" y="316"/>
                      <a:pt x="186" y="316"/>
                    </a:cubicBezTo>
                    <a:close/>
                    <a:moveTo>
                      <a:pt x="175" y="46"/>
                    </a:moveTo>
                    <a:cubicBezTo>
                      <a:pt x="186" y="58"/>
                      <a:pt x="186" y="58"/>
                      <a:pt x="186" y="58"/>
                    </a:cubicBezTo>
                    <a:cubicBezTo>
                      <a:pt x="186" y="86"/>
                      <a:pt x="186" y="86"/>
                      <a:pt x="186" y="86"/>
                    </a:cubicBezTo>
                    <a:cubicBezTo>
                      <a:pt x="175" y="75"/>
                      <a:pt x="175" y="75"/>
                      <a:pt x="175" y="75"/>
                    </a:cubicBezTo>
                    <a:cubicBezTo>
                      <a:pt x="175" y="46"/>
                      <a:pt x="175" y="46"/>
                      <a:pt x="175" y="46"/>
                    </a:cubicBezTo>
                    <a:close/>
                    <a:moveTo>
                      <a:pt x="186" y="95"/>
                    </a:moveTo>
                    <a:cubicBezTo>
                      <a:pt x="186" y="131"/>
                      <a:pt x="186" y="131"/>
                      <a:pt x="186" y="131"/>
                    </a:cubicBezTo>
                    <a:cubicBezTo>
                      <a:pt x="179" y="124"/>
                      <a:pt x="179" y="124"/>
                      <a:pt x="179" y="124"/>
                    </a:cubicBezTo>
                    <a:cubicBezTo>
                      <a:pt x="175" y="128"/>
                      <a:pt x="175" y="128"/>
                      <a:pt x="175" y="128"/>
                    </a:cubicBezTo>
                    <a:cubicBezTo>
                      <a:pt x="175" y="107"/>
                      <a:pt x="175" y="107"/>
                      <a:pt x="175" y="107"/>
                    </a:cubicBezTo>
                    <a:cubicBezTo>
                      <a:pt x="186" y="95"/>
                      <a:pt x="186" y="95"/>
                      <a:pt x="186" y="95"/>
                    </a:cubicBezTo>
                    <a:close/>
                    <a:moveTo>
                      <a:pt x="186" y="152"/>
                    </a:move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85" y="188"/>
                      <a:pt x="185" y="188"/>
                      <a:pt x="185" y="188"/>
                    </a:cubicBezTo>
                    <a:cubicBezTo>
                      <a:pt x="185" y="189"/>
                      <a:pt x="185" y="189"/>
                      <a:pt x="185" y="189"/>
                    </a:cubicBezTo>
                    <a:cubicBezTo>
                      <a:pt x="185" y="189"/>
                      <a:pt x="185" y="189"/>
                      <a:pt x="185" y="189"/>
                    </a:cubicBezTo>
                    <a:cubicBezTo>
                      <a:pt x="185" y="189"/>
                      <a:pt x="185" y="189"/>
                      <a:pt x="185" y="189"/>
                    </a:cubicBezTo>
                    <a:cubicBezTo>
                      <a:pt x="185" y="189"/>
                      <a:pt x="185" y="189"/>
                      <a:pt x="185" y="189"/>
                    </a:cubicBezTo>
                    <a:cubicBezTo>
                      <a:pt x="185" y="189"/>
                      <a:pt x="185" y="189"/>
                      <a:pt x="185" y="189"/>
                    </a:cubicBezTo>
                    <a:cubicBezTo>
                      <a:pt x="185" y="189"/>
                      <a:pt x="185" y="189"/>
                      <a:pt x="185" y="189"/>
                    </a:cubicBezTo>
                    <a:cubicBezTo>
                      <a:pt x="185" y="189"/>
                      <a:pt x="185" y="189"/>
                      <a:pt x="185" y="189"/>
                    </a:cubicBezTo>
                    <a:cubicBezTo>
                      <a:pt x="184" y="190"/>
                      <a:pt x="184" y="190"/>
                      <a:pt x="184" y="190"/>
                    </a:cubicBezTo>
                    <a:cubicBezTo>
                      <a:pt x="184" y="190"/>
                      <a:pt x="184" y="190"/>
                      <a:pt x="184" y="190"/>
                    </a:cubicBezTo>
                    <a:cubicBezTo>
                      <a:pt x="184" y="190"/>
                      <a:pt x="184" y="190"/>
                      <a:pt x="184" y="190"/>
                    </a:cubicBezTo>
                    <a:cubicBezTo>
                      <a:pt x="184" y="190"/>
                      <a:pt x="184" y="190"/>
                      <a:pt x="184" y="190"/>
                    </a:cubicBezTo>
                    <a:cubicBezTo>
                      <a:pt x="184" y="190"/>
                      <a:pt x="184" y="190"/>
                      <a:pt x="184" y="190"/>
                    </a:cubicBezTo>
                    <a:cubicBezTo>
                      <a:pt x="184" y="190"/>
                      <a:pt x="184" y="190"/>
                      <a:pt x="184" y="190"/>
                    </a:cubicBezTo>
                    <a:cubicBezTo>
                      <a:pt x="184" y="190"/>
                      <a:pt x="184" y="190"/>
                      <a:pt x="184" y="190"/>
                    </a:cubicBezTo>
                    <a:cubicBezTo>
                      <a:pt x="183" y="190"/>
                      <a:pt x="183" y="190"/>
                      <a:pt x="183" y="190"/>
                    </a:cubicBezTo>
                    <a:cubicBezTo>
                      <a:pt x="183" y="191"/>
                      <a:pt x="183" y="191"/>
                      <a:pt x="183" y="191"/>
                    </a:cubicBezTo>
                    <a:cubicBezTo>
                      <a:pt x="183" y="191"/>
                      <a:pt x="183" y="191"/>
                      <a:pt x="183" y="191"/>
                    </a:cubicBezTo>
                    <a:cubicBezTo>
                      <a:pt x="183" y="191"/>
                      <a:pt x="183" y="191"/>
                      <a:pt x="183" y="191"/>
                    </a:cubicBezTo>
                    <a:cubicBezTo>
                      <a:pt x="183" y="191"/>
                      <a:pt x="183" y="191"/>
                      <a:pt x="183" y="191"/>
                    </a:cubicBezTo>
                    <a:cubicBezTo>
                      <a:pt x="183" y="191"/>
                      <a:pt x="183" y="191"/>
                      <a:pt x="183" y="191"/>
                    </a:cubicBezTo>
                    <a:cubicBezTo>
                      <a:pt x="183" y="191"/>
                      <a:pt x="183" y="191"/>
                      <a:pt x="183" y="191"/>
                    </a:cubicBezTo>
                    <a:cubicBezTo>
                      <a:pt x="182" y="191"/>
                      <a:pt x="182" y="191"/>
                      <a:pt x="182" y="191"/>
                    </a:cubicBezTo>
                    <a:cubicBezTo>
                      <a:pt x="182" y="192"/>
                      <a:pt x="182" y="192"/>
                      <a:pt x="182" y="192"/>
                    </a:cubicBezTo>
                    <a:cubicBezTo>
                      <a:pt x="182" y="192"/>
                      <a:pt x="182" y="192"/>
                      <a:pt x="182" y="192"/>
                    </a:cubicBezTo>
                    <a:cubicBezTo>
                      <a:pt x="182" y="192"/>
                      <a:pt x="182" y="192"/>
                      <a:pt x="182" y="192"/>
                    </a:cubicBezTo>
                    <a:cubicBezTo>
                      <a:pt x="182" y="192"/>
                      <a:pt x="182" y="192"/>
                      <a:pt x="182" y="192"/>
                    </a:cubicBezTo>
                    <a:cubicBezTo>
                      <a:pt x="182" y="192"/>
                      <a:pt x="182" y="192"/>
                      <a:pt x="182" y="192"/>
                    </a:cubicBezTo>
                    <a:cubicBezTo>
                      <a:pt x="182" y="192"/>
                      <a:pt x="182" y="192"/>
                      <a:pt x="182" y="192"/>
                    </a:cubicBezTo>
                    <a:cubicBezTo>
                      <a:pt x="182" y="192"/>
                      <a:pt x="182" y="192"/>
                      <a:pt x="182" y="192"/>
                    </a:cubicBezTo>
                    <a:cubicBezTo>
                      <a:pt x="175" y="199"/>
                      <a:pt x="175" y="199"/>
                      <a:pt x="175" y="199"/>
                    </a:cubicBezTo>
                    <a:cubicBezTo>
                      <a:pt x="175" y="177"/>
                      <a:pt x="175" y="177"/>
                      <a:pt x="175" y="177"/>
                    </a:cubicBezTo>
                    <a:cubicBezTo>
                      <a:pt x="181" y="171"/>
                      <a:pt x="181" y="171"/>
                      <a:pt x="181" y="171"/>
                    </a:cubicBezTo>
                    <a:cubicBezTo>
                      <a:pt x="175" y="165"/>
                      <a:pt x="175" y="165"/>
                      <a:pt x="175" y="165"/>
                    </a:cubicBezTo>
                    <a:cubicBezTo>
                      <a:pt x="175" y="140"/>
                      <a:pt x="175" y="140"/>
                      <a:pt x="175" y="140"/>
                    </a:cubicBezTo>
                    <a:cubicBezTo>
                      <a:pt x="186" y="152"/>
                      <a:pt x="186" y="152"/>
                      <a:pt x="186" y="152"/>
                    </a:cubicBezTo>
                    <a:close/>
                    <a:moveTo>
                      <a:pt x="186" y="237"/>
                    </a:moveTo>
                    <a:cubicBezTo>
                      <a:pt x="186" y="259"/>
                      <a:pt x="186" y="259"/>
                      <a:pt x="186" y="259"/>
                    </a:cubicBezTo>
                    <a:cubicBezTo>
                      <a:pt x="175" y="270"/>
                      <a:pt x="175" y="270"/>
                      <a:pt x="175" y="270"/>
                    </a:cubicBezTo>
                    <a:cubicBezTo>
                      <a:pt x="175" y="231"/>
                      <a:pt x="175" y="231"/>
                      <a:pt x="175" y="231"/>
                    </a:cubicBezTo>
                    <a:cubicBezTo>
                      <a:pt x="184" y="240"/>
                      <a:pt x="184" y="240"/>
                      <a:pt x="184" y="240"/>
                    </a:cubicBezTo>
                    <a:lnTo>
                      <a:pt x="186" y="237"/>
                    </a:lnTo>
                    <a:close/>
                    <a:moveTo>
                      <a:pt x="175" y="304"/>
                    </a:moveTo>
                    <a:cubicBezTo>
                      <a:pt x="169" y="298"/>
                      <a:pt x="169" y="298"/>
                      <a:pt x="169" y="298"/>
                    </a:cubicBezTo>
                    <a:cubicBezTo>
                      <a:pt x="164" y="293"/>
                      <a:pt x="164" y="293"/>
                      <a:pt x="164" y="293"/>
                    </a:cubicBezTo>
                    <a:cubicBezTo>
                      <a:pt x="164" y="260"/>
                      <a:pt x="164" y="260"/>
                      <a:pt x="164" y="260"/>
                    </a:cubicBezTo>
                    <a:cubicBezTo>
                      <a:pt x="171" y="252"/>
                      <a:pt x="171" y="252"/>
                      <a:pt x="171" y="252"/>
                    </a:cubicBezTo>
                    <a:cubicBezTo>
                      <a:pt x="164" y="244"/>
                      <a:pt x="164" y="244"/>
                      <a:pt x="164" y="244"/>
                    </a:cubicBezTo>
                    <a:cubicBezTo>
                      <a:pt x="164" y="219"/>
                      <a:pt x="164" y="219"/>
                      <a:pt x="164" y="219"/>
                    </a:cubicBezTo>
                    <a:cubicBezTo>
                      <a:pt x="175" y="231"/>
                      <a:pt x="175" y="231"/>
                      <a:pt x="175" y="231"/>
                    </a:cubicBezTo>
                    <a:cubicBezTo>
                      <a:pt x="175" y="270"/>
                      <a:pt x="175" y="270"/>
                      <a:pt x="175" y="270"/>
                    </a:cubicBezTo>
                    <a:cubicBezTo>
                      <a:pt x="172" y="273"/>
                      <a:pt x="172" y="273"/>
                      <a:pt x="172" y="273"/>
                    </a:cubicBezTo>
                    <a:cubicBezTo>
                      <a:pt x="175" y="276"/>
                      <a:pt x="175" y="276"/>
                      <a:pt x="175" y="276"/>
                    </a:cubicBezTo>
                    <a:cubicBezTo>
                      <a:pt x="175" y="304"/>
                      <a:pt x="175" y="304"/>
                      <a:pt x="175" y="304"/>
                    </a:cubicBezTo>
                    <a:close/>
                    <a:moveTo>
                      <a:pt x="164" y="35"/>
                    </a:moveTo>
                    <a:cubicBezTo>
                      <a:pt x="175" y="46"/>
                      <a:pt x="175" y="46"/>
                      <a:pt x="175" y="46"/>
                    </a:cubicBezTo>
                    <a:cubicBezTo>
                      <a:pt x="175" y="75"/>
                      <a:pt x="175" y="75"/>
                      <a:pt x="175" y="75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64" y="68"/>
                      <a:pt x="164" y="68"/>
                      <a:pt x="164" y="68"/>
                    </a:cubicBezTo>
                    <a:cubicBezTo>
                      <a:pt x="164" y="35"/>
                      <a:pt x="164" y="35"/>
                      <a:pt x="164" y="35"/>
                    </a:cubicBezTo>
                    <a:close/>
                    <a:moveTo>
                      <a:pt x="175" y="107"/>
                    </a:moveTo>
                    <a:cubicBezTo>
                      <a:pt x="175" y="128"/>
                      <a:pt x="175" y="128"/>
                      <a:pt x="175" y="128"/>
                    </a:cubicBezTo>
                    <a:cubicBezTo>
                      <a:pt x="169" y="134"/>
                      <a:pt x="169" y="134"/>
                      <a:pt x="169" y="134"/>
                    </a:cubicBezTo>
                    <a:cubicBezTo>
                      <a:pt x="175" y="140"/>
                      <a:pt x="175" y="140"/>
                      <a:pt x="175" y="140"/>
                    </a:cubicBezTo>
                    <a:cubicBezTo>
                      <a:pt x="175" y="165"/>
                      <a:pt x="175" y="165"/>
                      <a:pt x="175" y="165"/>
                    </a:cubicBezTo>
                    <a:cubicBezTo>
                      <a:pt x="164" y="154"/>
                      <a:pt x="164" y="154"/>
                      <a:pt x="164" y="154"/>
                    </a:cubicBezTo>
                    <a:cubicBezTo>
                      <a:pt x="164" y="118"/>
                      <a:pt x="164" y="118"/>
                      <a:pt x="164" y="118"/>
                    </a:cubicBezTo>
                    <a:cubicBezTo>
                      <a:pt x="164" y="118"/>
                      <a:pt x="164" y="118"/>
                      <a:pt x="164" y="118"/>
                    </a:cubicBezTo>
                    <a:cubicBezTo>
                      <a:pt x="164" y="118"/>
                      <a:pt x="164" y="118"/>
                      <a:pt x="164" y="118"/>
                    </a:cubicBezTo>
                    <a:cubicBezTo>
                      <a:pt x="164" y="117"/>
                      <a:pt x="164" y="117"/>
                      <a:pt x="164" y="117"/>
                    </a:cubicBezTo>
                    <a:cubicBezTo>
                      <a:pt x="164" y="117"/>
                      <a:pt x="164" y="117"/>
                      <a:pt x="164" y="117"/>
                    </a:cubicBezTo>
                    <a:cubicBezTo>
                      <a:pt x="164" y="117"/>
                      <a:pt x="164" y="117"/>
                      <a:pt x="164" y="117"/>
                    </a:cubicBezTo>
                    <a:cubicBezTo>
                      <a:pt x="164" y="117"/>
                      <a:pt x="164" y="117"/>
                      <a:pt x="164" y="117"/>
                    </a:cubicBezTo>
                    <a:cubicBezTo>
                      <a:pt x="164" y="117"/>
                      <a:pt x="164" y="117"/>
                      <a:pt x="164" y="117"/>
                    </a:cubicBezTo>
                    <a:cubicBezTo>
                      <a:pt x="165" y="117"/>
                      <a:pt x="165" y="117"/>
                      <a:pt x="165" y="117"/>
                    </a:cubicBezTo>
                    <a:cubicBezTo>
                      <a:pt x="165" y="117"/>
                      <a:pt x="165" y="117"/>
                      <a:pt x="165" y="117"/>
                    </a:cubicBezTo>
                    <a:cubicBezTo>
                      <a:pt x="165" y="117"/>
                      <a:pt x="165" y="117"/>
                      <a:pt x="165" y="117"/>
                    </a:cubicBezTo>
                    <a:cubicBezTo>
                      <a:pt x="165" y="117"/>
                      <a:pt x="165" y="117"/>
                      <a:pt x="165" y="117"/>
                    </a:cubicBezTo>
                    <a:cubicBezTo>
                      <a:pt x="165" y="116"/>
                      <a:pt x="165" y="116"/>
                      <a:pt x="165" y="116"/>
                    </a:cubicBezTo>
                    <a:cubicBezTo>
                      <a:pt x="165" y="116"/>
                      <a:pt x="165" y="116"/>
                      <a:pt x="165" y="116"/>
                    </a:cubicBezTo>
                    <a:cubicBezTo>
                      <a:pt x="165" y="116"/>
                      <a:pt x="165" y="116"/>
                      <a:pt x="165" y="116"/>
                    </a:cubicBezTo>
                    <a:cubicBezTo>
                      <a:pt x="166" y="116"/>
                      <a:pt x="166" y="116"/>
                      <a:pt x="166" y="116"/>
                    </a:cubicBezTo>
                    <a:cubicBezTo>
                      <a:pt x="166" y="116"/>
                      <a:pt x="166" y="116"/>
                      <a:pt x="166" y="116"/>
                    </a:cubicBezTo>
                    <a:cubicBezTo>
                      <a:pt x="166" y="116"/>
                      <a:pt x="166" y="116"/>
                      <a:pt x="166" y="116"/>
                    </a:cubicBezTo>
                    <a:cubicBezTo>
                      <a:pt x="166" y="116"/>
                      <a:pt x="166" y="116"/>
                      <a:pt x="166" y="116"/>
                    </a:cubicBezTo>
                    <a:cubicBezTo>
                      <a:pt x="166" y="115"/>
                      <a:pt x="166" y="115"/>
                      <a:pt x="166" y="115"/>
                    </a:cubicBezTo>
                    <a:cubicBezTo>
                      <a:pt x="166" y="115"/>
                      <a:pt x="166" y="115"/>
                      <a:pt x="166" y="115"/>
                    </a:cubicBezTo>
                    <a:cubicBezTo>
                      <a:pt x="166" y="115"/>
                      <a:pt x="166" y="115"/>
                      <a:pt x="166" y="115"/>
                    </a:cubicBezTo>
                    <a:cubicBezTo>
                      <a:pt x="167" y="115"/>
                      <a:pt x="167" y="115"/>
                      <a:pt x="167" y="115"/>
                    </a:cubicBezTo>
                    <a:cubicBezTo>
                      <a:pt x="167" y="115"/>
                      <a:pt x="167" y="115"/>
                      <a:pt x="167" y="115"/>
                    </a:cubicBezTo>
                    <a:cubicBezTo>
                      <a:pt x="167" y="115"/>
                      <a:pt x="167" y="115"/>
                      <a:pt x="167" y="115"/>
                    </a:cubicBezTo>
                    <a:cubicBezTo>
                      <a:pt x="167" y="115"/>
                      <a:pt x="167" y="115"/>
                      <a:pt x="167" y="115"/>
                    </a:cubicBezTo>
                    <a:cubicBezTo>
                      <a:pt x="167" y="114"/>
                      <a:pt x="167" y="114"/>
                      <a:pt x="167" y="114"/>
                    </a:cubicBezTo>
                    <a:cubicBezTo>
                      <a:pt x="167" y="114"/>
                      <a:pt x="167" y="114"/>
                      <a:pt x="167" y="114"/>
                    </a:cubicBezTo>
                    <a:cubicBezTo>
                      <a:pt x="167" y="114"/>
                      <a:pt x="167" y="114"/>
                      <a:pt x="167" y="114"/>
                    </a:cubicBezTo>
                    <a:cubicBezTo>
                      <a:pt x="167" y="114"/>
                      <a:pt x="167" y="114"/>
                      <a:pt x="167" y="114"/>
                    </a:cubicBezTo>
                    <a:cubicBezTo>
                      <a:pt x="167" y="114"/>
                      <a:pt x="167" y="114"/>
                      <a:pt x="167" y="114"/>
                    </a:cubicBez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68" y="113"/>
                      <a:pt x="168" y="113"/>
                      <a:pt x="168" y="113"/>
                    </a:cubicBezTo>
                    <a:cubicBezTo>
                      <a:pt x="168" y="113"/>
                      <a:pt x="168" y="113"/>
                      <a:pt x="168" y="113"/>
                    </a:cubicBezTo>
                    <a:cubicBezTo>
                      <a:pt x="168" y="113"/>
                      <a:pt x="168" y="113"/>
                      <a:pt x="168" y="113"/>
                    </a:cubicBezTo>
                    <a:cubicBezTo>
                      <a:pt x="168" y="113"/>
                      <a:pt x="168" y="113"/>
                      <a:pt x="168" y="113"/>
                    </a:cubicBezTo>
                    <a:cubicBezTo>
                      <a:pt x="175" y="107"/>
                      <a:pt x="175" y="107"/>
                      <a:pt x="175" y="107"/>
                    </a:cubicBezTo>
                    <a:close/>
                    <a:moveTo>
                      <a:pt x="175" y="177"/>
                    </a:moveTo>
                    <a:cubicBezTo>
                      <a:pt x="175" y="199"/>
                      <a:pt x="175" y="199"/>
                      <a:pt x="175" y="199"/>
                    </a:cubicBezTo>
                    <a:cubicBezTo>
                      <a:pt x="164" y="210"/>
                      <a:pt x="164" y="210"/>
                      <a:pt x="164" y="210"/>
                    </a:cubicBezTo>
                    <a:cubicBezTo>
                      <a:pt x="164" y="174"/>
                      <a:pt x="164" y="174"/>
                      <a:pt x="164" y="174"/>
                    </a:cubicBezTo>
                    <a:cubicBezTo>
                      <a:pt x="171" y="181"/>
                      <a:pt x="171" y="181"/>
                      <a:pt x="171" y="181"/>
                    </a:cubicBezTo>
                    <a:lnTo>
                      <a:pt x="175" y="177"/>
                    </a:lnTo>
                    <a:close/>
                    <a:moveTo>
                      <a:pt x="164" y="293"/>
                    </a:moveTo>
                    <a:cubicBezTo>
                      <a:pt x="152" y="281"/>
                      <a:pt x="152" y="281"/>
                      <a:pt x="152" y="281"/>
                    </a:cubicBezTo>
                    <a:cubicBezTo>
                      <a:pt x="152" y="253"/>
                      <a:pt x="152" y="253"/>
                      <a:pt x="152" y="253"/>
                    </a:cubicBezTo>
                    <a:cubicBezTo>
                      <a:pt x="161" y="262"/>
                      <a:pt x="161" y="262"/>
                      <a:pt x="161" y="262"/>
                    </a:cubicBezTo>
                    <a:cubicBezTo>
                      <a:pt x="164" y="260"/>
                      <a:pt x="164" y="260"/>
                      <a:pt x="164" y="260"/>
                    </a:cubicBezTo>
                    <a:cubicBezTo>
                      <a:pt x="164" y="293"/>
                      <a:pt x="164" y="293"/>
                      <a:pt x="164" y="293"/>
                    </a:cubicBezTo>
                    <a:close/>
                    <a:moveTo>
                      <a:pt x="152" y="24"/>
                    </a:moveTo>
                    <a:cubicBezTo>
                      <a:pt x="164" y="35"/>
                      <a:pt x="164" y="35"/>
                      <a:pt x="164" y="35"/>
                    </a:cubicBezTo>
                    <a:cubicBezTo>
                      <a:pt x="164" y="68"/>
                      <a:pt x="164" y="68"/>
                      <a:pt x="164" y="68"/>
                    </a:cubicBezTo>
                    <a:cubicBezTo>
                      <a:pt x="152" y="80"/>
                      <a:pt x="152" y="80"/>
                      <a:pt x="152" y="80"/>
                    </a:cubicBezTo>
                    <a:cubicBezTo>
                      <a:pt x="152" y="58"/>
                      <a:pt x="152" y="58"/>
                      <a:pt x="152" y="58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2" y="24"/>
                      <a:pt x="152" y="24"/>
                      <a:pt x="152" y="24"/>
                    </a:cubicBezTo>
                    <a:close/>
                    <a:moveTo>
                      <a:pt x="164" y="118"/>
                    </a:moveTo>
                    <a:cubicBezTo>
                      <a:pt x="164" y="154"/>
                      <a:pt x="164" y="154"/>
                      <a:pt x="164" y="154"/>
                    </a:cubicBezTo>
                    <a:cubicBezTo>
                      <a:pt x="156" y="146"/>
                      <a:pt x="156" y="146"/>
                      <a:pt x="156" y="146"/>
                    </a:cubicBezTo>
                    <a:cubicBezTo>
                      <a:pt x="152" y="150"/>
                      <a:pt x="152" y="150"/>
                      <a:pt x="152" y="150"/>
                    </a:cubicBezTo>
                    <a:cubicBezTo>
                      <a:pt x="152" y="129"/>
                      <a:pt x="152" y="129"/>
                      <a:pt x="152" y="129"/>
                    </a:cubicBezTo>
                    <a:cubicBezTo>
                      <a:pt x="158" y="123"/>
                      <a:pt x="158" y="123"/>
                      <a:pt x="158" y="123"/>
                    </a:cubicBezTo>
                    <a:cubicBezTo>
                      <a:pt x="158" y="123"/>
                      <a:pt x="158" y="123"/>
                      <a:pt x="158" y="123"/>
                    </a:cubicBezTo>
                    <a:cubicBezTo>
                      <a:pt x="158" y="123"/>
                      <a:pt x="158" y="123"/>
                      <a:pt x="158" y="123"/>
                    </a:cubicBezTo>
                    <a:cubicBezTo>
                      <a:pt x="159" y="123"/>
                      <a:pt x="159" y="123"/>
                      <a:pt x="159" y="123"/>
                    </a:cubicBezTo>
                    <a:cubicBezTo>
                      <a:pt x="159" y="123"/>
                      <a:pt x="159" y="123"/>
                      <a:pt x="159" y="123"/>
                    </a:cubicBezTo>
                    <a:cubicBezTo>
                      <a:pt x="159" y="123"/>
                      <a:pt x="159" y="123"/>
                      <a:pt x="159" y="123"/>
                    </a:cubicBezTo>
                    <a:cubicBezTo>
                      <a:pt x="159" y="122"/>
                      <a:pt x="159" y="122"/>
                      <a:pt x="159" y="122"/>
                    </a:cubicBezTo>
                    <a:cubicBezTo>
                      <a:pt x="159" y="122"/>
                      <a:pt x="159" y="122"/>
                      <a:pt x="159" y="122"/>
                    </a:cubicBezTo>
                    <a:cubicBezTo>
                      <a:pt x="159" y="122"/>
                      <a:pt x="159" y="122"/>
                      <a:pt x="159" y="122"/>
                    </a:cubicBezTo>
                    <a:cubicBezTo>
                      <a:pt x="159" y="122"/>
                      <a:pt x="159" y="122"/>
                      <a:pt x="159" y="122"/>
                    </a:cubicBezTo>
                    <a:cubicBezTo>
                      <a:pt x="160" y="122"/>
                      <a:pt x="160" y="122"/>
                      <a:pt x="160" y="122"/>
                    </a:cubicBezTo>
                    <a:cubicBezTo>
                      <a:pt x="160" y="122"/>
                      <a:pt x="160" y="122"/>
                      <a:pt x="160" y="122"/>
                    </a:cubicBezTo>
                    <a:cubicBezTo>
                      <a:pt x="160" y="122"/>
                      <a:pt x="160" y="122"/>
                      <a:pt x="160" y="122"/>
                    </a:cubicBezTo>
                    <a:cubicBezTo>
                      <a:pt x="160" y="122"/>
                      <a:pt x="160" y="122"/>
                      <a:pt x="160" y="122"/>
                    </a:cubicBezTo>
                    <a:cubicBezTo>
                      <a:pt x="160" y="121"/>
                      <a:pt x="160" y="121"/>
                      <a:pt x="160" y="121"/>
                    </a:cubicBezTo>
                    <a:cubicBezTo>
                      <a:pt x="160" y="121"/>
                      <a:pt x="160" y="121"/>
                      <a:pt x="160" y="121"/>
                    </a:cubicBezTo>
                    <a:cubicBezTo>
                      <a:pt x="160" y="121"/>
                      <a:pt x="160" y="121"/>
                      <a:pt x="160" y="121"/>
                    </a:cubicBezTo>
                    <a:cubicBezTo>
                      <a:pt x="160" y="121"/>
                      <a:pt x="160" y="121"/>
                      <a:pt x="160" y="121"/>
                    </a:cubicBezTo>
                    <a:cubicBezTo>
                      <a:pt x="160" y="121"/>
                      <a:pt x="160" y="121"/>
                      <a:pt x="160" y="121"/>
                    </a:cubicBezTo>
                    <a:cubicBezTo>
                      <a:pt x="161" y="121"/>
                      <a:pt x="161" y="121"/>
                      <a:pt x="161" y="121"/>
                    </a:cubicBezTo>
                    <a:cubicBezTo>
                      <a:pt x="161" y="121"/>
                      <a:pt x="161" y="121"/>
                      <a:pt x="161" y="121"/>
                    </a:cubicBezTo>
                    <a:cubicBezTo>
                      <a:pt x="161" y="120"/>
                      <a:pt x="161" y="120"/>
                      <a:pt x="161" y="120"/>
                    </a:cubicBezTo>
                    <a:cubicBezTo>
                      <a:pt x="161" y="120"/>
                      <a:pt x="161" y="120"/>
                      <a:pt x="161" y="120"/>
                    </a:cubicBezTo>
                    <a:cubicBezTo>
                      <a:pt x="161" y="120"/>
                      <a:pt x="161" y="120"/>
                      <a:pt x="161" y="120"/>
                    </a:cubicBezTo>
                    <a:cubicBezTo>
                      <a:pt x="161" y="120"/>
                      <a:pt x="161" y="120"/>
                      <a:pt x="161" y="120"/>
                    </a:cubicBezTo>
                    <a:cubicBezTo>
                      <a:pt x="161" y="120"/>
                      <a:pt x="161" y="120"/>
                      <a:pt x="161" y="120"/>
                    </a:cubicBezTo>
                    <a:cubicBezTo>
                      <a:pt x="162" y="120"/>
                      <a:pt x="162" y="120"/>
                      <a:pt x="162" y="120"/>
                    </a:cubicBezTo>
                    <a:cubicBezTo>
                      <a:pt x="162" y="120"/>
                      <a:pt x="162" y="120"/>
                      <a:pt x="162" y="120"/>
                    </a:cubicBezTo>
                    <a:cubicBezTo>
                      <a:pt x="162" y="120"/>
                      <a:pt x="162" y="120"/>
                      <a:pt x="162" y="120"/>
                    </a:cubicBezTo>
                    <a:cubicBezTo>
                      <a:pt x="162" y="119"/>
                      <a:pt x="162" y="119"/>
                      <a:pt x="162" y="119"/>
                    </a:cubicBezTo>
                    <a:cubicBezTo>
                      <a:pt x="162" y="119"/>
                      <a:pt x="162" y="119"/>
                      <a:pt x="162" y="119"/>
                    </a:cubicBezTo>
                    <a:cubicBezTo>
                      <a:pt x="162" y="119"/>
                      <a:pt x="162" y="119"/>
                      <a:pt x="162" y="119"/>
                    </a:cubicBezTo>
                    <a:cubicBezTo>
                      <a:pt x="162" y="119"/>
                      <a:pt x="162" y="119"/>
                      <a:pt x="162" y="119"/>
                    </a:cubicBezTo>
                    <a:cubicBezTo>
                      <a:pt x="163" y="119"/>
                      <a:pt x="163" y="119"/>
                      <a:pt x="163" y="119"/>
                    </a:cubicBezTo>
                    <a:cubicBezTo>
                      <a:pt x="163" y="119"/>
                      <a:pt x="163" y="119"/>
                      <a:pt x="163" y="119"/>
                    </a:cubicBezTo>
                    <a:cubicBezTo>
                      <a:pt x="163" y="119"/>
                      <a:pt x="163" y="119"/>
                      <a:pt x="163" y="119"/>
                    </a:cubicBezTo>
                    <a:cubicBezTo>
                      <a:pt x="163" y="118"/>
                      <a:pt x="163" y="118"/>
                      <a:pt x="163" y="118"/>
                    </a:cubicBezTo>
                    <a:cubicBezTo>
                      <a:pt x="163" y="118"/>
                      <a:pt x="163" y="118"/>
                      <a:pt x="163" y="118"/>
                    </a:cubicBezTo>
                    <a:cubicBezTo>
                      <a:pt x="163" y="118"/>
                      <a:pt x="163" y="118"/>
                      <a:pt x="163" y="118"/>
                    </a:cubicBezTo>
                    <a:cubicBezTo>
                      <a:pt x="163" y="118"/>
                      <a:pt x="163" y="118"/>
                      <a:pt x="163" y="118"/>
                    </a:cubicBezTo>
                    <a:cubicBezTo>
                      <a:pt x="163" y="118"/>
                      <a:pt x="163" y="118"/>
                      <a:pt x="163" y="118"/>
                    </a:cubicBezTo>
                    <a:cubicBezTo>
                      <a:pt x="164" y="118"/>
                      <a:pt x="164" y="118"/>
                      <a:pt x="164" y="118"/>
                    </a:cubicBezTo>
                    <a:close/>
                    <a:moveTo>
                      <a:pt x="164" y="174"/>
                    </a:moveTo>
                    <a:cubicBezTo>
                      <a:pt x="164" y="210"/>
                      <a:pt x="164" y="210"/>
                      <a:pt x="164" y="210"/>
                    </a:cubicBezTo>
                    <a:cubicBezTo>
                      <a:pt x="159" y="215"/>
                      <a:pt x="159" y="215"/>
                      <a:pt x="159" y="215"/>
                    </a:cubicBezTo>
                    <a:cubicBezTo>
                      <a:pt x="164" y="219"/>
                      <a:pt x="164" y="219"/>
                      <a:pt x="164" y="219"/>
                    </a:cubicBezTo>
                    <a:cubicBezTo>
                      <a:pt x="164" y="244"/>
                      <a:pt x="164" y="244"/>
                      <a:pt x="164" y="244"/>
                    </a:cubicBezTo>
                    <a:cubicBezTo>
                      <a:pt x="152" y="233"/>
                      <a:pt x="152" y="233"/>
                      <a:pt x="152" y="233"/>
                    </a:cubicBezTo>
                    <a:cubicBezTo>
                      <a:pt x="152" y="200"/>
                      <a:pt x="152" y="200"/>
                      <a:pt x="152" y="200"/>
                    </a:cubicBezTo>
                    <a:cubicBezTo>
                      <a:pt x="152" y="200"/>
                      <a:pt x="152" y="200"/>
                      <a:pt x="152" y="200"/>
                    </a:cubicBezTo>
                    <a:cubicBezTo>
                      <a:pt x="153" y="200"/>
                      <a:pt x="153" y="200"/>
                      <a:pt x="153" y="200"/>
                    </a:cubicBezTo>
                    <a:cubicBezTo>
                      <a:pt x="153" y="199"/>
                      <a:pt x="153" y="199"/>
                      <a:pt x="153" y="199"/>
                    </a:cubicBezTo>
                    <a:cubicBezTo>
                      <a:pt x="153" y="199"/>
                      <a:pt x="153" y="199"/>
                      <a:pt x="153" y="199"/>
                    </a:cubicBezTo>
                    <a:cubicBezTo>
                      <a:pt x="153" y="199"/>
                      <a:pt x="153" y="199"/>
                      <a:pt x="153" y="199"/>
                    </a:cubicBezTo>
                    <a:cubicBezTo>
                      <a:pt x="153" y="199"/>
                      <a:pt x="153" y="199"/>
                      <a:pt x="153" y="199"/>
                    </a:cubicBezTo>
                    <a:cubicBezTo>
                      <a:pt x="153" y="199"/>
                      <a:pt x="153" y="199"/>
                      <a:pt x="153" y="199"/>
                    </a:cubicBezTo>
                    <a:cubicBezTo>
                      <a:pt x="153" y="199"/>
                      <a:pt x="153" y="199"/>
                      <a:pt x="153" y="199"/>
                    </a:cubicBezTo>
                    <a:cubicBezTo>
                      <a:pt x="153" y="199"/>
                      <a:pt x="153" y="199"/>
                      <a:pt x="153" y="199"/>
                    </a:cubicBezTo>
                    <a:cubicBezTo>
                      <a:pt x="154" y="199"/>
                      <a:pt x="154" y="199"/>
                      <a:pt x="154" y="199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5" y="198"/>
                      <a:pt x="155" y="198"/>
                      <a:pt x="155" y="198"/>
                    </a:cubicBezTo>
                    <a:cubicBezTo>
                      <a:pt x="155" y="197"/>
                      <a:pt x="155" y="197"/>
                      <a:pt x="155" y="197"/>
                    </a:cubicBezTo>
                    <a:cubicBezTo>
                      <a:pt x="155" y="197"/>
                      <a:pt x="155" y="197"/>
                      <a:pt x="155" y="197"/>
                    </a:cubicBezTo>
                    <a:cubicBezTo>
                      <a:pt x="155" y="197"/>
                      <a:pt x="155" y="197"/>
                      <a:pt x="155" y="197"/>
                    </a:cubicBezTo>
                    <a:cubicBezTo>
                      <a:pt x="155" y="197"/>
                      <a:pt x="155" y="197"/>
                      <a:pt x="155" y="197"/>
                    </a:cubicBezTo>
                    <a:cubicBezTo>
                      <a:pt x="155" y="197"/>
                      <a:pt x="155" y="197"/>
                      <a:pt x="155" y="197"/>
                    </a:cubicBezTo>
                    <a:cubicBezTo>
                      <a:pt x="155" y="197"/>
                      <a:pt x="155" y="197"/>
                      <a:pt x="155" y="197"/>
                    </a:cubicBezTo>
                    <a:cubicBezTo>
                      <a:pt x="155" y="197"/>
                      <a:pt x="155" y="197"/>
                      <a:pt x="155" y="197"/>
                    </a:cubicBezTo>
                    <a:cubicBezTo>
                      <a:pt x="156" y="197"/>
                      <a:pt x="156" y="197"/>
                      <a:pt x="156" y="197"/>
                    </a:cubicBezTo>
                    <a:cubicBezTo>
                      <a:pt x="156" y="196"/>
                      <a:pt x="156" y="196"/>
                      <a:pt x="156" y="196"/>
                    </a:cubicBezTo>
                    <a:cubicBezTo>
                      <a:pt x="156" y="196"/>
                      <a:pt x="156" y="196"/>
                      <a:pt x="156" y="196"/>
                    </a:cubicBezTo>
                    <a:cubicBezTo>
                      <a:pt x="156" y="196"/>
                      <a:pt x="156" y="196"/>
                      <a:pt x="156" y="196"/>
                    </a:cubicBezTo>
                    <a:cubicBezTo>
                      <a:pt x="156" y="196"/>
                      <a:pt x="156" y="196"/>
                      <a:pt x="156" y="196"/>
                    </a:cubicBezTo>
                    <a:cubicBezTo>
                      <a:pt x="156" y="196"/>
                      <a:pt x="156" y="196"/>
                      <a:pt x="156" y="196"/>
                    </a:cubicBezTo>
                    <a:cubicBezTo>
                      <a:pt x="156" y="196"/>
                      <a:pt x="156" y="196"/>
                      <a:pt x="156" y="196"/>
                    </a:cubicBezTo>
                    <a:cubicBezTo>
                      <a:pt x="156" y="196"/>
                      <a:pt x="156" y="196"/>
                      <a:pt x="156" y="196"/>
                    </a:cubicBezTo>
                    <a:cubicBezTo>
                      <a:pt x="157" y="196"/>
                      <a:pt x="157" y="196"/>
                      <a:pt x="157" y="196"/>
                    </a:cubicBezTo>
                    <a:cubicBezTo>
                      <a:pt x="157" y="195"/>
                      <a:pt x="157" y="195"/>
                      <a:pt x="157" y="195"/>
                    </a:cubicBezTo>
                    <a:cubicBezTo>
                      <a:pt x="157" y="195"/>
                      <a:pt x="157" y="195"/>
                      <a:pt x="157" y="195"/>
                    </a:cubicBezTo>
                    <a:cubicBezTo>
                      <a:pt x="157" y="195"/>
                      <a:pt x="157" y="195"/>
                      <a:pt x="157" y="195"/>
                    </a:cubicBezTo>
                    <a:cubicBezTo>
                      <a:pt x="157" y="195"/>
                      <a:pt x="157" y="195"/>
                      <a:pt x="157" y="195"/>
                    </a:cubicBezTo>
                    <a:cubicBezTo>
                      <a:pt x="157" y="195"/>
                      <a:pt x="157" y="195"/>
                      <a:pt x="157" y="195"/>
                    </a:cubicBezTo>
                    <a:cubicBezTo>
                      <a:pt x="157" y="195"/>
                      <a:pt x="157" y="195"/>
                      <a:pt x="157" y="195"/>
                    </a:cubicBezTo>
                    <a:cubicBezTo>
                      <a:pt x="157" y="195"/>
                      <a:pt x="157" y="195"/>
                      <a:pt x="157" y="195"/>
                    </a:cubicBezTo>
                    <a:cubicBezTo>
                      <a:pt x="158" y="195"/>
                      <a:pt x="158" y="195"/>
                      <a:pt x="158" y="195"/>
                    </a:cubicBezTo>
                    <a:cubicBezTo>
                      <a:pt x="158" y="194"/>
                      <a:pt x="158" y="194"/>
                      <a:pt x="158" y="194"/>
                    </a:cubicBezTo>
                    <a:cubicBezTo>
                      <a:pt x="158" y="194"/>
                      <a:pt x="158" y="194"/>
                      <a:pt x="158" y="194"/>
                    </a:cubicBezTo>
                    <a:cubicBezTo>
                      <a:pt x="158" y="194"/>
                      <a:pt x="158" y="194"/>
                      <a:pt x="158" y="194"/>
                    </a:cubicBezTo>
                    <a:cubicBezTo>
                      <a:pt x="158" y="194"/>
                      <a:pt x="158" y="194"/>
                      <a:pt x="158" y="194"/>
                    </a:cubicBezTo>
                    <a:cubicBezTo>
                      <a:pt x="158" y="194"/>
                      <a:pt x="158" y="194"/>
                      <a:pt x="158" y="194"/>
                    </a:cubicBezTo>
                    <a:cubicBezTo>
                      <a:pt x="158" y="194"/>
                      <a:pt x="158" y="194"/>
                      <a:pt x="158" y="194"/>
                    </a:cubicBezTo>
                    <a:cubicBezTo>
                      <a:pt x="159" y="194"/>
                      <a:pt x="159" y="194"/>
                      <a:pt x="159" y="194"/>
                    </a:cubicBezTo>
                    <a:cubicBezTo>
                      <a:pt x="152" y="187"/>
                      <a:pt x="152" y="187"/>
                      <a:pt x="152" y="187"/>
                    </a:cubicBezTo>
                    <a:cubicBezTo>
                      <a:pt x="152" y="163"/>
                      <a:pt x="152" y="163"/>
                      <a:pt x="152" y="163"/>
                    </a:cubicBezTo>
                    <a:lnTo>
                      <a:pt x="164" y="174"/>
                    </a:lnTo>
                    <a:close/>
                    <a:moveTo>
                      <a:pt x="152" y="281"/>
                    </a:moveTo>
                    <a:cubicBezTo>
                      <a:pt x="138" y="267"/>
                      <a:pt x="138" y="267"/>
                      <a:pt x="138" y="267"/>
                    </a:cubicBezTo>
                    <a:cubicBezTo>
                      <a:pt x="138" y="239"/>
                      <a:pt x="138" y="239"/>
                      <a:pt x="138" y="239"/>
                    </a:cubicBezTo>
                    <a:cubicBezTo>
                      <a:pt x="152" y="253"/>
                      <a:pt x="152" y="253"/>
                      <a:pt x="152" y="253"/>
                    </a:cubicBezTo>
                    <a:cubicBezTo>
                      <a:pt x="152" y="281"/>
                      <a:pt x="152" y="281"/>
                      <a:pt x="152" y="281"/>
                    </a:cubicBezTo>
                    <a:close/>
                    <a:moveTo>
                      <a:pt x="138" y="9"/>
                    </a:moveTo>
                    <a:cubicBezTo>
                      <a:pt x="152" y="24"/>
                      <a:pt x="152" y="24"/>
                      <a:pt x="152" y="24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38" y="37"/>
                      <a:pt x="138" y="37"/>
                      <a:pt x="138" y="37"/>
                    </a:cubicBezTo>
                    <a:cubicBezTo>
                      <a:pt x="138" y="9"/>
                      <a:pt x="138" y="9"/>
                      <a:pt x="138" y="9"/>
                    </a:cubicBezTo>
                    <a:close/>
                    <a:moveTo>
                      <a:pt x="152" y="58"/>
                    </a:moveTo>
                    <a:cubicBezTo>
                      <a:pt x="152" y="80"/>
                      <a:pt x="152" y="80"/>
                      <a:pt x="152" y="80"/>
                    </a:cubicBezTo>
                    <a:cubicBezTo>
                      <a:pt x="144" y="88"/>
                      <a:pt x="144" y="88"/>
                      <a:pt x="144" y="88"/>
                    </a:cubicBezTo>
                    <a:cubicBezTo>
                      <a:pt x="144" y="88"/>
                      <a:pt x="144" y="88"/>
                      <a:pt x="144" y="88"/>
                    </a:cubicBezTo>
                    <a:cubicBezTo>
                      <a:pt x="143" y="88"/>
                      <a:pt x="143" y="88"/>
                      <a:pt x="143" y="88"/>
                    </a:cubicBezTo>
                    <a:cubicBezTo>
                      <a:pt x="143" y="89"/>
                      <a:pt x="143" y="89"/>
                      <a:pt x="143" y="89"/>
                    </a:cubicBezTo>
                    <a:cubicBezTo>
                      <a:pt x="143" y="89"/>
                      <a:pt x="143" y="89"/>
                      <a:pt x="143" y="89"/>
                    </a:cubicBezTo>
                    <a:cubicBezTo>
                      <a:pt x="143" y="89"/>
                      <a:pt x="143" y="89"/>
                      <a:pt x="143" y="89"/>
                    </a:cubicBezTo>
                    <a:cubicBezTo>
                      <a:pt x="143" y="89"/>
                      <a:pt x="143" y="89"/>
                      <a:pt x="143" y="89"/>
                    </a:cubicBezTo>
                    <a:cubicBezTo>
                      <a:pt x="143" y="89"/>
                      <a:pt x="143" y="89"/>
                      <a:pt x="143" y="89"/>
                    </a:cubicBezTo>
                    <a:cubicBezTo>
                      <a:pt x="143" y="89"/>
                      <a:pt x="143" y="89"/>
                      <a:pt x="143" y="89"/>
                    </a:cubicBezTo>
                    <a:cubicBezTo>
                      <a:pt x="142" y="89"/>
                      <a:pt x="142" y="89"/>
                      <a:pt x="142" y="89"/>
                    </a:cubicBezTo>
                    <a:cubicBezTo>
                      <a:pt x="142" y="90"/>
                      <a:pt x="142" y="90"/>
                      <a:pt x="142" y="90"/>
                    </a:cubicBezTo>
                    <a:cubicBezTo>
                      <a:pt x="142" y="90"/>
                      <a:pt x="142" y="90"/>
                      <a:pt x="142" y="90"/>
                    </a:cubicBezTo>
                    <a:cubicBezTo>
                      <a:pt x="142" y="90"/>
                      <a:pt x="142" y="90"/>
                      <a:pt x="142" y="90"/>
                    </a:cubicBezTo>
                    <a:cubicBezTo>
                      <a:pt x="142" y="90"/>
                      <a:pt x="142" y="90"/>
                      <a:pt x="142" y="90"/>
                    </a:cubicBezTo>
                    <a:cubicBezTo>
                      <a:pt x="142" y="90"/>
                      <a:pt x="142" y="90"/>
                      <a:pt x="142" y="90"/>
                    </a:cubicBezTo>
                    <a:cubicBezTo>
                      <a:pt x="142" y="90"/>
                      <a:pt x="142" y="90"/>
                      <a:pt x="142" y="90"/>
                    </a:cubicBezTo>
                    <a:cubicBezTo>
                      <a:pt x="142" y="90"/>
                      <a:pt x="142" y="90"/>
                      <a:pt x="142" y="90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0" y="91"/>
                      <a:pt x="140" y="91"/>
                      <a:pt x="140" y="91"/>
                    </a:cubicBezTo>
                    <a:cubicBezTo>
                      <a:pt x="140" y="92"/>
                      <a:pt x="140" y="92"/>
                      <a:pt x="140" y="92"/>
                    </a:cubicBezTo>
                    <a:cubicBezTo>
                      <a:pt x="140" y="92"/>
                      <a:pt x="140" y="92"/>
                      <a:pt x="140" y="92"/>
                    </a:cubicBezTo>
                    <a:cubicBezTo>
                      <a:pt x="140" y="92"/>
                      <a:pt x="140" y="92"/>
                      <a:pt x="140" y="92"/>
                    </a:cubicBezTo>
                    <a:cubicBezTo>
                      <a:pt x="140" y="92"/>
                      <a:pt x="140" y="92"/>
                      <a:pt x="140" y="92"/>
                    </a:cubicBezTo>
                    <a:cubicBezTo>
                      <a:pt x="140" y="92"/>
                      <a:pt x="140" y="92"/>
                      <a:pt x="140" y="92"/>
                    </a:cubicBezTo>
                    <a:cubicBezTo>
                      <a:pt x="140" y="92"/>
                      <a:pt x="140" y="92"/>
                      <a:pt x="140" y="92"/>
                    </a:cubicBezTo>
                    <a:cubicBezTo>
                      <a:pt x="139" y="92"/>
                      <a:pt x="139" y="92"/>
                      <a:pt x="139" y="92"/>
                    </a:cubicBezTo>
                    <a:cubicBezTo>
                      <a:pt x="139" y="93"/>
                      <a:pt x="139" y="93"/>
                      <a:pt x="139" y="93"/>
                    </a:cubicBezTo>
                    <a:cubicBezTo>
                      <a:pt x="139" y="93"/>
                      <a:pt x="139" y="93"/>
                      <a:pt x="139" y="93"/>
                    </a:cubicBezTo>
                    <a:cubicBezTo>
                      <a:pt x="139" y="93"/>
                      <a:pt x="139" y="93"/>
                      <a:pt x="139" y="93"/>
                    </a:cubicBezTo>
                    <a:cubicBezTo>
                      <a:pt x="139" y="93"/>
                      <a:pt x="139" y="93"/>
                      <a:pt x="139" y="93"/>
                    </a:cubicBezTo>
                    <a:cubicBezTo>
                      <a:pt x="139" y="93"/>
                      <a:pt x="139" y="93"/>
                      <a:pt x="139" y="93"/>
                    </a:cubicBezTo>
                    <a:cubicBezTo>
                      <a:pt x="139" y="93"/>
                      <a:pt x="139" y="93"/>
                      <a:pt x="139" y="93"/>
                    </a:cubicBezTo>
                    <a:cubicBezTo>
                      <a:pt x="138" y="93"/>
                      <a:pt x="138" y="93"/>
                      <a:pt x="138" y="93"/>
                    </a:cubicBezTo>
                    <a:cubicBezTo>
                      <a:pt x="138" y="93"/>
                      <a:pt x="138" y="93"/>
                      <a:pt x="138" y="93"/>
                    </a:cubicBezTo>
                    <a:cubicBezTo>
                      <a:pt x="138" y="94"/>
                      <a:pt x="138" y="94"/>
                      <a:pt x="138" y="94"/>
                    </a:cubicBezTo>
                    <a:cubicBezTo>
                      <a:pt x="138" y="94"/>
                      <a:pt x="138" y="94"/>
                      <a:pt x="138" y="94"/>
                    </a:cubicBezTo>
                    <a:cubicBezTo>
                      <a:pt x="138" y="94"/>
                      <a:pt x="138" y="94"/>
                      <a:pt x="138" y="94"/>
                    </a:cubicBezTo>
                    <a:cubicBezTo>
                      <a:pt x="138" y="94"/>
                      <a:pt x="138" y="94"/>
                      <a:pt x="138" y="94"/>
                    </a:cubicBezTo>
                    <a:cubicBezTo>
                      <a:pt x="138" y="58"/>
                      <a:pt x="138" y="58"/>
                      <a:pt x="138" y="58"/>
                    </a:cubicBezTo>
                    <a:cubicBezTo>
                      <a:pt x="145" y="65"/>
                      <a:pt x="145" y="65"/>
                      <a:pt x="145" y="65"/>
                    </a:cubicBezTo>
                    <a:cubicBezTo>
                      <a:pt x="152" y="58"/>
                      <a:pt x="152" y="58"/>
                      <a:pt x="152" y="58"/>
                    </a:cubicBezTo>
                    <a:close/>
                    <a:moveTo>
                      <a:pt x="152" y="129"/>
                    </a:moveTo>
                    <a:cubicBezTo>
                      <a:pt x="152" y="150"/>
                      <a:pt x="152" y="150"/>
                      <a:pt x="152" y="150"/>
                    </a:cubicBezTo>
                    <a:cubicBezTo>
                      <a:pt x="146" y="157"/>
                      <a:pt x="146" y="157"/>
                      <a:pt x="146" y="157"/>
                    </a:cubicBezTo>
                    <a:cubicBezTo>
                      <a:pt x="152" y="163"/>
                      <a:pt x="152" y="163"/>
                      <a:pt x="152" y="163"/>
                    </a:cubicBezTo>
                    <a:cubicBezTo>
                      <a:pt x="152" y="187"/>
                      <a:pt x="152" y="187"/>
                      <a:pt x="152" y="187"/>
                    </a:cubicBezTo>
                    <a:cubicBezTo>
                      <a:pt x="138" y="173"/>
                      <a:pt x="138" y="173"/>
                      <a:pt x="138" y="173"/>
                    </a:cubicBezTo>
                    <a:cubicBezTo>
                      <a:pt x="138" y="143"/>
                      <a:pt x="138" y="143"/>
                      <a:pt x="138" y="143"/>
                    </a:cubicBezTo>
                    <a:cubicBezTo>
                      <a:pt x="138" y="143"/>
                      <a:pt x="138" y="143"/>
                      <a:pt x="138" y="143"/>
                    </a:cubicBezTo>
                    <a:cubicBezTo>
                      <a:pt x="138" y="143"/>
                      <a:pt x="138" y="143"/>
                      <a:pt x="138" y="143"/>
                    </a:cubicBezTo>
                    <a:cubicBezTo>
                      <a:pt x="138" y="143"/>
                      <a:pt x="138" y="143"/>
                      <a:pt x="138" y="143"/>
                    </a:cubicBezTo>
                    <a:cubicBezTo>
                      <a:pt x="139" y="143"/>
                      <a:pt x="139" y="143"/>
                      <a:pt x="139" y="143"/>
                    </a:cubicBezTo>
                    <a:cubicBezTo>
                      <a:pt x="139" y="142"/>
                      <a:pt x="139" y="142"/>
                      <a:pt x="139" y="142"/>
                    </a:cubicBezTo>
                    <a:cubicBezTo>
                      <a:pt x="139" y="142"/>
                      <a:pt x="139" y="142"/>
                      <a:pt x="139" y="142"/>
                    </a:cubicBezTo>
                    <a:cubicBezTo>
                      <a:pt x="139" y="142"/>
                      <a:pt x="139" y="142"/>
                      <a:pt x="139" y="142"/>
                    </a:cubicBezTo>
                    <a:cubicBezTo>
                      <a:pt x="139" y="142"/>
                      <a:pt x="139" y="142"/>
                      <a:pt x="139" y="142"/>
                    </a:cubicBezTo>
                    <a:cubicBezTo>
                      <a:pt x="139" y="142"/>
                      <a:pt x="139" y="142"/>
                      <a:pt x="139" y="142"/>
                    </a:cubicBezTo>
                    <a:cubicBezTo>
                      <a:pt x="139" y="142"/>
                      <a:pt x="139" y="142"/>
                      <a:pt x="139" y="142"/>
                    </a:cubicBezTo>
                    <a:cubicBezTo>
                      <a:pt x="140" y="142"/>
                      <a:pt x="140" y="142"/>
                      <a:pt x="140" y="142"/>
                    </a:cubicBezTo>
                    <a:cubicBezTo>
                      <a:pt x="140" y="141"/>
                      <a:pt x="140" y="141"/>
                      <a:pt x="140" y="141"/>
                    </a:cubicBezTo>
                    <a:cubicBezTo>
                      <a:pt x="140" y="141"/>
                      <a:pt x="140" y="141"/>
                      <a:pt x="140" y="141"/>
                    </a:cubicBezTo>
                    <a:cubicBezTo>
                      <a:pt x="140" y="141"/>
                      <a:pt x="140" y="141"/>
                      <a:pt x="140" y="141"/>
                    </a:cubicBezTo>
                    <a:cubicBezTo>
                      <a:pt x="140" y="141"/>
                      <a:pt x="140" y="141"/>
                      <a:pt x="140" y="141"/>
                    </a:cubicBezTo>
                    <a:cubicBezTo>
                      <a:pt x="140" y="141"/>
                      <a:pt x="140" y="141"/>
                      <a:pt x="140" y="141"/>
                    </a:cubicBezTo>
                    <a:cubicBezTo>
                      <a:pt x="141" y="141"/>
                      <a:pt x="141" y="141"/>
                      <a:pt x="141" y="141"/>
                    </a:cubicBezTo>
                    <a:cubicBezTo>
                      <a:pt x="141" y="140"/>
                      <a:pt x="141" y="140"/>
                      <a:pt x="141" y="140"/>
                    </a:cubicBezTo>
                    <a:cubicBezTo>
                      <a:pt x="141" y="140"/>
                      <a:pt x="141" y="140"/>
                      <a:pt x="141" y="140"/>
                    </a:cubicBezTo>
                    <a:cubicBezTo>
                      <a:pt x="141" y="140"/>
                      <a:pt x="141" y="140"/>
                      <a:pt x="141" y="140"/>
                    </a:cubicBezTo>
                    <a:cubicBezTo>
                      <a:pt x="141" y="140"/>
                      <a:pt x="141" y="140"/>
                      <a:pt x="141" y="140"/>
                    </a:cubicBezTo>
                    <a:cubicBezTo>
                      <a:pt x="141" y="140"/>
                      <a:pt x="141" y="140"/>
                      <a:pt x="141" y="140"/>
                    </a:cubicBezTo>
                    <a:cubicBezTo>
                      <a:pt x="142" y="140"/>
                      <a:pt x="142" y="140"/>
                      <a:pt x="142" y="140"/>
                    </a:cubicBezTo>
                    <a:cubicBezTo>
                      <a:pt x="142" y="139"/>
                      <a:pt x="142" y="139"/>
                      <a:pt x="142" y="139"/>
                    </a:cubicBezTo>
                    <a:cubicBezTo>
                      <a:pt x="142" y="139"/>
                      <a:pt x="142" y="139"/>
                      <a:pt x="142" y="139"/>
                    </a:cubicBezTo>
                    <a:cubicBezTo>
                      <a:pt x="142" y="139"/>
                      <a:pt x="142" y="139"/>
                      <a:pt x="142" y="139"/>
                    </a:cubicBezTo>
                    <a:cubicBezTo>
                      <a:pt x="142" y="139"/>
                      <a:pt x="142" y="139"/>
                      <a:pt x="142" y="139"/>
                    </a:cubicBezTo>
                    <a:cubicBezTo>
                      <a:pt x="142" y="139"/>
                      <a:pt x="142" y="139"/>
                      <a:pt x="142" y="139"/>
                    </a:cubicBezTo>
                    <a:cubicBezTo>
                      <a:pt x="143" y="139"/>
                      <a:pt x="143" y="139"/>
                      <a:pt x="143" y="139"/>
                    </a:cubicBezTo>
                    <a:cubicBezTo>
                      <a:pt x="143" y="139"/>
                      <a:pt x="143" y="139"/>
                      <a:pt x="143" y="139"/>
                    </a:cubicBezTo>
                    <a:cubicBezTo>
                      <a:pt x="143" y="138"/>
                      <a:pt x="143" y="138"/>
                      <a:pt x="143" y="138"/>
                    </a:cubicBezTo>
                    <a:cubicBezTo>
                      <a:pt x="143" y="138"/>
                      <a:pt x="143" y="138"/>
                      <a:pt x="143" y="138"/>
                    </a:cubicBezTo>
                    <a:cubicBezTo>
                      <a:pt x="143" y="138"/>
                      <a:pt x="143" y="138"/>
                      <a:pt x="143" y="138"/>
                    </a:cubicBezTo>
                    <a:cubicBezTo>
                      <a:pt x="143" y="138"/>
                      <a:pt x="143" y="138"/>
                      <a:pt x="143" y="138"/>
                    </a:cubicBezTo>
                    <a:cubicBezTo>
                      <a:pt x="143" y="138"/>
                      <a:pt x="143" y="138"/>
                      <a:pt x="143" y="138"/>
                    </a:cubicBezTo>
                    <a:cubicBezTo>
                      <a:pt x="144" y="138"/>
                      <a:pt x="144" y="138"/>
                      <a:pt x="144" y="138"/>
                    </a:cubicBezTo>
                    <a:cubicBezTo>
                      <a:pt x="144" y="137"/>
                      <a:pt x="144" y="137"/>
                      <a:pt x="144" y="137"/>
                    </a:cubicBezTo>
                    <a:cubicBezTo>
                      <a:pt x="144" y="137"/>
                      <a:pt x="144" y="137"/>
                      <a:pt x="144" y="137"/>
                    </a:cubicBezTo>
                    <a:cubicBezTo>
                      <a:pt x="144" y="137"/>
                      <a:pt x="144" y="137"/>
                      <a:pt x="144" y="137"/>
                    </a:cubicBezTo>
                    <a:cubicBezTo>
                      <a:pt x="144" y="137"/>
                      <a:pt x="144" y="137"/>
                      <a:pt x="144" y="137"/>
                    </a:cubicBezTo>
                    <a:cubicBezTo>
                      <a:pt x="144" y="137"/>
                      <a:pt x="144" y="137"/>
                      <a:pt x="144" y="137"/>
                    </a:cubicBezTo>
                    <a:cubicBezTo>
                      <a:pt x="145" y="137"/>
                      <a:pt x="145" y="137"/>
                      <a:pt x="145" y="137"/>
                    </a:cubicBezTo>
                    <a:cubicBezTo>
                      <a:pt x="145" y="136"/>
                      <a:pt x="145" y="136"/>
                      <a:pt x="145" y="136"/>
                    </a:cubicBezTo>
                    <a:cubicBezTo>
                      <a:pt x="145" y="136"/>
                      <a:pt x="145" y="136"/>
                      <a:pt x="145" y="136"/>
                    </a:cubicBezTo>
                    <a:cubicBezTo>
                      <a:pt x="145" y="136"/>
                      <a:pt x="145" y="136"/>
                      <a:pt x="145" y="136"/>
                    </a:cubicBezTo>
                    <a:cubicBezTo>
                      <a:pt x="145" y="136"/>
                      <a:pt x="145" y="136"/>
                      <a:pt x="145" y="136"/>
                    </a:cubicBezTo>
                    <a:cubicBezTo>
                      <a:pt x="145" y="136"/>
                      <a:pt x="145" y="136"/>
                      <a:pt x="145" y="136"/>
                    </a:cubicBezTo>
                    <a:cubicBezTo>
                      <a:pt x="146" y="136"/>
                      <a:pt x="146" y="136"/>
                      <a:pt x="146" y="136"/>
                    </a:cubicBezTo>
                    <a:cubicBezTo>
                      <a:pt x="152" y="129"/>
                      <a:pt x="152" y="129"/>
                      <a:pt x="152" y="129"/>
                    </a:cubicBezTo>
                    <a:close/>
                    <a:moveTo>
                      <a:pt x="152" y="200"/>
                    </a:moveTo>
                    <a:cubicBezTo>
                      <a:pt x="152" y="233"/>
                      <a:pt x="152" y="233"/>
                      <a:pt x="152" y="233"/>
                    </a:cubicBezTo>
                    <a:cubicBezTo>
                      <a:pt x="147" y="227"/>
                      <a:pt x="147" y="227"/>
                      <a:pt x="147" y="227"/>
                    </a:cubicBezTo>
                    <a:cubicBezTo>
                      <a:pt x="138" y="236"/>
                      <a:pt x="138" y="236"/>
                      <a:pt x="138" y="236"/>
                    </a:cubicBezTo>
                    <a:cubicBezTo>
                      <a:pt x="138" y="214"/>
                      <a:pt x="138" y="214"/>
                      <a:pt x="138" y="214"/>
                    </a:cubicBezTo>
                    <a:cubicBezTo>
                      <a:pt x="148" y="204"/>
                      <a:pt x="148" y="204"/>
                      <a:pt x="148" y="204"/>
                    </a:cubicBezTo>
                    <a:cubicBezTo>
                      <a:pt x="148" y="204"/>
                      <a:pt x="148" y="204"/>
                      <a:pt x="148" y="204"/>
                    </a:cubicBezTo>
                    <a:cubicBezTo>
                      <a:pt x="148" y="204"/>
                      <a:pt x="148" y="204"/>
                      <a:pt x="148" y="204"/>
                    </a:cubicBezTo>
                    <a:cubicBezTo>
                      <a:pt x="148" y="204"/>
                      <a:pt x="148" y="204"/>
                      <a:pt x="148" y="204"/>
                    </a:cubicBezTo>
                    <a:cubicBezTo>
                      <a:pt x="149" y="204"/>
                      <a:pt x="149" y="204"/>
                      <a:pt x="149" y="204"/>
                    </a:cubicBezTo>
                    <a:cubicBezTo>
                      <a:pt x="149" y="203"/>
                      <a:pt x="149" y="203"/>
                      <a:pt x="149" y="203"/>
                    </a:cubicBezTo>
                    <a:cubicBezTo>
                      <a:pt x="149" y="203"/>
                      <a:pt x="149" y="203"/>
                      <a:pt x="149" y="203"/>
                    </a:cubicBezTo>
                    <a:cubicBezTo>
                      <a:pt x="149" y="203"/>
                      <a:pt x="149" y="203"/>
                      <a:pt x="149" y="203"/>
                    </a:cubicBezTo>
                    <a:cubicBezTo>
                      <a:pt x="149" y="203"/>
                      <a:pt x="149" y="203"/>
                      <a:pt x="149" y="203"/>
                    </a:cubicBezTo>
                    <a:cubicBezTo>
                      <a:pt x="149" y="203"/>
                      <a:pt x="149" y="203"/>
                      <a:pt x="149" y="203"/>
                    </a:cubicBezTo>
                    <a:cubicBezTo>
                      <a:pt x="149" y="203"/>
                      <a:pt x="149" y="203"/>
                      <a:pt x="149" y="203"/>
                    </a:cubicBezTo>
                    <a:cubicBezTo>
                      <a:pt x="149" y="203"/>
                      <a:pt x="149" y="203"/>
                      <a:pt x="149" y="203"/>
                    </a:cubicBezTo>
                    <a:cubicBezTo>
                      <a:pt x="150" y="203"/>
                      <a:pt x="150" y="203"/>
                      <a:pt x="150" y="203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1" y="202"/>
                      <a:pt x="151" y="202"/>
                      <a:pt x="151" y="202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52" y="200"/>
                      <a:pt x="152" y="200"/>
                      <a:pt x="152" y="200"/>
                    </a:cubicBezTo>
                    <a:cubicBezTo>
                      <a:pt x="152" y="200"/>
                      <a:pt x="152" y="200"/>
                      <a:pt x="152" y="200"/>
                    </a:cubicBezTo>
                    <a:cubicBezTo>
                      <a:pt x="152" y="200"/>
                      <a:pt x="152" y="200"/>
                      <a:pt x="152" y="200"/>
                    </a:cubicBezTo>
                    <a:cubicBezTo>
                      <a:pt x="152" y="200"/>
                      <a:pt x="152" y="200"/>
                      <a:pt x="152" y="200"/>
                    </a:cubicBezTo>
                    <a:cubicBezTo>
                      <a:pt x="152" y="200"/>
                      <a:pt x="152" y="200"/>
                      <a:pt x="152" y="200"/>
                    </a:cubicBezTo>
                    <a:cubicBezTo>
                      <a:pt x="152" y="200"/>
                      <a:pt x="152" y="200"/>
                      <a:pt x="152" y="200"/>
                    </a:cubicBezTo>
                    <a:cubicBezTo>
                      <a:pt x="152" y="200"/>
                      <a:pt x="152" y="200"/>
                      <a:pt x="152" y="200"/>
                    </a:cubicBezTo>
                    <a:close/>
                    <a:moveTo>
                      <a:pt x="138" y="267"/>
                    </a:moveTo>
                    <a:cubicBezTo>
                      <a:pt x="127" y="255"/>
                      <a:pt x="127" y="255"/>
                      <a:pt x="127" y="255"/>
                    </a:cubicBezTo>
                    <a:cubicBezTo>
                      <a:pt x="127" y="225"/>
                      <a:pt x="127" y="225"/>
                      <a:pt x="127" y="225"/>
                    </a:cubicBezTo>
                    <a:cubicBezTo>
                      <a:pt x="138" y="214"/>
                      <a:pt x="138" y="214"/>
                      <a:pt x="138" y="214"/>
                    </a:cubicBezTo>
                    <a:cubicBezTo>
                      <a:pt x="138" y="236"/>
                      <a:pt x="138" y="236"/>
                      <a:pt x="138" y="236"/>
                    </a:cubicBezTo>
                    <a:cubicBezTo>
                      <a:pt x="136" y="237"/>
                      <a:pt x="136" y="237"/>
                      <a:pt x="136" y="237"/>
                    </a:cubicBezTo>
                    <a:cubicBezTo>
                      <a:pt x="138" y="239"/>
                      <a:pt x="138" y="239"/>
                      <a:pt x="138" y="239"/>
                    </a:cubicBezTo>
                    <a:cubicBezTo>
                      <a:pt x="138" y="267"/>
                      <a:pt x="138" y="267"/>
                      <a:pt x="138" y="267"/>
                    </a:cubicBezTo>
                    <a:close/>
                    <a:moveTo>
                      <a:pt x="127" y="3"/>
                    </a:moveTo>
                    <a:cubicBezTo>
                      <a:pt x="129" y="0"/>
                      <a:pt x="129" y="0"/>
                      <a:pt x="129" y="0"/>
                    </a:cubicBezTo>
                    <a:cubicBezTo>
                      <a:pt x="138" y="9"/>
                      <a:pt x="138" y="9"/>
                      <a:pt x="138" y="9"/>
                    </a:cubicBezTo>
                    <a:cubicBezTo>
                      <a:pt x="138" y="37"/>
                      <a:pt x="138" y="37"/>
                      <a:pt x="138" y="37"/>
                    </a:cubicBezTo>
                    <a:cubicBezTo>
                      <a:pt x="131" y="30"/>
                      <a:pt x="131" y="30"/>
                      <a:pt x="131" y="30"/>
                    </a:cubicBezTo>
                    <a:cubicBezTo>
                      <a:pt x="127" y="34"/>
                      <a:pt x="127" y="34"/>
                      <a:pt x="127" y="34"/>
                    </a:cubicBezTo>
                    <a:cubicBezTo>
                      <a:pt x="127" y="3"/>
                      <a:pt x="127" y="3"/>
                      <a:pt x="127" y="3"/>
                    </a:cubicBezTo>
                    <a:close/>
                    <a:moveTo>
                      <a:pt x="138" y="58"/>
                    </a:moveTo>
                    <a:cubicBezTo>
                      <a:pt x="138" y="94"/>
                      <a:pt x="138" y="94"/>
                      <a:pt x="138" y="94"/>
                    </a:cubicBezTo>
                    <a:cubicBezTo>
                      <a:pt x="138" y="94"/>
                      <a:pt x="138" y="94"/>
                      <a:pt x="138" y="94"/>
                    </a:cubicBezTo>
                    <a:cubicBezTo>
                      <a:pt x="138" y="94"/>
                      <a:pt x="138" y="94"/>
                      <a:pt x="138" y="94"/>
                    </a:cubicBezTo>
                    <a:cubicBezTo>
                      <a:pt x="138" y="94"/>
                      <a:pt x="138" y="94"/>
                      <a:pt x="138" y="94"/>
                    </a:cubicBezTo>
                    <a:cubicBezTo>
                      <a:pt x="138" y="94"/>
                      <a:pt x="138" y="94"/>
                      <a:pt x="138" y="94"/>
                    </a:cubicBezTo>
                    <a:cubicBezTo>
                      <a:pt x="137" y="94"/>
                      <a:pt x="137" y="94"/>
                      <a:pt x="137" y="94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6" y="95"/>
                      <a:pt x="136" y="95"/>
                      <a:pt x="136" y="95"/>
                    </a:cubicBezTo>
                    <a:cubicBezTo>
                      <a:pt x="136" y="96"/>
                      <a:pt x="136" y="96"/>
                      <a:pt x="136" y="96"/>
                    </a:cubicBezTo>
                    <a:cubicBezTo>
                      <a:pt x="136" y="96"/>
                      <a:pt x="136" y="96"/>
                      <a:pt x="136" y="96"/>
                    </a:cubicBezTo>
                    <a:cubicBezTo>
                      <a:pt x="136" y="96"/>
                      <a:pt x="136" y="96"/>
                      <a:pt x="136" y="96"/>
                    </a:cubicBezTo>
                    <a:cubicBezTo>
                      <a:pt x="136" y="96"/>
                      <a:pt x="136" y="96"/>
                      <a:pt x="136" y="96"/>
                    </a:cubicBezTo>
                    <a:cubicBezTo>
                      <a:pt x="136" y="96"/>
                      <a:pt x="136" y="96"/>
                      <a:pt x="136" y="96"/>
                    </a:cubicBezTo>
                    <a:cubicBezTo>
                      <a:pt x="136" y="96"/>
                      <a:pt x="136" y="96"/>
                      <a:pt x="136" y="96"/>
                    </a:cubicBezTo>
                    <a:cubicBezTo>
                      <a:pt x="135" y="96"/>
                      <a:pt x="135" y="96"/>
                      <a:pt x="135" y="96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4" y="97"/>
                      <a:pt x="134" y="97"/>
                      <a:pt x="134" y="97"/>
                    </a:cubicBezTo>
                    <a:cubicBezTo>
                      <a:pt x="134" y="98"/>
                      <a:pt x="134" y="98"/>
                      <a:pt x="134" y="98"/>
                    </a:cubicBezTo>
                    <a:cubicBezTo>
                      <a:pt x="134" y="98"/>
                      <a:pt x="134" y="98"/>
                      <a:pt x="134" y="98"/>
                    </a:cubicBezTo>
                    <a:cubicBezTo>
                      <a:pt x="134" y="98"/>
                      <a:pt x="134" y="98"/>
                      <a:pt x="134" y="98"/>
                    </a:cubicBezTo>
                    <a:cubicBezTo>
                      <a:pt x="134" y="98"/>
                      <a:pt x="134" y="98"/>
                      <a:pt x="134" y="98"/>
                    </a:cubicBezTo>
                    <a:cubicBezTo>
                      <a:pt x="134" y="98"/>
                      <a:pt x="134" y="98"/>
                      <a:pt x="134" y="98"/>
                    </a:cubicBezTo>
                    <a:cubicBezTo>
                      <a:pt x="134" y="98"/>
                      <a:pt x="134" y="98"/>
                      <a:pt x="134" y="98"/>
                    </a:cubicBezTo>
                    <a:cubicBezTo>
                      <a:pt x="133" y="98"/>
                      <a:pt x="133" y="98"/>
                      <a:pt x="133" y="98"/>
                    </a:cubicBezTo>
                    <a:cubicBezTo>
                      <a:pt x="127" y="105"/>
                      <a:pt x="127" y="105"/>
                      <a:pt x="127" y="105"/>
                    </a:cubicBezTo>
                    <a:cubicBezTo>
                      <a:pt x="127" y="84"/>
                      <a:pt x="127" y="84"/>
                      <a:pt x="127" y="84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8" y="83"/>
                      <a:pt x="128" y="83"/>
                      <a:pt x="128" y="83"/>
                    </a:cubicBezTo>
                    <a:cubicBezTo>
                      <a:pt x="128" y="83"/>
                      <a:pt x="128" y="83"/>
                      <a:pt x="128" y="83"/>
                    </a:cubicBezTo>
                    <a:cubicBezTo>
                      <a:pt x="128" y="82"/>
                      <a:pt x="128" y="82"/>
                      <a:pt x="128" y="82"/>
                    </a:cubicBezTo>
                    <a:cubicBezTo>
                      <a:pt x="128" y="82"/>
                      <a:pt x="128" y="82"/>
                      <a:pt x="128" y="82"/>
                    </a:cubicBezTo>
                    <a:cubicBezTo>
                      <a:pt x="128" y="82"/>
                      <a:pt x="128" y="82"/>
                      <a:pt x="128" y="82"/>
                    </a:cubicBezTo>
                    <a:cubicBezTo>
                      <a:pt x="128" y="82"/>
                      <a:pt x="128" y="82"/>
                      <a:pt x="128" y="82"/>
                    </a:cubicBezTo>
                    <a:cubicBezTo>
                      <a:pt x="128" y="82"/>
                      <a:pt x="128" y="82"/>
                      <a:pt x="128" y="82"/>
                    </a:cubicBezTo>
                    <a:cubicBezTo>
                      <a:pt x="128" y="82"/>
                      <a:pt x="128" y="82"/>
                      <a:pt x="128" y="82"/>
                    </a:cubicBezTo>
                    <a:cubicBezTo>
                      <a:pt x="129" y="82"/>
                      <a:pt x="129" y="82"/>
                      <a:pt x="129" y="82"/>
                    </a:cubicBezTo>
                    <a:cubicBezTo>
                      <a:pt x="129" y="81"/>
                      <a:pt x="129" y="81"/>
                      <a:pt x="129" y="81"/>
                    </a:cubicBezTo>
                    <a:cubicBezTo>
                      <a:pt x="129" y="81"/>
                      <a:pt x="129" y="81"/>
                      <a:pt x="129" y="81"/>
                    </a:cubicBezTo>
                    <a:cubicBezTo>
                      <a:pt x="129" y="81"/>
                      <a:pt x="129" y="81"/>
                      <a:pt x="129" y="81"/>
                    </a:cubicBezTo>
                    <a:cubicBezTo>
                      <a:pt x="129" y="81"/>
                      <a:pt x="129" y="81"/>
                      <a:pt x="129" y="81"/>
                    </a:cubicBezTo>
                    <a:cubicBezTo>
                      <a:pt x="129" y="81"/>
                      <a:pt x="129" y="81"/>
                      <a:pt x="129" y="81"/>
                    </a:cubicBezTo>
                    <a:cubicBezTo>
                      <a:pt x="129" y="81"/>
                      <a:pt x="129" y="81"/>
                      <a:pt x="129" y="81"/>
                    </a:cubicBezTo>
                    <a:cubicBezTo>
                      <a:pt x="130" y="81"/>
                      <a:pt x="130" y="81"/>
                      <a:pt x="130" y="81"/>
                    </a:cubicBezTo>
                    <a:cubicBezTo>
                      <a:pt x="130" y="80"/>
                      <a:pt x="130" y="80"/>
                      <a:pt x="130" y="80"/>
                    </a:cubicBezTo>
                    <a:cubicBezTo>
                      <a:pt x="130" y="80"/>
                      <a:pt x="130" y="80"/>
                      <a:pt x="130" y="80"/>
                    </a:cubicBezTo>
                    <a:cubicBezTo>
                      <a:pt x="130" y="80"/>
                      <a:pt x="130" y="80"/>
                      <a:pt x="130" y="80"/>
                    </a:cubicBezTo>
                    <a:cubicBezTo>
                      <a:pt x="130" y="80"/>
                      <a:pt x="130" y="80"/>
                      <a:pt x="130" y="80"/>
                    </a:cubicBezTo>
                    <a:cubicBezTo>
                      <a:pt x="130" y="80"/>
                      <a:pt x="130" y="80"/>
                      <a:pt x="130" y="80"/>
                    </a:cubicBezTo>
                    <a:cubicBezTo>
                      <a:pt x="130" y="80"/>
                      <a:pt x="130" y="80"/>
                      <a:pt x="130" y="80"/>
                    </a:cubicBezTo>
                    <a:cubicBezTo>
                      <a:pt x="131" y="80"/>
                      <a:pt x="131" y="80"/>
                      <a:pt x="131" y="80"/>
                    </a:cubicBezTo>
                    <a:cubicBezTo>
                      <a:pt x="131" y="79"/>
                      <a:pt x="131" y="79"/>
                      <a:pt x="131" y="79"/>
                    </a:cubicBezTo>
                    <a:cubicBezTo>
                      <a:pt x="131" y="79"/>
                      <a:pt x="131" y="79"/>
                      <a:pt x="131" y="79"/>
                    </a:cubicBezTo>
                    <a:cubicBezTo>
                      <a:pt x="131" y="79"/>
                      <a:pt x="131" y="79"/>
                      <a:pt x="131" y="79"/>
                    </a:cubicBezTo>
                    <a:cubicBezTo>
                      <a:pt x="131" y="79"/>
                      <a:pt x="131" y="79"/>
                      <a:pt x="131" y="79"/>
                    </a:cubicBezTo>
                    <a:cubicBezTo>
                      <a:pt x="131" y="79"/>
                      <a:pt x="131" y="79"/>
                      <a:pt x="131" y="79"/>
                    </a:cubicBezTo>
                    <a:cubicBezTo>
                      <a:pt x="132" y="79"/>
                      <a:pt x="132" y="79"/>
                      <a:pt x="132" y="79"/>
                    </a:cubicBezTo>
                    <a:cubicBezTo>
                      <a:pt x="132" y="79"/>
                      <a:pt x="132" y="79"/>
                      <a:pt x="132" y="79"/>
                    </a:cubicBezTo>
                    <a:cubicBezTo>
                      <a:pt x="132" y="79"/>
                      <a:pt x="132" y="79"/>
                      <a:pt x="132" y="79"/>
                    </a:cubicBezTo>
                    <a:cubicBezTo>
                      <a:pt x="132" y="78"/>
                      <a:pt x="132" y="78"/>
                      <a:pt x="132" y="78"/>
                    </a:cubicBezTo>
                    <a:cubicBezTo>
                      <a:pt x="132" y="78"/>
                      <a:pt x="132" y="78"/>
                      <a:pt x="132" y="78"/>
                    </a:cubicBezTo>
                    <a:cubicBezTo>
                      <a:pt x="132" y="78"/>
                      <a:pt x="132" y="78"/>
                      <a:pt x="132" y="78"/>
                    </a:cubicBezTo>
                    <a:cubicBezTo>
                      <a:pt x="132" y="78"/>
                      <a:pt x="132" y="78"/>
                      <a:pt x="132" y="78"/>
                    </a:cubicBezTo>
                    <a:cubicBezTo>
                      <a:pt x="133" y="78"/>
                      <a:pt x="133" y="78"/>
                      <a:pt x="133" y="78"/>
                    </a:cubicBezTo>
                    <a:cubicBezTo>
                      <a:pt x="133" y="78"/>
                      <a:pt x="133" y="78"/>
                      <a:pt x="133" y="78"/>
                    </a:cubicBezTo>
                    <a:cubicBezTo>
                      <a:pt x="133" y="77"/>
                      <a:pt x="133" y="77"/>
                      <a:pt x="133" y="77"/>
                    </a:cubicBezTo>
                    <a:cubicBezTo>
                      <a:pt x="127" y="71"/>
                      <a:pt x="127" y="71"/>
                      <a:pt x="127" y="71"/>
                    </a:cubicBezTo>
                    <a:cubicBezTo>
                      <a:pt x="127" y="47"/>
                      <a:pt x="127" y="47"/>
                      <a:pt x="127" y="47"/>
                    </a:cubicBezTo>
                    <a:cubicBezTo>
                      <a:pt x="138" y="58"/>
                      <a:pt x="138" y="58"/>
                      <a:pt x="138" y="58"/>
                    </a:cubicBezTo>
                    <a:close/>
                    <a:moveTo>
                      <a:pt x="138" y="143"/>
                    </a:moveTo>
                    <a:cubicBezTo>
                      <a:pt x="138" y="173"/>
                      <a:pt x="138" y="173"/>
                      <a:pt x="138" y="173"/>
                    </a:cubicBezTo>
                    <a:cubicBezTo>
                      <a:pt x="134" y="169"/>
                      <a:pt x="134" y="169"/>
                      <a:pt x="134" y="169"/>
                    </a:cubicBezTo>
                    <a:cubicBezTo>
                      <a:pt x="134" y="169"/>
                      <a:pt x="134" y="169"/>
                      <a:pt x="134" y="169"/>
                    </a:cubicBezTo>
                    <a:cubicBezTo>
                      <a:pt x="134" y="169"/>
                      <a:pt x="134" y="169"/>
                      <a:pt x="134" y="169"/>
                    </a:cubicBezTo>
                    <a:cubicBezTo>
                      <a:pt x="133" y="169"/>
                      <a:pt x="133" y="169"/>
                      <a:pt x="133" y="169"/>
                    </a:cubicBezTo>
                    <a:cubicBezTo>
                      <a:pt x="133" y="169"/>
                      <a:pt x="133" y="169"/>
                      <a:pt x="133" y="169"/>
                    </a:cubicBezTo>
                    <a:cubicBezTo>
                      <a:pt x="133" y="169"/>
                      <a:pt x="133" y="169"/>
                      <a:pt x="133" y="169"/>
                    </a:cubicBezTo>
                    <a:cubicBezTo>
                      <a:pt x="133" y="170"/>
                      <a:pt x="133" y="170"/>
                      <a:pt x="133" y="170"/>
                    </a:cubicBezTo>
                    <a:cubicBezTo>
                      <a:pt x="133" y="170"/>
                      <a:pt x="133" y="170"/>
                      <a:pt x="133" y="170"/>
                    </a:cubicBezTo>
                    <a:cubicBezTo>
                      <a:pt x="133" y="170"/>
                      <a:pt x="133" y="170"/>
                      <a:pt x="133" y="170"/>
                    </a:cubicBezTo>
                    <a:cubicBezTo>
                      <a:pt x="133" y="170"/>
                      <a:pt x="133" y="170"/>
                      <a:pt x="133" y="170"/>
                    </a:cubicBezTo>
                    <a:cubicBezTo>
                      <a:pt x="133" y="170"/>
                      <a:pt x="133" y="170"/>
                      <a:pt x="133" y="170"/>
                    </a:cubicBezTo>
                    <a:cubicBezTo>
                      <a:pt x="132" y="170"/>
                      <a:pt x="132" y="170"/>
                      <a:pt x="132" y="170"/>
                    </a:cubicBezTo>
                    <a:cubicBezTo>
                      <a:pt x="132" y="170"/>
                      <a:pt x="132" y="170"/>
                      <a:pt x="132" y="170"/>
                    </a:cubicBezTo>
                    <a:cubicBezTo>
                      <a:pt x="132" y="170"/>
                      <a:pt x="132" y="170"/>
                      <a:pt x="132" y="170"/>
                    </a:cubicBezTo>
                    <a:cubicBezTo>
                      <a:pt x="132" y="171"/>
                      <a:pt x="132" y="171"/>
                      <a:pt x="132" y="171"/>
                    </a:cubicBezTo>
                    <a:cubicBezTo>
                      <a:pt x="132" y="171"/>
                      <a:pt x="132" y="171"/>
                      <a:pt x="132" y="171"/>
                    </a:cubicBezTo>
                    <a:cubicBezTo>
                      <a:pt x="132" y="171"/>
                      <a:pt x="132" y="171"/>
                      <a:pt x="132" y="171"/>
                    </a:cubicBezTo>
                    <a:cubicBezTo>
                      <a:pt x="132" y="171"/>
                      <a:pt x="132" y="171"/>
                      <a:pt x="132" y="171"/>
                    </a:cubicBezTo>
                    <a:cubicBezTo>
                      <a:pt x="132" y="171"/>
                      <a:pt x="132" y="171"/>
                      <a:pt x="132" y="171"/>
                    </a:cubicBezTo>
                    <a:cubicBezTo>
                      <a:pt x="131" y="171"/>
                      <a:pt x="131" y="171"/>
                      <a:pt x="131" y="171"/>
                    </a:cubicBezTo>
                    <a:cubicBezTo>
                      <a:pt x="131" y="171"/>
                      <a:pt x="131" y="171"/>
                      <a:pt x="131" y="171"/>
                    </a:cubicBezTo>
                    <a:cubicBezTo>
                      <a:pt x="131" y="171"/>
                      <a:pt x="131" y="171"/>
                      <a:pt x="131" y="171"/>
                    </a:cubicBezTo>
                    <a:cubicBezTo>
                      <a:pt x="131" y="172"/>
                      <a:pt x="131" y="172"/>
                      <a:pt x="131" y="172"/>
                    </a:cubicBezTo>
                    <a:cubicBezTo>
                      <a:pt x="131" y="172"/>
                      <a:pt x="131" y="172"/>
                      <a:pt x="131" y="172"/>
                    </a:cubicBezTo>
                    <a:cubicBezTo>
                      <a:pt x="131" y="172"/>
                      <a:pt x="131" y="172"/>
                      <a:pt x="131" y="172"/>
                    </a:cubicBezTo>
                    <a:cubicBezTo>
                      <a:pt x="131" y="172"/>
                      <a:pt x="131" y="172"/>
                      <a:pt x="131" y="172"/>
                    </a:cubicBezTo>
                    <a:cubicBezTo>
                      <a:pt x="131" y="172"/>
                      <a:pt x="131" y="172"/>
                      <a:pt x="131" y="172"/>
                    </a:cubicBezTo>
                    <a:cubicBezTo>
                      <a:pt x="130" y="172"/>
                      <a:pt x="130" y="172"/>
                      <a:pt x="130" y="172"/>
                    </a:cubicBezTo>
                    <a:cubicBezTo>
                      <a:pt x="130" y="172"/>
                      <a:pt x="130" y="172"/>
                      <a:pt x="130" y="172"/>
                    </a:cubicBezTo>
                    <a:cubicBezTo>
                      <a:pt x="130" y="172"/>
                      <a:pt x="130" y="172"/>
                      <a:pt x="130" y="172"/>
                    </a:cubicBezTo>
                    <a:cubicBezTo>
                      <a:pt x="130" y="173"/>
                      <a:pt x="130" y="173"/>
                      <a:pt x="130" y="173"/>
                    </a:cubicBezTo>
                    <a:cubicBezTo>
                      <a:pt x="130" y="173"/>
                      <a:pt x="130" y="173"/>
                      <a:pt x="130" y="173"/>
                    </a:cubicBezTo>
                    <a:cubicBezTo>
                      <a:pt x="130" y="173"/>
                      <a:pt x="130" y="173"/>
                      <a:pt x="130" y="173"/>
                    </a:cubicBezTo>
                    <a:cubicBezTo>
                      <a:pt x="130" y="173"/>
                      <a:pt x="130" y="173"/>
                      <a:pt x="130" y="173"/>
                    </a:cubicBezTo>
                    <a:cubicBezTo>
                      <a:pt x="130" y="173"/>
                      <a:pt x="130" y="173"/>
                      <a:pt x="130" y="173"/>
                    </a:cubicBezTo>
                    <a:cubicBezTo>
                      <a:pt x="129" y="173"/>
                      <a:pt x="129" y="173"/>
                      <a:pt x="129" y="173"/>
                    </a:cubicBezTo>
                    <a:cubicBezTo>
                      <a:pt x="129" y="173"/>
                      <a:pt x="129" y="173"/>
                      <a:pt x="129" y="173"/>
                    </a:cubicBezTo>
                    <a:cubicBezTo>
                      <a:pt x="129" y="173"/>
                      <a:pt x="129" y="173"/>
                      <a:pt x="129" y="173"/>
                    </a:cubicBezTo>
                    <a:cubicBezTo>
                      <a:pt x="129" y="174"/>
                      <a:pt x="129" y="174"/>
                      <a:pt x="129" y="174"/>
                    </a:cubicBezTo>
                    <a:cubicBezTo>
                      <a:pt x="129" y="174"/>
                      <a:pt x="129" y="174"/>
                      <a:pt x="129" y="174"/>
                    </a:cubicBezTo>
                    <a:cubicBezTo>
                      <a:pt x="129" y="174"/>
                      <a:pt x="129" y="174"/>
                      <a:pt x="129" y="174"/>
                    </a:cubicBezTo>
                    <a:cubicBezTo>
                      <a:pt x="129" y="174"/>
                      <a:pt x="129" y="174"/>
                      <a:pt x="129" y="174"/>
                    </a:cubicBezTo>
                    <a:cubicBezTo>
                      <a:pt x="129" y="174"/>
                      <a:pt x="129" y="174"/>
                      <a:pt x="129" y="174"/>
                    </a:cubicBezTo>
                    <a:cubicBezTo>
                      <a:pt x="128" y="174"/>
                      <a:pt x="128" y="174"/>
                      <a:pt x="128" y="174"/>
                    </a:cubicBezTo>
                    <a:cubicBezTo>
                      <a:pt x="128" y="174"/>
                      <a:pt x="128" y="174"/>
                      <a:pt x="128" y="174"/>
                    </a:cubicBezTo>
                    <a:cubicBezTo>
                      <a:pt x="128" y="174"/>
                      <a:pt x="128" y="174"/>
                      <a:pt x="128" y="174"/>
                    </a:cubicBezTo>
                    <a:cubicBezTo>
                      <a:pt x="128" y="174"/>
                      <a:pt x="128" y="174"/>
                      <a:pt x="128" y="174"/>
                    </a:cubicBezTo>
                    <a:cubicBezTo>
                      <a:pt x="128" y="175"/>
                      <a:pt x="128" y="175"/>
                      <a:pt x="128" y="175"/>
                    </a:cubicBezTo>
                    <a:cubicBezTo>
                      <a:pt x="128" y="175"/>
                      <a:pt x="128" y="175"/>
                      <a:pt x="128" y="175"/>
                    </a:cubicBezTo>
                    <a:cubicBezTo>
                      <a:pt x="128" y="175"/>
                      <a:pt x="128" y="175"/>
                      <a:pt x="128" y="175"/>
                    </a:cubicBezTo>
                    <a:cubicBezTo>
                      <a:pt x="128" y="175"/>
                      <a:pt x="128" y="175"/>
                      <a:pt x="128" y="175"/>
                    </a:cubicBezTo>
                    <a:cubicBezTo>
                      <a:pt x="127" y="175"/>
                      <a:pt x="127" y="175"/>
                      <a:pt x="127" y="175"/>
                    </a:cubicBezTo>
                    <a:cubicBezTo>
                      <a:pt x="127" y="175"/>
                      <a:pt x="127" y="175"/>
                      <a:pt x="127" y="175"/>
                    </a:cubicBezTo>
                    <a:cubicBezTo>
                      <a:pt x="127" y="175"/>
                      <a:pt x="127" y="175"/>
                      <a:pt x="127" y="175"/>
                    </a:cubicBezTo>
                    <a:cubicBezTo>
                      <a:pt x="127" y="175"/>
                      <a:pt x="127" y="175"/>
                      <a:pt x="127" y="175"/>
                    </a:cubicBezTo>
                    <a:cubicBezTo>
                      <a:pt x="127" y="176"/>
                      <a:pt x="127" y="176"/>
                      <a:pt x="127" y="176"/>
                    </a:cubicBezTo>
                    <a:cubicBezTo>
                      <a:pt x="127" y="176"/>
                      <a:pt x="127" y="176"/>
                      <a:pt x="127" y="176"/>
                    </a:cubicBezTo>
                    <a:cubicBezTo>
                      <a:pt x="127" y="176"/>
                      <a:pt x="127" y="176"/>
                      <a:pt x="127" y="176"/>
                    </a:cubicBezTo>
                    <a:cubicBezTo>
                      <a:pt x="127" y="137"/>
                      <a:pt x="127" y="137"/>
                      <a:pt x="127" y="137"/>
                    </a:cubicBezTo>
                    <a:cubicBezTo>
                      <a:pt x="135" y="146"/>
                      <a:pt x="135" y="146"/>
                      <a:pt x="135" y="146"/>
                    </a:cubicBezTo>
                    <a:cubicBezTo>
                      <a:pt x="136" y="146"/>
                      <a:pt x="136" y="146"/>
                      <a:pt x="136" y="146"/>
                    </a:cubicBezTo>
                    <a:cubicBezTo>
                      <a:pt x="136" y="145"/>
                      <a:pt x="136" y="145"/>
                      <a:pt x="136" y="145"/>
                    </a:cubicBezTo>
                    <a:cubicBezTo>
                      <a:pt x="136" y="145"/>
                      <a:pt x="136" y="145"/>
                      <a:pt x="136" y="145"/>
                    </a:cubicBezTo>
                    <a:cubicBezTo>
                      <a:pt x="136" y="145"/>
                      <a:pt x="136" y="145"/>
                      <a:pt x="136" y="145"/>
                    </a:cubicBezTo>
                    <a:cubicBezTo>
                      <a:pt x="136" y="145"/>
                      <a:pt x="136" y="145"/>
                      <a:pt x="136" y="145"/>
                    </a:cubicBezTo>
                    <a:cubicBezTo>
                      <a:pt x="136" y="145"/>
                      <a:pt x="136" y="145"/>
                      <a:pt x="136" y="145"/>
                    </a:cubicBezTo>
                    <a:cubicBezTo>
                      <a:pt x="137" y="145"/>
                      <a:pt x="137" y="145"/>
                      <a:pt x="137" y="145"/>
                    </a:cubicBezTo>
                    <a:cubicBezTo>
                      <a:pt x="137" y="145"/>
                      <a:pt x="137" y="145"/>
                      <a:pt x="137" y="145"/>
                    </a:cubicBezTo>
                    <a:cubicBezTo>
                      <a:pt x="137" y="144"/>
                      <a:pt x="137" y="144"/>
                      <a:pt x="137" y="144"/>
                    </a:cubicBezTo>
                    <a:cubicBezTo>
                      <a:pt x="137" y="144"/>
                      <a:pt x="137" y="144"/>
                      <a:pt x="137" y="144"/>
                    </a:cubicBezTo>
                    <a:cubicBezTo>
                      <a:pt x="137" y="144"/>
                      <a:pt x="137" y="144"/>
                      <a:pt x="137" y="144"/>
                    </a:cubicBezTo>
                    <a:cubicBezTo>
                      <a:pt x="137" y="144"/>
                      <a:pt x="137" y="144"/>
                      <a:pt x="137" y="144"/>
                    </a:cubicBezTo>
                    <a:cubicBezTo>
                      <a:pt x="137" y="144"/>
                      <a:pt x="137" y="144"/>
                      <a:pt x="137" y="144"/>
                    </a:cubicBezTo>
                    <a:cubicBezTo>
                      <a:pt x="138" y="144"/>
                      <a:pt x="138" y="144"/>
                      <a:pt x="138" y="144"/>
                    </a:cubicBezTo>
                    <a:cubicBezTo>
                      <a:pt x="138" y="143"/>
                      <a:pt x="138" y="143"/>
                      <a:pt x="138" y="143"/>
                    </a:cubicBezTo>
                    <a:cubicBezTo>
                      <a:pt x="138" y="143"/>
                      <a:pt x="138" y="143"/>
                      <a:pt x="138" y="143"/>
                    </a:cubicBezTo>
                    <a:close/>
                    <a:moveTo>
                      <a:pt x="127" y="255"/>
                    </a:moveTo>
                    <a:cubicBezTo>
                      <a:pt x="117" y="246"/>
                      <a:pt x="117" y="246"/>
                      <a:pt x="117" y="246"/>
                    </a:cubicBezTo>
                    <a:cubicBezTo>
                      <a:pt x="117" y="218"/>
                      <a:pt x="117" y="218"/>
                      <a:pt x="117" y="218"/>
                    </a:cubicBezTo>
                    <a:cubicBezTo>
                      <a:pt x="126" y="226"/>
                      <a:pt x="126" y="226"/>
                      <a:pt x="126" y="226"/>
                    </a:cubicBezTo>
                    <a:cubicBezTo>
                      <a:pt x="127" y="225"/>
                      <a:pt x="127" y="225"/>
                      <a:pt x="127" y="225"/>
                    </a:cubicBezTo>
                    <a:cubicBezTo>
                      <a:pt x="127" y="255"/>
                      <a:pt x="127" y="255"/>
                      <a:pt x="127" y="255"/>
                    </a:cubicBezTo>
                    <a:close/>
                    <a:moveTo>
                      <a:pt x="117" y="13"/>
                    </a:moveTo>
                    <a:cubicBezTo>
                      <a:pt x="127" y="3"/>
                      <a:pt x="127" y="3"/>
                      <a:pt x="127" y="3"/>
                    </a:cubicBezTo>
                    <a:cubicBezTo>
                      <a:pt x="127" y="34"/>
                      <a:pt x="127" y="34"/>
                      <a:pt x="127" y="34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27" y="47"/>
                      <a:pt x="127" y="47"/>
                      <a:pt x="127" y="47"/>
                    </a:cubicBezTo>
                    <a:cubicBezTo>
                      <a:pt x="127" y="71"/>
                      <a:pt x="127" y="71"/>
                      <a:pt x="127" y="71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13"/>
                      <a:pt x="117" y="13"/>
                      <a:pt x="117" y="13"/>
                    </a:cubicBezTo>
                    <a:close/>
                    <a:moveTo>
                      <a:pt x="127" y="84"/>
                    </a:moveTo>
                    <a:cubicBezTo>
                      <a:pt x="127" y="105"/>
                      <a:pt x="127" y="105"/>
                      <a:pt x="127" y="105"/>
                    </a:cubicBezTo>
                    <a:cubicBezTo>
                      <a:pt x="121" y="111"/>
                      <a:pt x="121" y="111"/>
                      <a:pt x="121" y="111"/>
                    </a:cubicBezTo>
                    <a:cubicBezTo>
                      <a:pt x="121" y="111"/>
                      <a:pt x="121" y="111"/>
                      <a:pt x="121" y="111"/>
                    </a:cubicBezTo>
                    <a:cubicBezTo>
                      <a:pt x="121" y="111"/>
                      <a:pt x="121" y="111"/>
                      <a:pt x="121" y="111"/>
                    </a:cubicBezTo>
                    <a:cubicBezTo>
                      <a:pt x="120" y="111"/>
                      <a:pt x="120" y="111"/>
                      <a:pt x="120" y="111"/>
                    </a:cubicBezTo>
                    <a:cubicBezTo>
                      <a:pt x="120" y="111"/>
                      <a:pt x="120" y="111"/>
                      <a:pt x="120" y="111"/>
                    </a:cubicBezTo>
                    <a:cubicBezTo>
                      <a:pt x="120" y="112"/>
                      <a:pt x="120" y="112"/>
                      <a:pt x="120" y="112"/>
                    </a:cubicBezTo>
                    <a:cubicBezTo>
                      <a:pt x="120" y="112"/>
                      <a:pt x="120" y="112"/>
                      <a:pt x="120" y="112"/>
                    </a:cubicBezTo>
                    <a:cubicBezTo>
                      <a:pt x="120" y="112"/>
                      <a:pt x="120" y="112"/>
                      <a:pt x="120" y="112"/>
                    </a:cubicBezTo>
                    <a:cubicBezTo>
                      <a:pt x="120" y="112"/>
                      <a:pt x="120" y="112"/>
                      <a:pt x="120" y="112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9" y="113"/>
                      <a:pt x="119" y="113"/>
                      <a:pt x="119" y="113"/>
                    </a:cubicBezTo>
                    <a:cubicBezTo>
                      <a:pt x="119" y="113"/>
                      <a:pt x="119" y="113"/>
                      <a:pt x="119" y="113"/>
                    </a:cubicBezTo>
                    <a:cubicBezTo>
                      <a:pt x="119" y="113"/>
                      <a:pt x="119" y="113"/>
                      <a:pt x="119" y="113"/>
                    </a:cubicBezTo>
                    <a:cubicBezTo>
                      <a:pt x="119" y="113"/>
                      <a:pt x="119" y="113"/>
                      <a:pt x="119" y="113"/>
                    </a:cubicBezTo>
                    <a:cubicBezTo>
                      <a:pt x="118" y="113"/>
                      <a:pt x="118" y="113"/>
                      <a:pt x="118" y="113"/>
                    </a:cubicBezTo>
                    <a:cubicBezTo>
                      <a:pt x="118" y="113"/>
                      <a:pt x="118" y="113"/>
                      <a:pt x="118" y="113"/>
                    </a:cubicBezTo>
                    <a:cubicBezTo>
                      <a:pt x="118" y="113"/>
                      <a:pt x="118" y="113"/>
                      <a:pt x="118" y="113"/>
                    </a:cubicBezTo>
                    <a:cubicBezTo>
                      <a:pt x="118" y="114"/>
                      <a:pt x="118" y="114"/>
                      <a:pt x="118" y="114"/>
                    </a:cubicBezTo>
                    <a:cubicBezTo>
                      <a:pt x="118" y="114"/>
                      <a:pt x="118" y="114"/>
                      <a:pt x="118" y="114"/>
                    </a:cubicBezTo>
                    <a:cubicBezTo>
                      <a:pt x="118" y="114"/>
                      <a:pt x="118" y="114"/>
                      <a:pt x="118" y="114"/>
                    </a:cubicBezTo>
                    <a:cubicBezTo>
                      <a:pt x="118" y="114"/>
                      <a:pt x="118" y="114"/>
                      <a:pt x="118" y="114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17" y="115"/>
                      <a:pt x="117" y="115"/>
                      <a:pt x="117" y="115"/>
                    </a:cubicBezTo>
                    <a:cubicBezTo>
                      <a:pt x="117" y="115"/>
                      <a:pt x="117" y="115"/>
                      <a:pt x="117" y="115"/>
                    </a:cubicBezTo>
                    <a:cubicBezTo>
                      <a:pt x="117" y="93"/>
                      <a:pt x="117" y="93"/>
                      <a:pt x="117" y="93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4" y="87"/>
                      <a:pt x="124" y="87"/>
                      <a:pt x="124" y="87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5" y="86"/>
                      <a:pt x="125" y="86"/>
                      <a:pt x="125" y="86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6" y="85"/>
                      <a:pt x="126" y="85"/>
                      <a:pt x="126" y="85"/>
                    </a:cubicBezTo>
                    <a:cubicBezTo>
                      <a:pt x="126" y="85"/>
                      <a:pt x="126" y="85"/>
                      <a:pt x="126" y="85"/>
                    </a:cubicBezTo>
                    <a:cubicBezTo>
                      <a:pt x="126" y="84"/>
                      <a:pt x="126" y="84"/>
                      <a:pt x="126" y="84"/>
                    </a:cubicBezTo>
                    <a:cubicBezTo>
                      <a:pt x="126" y="84"/>
                      <a:pt x="126" y="84"/>
                      <a:pt x="126" y="84"/>
                    </a:cubicBezTo>
                    <a:cubicBezTo>
                      <a:pt x="126" y="84"/>
                      <a:pt x="126" y="84"/>
                      <a:pt x="126" y="84"/>
                    </a:cubicBezTo>
                    <a:cubicBezTo>
                      <a:pt x="126" y="84"/>
                      <a:pt x="126" y="84"/>
                      <a:pt x="126" y="84"/>
                    </a:cubicBezTo>
                    <a:cubicBezTo>
                      <a:pt x="126" y="84"/>
                      <a:pt x="126" y="84"/>
                      <a:pt x="126" y="84"/>
                    </a:cubicBezTo>
                    <a:cubicBezTo>
                      <a:pt x="127" y="84"/>
                      <a:pt x="127" y="84"/>
                      <a:pt x="127" y="84"/>
                    </a:cubicBezTo>
                    <a:cubicBezTo>
                      <a:pt x="127" y="84"/>
                      <a:pt x="127" y="84"/>
                      <a:pt x="127" y="84"/>
                    </a:cubicBezTo>
                    <a:close/>
                    <a:moveTo>
                      <a:pt x="127" y="137"/>
                    </a:moveTo>
                    <a:cubicBezTo>
                      <a:pt x="127" y="176"/>
                      <a:pt x="127" y="176"/>
                      <a:pt x="127" y="176"/>
                    </a:cubicBezTo>
                    <a:cubicBezTo>
                      <a:pt x="127" y="176"/>
                      <a:pt x="127" y="176"/>
                      <a:pt x="127" y="176"/>
                    </a:cubicBezTo>
                    <a:cubicBezTo>
                      <a:pt x="127" y="176"/>
                      <a:pt x="127" y="176"/>
                      <a:pt x="127" y="176"/>
                    </a:cubicBezTo>
                    <a:cubicBezTo>
                      <a:pt x="126" y="176"/>
                      <a:pt x="126" y="176"/>
                      <a:pt x="126" y="176"/>
                    </a:cubicBezTo>
                    <a:cubicBezTo>
                      <a:pt x="126" y="176"/>
                      <a:pt x="126" y="176"/>
                      <a:pt x="126" y="176"/>
                    </a:cubicBezTo>
                    <a:cubicBezTo>
                      <a:pt x="126" y="176"/>
                      <a:pt x="126" y="176"/>
                      <a:pt x="126" y="176"/>
                    </a:cubicBezTo>
                    <a:cubicBezTo>
                      <a:pt x="126" y="176"/>
                      <a:pt x="126" y="176"/>
                      <a:pt x="126" y="176"/>
                    </a:cubicBezTo>
                    <a:cubicBezTo>
                      <a:pt x="126" y="177"/>
                      <a:pt x="126" y="177"/>
                      <a:pt x="126" y="177"/>
                    </a:cubicBezTo>
                    <a:cubicBezTo>
                      <a:pt x="126" y="177"/>
                      <a:pt x="126" y="177"/>
                      <a:pt x="126" y="177"/>
                    </a:cubicBezTo>
                    <a:cubicBezTo>
                      <a:pt x="126" y="177"/>
                      <a:pt x="126" y="177"/>
                      <a:pt x="126" y="177"/>
                    </a:cubicBezTo>
                    <a:cubicBezTo>
                      <a:pt x="126" y="177"/>
                      <a:pt x="126" y="177"/>
                      <a:pt x="126" y="177"/>
                    </a:cubicBezTo>
                    <a:cubicBezTo>
                      <a:pt x="126" y="177"/>
                      <a:pt x="126" y="177"/>
                      <a:pt x="126" y="177"/>
                    </a:cubicBezTo>
                    <a:cubicBezTo>
                      <a:pt x="125" y="177"/>
                      <a:pt x="125" y="177"/>
                      <a:pt x="125" y="177"/>
                    </a:cubicBezTo>
                    <a:cubicBezTo>
                      <a:pt x="125" y="177"/>
                      <a:pt x="125" y="177"/>
                      <a:pt x="125" y="177"/>
                    </a:cubicBezTo>
                    <a:cubicBezTo>
                      <a:pt x="125" y="177"/>
                      <a:pt x="125" y="177"/>
                      <a:pt x="125" y="177"/>
                    </a:cubicBezTo>
                    <a:cubicBezTo>
                      <a:pt x="125" y="178"/>
                      <a:pt x="125" y="178"/>
                      <a:pt x="125" y="178"/>
                    </a:cubicBezTo>
                    <a:cubicBezTo>
                      <a:pt x="125" y="178"/>
                      <a:pt x="125" y="178"/>
                      <a:pt x="125" y="178"/>
                    </a:cubicBezTo>
                    <a:cubicBezTo>
                      <a:pt x="125" y="178"/>
                      <a:pt x="125" y="178"/>
                      <a:pt x="125" y="178"/>
                    </a:cubicBezTo>
                    <a:cubicBezTo>
                      <a:pt x="125" y="178"/>
                      <a:pt x="125" y="178"/>
                      <a:pt x="125" y="178"/>
                    </a:cubicBezTo>
                    <a:cubicBezTo>
                      <a:pt x="125" y="178"/>
                      <a:pt x="125" y="178"/>
                      <a:pt x="125" y="178"/>
                    </a:cubicBezTo>
                    <a:cubicBezTo>
                      <a:pt x="124" y="178"/>
                      <a:pt x="124" y="178"/>
                      <a:pt x="124" y="178"/>
                    </a:cubicBezTo>
                    <a:cubicBezTo>
                      <a:pt x="124" y="178"/>
                      <a:pt x="124" y="178"/>
                      <a:pt x="124" y="178"/>
                    </a:cubicBezTo>
                    <a:cubicBezTo>
                      <a:pt x="124" y="178"/>
                      <a:pt x="124" y="178"/>
                      <a:pt x="124" y="178"/>
                    </a:cubicBezTo>
                    <a:cubicBezTo>
                      <a:pt x="124" y="179"/>
                      <a:pt x="124" y="179"/>
                      <a:pt x="124" y="179"/>
                    </a:cubicBezTo>
                    <a:cubicBezTo>
                      <a:pt x="124" y="179"/>
                      <a:pt x="124" y="179"/>
                      <a:pt x="124" y="179"/>
                    </a:cubicBezTo>
                    <a:cubicBezTo>
                      <a:pt x="124" y="179"/>
                      <a:pt x="124" y="179"/>
                      <a:pt x="124" y="179"/>
                    </a:cubicBezTo>
                    <a:cubicBezTo>
                      <a:pt x="124" y="179"/>
                      <a:pt x="124" y="179"/>
                      <a:pt x="124" y="179"/>
                    </a:cubicBezTo>
                    <a:cubicBezTo>
                      <a:pt x="124" y="179"/>
                      <a:pt x="124" y="179"/>
                      <a:pt x="124" y="179"/>
                    </a:cubicBezTo>
                    <a:cubicBezTo>
                      <a:pt x="123" y="179"/>
                      <a:pt x="123" y="179"/>
                      <a:pt x="123" y="179"/>
                    </a:cubicBezTo>
                    <a:cubicBezTo>
                      <a:pt x="117" y="186"/>
                      <a:pt x="117" y="186"/>
                      <a:pt x="117" y="186"/>
                    </a:cubicBezTo>
                    <a:cubicBezTo>
                      <a:pt x="117" y="164"/>
                      <a:pt x="117" y="164"/>
                      <a:pt x="117" y="164"/>
                    </a:cubicBezTo>
                    <a:cubicBezTo>
                      <a:pt x="123" y="158"/>
                      <a:pt x="123" y="158"/>
                      <a:pt x="123" y="158"/>
                    </a:cubicBezTo>
                    <a:cubicBezTo>
                      <a:pt x="117" y="152"/>
                      <a:pt x="117" y="152"/>
                      <a:pt x="117" y="152"/>
                    </a:cubicBezTo>
                    <a:cubicBezTo>
                      <a:pt x="117" y="127"/>
                      <a:pt x="117" y="127"/>
                      <a:pt x="117" y="127"/>
                    </a:cubicBezTo>
                    <a:lnTo>
                      <a:pt x="127" y="137"/>
                    </a:lnTo>
                    <a:close/>
                    <a:moveTo>
                      <a:pt x="117" y="246"/>
                    </a:moveTo>
                    <a:cubicBezTo>
                      <a:pt x="106" y="234"/>
                      <a:pt x="106" y="234"/>
                      <a:pt x="106" y="234"/>
                    </a:cubicBezTo>
                    <a:cubicBezTo>
                      <a:pt x="106" y="206"/>
                      <a:pt x="106" y="206"/>
                      <a:pt x="106" y="206"/>
                    </a:cubicBezTo>
                    <a:cubicBezTo>
                      <a:pt x="117" y="218"/>
                      <a:pt x="117" y="218"/>
                      <a:pt x="117" y="218"/>
                    </a:cubicBezTo>
                    <a:cubicBezTo>
                      <a:pt x="117" y="246"/>
                      <a:pt x="117" y="246"/>
                      <a:pt x="117" y="246"/>
                    </a:cubicBezTo>
                    <a:close/>
                    <a:moveTo>
                      <a:pt x="106" y="24"/>
                    </a:move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08" y="52"/>
                      <a:pt x="108" y="52"/>
                      <a:pt x="108" y="52"/>
                    </a:cubicBezTo>
                    <a:cubicBezTo>
                      <a:pt x="108" y="53"/>
                      <a:pt x="108" y="53"/>
                      <a:pt x="108" y="53"/>
                    </a:cubicBezTo>
                    <a:cubicBezTo>
                      <a:pt x="108" y="53"/>
                      <a:pt x="108" y="53"/>
                      <a:pt x="108" y="53"/>
                    </a:cubicBezTo>
                    <a:cubicBezTo>
                      <a:pt x="108" y="53"/>
                      <a:pt x="108" y="53"/>
                      <a:pt x="108" y="53"/>
                    </a:cubicBezTo>
                    <a:cubicBezTo>
                      <a:pt x="108" y="53"/>
                      <a:pt x="108" y="53"/>
                      <a:pt x="108" y="53"/>
                    </a:cubicBezTo>
                    <a:cubicBezTo>
                      <a:pt x="107" y="53"/>
                      <a:pt x="107" y="53"/>
                      <a:pt x="107" y="53"/>
                    </a:cubicBezTo>
                    <a:cubicBezTo>
                      <a:pt x="107" y="53"/>
                      <a:pt x="107" y="53"/>
                      <a:pt x="107" y="53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24"/>
                      <a:pt x="106" y="24"/>
                      <a:pt x="106" y="24"/>
                    </a:cubicBezTo>
                    <a:close/>
                    <a:moveTo>
                      <a:pt x="117" y="93"/>
                    </a:moveTo>
                    <a:cubicBezTo>
                      <a:pt x="117" y="115"/>
                      <a:pt x="117" y="115"/>
                      <a:pt x="117" y="115"/>
                    </a:cubicBezTo>
                    <a:cubicBezTo>
                      <a:pt x="117" y="115"/>
                      <a:pt x="117" y="115"/>
                      <a:pt x="117" y="115"/>
                    </a:cubicBezTo>
                    <a:cubicBezTo>
                      <a:pt x="117" y="115"/>
                      <a:pt x="117" y="115"/>
                      <a:pt x="117" y="115"/>
                    </a:cubicBezTo>
                    <a:cubicBezTo>
                      <a:pt x="117" y="115"/>
                      <a:pt x="117" y="115"/>
                      <a:pt x="117" y="115"/>
                    </a:cubicBezTo>
                    <a:cubicBezTo>
                      <a:pt x="116" y="115"/>
                      <a:pt x="116" y="115"/>
                      <a:pt x="116" y="115"/>
                    </a:cubicBezTo>
                    <a:cubicBezTo>
                      <a:pt x="116" y="115"/>
                      <a:pt x="116" y="115"/>
                      <a:pt x="116" y="115"/>
                    </a:cubicBezTo>
                    <a:cubicBezTo>
                      <a:pt x="116" y="116"/>
                      <a:pt x="116" y="116"/>
                      <a:pt x="116" y="116"/>
                    </a:cubicBezTo>
                    <a:cubicBezTo>
                      <a:pt x="116" y="116"/>
                      <a:pt x="116" y="116"/>
                      <a:pt x="116" y="116"/>
                    </a:cubicBezTo>
                    <a:cubicBezTo>
                      <a:pt x="116" y="116"/>
                      <a:pt x="116" y="116"/>
                      <a:pt x="116" y="116"/>
                    </a:cubicBezTo>
                    <a:cubicBezTo>
                      <a:pt x="116" y="116"/>
                      <a:pt x="116" y="116"/>
                      <a:pt x="116" y="116"/>
                    </a:cubicBezTo>
                    <a:cubicBezTo>
                      <a:pt x="115" y="116"/>
                      <a:pt x="115" y="116"/>
                      <a:pt x="115" y="116"/>
                    </a:cubicBezTo>
                    <a:cubicBezTo>
                      <a:pt x="115" y="116"/>
                      <a:pt x="115" y="116"/>
                      <a:pt x="115" y="116"/>
                    </a:cubicBezTo>
                    <a:cubicBezTo>
                      <a:pt x="115" y="116"/>
                      <a:pt x="115" y="116"/>
                      <a:pt x="115" y="116"/>
                    </a:cubicBezTo>
                    <a:cubicBezTo>
                      <a:pt x="115" y="117"/>
                      <a:pt x="115" y="117"/>
                      <a:pt x="115" y="117"/>
                    </a:cubicBezTo>
                    <a:cubicBezTo>
                      <a:pt x="115" y="117"/>
                      <a:pt x="115" y="117"/>
                      <a:pt x="115" y="117"/>
                    </a:cubicBezTo>
                    <a:cubicBezTo>
                      <a:pt x="115" y="117"/>
                      <a:pt x="115" y="117"/>
                      <a:pt x="115" y="117"/>
                    </a:cubicBezTo>
                    <a:cubicBezTo>
                      <a:pt x="115" y="117"/>
                      <a:pt x="115" y="117"/>
                      <a:pt x="115" y="117"/>
                    </a:cubicBezTo>
                    <a:cubicBezTo>
                      <a:pt x="114" y="117"/>
                      <a:pt x="114" y="117"/>
                      <a:pt x="114" y="117"/>
                    </a:cubicBezTo>
                    <a:cubicBezTo>
                      <a:pt x="114" y="117"/>
                      <a:pt x="114" y="117"/>
                      <a:pt x="114" y="117"/>
                    </a:cubicBezTo>
                    <a:cubicBezTo>
                      <a:pt x="114" y="118"/>
                      <a:pt x="114" y="118"/>
                      <a:pt x="114" y="118"/>
                    </a:cubicBezTo>
                    <a:cubicBezTo>
                      <a:pt x="114" y="118"/>
                      <a:pt x="114" y="118"/>
                      <a:pt x="114" y="118"/>
                    </a:cubicBezTo>
                    <a:cubicBezTo>
                      <a:pt x="114" y="118"/>
                      <a:pt x="114" y="118"/>
                      <a:pt x="114" y="118"/>
                    </a:cubicBezTo>
                    <a:cubicBezTo>
                      <a:pt x="114" y="118"/>
                      <a:pt x="114" y="118"/>
                      <a:pt x="114" y="118"/>
                    </a:cubicBezTo>
                    <a:cubicBezTo>
                      <a:pt x="113" y="118"/>
                      <a:pt x="113" y="118"/>
                      <a:pt x="113" y="118"/>
                    </a:cubicBezTo>
                    <a:cubicBezTo>
                      <a:pt x="113" y="118"/>
                      <a:pt x="113" y="118"/>
                      <a:pt x="113" y="118"/>
                    </a:cubicBezTo>
                    <a:cubicBezTo>
                      <a:pt x="113" y="119"/>
                      <a:pt x="113" y="119"/>
                      <a:pt x="113" y="119"/>
                    </a:cubicBezTo>
                    <a:cubicBezTo>
                      <a:pt x="113" y="119"/>
                      <a:pt x="113" y="119"/>
                      <a:pt x="113" y="119"/>
                    </a:cubicBezTo>
                    <a:cubicBezTo>
                      <a:pt x="113" y="119"/>
                      <a:pt x="113" y="119"/>
                      <a:pt x="113" y="119"/>
                    </a:cubicBezTo>
                    <a:cubicBezTo>
                      <a:pt x="113" y="119"/>
                      <a:pt x="113" y="119"/>
                      <a:pt x="113" y="119"/>
                    </a:cubicBezTo>
                    <a:cubicBezTo>
                      <a:pt x="112" y="119"/>
                      <a:pt x="112" y="119"/>
                      <a:pt x="112" y="119"/>
                    </a:cubicBezTo>
                    <a:cubicBezTo>
                      <a:pt x="112" y="119"/>
                      <a:pt x="112" y="119"/>
                      <a:pt x="112" y="119"/>
                    </a:cubicBezTo>
                    <a:cubicBezTo>
                      <a:pt x="112" y="119"/>
                      <a:pt x="112" y="119"/>
                      <a:pt x="112" y="119"/>
                    </a:cubicBezTo>
                    <a:cubicBezTo>
                      <a:pt x="112" y="120"/>
                      <a:pt x="112" y="120"/>
                      <a:pt x="112" y="120"/>
                    </a:cubicBezTo>
                    <a:cubicBezTo>
                      <a:pt x="112" y="120"/>
                      <a:pt x="112" y="120"/>
                      <a:pt x="112" y="120"/>
                    </a:cubicBezTo>
                    <a:cubicBezTo>
                      <a:pt x="112" y="120"/>
                      <a:pt x="112" y="120"/>
                      <a:pt x="112" y="120"/>
                    </a:cubicBezTo>
                    <a:cubicBezTo>
                      <a:pt x="112" y="120"/>
                      <a:pt x="112" y="120"/>
                      <a:pt x="112" y="120"/>
                    </a:cubicBezTo>
                    <a:cubicBezTo>
                      <a:pt x="111" y="120"/>
                      <a:pt x="111" y="120"/>
                      <a:pt x="111" y="120"/>
                    </a:cubicBezTo>
                    <a:cubicBezTo>
                      <a:pt x="111" y="120"/>
                      <a:pt x="111" y="120"/>
                      <a:pt x="111" y="120"/>
                    </a:cubicBezTo>
                    <a:cubicBezTo>
                      <a:pt x="111" y="121"/>
                      <a:pt x="111" y="121"/>
                      <a:pt x="111" y="121"/>
                    </a:cubicBezTo>
                    <a:cubicBezTo>
                      <a:pt x="111" y="121"/>
                      <a:pt x="111" y="121"/>
                      <a:pt x="111" y="121"/>
                    </a:cubicBezTo>
                    <a:cubicBezTo>
                      <a:pt x="111" y="121"/>
                      <a:pt x="111" y="121"/>
                      <a:pt x="111" y="121"/>
                    </a:cubicBezTo>
                    <a:cubicBezTo>
                      <a:pt x="117" y="127"/>
                      <a:pt x="117" y="127"/>
                      <a:pt x="117" y="127"/>
                    </a:cubicBezTo>
                    <a:cubicBezTo>
                      <a:pt x="117" y="152"/>
                      <a:pt x="117" y="152"/>
                      <a:pt x="117" y="152"/>
                    </a:cubicBezTo>
                    <a:cubicBezTo>
                      <a:pt x="106" y="140"/>
                      <a:pt x="106" y="140"/>
                      <a:pt x="106" y="140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10" y="101"/>
                      <a:pt x="110" y="101"/>
                      <a:pt x="110" y="101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7" y="93"/>
                      <a:pt x="117" y="93"/>
                      <a:pt x="117" y="93"/>
                    </a:cubicBezTo>
                    <a:close/>
                    <a:moveTo>
                      <a:pt x="117" y="164"/>
                    </a:moveTo>
                    <a:cubicBezTo>
                      <a:pt x="117" y="186"/>
                      <a:pt x="117" y="186"/>
                      <a:pt x="117" y="186"/>
                    </a:cubicBezTo>
                    <a:cubicBezTo>
                      <a:pt x="106" y="197"/>
                      <a:pt x="106" y="197"/>
                      <a:pt x="106" y="197"/>
                    </a:cubicBezTo>
                    <a:cubicBezTo>
                      <a:pt x="106" y="161"/>
                      <a:pt x="106" y="161"/>
                      <a:pt x="106" y="161"/>
                    </a:cubicBezTo>
                    <a:cubicBezTo>
                      <a:pt x="113" y="168"/>
                      <a:pt x="113" y="168"/>
                      <a:pt x="113" y="168"/>
                    </a:cubicBezTo>
                    <a:lnTo>
                      <a:pt x="117" y="164"/>
                    </a:lnTo>
                    <a:close/>
                    <a:moveTo>
                      <a:pt x="106" y="234"/>
                    </a:moveTo>
                    <a:cubicBezTo>
                      <a:pt x="94" y="223"/>
                      <a:pt x="94" y="223"/>
                      <a:pt x="94" y="223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00" y="180"/>
                      <a:pt x="100" y="180"/>
                      <a:pt x="100" y="180"/>
                    </a:cubicBezTo>
                    <a:cubicBezTo>
                      <a:pt x="94" y="174"/>
                      <a:pt x="94" y="174"/>
                      <a:pt x="94" y="174"/>
                    </a:cubicBezTo>
                    <a:cubicBezTo>
                      <a:pt x="94" y="150"/>
                      <a:pt x="94" y="150"/>
                      <a:pt x="94" y="150"/>
                    </a:cubicBezTo>
                    <a:cubicBezTo>
                      <a:pt x="106" y="161"/>
                      <a:pt x="106" y="161"/>
                      <a:pt x="106" y="161"/>
                    </a:cubicBezTo>
                    <a:cubicBezTo>
                      <a:pt x="106" y="197"/>
                      <a:pt x="106" y="197"/>
                      <a:pt x="106" y="197"/>
                    </a:cubicBezTo>
                    <a:cubicBezTo>
                      <a:pt x="101" y="201"/>
                      <a:pt x="101" y="201"/>
                      <a:pt x="101" y="201"/>
                    </a:cubicBezTo>
                    <a:cubicBezTo>
                      <a:pt x="106" y="206"/>
                      <a:pt x="106" y="206"/>
                      <a:pt x="106" y="206"/>
                    </a:cubicBezTo>
                    <a:cubicBezTo>
                      <a:pt x="106" y="234"/>
                      <a:pt x="106" y="234"/>
                      <a:pt x="106" y="234"/>
                    </a:cubicBezTo>
                    <a:close/>
                    <a:moveTo>
                      <a:pt x="94" y="35"/>
                    </a:moveTo>
                    <a:cubicBezTo>
                      <a:pt x="106" y="24"/>
                      <a:pt x="106" y="24"/>
                      <a:pt x="106" y="24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5" y="55"/>
                      <a:pt x="105" y="55"/>
                      <a:pt x="105" y="55"/>
                    </a:cubicBezTo>
                    <a:cubicBezTo>
                      <a:pt x="105" y="55"/>
                      <a:pt x="105" y="55"/>
                      <a:pt x="105" y="55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4" y="56"/>
                      <a:pt x="104" y="56"/>
                      <a:pt x="104" y="56"/>
                    </a:cubicBezTo>
                    <a:cubicBezTo>
                      <a:pt x="104" y="56"/>
                      <a:pt x="104" y="56"/>
                      <a:pt x="104" y="56"/>
                    </a:cubicBezTo>
                    <a:cubicBezTo>
                      <a:pt x="104" y="56"/>
                      <a:pt x="104" y="56"/>
                      <a:pt x="104" y="56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3" y="57"/>
                      <a:pt x="103" y="57"/>
                      <a:pt x="103" y="57"/>
                    </a:cubicBezTo>
                    <a:cubicBezTo>
                      <a:pt x="103" y="57"/>
                      <a:pt x="103" y="57"/>
                      <a:pt x="103" y="57"/>
                    </a:cubicBezTo>
                    <a:cubicBezTo>
                      <a:pt x="103" y="57"/>
                      <a:pt x="103" y="57"/>
                      <a:pt x="103" y="57"/>
                    </a:cubicBezTo>
                    <a:cubicBezTo>
                      <a:pt x="103" y="57"/>
                      <a:pt x="103" y="57"/>
                      <a:pt x="103" y="57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2" y="58"/>
                      <a:pt x="102" y="58"/>
                      <a:pt x="102" y="58"/>
                    </a:cubicBezTo>
                    <a:cubicBezTo>
                      <a:pt x="102" y="58"/>
                      <a:pt x="102" y="58"/>
                      <a:pt x="102" y="58"/>
                    </a:cubicBezTo>
                    <a:cubicBezTo>
                      <a:pt x="102" y="59"/>
                      <a:pt x="102" y="59"/>
                      <a:pt x="102" y="59"/>
                    </a:cubicBezTo>
                    <a:cubicBezTo>
                      <a:pt x="102" y="59"/>
                      <a:pt x="102" y="59"/>
                      <a:pt x="102" y="59"/>
                    </a:cubicBezTo>
                    <a:cubicBezTo>
                      <a:pt x="102" y="59"/>
                      <a:pt x="102" y="59"/>
                      <a:pt x="102" y="59"/>
                    </a:cubicBezTo>
                    <a:cubicBezTo>
                      <a:pt x="102" y="59"/>
                      <a:pt x="102" y="59"/>
                      <a:pt x="102" y="59"/>
                    </a:cubicBezTo>
                    <a:cubicBezTo>
                      <a:pt x="102" y="59"/>
                      <a:pt x="102" y="59"/>
                      <a:pt x="102" y="59"/>
                    </a:cubicBezTo>
                    <a:cubicBezTo>
                      <a:pt x="101" y="59"/>
                      <a:pt x="101" y="59"/>
                      <a:pt x="101" y="59"/>
                    </a:cubicBezTo>
                    <a:cubicBezTo>
                      <a:pt x="101" y="59"/>
                      <a:pt x="101" y="59"/>
                      <a:pt x="101" y="59"/>
                    </a:cubicBezTo>
                    <a:cubicBezTo>
                      <a:pt x="101" y="59"/>
                      <a:pt x="101" y="59"/>
                      <a:pt x="101" y="59"/>
                    </a:cubicBezTo>
                    <a:cubicBezTo>
                      <a:pt x="101" y="60"/>
                      <a:pt x="101" y="60"/>
                      <a:pt x="101" y="60"/>
                    </a:cubicBezTo>
                    <a:cubicBezTo>
                      <a:pt x="101" y="60"/>
                      <a:pt x="101" y="60"/>
                      <a:pt x="101" y="60"/>
                    </a:cubicBezTo>
                    <a:cubicBezTo>
                      <a:pt x="101" y="60"/>
                      <a:pt x="101" y="60"/>
                      <a:pt x="101" y="60"/>
                    </a:cubicBezTo>
                    <a:cubicBezTo>
                      <a:pt x="101" y="60"/>
                      <a:pt x="101" y="60"/>
                      <a:pt x="101" y="60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2"/>
                      <a:pt x="99" y="62"/>
                      <a:pt x="99" y="62"/>
                    </a:cubicBezTo>
                    <a:cubicBezTo>
                      <a:pt x="99" y="62"/>
                      <a:pt x="99" y="62"/>
                      <a:pt x="99" y="62"/>
                    </a:cubicBezTo>
                    <a:cubicBezTo>
                      <a:pt x="99" y="62"/>
                      <a:pt x="99" y="62"/>
                      <a:pt x="99" y="62"/>
                    </a:cubicBezTo>
                    <a:cubicBezTo>
                      <a:pt x="99" y="62"/>
                      <a:pt x="99" y="62"/>
                      <a:pt x="99" y="62"/>
                    </a:cubicBezTo>
                    <a:cubicBezTo>
                      <a:pt x="98" y="62"/>
                      <a:pt x="98" y="62"/>
                      <a:pt x="98" y="62"/>
                    </a:cubicBezTo>
                    <a:cubicBezTo>
                      <a:pt x="98" y="62"/>
                      <a:pt x="98" y="62"/>
                      <a:pt x="98" y="62"/>
                    </a:cubicBezTo>
                    <a:cubicBezTo>
                      <a:pt x="98" y="62"/>
                      <a:pt x="98" y="62"/>
                      <a:pt x="98" y="62"/>
                    </a:cubicBezTo>
                    <a:cubicBezTo>
                      <a:pt x="98" y="62"/>
                      <a:pt x="98" y="62"/>
                      <a:pt x="98" y="62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4" y="66"/>
                      <a:pt x="94" y="66"/>
                      <a:pt x="94" y="66"/>
                    </a:cubicBezTo>
                    <a:cubicBezTo>
                      <a:pt x="94" y="35"/>
                      <a:pt x="94" y="35"/>
                      <a:pt x="94" y="35"/>
                    </a:cubicBezTo>
                    <a:close/>
                    <a:moveTo>
                      <a:pt x="106" y="104"/>
                    </a:moveTo>
                    <a:cubicBezTo>
                      <a:pt x="106" y="140"/>
                      <a:pt x="106" y="140"/>
                      <a:pt x="106" y="140"/>
                    </a:cubicBezTo>
                    <a:cubicBezTo>
                      <a:pt x="98" y="133"/>
                      <a:pt x="98" y="133"/>
                      <a:pt x="98" y="133"/>
                    </a:cubicBezTo>
                    <a:cubicBezTo>
                      <a:pt x="94" y="137"/>
                      <a:pt x="94" y="137"/>
                      <a:pt x="94" y="137"/>
                    </a:cubicBezTo>
                    <a:cubicBezTo>
                      <a:pt x="94" y="116"/>
                      <a:pt x="94" y="116"/>
                      <a:pt x="94" y="116"/>
                    </a:cubicBezTo>
                    <a:cubicBezTo>
                      <a:pt x="100" y="110"/>
                      <a:pt x="100" y="110"/>
                      <a:pt x="100" y="110"/>
                    </a:cubicBezTo>
                    <a:cubicBezTo>
                      <a:pt x="100" y="110"/>
                      <a:pt x="100" y="110"/>
                      <a:pt x="100" y="110"/>
                    </a:cubicBezTo>
                    <a:cubicBezTo>
                      <a:pt x="100" y="110"/>
                      <a:pt x="100" y="110"/>
                      <a:pt x="100" y="110"/>
                    </a:cubicBezTo>
                    <a:cubicBezTo>
                      <a:pt x="100" y="110"/>
                      <a:pt x="100" y="110"/>
                      <a:pt x="100" y="110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103" y="107"/>
                      <a:pt x="103" y="107"/>
                      <a:pt x="103" y="107"/>
                    </a:cubicBezTo>
                    <a:cubicBezTo>
                      <a:pt x="103" y="107"/>
                      <a:pt x="103" y="107"/>
                      <a:pt x="103" y="107"/>
                    </a:cubicBezTo>
                    <a:cubicBezTo>
                      <a:pt x="103" y="107"/>
                      <a:pt x="103" y="107"/>
                      <a:pt x="103" y="107"/>
                    </a:cubicBezTo>
                    <a:cubicBezTo>
                      <a:pt x="103" y="107"/>
                      <a:pt x="103" y="107"/>
                      <a:pt x="103" y="107"/>
                    </a:cubicBezTo>
                    <a:cubicBezTo>
                      <a:pt x="103" y="107"/>
                      <a:pt x="103" y="107"/>
                      <a:pt x="103" y="107"/>
                    </a:cubicBezTo>
                    <a:cubicBezTo>
                      <a:pt x="103" y="107"/>
                      <a:pt x="103" y="107"/>
                      <a:pt x="103" y="107"/>
                    </a:cubicBezTo>
                    <a:cubicBezTo>
                      <a:pt x="104" y="106"/>
                      <a:pt x="104" y="106"/>
                      <a:pt x="104" y="106"/>
                    </a:cubicBezTo>
                    <a:cubicBezTo>
                      <a:pt x="104" y="106"/>
                      <a:pt x="104" y="106"/>
                      <a:pt x="104" y="106"/>
                    </a:cubicBezTo>
                    <a:cubicBezTo>
                      <a:pt x="104" y="106"/>
                      <a:pt x="104" y="106"/>
                      <a:pt x="104" y="106"/>
                    </a:cubicBezTo>
                    <a:cubicBezTo>
                      <a:pt x="104" y="106"/>
                      <a:pt x="104" y="106"/>
                      <a:pt x="104" y="106"/>
                    </a:cubicBezTo>
                    <a:cubicBezTo>
                      <a:pt x="104" y="106"/>
                      <a:pt x="104" y="106"/>
                      <a:pt x="104" y="106"/>
                    </a:cubicBezTo>
                    <a:cubicBezTo>
                      <a:pt x="104" y="106"/>
                      <a:pt x="104" y="106"/>
                      <a:pt x="104" y="106"/>
                    </a:cubicBezTo>
                    <a:cubicBezTo>
                      <a:pt x="104" y="106"/>
                      <a:pt x="104" y="106"/>
                      <a:pt x="104" y="106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lnTo>
                      <a:pt x="106" y="104"/>
                    </a:lnTo>
                    <a:close/>
                    <a:moveTo>
                      <a:pt x="94" y="223"/>
                    </a:moveTo>
                    <a:cubicBezTo>
                      <a:pt x="81" y="210"/>
                      <a:pt x="81" y="210"/>
                      <a:pt x="81" y="210"/>
                    </a:cubicBezTo>
                    <a:cubicBezTo>
                      <a:pt x="81" y="182"/>
                      <a:pt x="81" y="182"/>
                      <a:pt x="81" y="182"/>
                    </a:cubicBezTo>
                    <a:cubicBezTo>
                      <a:pt x="90" y="191"/>
                      <a:pt x="90" y="191"/>
                      <a:pt x="90" y="191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223"/>
                      <a:pt x="94" y="223"/>
                      <a:pt x="94" y="223"/>
                    </a:cubicBezTo>
                    <a:close/>
                    <a:moveTo>
                      <a:pt x="81" y="48"/>
                    </a:moveTo>
                    <a:cubicBezTo>
                      <a:pt x="94" y="35"/>
                      <a:pt x="94" y="35"/>
                      <a:pt x="94" y="35"/>
                    </a:cubicBezTo>
                    <a:cubicBezTo>
                      <a:pt x="94" y="66"/>
                      <a:pt x="94" y="66"/>
                      <a:pt x="94" y="66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4" y="76"/>
                      <a:pt x="84" y="76"/>
                      <a:pt x="84" y="76"/>
                    </a:cubicBezTo>
                    <a:cubicBezTo>
                      <a:pt x="84" y="76"/>
                      <a:pt x="84" y="76"/>
                      <a:pt x="84" y="76"/>
                    </a:cubicBezTo>
                    <a:cubicBezTo>
                      <a:pt x="84" y="76"/>
                      <a:pt x="84" y="76"/>
                      <a:pt x="84" y="76"/>
                    </a:cubicBezTo>
                    <a:cubicBezTo>
                      <a:pt x="84" y="77"/>
                      <a:pt x="84" y="77"/>
                      <a:pt x="84" y="77"/>
                    </a:cubicBezTo>
                    <a:cubicBezTo>
                      <a:pt x="84" y="77"/>
                      <a:pt x="84" y="77"/>
                      <a:pt x="84" y="77"/>
                    </a:cubicBezTo>
                    <a:cubicBezTo>
                      <a:pt x="84" y="77"/>
                      <a:pt x="84" y="77"/>
                      <a:pt x="84" y="77"/>
                    </a:cubicBezTo>
                    <a:cubicBezTo>
                      <a:pt x="84" y="77"/>
                      <a:pt x="84" y="77"/>
                      <a:pt x="84" y="77"/>
                    </a:cubicBezTo>
                    <a:cubicBezTo>
                      <a:pt x="83" y="77"/>
                      <a:pt x="83" y="77"/>
                      <a:pt x="83" y="77"/>
                    </a:cubicBezTo>
                    <a:cubicBezTo>
                      <a:pt x="83" y="77"/>
                      <a:pt x="83" y="77"/>
                      <a:pt x="83" y="77"/>
                    </a:cubicBezTo>
                    <a:cubicBezTo>
                      <a:pt x="83" y="77"/>
                      <a:pt x="83" y="77"/>
                      <a:pt x="83" y="77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82" y="78"/>
                      <a:pt x="82" y="78"/>
                      <a:pt x="82" y="78"/>
                    </a:cubicBezTo>
                    <a:cubicBezTo>
                      <a:pt x="82" y="78"/>
                      <a:pt x="82" y="78"/>
                      <a:pt x="82" y="78"/>
                    </a:cubicBezTo>
                    <a:cubicBezTo>
                      <a:pt x="82" y="78"/>
                      <a:pt x="82" y="78"/>
                      <a:pt x="82" y="78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1" y="48"/>
                      <a:pt x="81" y="48"/>
                      <a:pt x="81" y="48"/>
                    </a:cubicBezTo>
                    <a:close/>
                    <a:moveTo>
                      <a:pt x="94" y="116"/>
                    </a:moveTo>
                    <a:cubicBezTo>
                      <a:pt x="94" y="137"/>
                      <a:pt x="94" y="137"/>
                      <a:pt x="94" y="137"/>
                    </a:cubicBezTo>
                    <a:cubicBezTo>
                      <a:pt x="88" y="143"/>
                      <a:pt x="88" y="143"/>
                      <a:pt x="88" y="143"/>
                    </a:cubicBezTo>
                    <a:cubicBezTo>
                      <a:pt x="94" y="150"/>
                      <a:pt x="94" y="150"/>
                      <a:pt x="94" y="150"/>
                    </a:cubicBezTo>
                    <a:cubicBezTo>
                      <a:pt x="94" y="174"/>
                      <a:pt x="94" y="174"/>
                      <a:pt x="94" y="174"/>
                    </a:cubicBezTo>
                    <a:cubicBezTo>
                      <a:pt x="81" y="161"/>
                      <a:pt x="81" y="161"/>
                      <a:pt x="81" y="161"/>
                    </a:cubicBezTo>
                    <a:cubicBezTo>
                      <a:pt x="81" y="128"/>
                      <a:pt x="81" y="128"/>
                      <a:pt x="81" y="128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4" y="126"/>
                      <a:pt x="84" y="126"/>
                      <a:pt x="84" y="126"/>
                    </a:cubicBezTo>
                    <a:cubicBezTo>
                      <a:pt x="84" y="126"/>
                      <a:pt x="84" y="126"/>
                      <a:pt x="84" y="126"/>
                    </a:cubicBezTo>
                    <a:cubicBezTo>
                      <a:pt x="84" y="126"/>
                      <a:pt x="84" y="126"/>
                      <a:pt x="84" y="126"/>
                    </a:cubicBezTo>
                    <a:cubicBezTo>
                      <a:pt x="84" y="126"/>
                      <a:pt x="84" y="126"/>
                      <a:pt x="84" y="126"/>
                    </a:cubicBezTo>
                    <a:cubicBezTo>
                      <a:pt x="84" y="126"/>
                      <a:pt x="84" y="126"/>
                      <a:pt x="84" y="126"/>
                    </a:cubicBezTo>
                    <a:cubicBezTo>
                      <a:pt x="84" y="126"/>
                      <a:pt x="84" y="126"/>
                      <a:pt x="84" y="126"/>
                    </a:cubicBezTo>
                    <a:cubicBezTo>
                      <a:pt x="84" y="125"/>
                      <a:pt x="84" y="125"/>
                      <a:pt x="84" y="125"/>
                    </a:cubicBezTo>
                    <a:cubicBezTo>
                      <a:pt x="85" y="125"/>
                      <a:pt x="85" y="125"/>
                      <a:pt x="85" y="125"/>
                    </a:cubicBezTo>
                    <a:cubicBezTo>
                      <a:pt x="85" y="125"/>
                      <a:pt x="85" y="125"/>
                      <a:pt x="85" y="125"/>
                    </a:cubicBezTo>
                    <a:cubicBezTo>
                      <a:pt x="85" y="125"/>
                      <a:pt x="85" y="125"/>
                      <a:pt x="85" y="125"/>
                    </a:cubicBezTo>
                    <a:cubicBezTo>
                      <a:pt x="85" y="125"/>
                      <a:pt x="85" y="125"/>
                      <a:pt x="85" y="125"/>
                    </a:cubicBezTo>
                    <a:cubicBezTo>
                      <a:pt x="85" y="125"/>
                      <a:pt x="85" y="125"/>
                      <a:pt x="85" y="125"/>
                    </a:cubicBezTo>
                    <a:cubicBezTo>
                      <a:pt x="85" y="125"/>
                      <a:pt x="85" y="125"/>
                      <a:pt x="85" y="125"/>
                    </a:cubicBezTo>
                    <a:cubicBezTo>
                      <a:pt x="85" y="124"/>
                      <a:pt x="85" y="124"/>
                      <a:pt x="85" y="124"/>
                    </a:cubicBezTo>
                    <a:cubicBezTo>
                      <a:pt x="86" y="124"/>
                      <a:pt x="86" y="124"/>
                      <a:pt x="86" y="124"/>
                    </a:cubicBezTo>
                    <a:cubicBezTo>
                      <a:pt x="86" y="124"/>
                      <a:pt x="86" y="124"/>
                      <a:pt x="86" y="124"/>
                    </a:cubicBezTo>
                    <a:cubicBezTo>
                      <a:pt x="86" y="124"/>
                      <a:pt x="86" y="124"/>
                      <a:pt x="86" y="124"/>
                    </a:cubicBezTo>
                    <a:cubicBezTo>
                      <a:pt x="86" y="124"/>
                      <a:pt x="86" y="124"/>
                      <a:pt x="86" y="124"/>
                    </a:cubicBezTo>
                    <a:cubicBezTo>
                      <a:pt x="86" y="124"/>
                      <a:pt x="86" y="124"/>
                      <a:pt x="86" y="124"/>
                    </a:cubicBezTo>
                    <a:cubicBezTo>
                      <a:pt x="86" y="124"/>
                      <a:pt x="86" y="124"/>
                      <a:pt x="86" y="124"/>
                    </a:cubicBezTo>
                    <a:cubicBezTo>
                      <a:pt x="86" y="123"/>
                      <a:pt x="86" y="123"/>
                      <a:pt x="86" y="123"/>
                    </a:cubicBezTo>
                    <a:cubicBezTo>
                      <a:pt x="86" y="123"/>
                      <a:pt x="86" y="123"/>
                      <a:pt x="86" y="123"/>
                    </a:cubicBezTo>
                    <a:cubicBezTo>
                      <a:pt x="87" y="123"/>
                      <a:pt x="87" y="123"/>
                      <a:pt x="87" y="123"/>
                    </a:cubicBezTo>
                    <a:cubicBezTo>
                      <a:pt x="87" y="123"/>
                      <a:pt x="87" y="123"/>
                      <a:pt x="87" y="123"/>
                    </a:cubicBezTo>
                    <a:cubicBezTo>
                      <a:pt x="87" y="123"/>
                      <a:pt x="87" y="123"/>
                      <a:pt x="87" y="123"/>
                    </a:cubicBezTo>
                    <a:cubicBezTo>
                      <a:pt x="87" y="123"/>
                      <a:pt x="87" y="123"/>
                      <a:pt x="87" y="123"/>
                    </a:cubicBezTo>
                    <a:cubicBezTo>
                      <a:pt x="87" y="123"/>
                      <a:pt x="87" y="123"/>
                      <a:pt x="87" y="123"/>
                    </a:cubicBezTo>
                    <a:cubicBezTo>
                      <a:pt x="87" y="122"/>
                      <a:pt x="87" y="122"/>
                      <a:pt x="87" y="122"/>
                    </a:cubicBezTo>
                    <a:cubicBezTo>
                      <a:pt x="88" y="122"/>
                      <a:pt x="88" y="122"/>
                      <a:pt x="88" y="122"/>
                    </a:cubicBezTo>
                    <a:lnTo>
                      <a:pt x="94" y="116"/>
                    </a:lnTo>
                    <a:close/>
                    <a:moveTo>
                      <a:pt x="81" y="210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1" y="80"/>
                      <a:pt x="81" y="80"/>
                      <a:pt x="81" y="80"/>
                    </a:cubicBezTo>
                    <a:cubicBezTo>
                      <a:pt x="81" y="80"/>
                      <a:pt x="81" y="80"/>
                      <a:pt x="81" y="80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0" y="81"/>
                      <a:pt x="80" y="81"/>
                      <a:pt x="80" y="81"/>
                    </a:cubicBezTo>
                    <a:cubicBezTo>
                      <a:pt x="80" y="81"/>
                      <a:pt x="80" y="81"/>
                      <a:pt x="80" y="81"/>
                    </a:cubicBezTo>
                    <a:cubicBezTo>
                      <a:pt x="80" y="81"/>
                      <a:pt x="80" y="81"/>
                      <a:pt x="80" y="81"/>
                    </a:cubicBezTo>
                    <a:cubicBezTo>
                      <a:pt x="79" y="81"/>
                      <a:pt x="79" y="81"/>
                      <a:pt x="79" y="81"/>
                    </a:cubicBezTo>
                    <a:cubicBezTo>
                      <a:pt x="79" y="81"/>
                      <a:pt x="79" y="81"/>
                      <a:pt x="79" y="81"/>
                    </a:cubicBezTo>
                    <a:cubicBezTo>
                      <a:pt x="79" y="81"/>
                      <a:pt x="79" y="81"/>
                      <a:pt x="79" y="81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77" y="83"/>
                      <a:pt x="77" y="83"/>
                      <a:pt x="77" y="83"/>
                    </a:cubicBezTo>
                    <a:cubicBezTo>
                      <a:pt x="77" y="83"/>
                      <a:pt x="77" y="83"/>
                      <a:pt x="77" y="83"/>
                    </a:cubicBezTo>
                    <a:cubicBezTo>
                      <a:pt x="77" y="83"/>
                      <a:pt x="77" y="83"/>
                      <a:pt x="77" y="83"/>
                    </a:cubicBezTo>
                    <a:cubicBezTo>
                      <a:pt x="77" y="83"/>
                      <a:pt x="77" y="83"/>
                      <a:pt x="77" y="83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6" y="85"/>
                      <a:pt x="76" y="85"/>
                      <a:pt x="76" y="85"/>
                    </a:cubicBezTo>
                    <a:cubicBezTo>
                      <a:pt x="76" y="85"/>
                      <a:pt x="76" y="85"/>
                      <a:pt x="76" y="85"/>
                    </a:cubicBezTo>
                    <a:cubicBezTo>
                      <a:pt x="75" y="85"/>
                      <a:pt x="75" y="85"/>
                      <a:pt x="75" y="85"/>
                    </a:cubicBezTo>
                    <a:cubicBezTo>
                      <a:pt x="75" y="85"/>
                      <a:pt x="75" y="85"/>
                      <a:pt x="75" y="85"/>
                    </a:cubicBezTo>
                    <a:cubicBezTo>
                      <a:pt x="63" y="97"/>
                      <a:pt x="63" y="97"/>
                      <a:pt x="63" y="97"/>
                    </a:cubicBezTo>
                    <a:cubicBezTo>
                      <a:pt x="63" y="97"/>
                      <a:pt x="63" y="97"/>
                      <a:pt x="63" y="97"/>
                    </a:cubicBezTo>
                    <a:cubicBezTo>
                      <a:pt x="63" y="98"/>
                      <a:pt x="63" y="98"/>
                      <a:pt x="63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2" y="99"/>
                      <a:pt x="62" y="99"/>
                      <a:pt x="62" y="99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1" y="100"/>
                      <a:pt x="61" y="100"/>
                      <a:pt x="61" y="100"/>
                    </a:cubicBezTo>
                    <a:cubicBezTo>
                      <a:pt x="61" y="100"/>
                      <a:pt x="61" y="100"/>
                      <a:pt x="61" y="100"/>
                    </a:cubicBezTo>
                    <a:cubicBezTo>
                      <a:pt x="60" y="100"/>
                      <a:pt x="60" y="100"/>
                      <a:pt x="60" y="100"/>
                    </a:cubicBezTo>
                    <a:cubicBezTo>
                      <a:pt x="60" y="100"/>
                      <a:pt x="60" y="100"/>
                      <a:pt x="60" y="100"/>
                    </a:cubicBezTo>
                    <a:cubicBezTo>
                      <a:pt x="60" y="100"/>
                      <a:pt x="60" y="100"/>
                      <a:pt x="60" y="100"/>
                    </a:cubicBezTo>
                    <a:cubicBezTo>
                      <a:pt x="60" y="100"/>
                      <a:pt x="60" y="100"/>
                      <a:pt x="60" y="100"/>
                    </a:cubicBezTo>
                    <a:cubicBezTo>
                      <a:pt x="60" y="100"/>
                      <a:pt x="60" y="100"/>
                      <a:pt x="60" y="100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9" y="102"/>
                      <a:pt x="59" y="102"/>
                      <a:pt x="59" y="102"/>
                    </a:cubicBezTo>
                    <a:cubicBezTo>
                      <a:pt x="59" y="102"/>
                      <a:pt x="59" y="102"/>
                      <a:pt x="59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7" y="104"/>
                      <a:pt x="57" y="104"/>
                      <a:pt x="57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5" y="106"/>
                      <a:pt x="55" y="106"/>
                      <a:pt x="55" y="106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cubicBezTo>
                      <a:pt x="53" y="107"/>
                      <a:pt x="53" y="107"/>
                      <a:pt x="53" y="107"/>
                    </a:cubicBezTo>
                    <a:cubicBezTo>
                      <a:pt x="53" y="107"/>
                      <a:pt x="53" y="107"/>
                      <a:pt x="53" y="107"/>
                    </a:cubicBezTo>
                    <a:cubicBezTo>
                      <a:pt x="53" y="107"/>
                      <a:pt x="53" y="107"/>
                      <a:pt x="53" y="107"/>
                    </a:cubicBezTo>
                    <a:cubicBezTo>
                      <a:pt x="53" y="107"/>
                      <a:pt x="53" y="107"/>
                      <a:pt x="53" y="107"/>
                    </a:cubicBezTo>
                    <a:cubicBezTo>
                      <a:pt x="53" y="107"/>
                      <a:pt x="53" y="107"/>
                      <a:pt x="53" y="107"/>
                    </a:cubicBezTo>
                    <a:cubicBezTo>
                      <a:pt x="53" y="108"/>
                      <a:pt x="53" y="108"/>
                      <a:pt x="53" y="108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38" y="138"/>
                      <a:pt x="47" y="147"/>
                      <a:pt x="55" y="155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8" y="132"/>
                      <a:pt x="78" y="132"/>
                      <a:pt x="78" y="132"/>
                    </a:cubicBezTo>
                    <a:cubicBezTo>
                      <a:pt x="78" y="132"/>
                      <a:pt x="78" y="132"/>
                      <a:pt x="78" y="132"/>
                    </a:cubicBezTo>
                    <a:cubicBezTo>
                      <a:pt x="78" y="132"/>
                      <a:pt x="78" y="132"/>
                      <a:pt x="78" y="132"/>
                    </a:cubicBezTo>
                    <a:cubicBezTo>
                      <a:pt x="78" y="132"/>
                      <a:pt x="78" y="132"/>
                      <a:pt x="78" y="132"/>
                    </a:cubicBezTo>
                    <a:cubicBezTo>
                      <a:pt x="78" y="132"/>
                      <a:pt x="78" y="132"/>
                      <a:pt x="78" y="132"/>
                    </a:cubicBezTo>
                    <a:cubicBezTo>
                      <a:pt x="78" y="132"/>
                      <a:pt x="78" y="132"/>
                      <a:pt x="78" y="132"/>
                    </a:cubicBezTo>
                    <a:cubicBezTo>
                      <a:pt x="78" y="131"/>
                      <a:pt x="78" y="131"/>
                      <a:pt x="78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80" y="130"/>
                      <a:pt x="80" y="130"/>
                      <a:pt x="80" y="130"/>
                    </a:cubicBezTo>
                    <a:cubicBezTo>
                      <a:pt x="80" y="130"/>
                      <a:pt x="80" y="130"/>
                      <a:pt x="80" y="130"/>
                    </a:cubicBezTo>
                    <a:cubicBezTo>
                      <a:pt x="80" y="130"/>
                      <a:pt x="80" y="130"/>
                      <a:pt x="80" y="130"/>
                    </a:cubicBezTo>
                    <a:cubicBezTo>
                      <a:pt x="80" y="130"/>
                      <a:pt x="80" y="130"/>
                      <a:pt x="80" y="130"/>
                    </a:cubicBezTo>
                    <a:cubicBezTo>
                      <a:pt x="80" y="129"/>
                      <a:pt x="80" y="129"/>
                      <a:pt x="80" y="129"/>
                    </a:cubicBezTo>
                    <a:cubicBezTo>
                      <a:pt x="80" y="129"/>
                      <a:pt x="80" y="129"/>
                      <a:pt x="80" y="129"/>
                    </a:cubicBezTo>
                    <a:cubicBezTo>
                      <a:pt x="80" y="129"/>
                      <a:pt x="80" y="129"/>
                      <a:pt x="80" y="129"/>
                    </a:cubicBezTo>
                    <a:cubicBezTo>
                      <a:pt x="81" y="129"/>
                      <a:pt x="81" y="129"/>
                      <a:pt x="81" y="129"/>
                    </a:cubicBezTo>
                    <a:cubicBezTo>
                      <a:pt x="81" y="129"/>
                      <a:pt x="81" y="129"/>
                      <a:pt x="81" y="129"/>
                    </a:cubicBezTo>
                    <a:cubicBezTo>
                      <a:pt x="81" y="129"/>
                      <a:pt x="81" y="129"/>
                      <a:pt x="81" y="129"/>
                    </a:cubicBezTo>
                    <a:cubicBezTo>
                      <a:pt x="81" y="129"/>
                      <a:pt x="81" y="129"/>
                      <a:pt x="81" y="129"/>
                    </a:cubicBezTo>
                    <a:cubicBezTo>
                      <a:pt x="81" y="129"/>
                      <a:pt x="81" y="129"/>
                      <a:pt x="81" y="129"/>
                    </a:cubicBezTo>
                    <a:cubicBezTo>
                      <a:pt x="81" y="128"/>
                      <a:pt x="81" y="128"/>
                      <a:pt x="81" y="128"/>
                    </a:cubicBezTo>
                    <a:cubicBezTo>
                      <a:pt x="81" y="128"/>
                      <a:pt x="81" y="128"/>
                      <a:pt x="81" y="128"/>
                    </a:cubicBezTo>
                    <a:cubicBezTo>
                      <a:pt x="81" y="161"/>
                      <a:pt x="81" y="161"/>
                      <a:pt x="81" y="161"/>
                    </a:cubicBezTo>
                    <a:cubicBezTo>
                      <a:pt x="76" y="156"/>
                      <a:pt x="76" y="156"/>
                      <a:pt x="76" y="156"/>
                    </a:cubicBezTo>
                    <a:cubicBezTo>
                      <a:pt x="72" y="159"/>
                      <a:pt x="69" y="162"/>
                      <a:pt x="66" y="166"/>
                    </a:cubicBezTo>
                    <a:cubicBezTo>
                      <a:pt x="81" y="182"/>
                      <a:pt x="81" y="182"/>
                      <a:pt x="81" y="182"/>
                    </a:cubicBezTo>
                    <a:lnTo>
                      <a:pt x="81" y="210"/>
                    </a:lnTo>
                    <a:close/>
                  </a:path>
                </a:pathLst>
              </a:custGeom>
              <a:solidFill>
                <a:srgbClr val="E79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6"/>
              <p:cNvSpPr>
                <a:spLocks noEditPoints="1"/>
              </p:cNvSpPr>
              <p:nvPr/>
            </p:nvSpPr>
            <p:spPr bwMode="auto">
              <a:xfrm flipH="1">
                <a:off x="4103689" y="4137025"/>
                <a:ext cx="298450" cy="295275"/>
              </a:xfrm>
              <a:custGeom>
                <a:avLst/>
                <a:gdLst>
                  <a:gd name="T0" fmla="*/ 213 w 262"/>
                  <a:gd name="T1" fmla="*/ 160 h 260"/>
                  <a:gd name="T2" fmla="*/ 223 w 262"/>
                  <a:gd name="T3" fmla="*/ 131 h 260"/>
                  <a:gd name="T4" fmla="*/ 234 w 262"/>
                  <a:gd name="T5" fmla="*/ 97 h 260"/>
                  <a:gd name="T6" fmla="*/ 213 w 262"/>
                  <a:gd name="T7" fmla="*/ 49 h 260"/>
                  <a:gd name="T8" fmla="*/ 210 w 262"/>
                  <a:gd name="T9" fmla="*/ 89 h 260"/>
                  <a:gd name="T10" fmla="*/ 198 w 262"/>
                  <a:gd name="T11" fmla="*/ 123 h 260"/>
                  <a:gd name="T12" fmla="*/ 189 w 262"/>
                  <a:gd name="T13" fmla="*/ 149 h 260"/>
                  <a:gd name="T14" fmla="*/ 189 w 262"/>
                  <a:gd name="T15" fmla="*/ 65 h 260"/>
                  <a:gd name="T16" fmla="*/ 189 w 262"/>
                  <a:gd name="T17" fmla="*/ 257 h 260"/>
                  <a:gd name="T18" fmla="*/ 189 w 262"/>
                  <a:gd name="T19" fmla="*/ 196 h 260"/>
                  <a:gd name="T20" fmla="*/ 189 w 262"/>
                  <a:gd name="T21" fmla="*/ 158 h 260"/>
                  <a:gd name="T22" fmla="*/ 143 w 262"/>
                  <a:gd name="T23" fmla="*/ 26 h 260"/>
                  <a:gd name="T24" fmla="*/ 180 w 262"/>
                  <a:gd name="T25" fmla="*/ 62 h 260"/>
                  <a:gd name="T26" fmla="*/ 187 w 262"/>
                  <a:gd name="T27" fmla="*/ 157 h 260"/>
                  <a:gd name="T28" fmla="*/ 175 w 262"/>
                  <a:gd name="T29" fmla="*/ 191 h 260"/>
                  <a:gd name="T30" fmla="*/ 164 w 262"/>
                  <a:gd name="T31" fmla="*/ 225 h 260"/>
                  <a:gd name="T32" fmla="*/ 143 w 262"/>
                  <a:gd name="T33" fmla="*/ 242 h 260"/>
                  <a:gd name="T34" fmla="*/ 146 w 262"/>
                  <a:gd name="T35" fmla="*/ 164 h 260"/>
                  <a:gd name="T36" fmla="*/ 143 w 262"/>
                  <a:gd name="T37" fmla="*/ 125 h 260"/>
                  <a:gd name="T38" fmla="*/ 143 w 262"/>
                  <a:gd name="T39" fmla="*/ 87 h 260"/>
                  <a:gd name="T40" fmla="*/ 145 w 262"/>
                  <a:gd name="T41" fmla="*/ 50 h 260"/>
                  <a:gd name="T42" fmla="*/ 143 w 262"/>
                  <a:gd name="T43" fmla="*/ 26 h 260"/>
                  <a:gd name="T44" fmla="*/ 143 w 262"/>
                  <a:gd name="T45" fmla="*/ 87 h 260"/>
                  <a:gd name="T46" fmla="*/ 143 w 262"/>
                  <a:gd name="T47" fmla="*/ 125 h 260"/>
                  <a:gd name="T48" fmla="*/ 129 w 262"/>
                  <a:gd name="T49" fmla="*/ 62 h 260"/>
                  <a:gd name="T50" fmla="*/ 143 w 262"/>
                  <a:gd name="T51" fmla="*/ 242 h 260"/>
                  <a:gd name="T52" fmla="*/ 119 w 262"/>
                  <a:gd name="T53" fmla="*/ 193 h 260"/>
                  <a:gd name="T54" fmla="*/ 119 w 262"/>
                  <a:gd name="T55" fmla="*/ 155 h 260"/>
                  <a:gd name="T56" fmla="*/ 143 w 262"/>
                  <a:gd name="T57" fmla="*/ 172 h 260"/>
                  <a:gd name="T58" fmla="*/ 96 w 262"/>
                  <a:gd name="T59" fmla="*/ 10 h 260"/>
                  <a:gd name="T60" fmla="*/ 105 w 262"/>
                  <a:gd name="T61" fmla="*/ 54 h 260"/>
                  <a:gd name="T62" fmla="*/ 119 w 262"/>
                  <a:gd name="T63" fmla="*/ 135 h 260"/>
                  <a:gd name="T64" fmla="*/ 119 w 262"/>
                  <a:gd name="T65" fmla="*/ 173 h 260"/>
                  <a:gd name="T66" fmla="*/ 96 w 262"/>
                  <a:gd name="T67" fmla="*/ 127 h 260"/>
                  <a:gd name="T68" fmla="*/ 96 w 262"/>
                  <a:gd name="T69" fmla="*/ 42 h 260"/>
                  <a:gd name="T70" fmla="*/ 119 w 262"/>
                  <a:gd name="T71" fmla="*/ 234 h 260"/>
                  <a:gd name="T72" fmla="*/ 118 w 262"/>
                  <a:gd name="T73" fmla="*/ 210 h 260"/>
                  <a:gd name="T74" fmla="*/ 96 w 262"/>
                  <a:gd name="T75" fmla="*/ 10 h 260"/>
                  <a:gd name="T76" fmla="*/ 73 w 262"/>
                  <a:gd name="T77" fmla="*/ 2 h 260"/>
                  <a:gd name="T78" fmla="*/ 83 w 262"/>
                  <a:gd name="T79" fmla="*/ 198 h 260"/>
                  <a:gd name="T80" fmla="*/ 83 w 262"/>
                  <a:gd name="T81" fmla="*/ 84 h 260"/>
                  <a:gd name="T82" fmla="*/ 94 w 262"/>
                  <a:gd name="T83" fmla="*/ 50 h 260"/>
                  <a:gd name="T84" fmla="*/ 82 w 262"/>
                  <a:gd name="T85" fmla="*/ 122 h 260"/>
                  <a:gd name="T86" fmla="*/ 96 w 262"/>
                  <a:gd name="T87" fmla="*/ 203 h 260"/>
                  <a:gd name="T88" fmla="*/ 73 w 262"/>
                  <a:gd name="T89" fmla="*/ 2 h 260"/>
                  <a:gd name="T90" fmla="*/ 73 w 262"/>
                  <a:gd name="T91" fmla="*/ 64 h 260"/>
                  <a:gd name="T92" fmla="*/ 73 w 262"/>
                  <a:gd name="T93" fmla="*/ 178 h 260"/>
                  <a:gd name="T94" fmla="*/ 73 w 262"/>
                  <a:gd name="T95" fmla="*/ 218 h 260"/>
                  <a:gd name="T96" fmla="*/ 53 w 262"/>
                  <a:gd name="T97" fmla="*/ 171 h 260"/>
                  <a:gd name="T98" fmla="*/ 65 w 262"/>
                  <a:gd name="T99" fmla="*/ 137 h 260"/>
                  <a:gd name="T100" fmla="*/ 0 w 262"/>
                  <a:gd name="T101" fmla="*/ 194 h 260"/>
                  <a:gd name="T102" fmla="*/ 39 w 262"/>
                  <a:gd name="T103" fmla="*/ 145 h 260"/>
                  <a:gd name="T104" fmla="*/ 39 w 262"/>
                  <a:gd name="T105" fmla="*/ 183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2" h="260">
                    <a:moveTo>
                      <a:pt x="213" y="49"/>
                    </a:moveTo>
                    <a:cubicBezTo>
                      <a:pt x="262" y="66"/>
                      <a:pt x="262" y="66"/>
                      <a:pt x="262" y="66"/>
                    </a:cubicBezTo>
                    <a:cubicBezTo>
                      <a:pt x="213" y="211"/>
                      <a:pt x="213" y="211"/>
                      <a:pt x="213" y="211"/>
                    </a:cubicBezTo>
                    <a:cubicBezTo>
                      <a:pt x="213" y="160"/>
                      <a:pt x="213" y="160"/>
                      <a:pt x="213" y="160"/>
                    </a:cubicBezTo>
                    <a:cubicBezTo>
                      <a:pt x="216" y="150"/>
                      <a:pt x="216" y="150"/>
                      <a:pt x="216" y="150"/>
                    </a:cubicBezTo>
                    <a:cubicBezTo>
                      <a:pt x="213" y="149"/>
                      <a:pt x="213" y="149"/>
                      <a:pt x="213" y="149"/>
                    </a:cubicBezTo>
                    <a:cubicBezTo>
                      <a:pt x="213" y="128"/>
                      <a:pt x="213" y="128"/>
                      <a:pt x="213" y="128"/>
                    </a:cubicBezTo>
                    <a:cubicBezTo>
                      <a:pt x="223" y="131"/>
                      <a:pt x="223" y="131"/>
                      <a:pt x="223" y="131"/>
                    </a:cubicBezTo>
                    <a:cubicBezTo>
                      <a:pt x="224" y="126"/>
                      <a:pt x="226" y="121"/>
                      <a:pt x="228" y="116"/>
                    </a:cubicBezTo>
                    <a:cubicBezTo>
                      <a:pt x="213" y="111"/>
                      <a:pt x="213" y="111"/>
                      <a:pt x="213" y="111"/>
                    </a:cubicBezTo>
                    <a:cubicBezTo>
                      <a:pt x="213" y="90"/>
                      <a:pt x="213" y="90"/>
                      <a:pt x="213" y="90"/>
                    </a:cubicBezTo>
                    <a:cubicBezTo>
                      <a:pt x="234" y="97"/>
                      <a:pt x="234" y="97"/>
                      <a:pt x="234" y="97"/>
                    </a:cubicBezTo>
                    <a:cubicBezTo>
                      <a:pt x="236" y="92"/>
                      <a:pt x="238" y="87"/>
                      <a:pt x="239" y="82"/>
                    </a:cubicBezTo>
                    <a:cubicBezTo>
                      <a:pt x="231" y="79"/>
                      <a:pt x="223" y="76"/>
                      <a:pt x="215" y="73"/>
                    </a:cubicBezTo>
                    <a:cubicBezTo>
                      <a:pt x="213" y="79"/>
                      <a:pt x="213" y="79"/>
                      <a:pt x="213" y="79"/>
                    </a:cubicBezTo>
                    <a:lnTo>
                      <a:pt x="213" y="49"/>
                    </a:lnTo>
                    <a:close/>
                    <a:moveTo>
                      <a:pt x="189" y="41"/>
                    </a:moveTo>
                    <a:cubicBezTo>
                      <a:pt x="213" y="49"/>
                      <a:pt x="213" y="49"/>
                      <a:pt x="213" y="49"/>
                    </a:cubicBezTo>
                    <a:cubicBezTo>
                      <a:pt x="213" y="79"/>
                      <a:pt x="213" y="79"/>
                      <a:pt x="213" y="79"/>
                    </a:cubicBezTo>
                    <a:cubicBezTo>
                      <a:pt x="210" y="89"/>
                      <a:pt x="210" y="89"/>
                      <a:pt x="210" y="89"/>
                    </a:cubicBezTo>
                    <a:cubicBezTo>
                      <a:pt x="213" y="90"/>
                      <a:pt x="213" y="90"/>
                      <a:pt x="213" y="90"/>
                    </a:cubicBezTo>
                    <a:cubicBezTo>
                      <a:pt x="213" y="111"/>
                      <a:pt x="213" y="111"/>
                      <a:pt x="213" y="111"/>
                    </a:cubicBezTo>
                    <a:cubicBezTo>
                      <a:pt x="203" y="108"/>
                      <a:pt x="203" y="108"/>
                      <a:pt x="203" y="108"/>
                    </a:cubicBezTo>
                    <a:cubicBezTo>
                      <a:pt x="202" y="113"/>
                      <a:pt x="200" y="118"/>
                      <a:pt x="198" y="123"/>
                    </a:cubicBezTo>
                    <a:cubicBezTo>
                      <a:pt x="213" y="128"/>
                      <a:pt x="213" y="128"/>
                      <a:pt x="213" y="128"/>
                    </a:cubicBezTo>
                    <a:cubicBezTo>
                      <a:pt x="213" y="149"/>
                      <a:pt x="213" y="149"/>
                      <a:pt x="213" y="149"/>
                    </a:cubicBezTo>
                    <a:cubicBezTo>
                      <a:pt x="192" y="142"/>
                      <a:pt x="192" y="142"/>
                      <a:pt x="192" y="142"/>
                    </a:cubicBezTo>
                    <a:cubicBezTo>
                      <a:pt x="189" y="149"/>
                      <a:pt x="189" y="149"/>
                      <a:pt x="189" y="149"/>
                    </a:cubicBezTo>
                    <a:cubicBezTo>
                      <a:pt x="189" y="82"/>
                      <a:pt x="189" y="82"/>
                      <a:pt x="189" y="82"/>
                    </a:cubicBezTo>
                    <a:cubicBezTo>
                      <a:pt x="199" y="85"/>
                      <a:pt x="199" y="85"/>
                      <a:pt x="199" y="85"/>
                    </a:cubicBezTo>
                    <a:cubicBezTo>
                      <a:pt x="201" y="80"/>
                      <a:pt x="203" y="75"/>
                      <a:pt x="204" y="70"/>
                    </a:cubicBezTo>
                    <a:cubicBezTo>
                      <a:pt x="189" y="65"/>
                      <a:pt x="189" y="65"/>
                      <a:pt x="189" y="65"/>
                    </a:cubicBezTo>
                    <a:cubicBezTo>
                      <a:pt x="189" y="41"/>
                      <a:pt x="189" y="41"/>
                      <a:pt x="189" y="41"/>
                    </a:cubicBezTo>
                    <a:close/>
                    <a:moveTo>
                      <a:pt x="213" y="211"/>
                    </a:moveTo>
                    <a:cubicBezTo>
                      <a:pt x="197" y="260"/>
                      <a:pt x="197" y="260"/>
                      <a:pt x="197" y="260"/>
                    </a:cubicBezTo>
                    <a:cubicBezTo>
                      <a:pt x="189" y="257"/>
                      <a:pt x="189" y="257"/>
                      <a:pt x="189" y="257"/>
                    </a:cubicBezTo>
                    <a:cubicBezTo>
                      <a:pt x="189" y="230"/>
                      <a:pt x="189" y="230"/>
                      <a:pt x="189" y="230"/>
                    </a:cubicBezTo>
                    <a:cubicBezTo>
                      <a:pt x="194" y="218"/>
                      <a:pt x="194" y="218"/>
                      <a:pt x="194" y="218"/>
                    </a:cubicBezTo>
                    <a:cubicBezTo>
                      <a:pt x="189" y="217"/>
                      <a:pt x="189" y="217"/>
                      <a:pt x="189" y="217"/>
                    </a:cubicBezTo>
                    <a:cubicBezTo>
                      <a:pt x="189" y="196"/>
                      <a:pt x="189" y="196"/>
                      <a:pt x="189" y="196"/>
                    </a:cubicBezTo>
                    <a:cubicBezTo>
                      <a:pt x="200" y="200"/>
                      <a:pt x="200" y="200"/>
                      <a:pt x="200" y="200"/>
                    </a:cubicBezTo>
                    <a:cubicBezTo>
                      <a:pt x="202" y="194"/>
                      <a:pt x="203" y="189"/>
                      <a:pt x="205" y="184"/>
                    </a:cubicBezTo>
                    <a:cubicBezTo>
                      <a:pt x="189" y="179"/>
                      <a:pt x="189" y="179"/>
                      <a:pt x="189" y="179"/>
                    </a:cubicBezTo>
                    <a:cubicBezTo>
                      <a:pt x="189" y="158"/>
                      <a:pt x="189" y="158"/>
                      <a:pt x="189" y="158"/>
                    </a:cubicBezTo>
                    <a:cubicBezTo>
                      <a:pt x="211" y="165"/>
                      <a:pt x="211" y="165"/>
                      <a:pt x="211" y="165"/>
                    </a:cubicBezTo>
                    <a:cubicBezTo>
                      <a:pt x="213" y="160"/>
                      <a:pt x="213" y="160"/>
                      <a:pt x="213" y="160"/>
                    </a:cubicBezTo>
                    <a:lnTo>
                      <a:pt x="213" y="211"/>
                    </a:lnTo>
                    <a:close/>
                    <a:moveTo>
                      <a:pt x="143" y="26"/>
                    </a:moveTo>
                    <a:cubicBezTo>
                      <a:pt x="164" y="33"/>
                      <a:pt x="164" y="33"/>
                      <a:pt x="164" y="33"/>
                    </a:cubicBezTo>
                    <a:cubicBezTo>
                      <a:pt x="189" y="41"/>
                      <a:pt x="189" y="41"/>
                      <a:pt x="189" y="41"/>
                    </a:cubicBezTo>
                    <a:cubicBezTo>
                      <a:pt x="189" y="65"/>
                      <a:pt x="189" y="65"/>
                      <a:pt x="189" y="65"/>
                    </a:cubicBezTo>
                    <a:cubicBezTo>
                      <a:pt x="180" y="62"/>
                      <a:pt x="180" y="62"/>
                      <a:pt x="180" y="62"/>
                    </a:cubicBezTo>
                    <a:cubicBezTo>
                      <a:pt x="178" y="67"/>
                      <a:pt x="176" y="72"/>
                      <a:pt x="175" y="77"/>
                    </a:cubicBezTo>
                    <a:cubicBezTo>
                      <a:pt x="189" y="82"/>
                      <a:pt x="189" y="82"/>
                      <a:pt x="189" y="82"/>
                    </a:cubicBezTo>
                    <a:cubicBezTo>
                      <a:pt x="189" y="149"/>
                      <a:pt x="189" y="149"/>
                      <a:pt x="189" y="149"/>
                    </a:cubicBezTo>
                    <a:cubicBezTo>
                      <a:pt x="187" y="157"/>
                      <a:pt x="187" y="157"/>
                      <a:pt x="187" y="157"/>
                    </a:cubicBezTo>
                    <a:cubicBezTo>
                      <a:pt x="189" y="158"/>
                      <a:pt x="189" y="158"/>
                      <a:pt x="189" y="158"/>
                    </a:cubicBezTo>
                    <a:cubicBezTo>
                      <a:pt x="189" y="179"/>
                      <a:pt x="189" y="179"/>
                      <a:pt x="189" y="179"/>
                    </a:cubicBezTo>
                    <a:cubicBezTo>
                      <a:pt x="181" y="176"/>
                      <a:pt x="181" y="176"/>
                      <a:pt x="181" y="176"/>
                    </a:cubicBezTo>
                    <a:cubicBezTo>
                      <a:pt x="179" y="181"/>
                      <a:pt x="177" y="186"/>
                      <a:pt x="175" y="191"/>
                    </a:cubicBezTo>
                    <a:cubicBezTo>
                      <a:pt x="189" y="196"/>
                      <a:pt x="189" y="196"/>
                      <a:pt x="189" y="196"/>
                    </a:cubicBezTo>
                    <a:cubicBezTo>
                      <a:pt x="189" y="217"/>
                      <a:pt x="189" y="217"/>
                      <a:pt x="189" y="217"/>
                    </a:cubicBezTo>
                    <a:cubicBezTo>
                      <a:pt x="169" y="210"/>
                      <a:pt x="169" y="210"/>
                      <a:pt x="169" y="210"/>
                    </a:cubicBezTo>
                    <a:cubicBezTo>
                      <a:pt x="167" y="215"/>
                      <a:pt x="166" y="220"/>
                      <a:pt x="164" y="225"/>
                    </a:cubicBezTo>
                    <a:cubicBezTo>
                      <a:pt x="172" y="228"/>
                      <a:pt x="180" y="231"/>
                      <a:pt x="188" y="234"/>
                    </a:cubicBezTo>
                    <a:cubicBezTo>
                      <a:pt x="189" y="230"/>
                      <a:pt x="189" y="230"/>
                      <a:pt x="189" y="230"/>
                    </a:cubicBezTo>
                    <a:cubicBezTo>
                      <a:pt x="189" y="257"/>
                      <a:pt x="189" y="257"/>
                      <a:pt x="189" y="257"/>
                    </a:cubicBezTo>
                    <a:cubicBezTo>
                      <a:pt x="143" y="242"/>
                      <a:pt x="143" y="242"/>
                      <a:pt x="143" y="242"/>
                    </a:cubicBezTo>
                    <a:cubicBezTo>
                      <a:pt x="143" y="180"/>
                      <a:pt x="143" y="180"/>
                      <a:pt x="143" y="180"/>
                    </a:cubicBezTo>
                    <a:cubicBezTo>
                      <a:pt x="165" y="188"/>
                      <a:pt x="165" y="188"/>
                      <a:pt x="165" y="188"/>
                    </a:cubicBezTo>
                    <a:cubicBezTo>
                      <a:pt x="166" y="183"/>
                      <a:pt x="168" y="177"/>
                      <a:pt x="170" y="172"/>
                    </a:cubicBezTo>
                    <a:cubicBezTo>
                      <a:pt x="162" y="169"/>
                      <a:pt x="154" y="167"/>
                      <a:pt x="146" y="164"/>
                    </a:cubicBezTo>
                    <a:cubicBezTo>
                      <a:pt x="143" y="172"/>
                      <a:pt x="143" y="172"/>
                      <a:pt x="143" y="172"/>
                    </a:cubicBezTo>
                    <a:cubicBezTo>
                      <a:pt x="143" y="136"/>
                      <a:pt x="143" y="136"/>
                      <a:pt x="143" y="136"/>
                    </a:cubicBezTo>
                    <a:cubicBezTo>
                      <a:pt x="146" y="126"/>
                      <a:pt x="146" y="126"/>
                      <a:pt x="146" y="126"/>
                    </a:cubicBezTo>
                    <a:cubicBezTo>
                      <a:pt x="143" y="125"/>
                      <a:pt x="143" y="125"/>
                      <a:pt x="143" y="125"/>
                    </a:cubicBezTo>
                    <a:cubicBezTo>
                      <a:pt x="143" y="104"/>
                      <a:pt x="143" y="104"/>
                      <a:pt x="143" y="104"/>
                    </a:cubicBezTo>
                    <a:cubicBezTo>
                      <a:pt x="153" y="108"/>
                      <a:pt x="153" y="108"/>
                      <a:pt x="153" y="108"/>
                    </a:cubicBezTo>
                    <a:cubicBezTo>
                      <a:pt x="154" y="103"/>
                      <a:pt x="156" y="97"/>
                      <a:pt x="158" y="92"/>
                    </a:cubicBezTo>
                    <a:cubicBezTo>
                      <a:pt x="143" y="87"/>
                      <a:pt x="143" y="87"/>
                      <a:pt x="143" y="87"/>
                    </a:cubicBezTo>
                    <a:cubicBezTo>
                      <a:pt x="143" y="67"/>
                      <a:pt x="143" y="67"/>
                      <a:pt x="143" y="67"/>
                    </a:cubicBezTo>
                    <a:cubicBezTo>
                      <a:pt x="164" y="74"/>
                      <a:pt x="164" y="74"/>
                      <a:pt x="164" y="74"/>
                    </a:cubicBezTo>
                    <a:cubicBezTo>
                      <a:pt x="166" y="68"/>
                      <a:pt x="168" y="63"/>
                      <a:pt x="169" y="58"/>
                    </a:cubicBezTo>
                    <a:cubicBezTo>
                      <a:pt x="161" y="55"/>
                      <a:pt x="153" y="53"/>
                      <a:pt x="145" y="50"/>
                    </a:cubicBezTo>
                    <a:cubicBezTo>
                      <a:pt x="143" y="55"/>
                      <a:pt x="143" y="55"/>
                      <a:pt x="143" y="55"/>
                    </a:cubicBezTo>
                    <a:lnTo>
                      <a:pt x="143" y="26"/>
                    </a:lnTo>
                    <a:close/>
                    <a:moveTo>
                      <a:pt x="119" y="18"/>
                    </a:moveTo>
                    <a:cubicBezTo>
                      <a:pt x="143" y="26"/>
                      <a:pt x="143" y="26"/>
                      <a:pt x="143" y="26"/>
                    </a:cubicBezTo>
                    <a:cubicBezTo>
                      <a:pt x="143" y="55"/>
                      <a:pt x="143" y="55"/>
                      <a:pt x="143" y="55"/>
                    </a:cubicBezTo>
                    <a:cubicBezTo>
                      <a:pt x="140" y="65"/>
                      <a:pt x="140" y="65"/>
                      <a:pt x="140" y="65"/>
                    </a:cubicBezTo>
                    <a:cubicBezTo>
                      <a:pt x="143" y="67"/>
                      <a:pt x="143" y="67"/>
                      <a:pt x="143" y="67"/>
                    </a:cubicBezTo>
                    <a:cubicBezTo>
                      <a:pt x="143" y="87"/>
                      <a:pt x="143" y="87"/>
                      <a:pt x="143" y="87"/>
                    </a:cubicBezTo>
                    <a:cubicBezTo>
                      <a:pt x="133" y="84"/>
                      <a:pt x="133" y="84"/>
                      <a:pt x="133" y="84"/>
                    </a:cubicBezTo>
                    <a:cubicBezTo>
                      <a:pt x="132" y="89"/>
                      <a:pt x="130" y="94"/>
                      <a:pt x="128" y="99"/>
                    </a:cubicBezTo>
                    <a:cubicBezTo>
                      <a:pt x="143" y="104"/>
                      <a:pt x="143" y="104"/>
                      <a:pt x="143" y="104"/>
                    </a:cubicBezTo>
                    <a:cubicBezTo>
                      <a:pt x="143" y="125"/>
                      <a:pt x="143" y="125"/>
                      <a:pt x="143" y="125"/>
                    </a:cubicBezTo>
                    <a:cubicBezTo>
                      <a:pt x="122" y="118"/>
                      <a:pt x="122" y="118"/>
                      <a:pt x="122" y="118"/>
                    </a:cubicBezTo>
                    <a:cubicBezTo>
                      <a:pt x="119" y="126"/>
                      <a:pt x="119" y="126"/>
                      <a:pt x="119" y="126"/>
                    </a:cubicBezTo>
                    <a:cubicBezTo>
                      <a:pt x="119" y="59"/>
                      <a:pt x="119" y="59"/>
                      <a:pt x="119" y="59"/>
                    </a:cubicBezTo>
                    <a:cubicBezTo>
                      <a:pt x="129" y="62"/>
                      <a:pt x="129" y="62"/>
                      <a:pt x="129" y="62"/>
                    </a:cubicBezTo>
                    <a:cubicBezTo>
                      <a:pt x="131" y="57"/>
                      <a:pt x="132" y="52"/>
                      <a:pt x="134" y="46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19" y="18"/>
                      <a:pt x="119" y="18"/>
                      <a:pt x="119" y="18"/>
                    </a:cubicBezTo>
                    <a:close/>
                    <a:moveTo>
                      <a:pt x="143" y="242"/>
                    </a:moveTo>
                    <a:cubicBezTo>
                      <a:pt x="119" y="234"/>
                      <a:pt x="119" y="234"/>
                      <a:pt x="119" y="234"/>
                    </a:cubicBezTo>
                    <a:cubicBezTo>
                      <a:pt x="119" y="207"/>
                      <a:pt x="119" y="207"/>
                      <a:pt x="119" y="207"/>
                    </a:cubicBezTo>
                    <a:cubicBezTo>
                      <a:pt x="123" y="195"/>
                      <a:pt x="123" y="195"/>
                      <a:pt x="123" y="195"/>
                    </a:cubicBezTo>
                    <a:cubicBezTo>
                      <a:pt x="119" y="193"/>
                      <a:pt x="119" y="193"/>
                      <a:pt x="119" y="193"/>
                    </a:cubicBezTo>
                    <a:cubicBezTo>
                      <a:pt x="119" y="173"/>
                      <a:pt x="119" y="173"/>
                      <a:pt x="119" y="173"/>
                    </a:cubicBezTo>
                    <a:cubicBezTo>
                      <a:pt x="130" y="176"/>
                      <a:pt x="130" y="176"/>
                      <a:pt x="130" y="176"/>
                    </a:cubicBezTo>
                    <a:cubicBezTo>
                      <a:pt x="131" y="171"/>
                      <a:pt x="133" y="166"/>
                      <a:pt x="135" y="160"/>
                    </a:cubicBezTo>
                    <a:cubicBezTo>
                      <a:pt x="119" y="155"/>
                      <a:pt x="119" y="155"/>
                      <a:pt x="119" y="155"/>
                    </a:cubicBezTo>
                    <a:cubicBezTo>
                      <a:pt x="119" y="135"/>
                      <a:pt x="119" y="135"/>
                      <a:pt x="119" y="135"/>
                    </a:cubicBezTo>
                    <a:cubicBezTo>
                      <a:pt x="141" y="142"/>
                      <a:pt x="141" y="142"/>
                      <a:pt x="141" y="142"/>
                    </a:cubicBezTo>
                    <a:cubicBezTo>
                      <a:pt x="143" y="136"/>
                      <a:pt x="143" y="136"/>
                      <a:pt x="143" y="136"/>
                    </a:cubicBezTo>
                    <a:cubicBezTo>
                      <a:pt x="143" y="172"/>
                      <a:pt x="143" y="172"/>
                      <a:pt x="143" y="172"/>
                    </a:cubicBezTo>
                    <a:cubicBezTo>
                      <a:pt x="140" y="180"/>
                      <a:pt x="140" y="180"/>
                      <a:pt x="140" y="180"/>
                    </a:cubicBezTo>
                    <a:cubicBezTo>
                      <a:pt x="143" y="180"/>
                      <a:pt x="143" y="180"/>
                      <a:pt x="143" y="180"/>
                    </a:cubicBezTo>
                    <a:lnTo>
                      <a:pt x="143" y="242"/>
                    </a:lnTo>
                    <a:close/>
                    <a:moveTo>
                      <a:pt x="96" y="10"/>
                    </a:moveTo>
                    <a:cubicBezTo>
                      <a:pt x="119" y="18"/>
                      <a:pt x="119" y="18"/>
                      <a:pt x="119" y="18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10" y="38"/>
                      <a:pt x="110" y="38"/>
                      <a:pt x="110" y="38"/>
                    </a:cubicBezTo>
                    <a:cubicBezTo>
                      <a:pt x="108" y="43"/>
                      <a:pt x="106" y="49"/>
                      <a:pt x="105" y="54"/>
                    </a:cubicBezTo>
                    <a:cubicBezTo>
                      <a:pt x="119" y="59"/>
                      <a:pt x="119" y="59"/>
                      <a:pt x="119" y="59"/>
                    </a:cubicBezTo>
                    <a:cubicBezTo>
                      <a:pt x="119" y="126"/>
                      <a:pt x="119" y="126"/>
                      <a:pt x="119" y="126"/>
                    </a:cubicBezTo>
                    <a:cubicBezTo>
                      <a:pt x="117" y="134"/>
                      <a:pt x="117" y="134"/>
                      <a:pt x="117" y="134"/>
                    </a:cubicBezTo>
                    <a:cubicBezTo>
                      <a:pt x="119" y="135"/>
                      <a:pt x="119" y="135"/>
                      <a:pt x="119" y="135"/>
                    </a:cubicBezTo>
                    <a:cubicBezTo>
                      <a:pt x="119" y="155"/>
                      <a:pt x="119" y="155"/>
                      <a:pt x="119" y="155"/>
                    </a:cubicBezTo>
                    <a:cubicBezTo>
                      <a:pt x="110" y="152"/>
                      <a:pt x="110" y="152"/>
                      <a:pt x="110" y="152"/>
                    </a:cubicBezTo>
                    <a:cubicBezTo>
                      <a:pt x="109" y="157"/>
                      <a:pt x="107" y="163"/>
                      <a:pt x="105" y="168"/>
                    </a:cubicBezTo>
                    <a:cubicBezTo>
                      <a:pt x="119" y="173"/>
                      <a:pt x="119" y="173"/>
                      <a:pt x="119" y="173"/>
                    </a:cubicBezTo>
                    <a:cubicBezTo>
                      <a:pt x="119" y="193"/>
                      <a:pt x="119" y="193"/>
                      <a:pt x="119" y="193"/>
                    </a:cubicBezTo>
                    <a:cubicBezTo>
                      <a:pt x="99" y="186"/>
                      <a:pt x="99" y="186"/>
                      <a:pt x="99" y="186"/>
                    </a:cubicBezTo>
                    <a:cubicBezTo>
                      <a:pt x="96" y="194"/>
                      <a:pt x="96" y="194"/>
                      <a:pt x="96" y="194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106" y="130"/>
                      <a:pt x="106" y="130"/>
                      <a:pt x="106" y="130"/>
                    </a:cubicBezTo>
                    <a:cubicBezTo>
                      <a:pt x="108" y="125"/>
                      <a:pt x="110" y="120"/>
                      <a:pt x="111" y="115"/>
                    </a:cubicBezTo>
                    <a:cubicBezTo>
                      <a:pt x="96" y="110"/>
                      <a:pt x="96" y="110"/>
                      <a:pt x="96" y="110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96" y="34"/>
                      <a:pt x="96" y="34"/>
                      <a:pt x="96" y="34"/>
                    </a:cubicBezTo>
                    <a:cubicBezTo>
                      <a:pt x="96" y="10"/>
                      <a:pt x="96" y="10"/>
                      <a:pt x="96" y="10"/>
                    </a:cubicBezTo>
                    <a:close/>
                    <a:moveTo>
                      <a:pt x="119" y="234"/>
                    </a:moveTo>
                    <a:cubicBezTo>
                      <a:pt x="99" y="227"/>
                      <a:pt x="99" y="227"/>
                      <a:pt x="99" y="227"/>
                    </a:cubicBezTo>
                    <a:cubicBezTo>
                      <a:pt x="96" y="226"/>
                      <a:pt x="96" y="226"/>
                      <a:pt x="96" y="226"/>
                    </a:cubicBezTo>
                    <a:cubicBezTo>
                      <a:pt x="96" y="203"/>
                      <a:pt x="96" y="203"/>
                      <a:pt x="96" y="203"/>
                    </a:cubicBezTo>
                    <a:cubicBezTo>
                      <a:pt x="118" y="210"/>
                      <a:pt x="118" y="210"/>
                      <a:pt x="118" y="210"/>
                    </a:cubicBezTo>
                    <a:cubicBezTo>
                      <a:pt x="119" y="207"/>
                      <a:pt x="119" y="207"/>
                      <a:pt x="119" y="207"/>
                    </a:cubicBezTo>
                    <a:lnTo>
                      <a:pt x="119" y="234"/>
                    </a:lnTo>
                    <a:close/>
                    <a:moveTo>
                      <a:pt x="73" y="2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34"/>
                      <a:pt x="96" y="34"/>
                      <a:pt x="96" y="34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3" y="32"/>
                      <a:pt x="73" y="32"/>
                      <a:pt x="73" y="32"/>
                    </a:cubicBezTo>
                    <a:cubicBezTo>
                      <a:pt x="73" y="2"/>
                      <a:pt x="73" y="2"/>
                      <a:pt x="73" y="2"/>
                    </a:cubicBezTo>
                    <a:close/>
                    <a:moveTo>
                      <a:pt x="96" y="226"/>
                    </a:moveTo>
                    <a:cubicBezTo>
                      <a:pt x="73" y="218"/>
                      <a:pt x="73" y="218"/>
                      <a:pt x="73" y="218"/>
                    </a:cubicBezTo>
                    <a:cubicBezTo>
                      <a:pt x="73" y="195"/>
                      <a:pt x="73" y="195"/>
                      <a:pt x="73" y="195"/>
                    </a:cubicBezTo>
                    <a:cubicBezTo>
                      <a:pt x="83" y="198"/>
                      <a:pt x="83" y="198"/>
                      <a:pt x="83" y="198"/>
                    </a:cubicBezTo>
                    <a:cubicBezTo>
                      <a:pt x="85" y="193"/>
                      <a:pt x="87" y="188"/>
                      <a:pt x="88" y="183"/>
                    </a:cubicBezTo>
                    <a:cubicBezTo>
                      <a:pt x="73" y="178"/>
                      <a:pt x="73" y="178"/>
                      <a:pt x="73" y="178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83" y="84"/>
                      <a:pt x="83" y="84"/>
                      <a:pt x="83" y="84"/>
                    </a:cubicBezTo>
                    <a:cubicBezTo>
                      <a:pt x="84" y="79"/>
                      <a:pt x="86" y="74"/>
                      <a:pt x="88" y="69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94" y="50"/>
                      <a:pt x="94" y="50"/>
                      <a:pt x="94" y="50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6" y="110"/>
                      <a:pt x="96" y="110"/>
                      <a:pt x="96" y="110"/>
                    </a:cubicBezTo>
                    <a:cubicBezTo>
                      <a:pt x="87" y="106"/>
                      <a:pt x="87" y="106"/>
                      <a:pt x="87" y="106"/>
                    </a:cubicBezTo>
                    <a:cubicBezTo>
                      <a:pt x="85" y="112"/>
                      <a:pt x="83" y="117"/>
                      <a:pt x="82" y="122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94"/>
                      <a:pt x="96" y="194"/>
                      <a:pt x="96" y="194"/>
                    </a:cubicBezTo>
                    <a:cubicBezTo>
                      <a:pt x="94" y="202"/>
                      <a:pt x="94" y="202"/>
                      <a:pt x="94" y="202"/>
                    </a:cubicBezTo>
                    <a:cubicBezTo>
                      <a:pt x="96" y="203"/>
                      <a:pt x="96" y="203"/>
                      <a:pt x="96" y="203"/>
                    </a:cubicBezTo>
                    <a:lnTo>
                      <a:pt x="96" y="226"/>
                    </a:lnTo>
                    <a:close/>
                    <a:moveTo>
                      <a:pt x="39" y="8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73" y="2"/>
                      <a:pt x="73" y="2"/>
                      <a:pt x="73" y="2"/>
                    </a:cubicBezTo>
                    <a:cubicBezTo>
                      <a:pt x="73" y="32"/>
                      <a:pt x="73" y="32"/>
                      <a:pt x="73" y="32"/>
                    </a:cubicBezTo>
                    <a:cubicBezTo>
                      <a:pt x="69" y="42"/>
                      <a:pt x="69" y="42"/>
                      <a:pt x="69" y="42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2" y="66"/>
                      <a:pt x="60" y="71"/>
                      <a:pt x="58" y="76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178"/>
                      <a:pt x="73" y="178"/>
                      <a:pt x="73" y="178"/>
                    </a:cubicBezTo>
                    <a:cubicBezTo>
                      <a:pt x="64" y="175"/>
                      <a:pt x="64" y="175"/>
                      <a:pt x="64" y="175"/>
                    </a:cubicBezTo>
                    <a:cubicBezTo>
                      <a:pt x="62" y="180"/>
                      <a:pt x="60" y="185"/>
                      <a:pt x="59" y="190"/>
                    </a:cubicBezTo>
                    <a:cubicBezTo>
                      <a:pt x="73" y="195"/>
                      <a:pt x="73" y="195"/>
                      <a:pt x="73" y="195"/>
                    </a:cubicBezTo>
                    <a:cubicBezTo>
                      <a:pt x="73" y="218"/>
                      <a:pt x="73" y="218"/>
                      <a:pt x="73" y="218"/>
                    </a:cubicBezTo>
                    <a:cubicBezTo>
                      <a:pt x="39" y="207"/>
                      <a:pt x="39" y="207"/>
                      <a:pt x="39" y="207"/>
                    </a:cubicBezTo>
                    <a:cubicBezTo>
                      <a:pt x="39" y="183"/>
                      <a:pt x="39" y="183"/>
                      <a:pt x="39" y="183"/>
                    </a:cubicBezTo>
                    <a:cubicBezTo>
                      <a:pt x="48" y="186"/>
                      <a:pt x="48" y="186"/>
                      <a:pt x="48" y="186"/>
                    </a:cubicBezTo>
                    <a:cubicBezTo>
                      <a:pt x="50" y="181"/>
                      <a:pt x="52" y="176"/>
                      <a:pt x="53" y="171"/>
                    </a:cubicBezTo>
                    <a:cubicBezTo>
                      <a:pt x="39" y="166"/>
                      <a:pt x="39" y="166"/>
                      <a:pt x="39" y="166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60" y="152"/>
                      <a:pt x="60" y="152"/>
                      <a:pt x="60" y="152"/>
                    </a:cubicBezTo>
                    <a:cubicBezTo>
                      <a:pt x="61" y="147"/>
                      <a:pt x="63" y="142"/>
                      <a:pt x="65" y="137"/>
                    </a:cubicBezTo>
                    <a:cubicBezTo>
                      <a:pt x="57" y="134"/>
                      <a:pt x="49" y="131"/>
                      <a:pt x="40" y="129"/>
                    </a:cubicBezTo>
                    <a:cubicBezTo>
                      <a:pt x="39" y="134"/>
                      <a:pt x="39" y="134"/>
                      <a:pt x="39" y="134"/>
                    </a:cubicBezTo>
                    <a:lnTo>
                      <a:pt x="39" y="80"/>
                    </a:lnTo>
                    <a:close/>
                    <a:moveTo>
                      <a:pt x="0" y="194"/>
                    </a:moveTo>
                    <a:cubicBezTo>
                      <a:pt x="39" y="80"/>
                      <a:pt x="39" y="80"/>
                      <a:pt x="39" y="80"/>
                    </a:cubicBezTo>
                    <a:cubicBezTo>
                      <a:pt x="39" y="134"/>
                      <a:pt x="39" y="134"/>
                      <a:pt x="39" y="134"/>
                    </a:cubicBezTo>
                    <a:cubicBezTo>
                      <a:pt x="35" y="144"/>
                      <a:pt x="35" y="144"/>
                      <a:pt x="35" y="144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66"/>
                      <a:pt x="39" y="166"/>
                      <a:pt x="39" y="166"/>
                    </a:cubicBezTo>
                    <a:cubicBezTo>
                      <a:pt x="29" y="163"/>
                      <a:pt x="29" y="163"/>
                      <a:pt x="29" y="163"/>
                    </a:cubicBezTo>
                    <a:cubicBezTo>
                      <a:pt x="27" y="168"/>
                      <a:pt x="25" y="173"/>
                      <a:pt x="24" y="178"/>
                    </a:cubicBezTo>
                    <a:cubicBezTo>
                      <a:pt x="39" y="183"/>
                      <a:pt x="39" y="183"/>
                      <a:pt x="39" y="183"/>
                    </a:cubicBezTo>
                    <a:cubicBezTo>
                      <a:pt x="39" y="207"/>
                      <a:pt x="39" y="207"/>
                      <a:pt x="39" y="207"/>
                    </a:cubicBez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1948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7"/>
              <p:cNvSpPr>
                <a:spLocks/>
              </p:cNvSpPr>
              <p:nvPr/>
            </p:nvSpPr>
            <p:spPr bwMode="auto">
              <a:xfrm flipH="1">
                <a:off x="3190877" y="3046943"/>
                <a:ext cx="196851" cy="125413"/>
              </a:xfrm>
              <a:custGeom>
                <a:avLst/>
                <a:gdLst>
                  <a:gd name="T0" fmla="*/ 121 w 173"/>
                  <a:gd name="T1" fmla="*/ 14 h 111"/>
                  <a:gd name="T2" fmla="*/ 173 w 173"/>
                  <a:gd name="T3" fmla="*/ 52 h 111"/>
                  <a:gd name="T4" fmla="*/ 121 w 173"/>
                  <a:gd name="T5" fmla="*/ 90 h 111"/>
                  <a:gd name="T6" fmla="*/ 101 w 173"/>
                  <a:gd name="T7" fmla="*/ 87 h 111"/>
                  <a:gd name="T8" fmla="*/ 52 w 173"/>
                  <a:gd name="T9" fmla="*/ 111 h 111"/>
                  <a:gd name="T10" fmla="*/ 0 w 173"/>
                  <a:gd name="T11" fmla="*/ 73 h 111"/>
                  <a:gd name="T12" fmla="*/ 12 w 173"/>
                  <a:gd name="T13" fmla="*/ 49 h 111"/>
                  <a:gd name="T14" fmla="*/ 9 w 173"/>
                  <a:gd name="T15" fmla="*/ 38 h 111"/>
                  <a:gd name="T16" fmla="*/ 61 w 173"/>
                  <a:gd name="T17" fmla="*/ 0 h 111"/>
                  <a:gd name="T18" fmla="*/ 104 w 173"/>
                  <a:gd name="T19" fmla="*/ 16 h 111"/>
                  <a:gd name="T20" fmla="*/ 121 w 173"/>
                  <a:gd name="T21" fmla="*/ 1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3" h="111">
                    <a:moveTo>
                      <a:pt x="121" y="14"/>
                    </a:moveTo>
                    <a:cubicBezTo>
                      <a:pt x="150" y="14"/>
                      <a:pt x="173" y="31"/>
                      <a:pt x="173" y="52"/>
                    </a:cubicBezTo>
                    <a:cubicBezTo>
                      <a:pt x="173" y="73"/>
                      <a:pt x="150" y="90"/>
                      <a:pt x="121" y="90"/>
                    </a:cubicBezTo>
                    <a:cubicBezTo>
                      <a:pt x="114" y="90"/>
                      <a:pt x="107" y="89"/>
                      <a:pt x="101" y="87"/>
                    </a:cubicBezTo>
                    <a:cubicBezTo>
                      <a:pt x="93" y="101"/>
                      <a:pt x="74" y="111"/>
                      <a:pt x="52" y="111"/>
                    </a:cubicBezTo>
                    <a:cubicBezTo>
                      <a:pt x="23" y="111"/>
                      <a:pt x="0" y="94"/>
                      <a:pt x="0" y="73"/>
                    </a:cubicBezTo>
                    <a:cubicBezTo>
                      <a:pt x="0" y="64"/>
                      <a:pt x="4" y="56"/>
                      <a:pt x="12" y="49"/>
                    </a:cubicBezTo>
                    <a:cubicBezTo>
                      <a:pt x="10" y="46"/>
                      <a:pt x="9" y="42"/>
                      <a:pt x="9" y="38"/>
                    </a:cubicBezTo>
                    <a:cubicBezTo>
                      <a:pt x="9" y="17"/>
                      <a:pt x="33" y="0"/>
                      <a:pt x="61" y="0"/>
                    </a:cubicBezTo>
                    <a:cubicBezTo>
                      <a:pt x="79" y="0"/>
                      <a:pt x="95" y="6"/>
                      <a:pt x="104" y="16"/>
                    </a:cubicBezTo>
                    <a:cubicBezTo>
                      <a:pt x="109" y="14"/>
                      <a:pt x="115" y="14"/>
                      <a:pt x="121" y="14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8"/>
              <p:cNvSpPr>
                <a:spLocks/>
              </p:cNvSpPr>
              <p:nvPr/>
            </p:nvSpPr>
            <p:spPr bwMode="auto">
              <a:xfrm flipH="1">
                <a:off x="2806702" y="3276600"/>
                <a:ext cx="158750" cy="103188"/>
              </a:xfrm>
              <a:custGeom>
                <a:avLst/>
                <a:gdLst>
                  <a:gd name="T0" fmla="*/ 98 w 140"/>
                  <a:gd name="T1" fmla="*/ 11 h 91"/>
                  <a:gd name="T2" fmla="*/ 140 w 140"/>
                  <a:gd name="T3" fmla="*/ 43 h 91"/>
                  <a:gd name="T4" fmla="*/ 98 w 140"/>
                  <a:gd name="T5" fmla="*/ 74 h 91"/>
                  <a:gd name="T6" fmla="*/ 82 w 140"/>
                  <a:gd name="T7" fmla="*/ 71 h 91"/>
                  <a:gd name="T8" fmla="*/ 42 w 140"/>
                  <a:gd name="T9" fmla="*/ 91 h 91"/>
                  <a:gd name="T10" fmla="*/ 0 w 140"/>
                  <a:gd name="T11" fmla="*/ 60 h 91"/>
                  <a:gd name="T12" fmla="*/ 9 w 140"/>
                  <a:gd name="T13" fmla="*/ 40 h 91"/>
                  <a:gd name="T14" fmla="*/ 7 w 140"/>
                  <a:gd name="T15" fmla="*/ 31 h 91"/>
                  <a:gd name="T16" fmla="*/ 50 w 140"/>
                  <a:gd name="T17" fmla="*/ 0 h 91"/>
                  <a:gd name="T18" fmla="*/ 84 w 140"/>
                  <a:gd name="T19" fmla="*/ 13 h 91"/>
                  <a:gd name="T20" fmla="*/ 98 w 140"/>
                  <a:gd name="T21" fmla="*/ 1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" h="91">
                    <a:moveTo>
                      <a:pt x="98" y="11"/>
                    </a:moveTo>
                    <a:cubicBezTo>
                      <a:pt x="121" y="11"/>
                      <a:pt x="140" y="25"/>
                      <a:pt x="140" y="43"/>
                    </a:cubicBezTo>
                    <a:cubicBezTo>
                      <a:pt x="140" y="60"/>
                      <a:pt x="121" y="74"/>
                      <a:pt x="98" y="74"/>
                    </a:cubicBezTo>
                    <a:cubicBezTo>
                      <a:pt x="92" y="74"/>
                      <a:pt x="87" y="73"/>
                      <a:pt x="82" y="71"/>
                    </a:cubicBezTo>
                    <a:cubicBezTo>
                      <a:pt x="75" y="83"/>
                      <a:pt x="60" y="91"/>
                      <a:pt x="42" y="91"/>
                    </a:cubicBezTo>
                    <a:cubicBezTo>
                      <a:pt x="19" y="91"/>
                      <a:pt x="0" y="77"/>
                      <a:pt x="0" y="60"/>
                    </a:cubicBezTo>
                    <a:cubicBezTo>
                      <a:pt x="0" y="52"/>
                      <a:pt x="3" y="46"/>
                      <a:pt x="9" y="40"/>
                    </a:cubicBezTo>
                    <a:cubicBezTo>
                      <a:pt x="8" y="37"/>
                      <a:pt x="7" y="34"/>
                      <a:pt x="7" y="31"/>
                    </a:cubicBezTo>
                    <a:cubicBezTo>
                      <a:pt x="7" y="14"/>
                      <a:pt x="26" y="0"/>
                      <a:pt x="50" y="0"/>
                    </a:cubicBezTo>
                    <a:cubicBezTo>
                      <a:pt x="64" y="0"/>
                      <a:pt x="77" y="5"/>
                      <a:pt x="84" y="13"/>
                    </a:cubicBezTo>
                    <a:cubicBezTo>
                      <a:pt x="89" y="12"/>
                      <a:pt x="93" y="11"/>
                      <a:pt x="98" y="1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9"/>
              <p:cNvSpPr>
                <a:spLocks/>
              </p:cNvSpPr>
              <p:nvPr/>
            </p:nvSpPr>
            <p:spPr bwMode="auto">
              <a:xfrm flipH="1">
                <a:off x="3652839" y="3238500"/>
                <a:ext cx="196850" cy="125413"/>
              </a:xfrm>
              <a:custGeom>
                <a:avLst/>
                <a:gdLst>
                  <a:gd name="T0" fmla="*/ 121 w 173"/>
                  <a:gd name="T1" fmla="*/ 14 h 111"/>
                  <a:gd name="T2" fmla="*/ 173 w 173"/>
                  <a:gd name="T3" fmla="*/ 52 h 111"/>
                  <a:gd name="T4" fmla="*/ 121 w 173"/>
                  <a:gd name="T5" fmla="*/ 90 h 111"/>
                  <a:gd name="T6" fmla="*/ 101 w 173"/>
                  <a:gd name="T7" fmla="*/ 87 h 111"/>
                  <a:gd name="T8" fmla="*/ 52 w 173"/>
                  <a:gd name="T9" fmla="*/ 111 h 111"/>
                  <a:gd name="T10" fmla="*/ 0 w 173"/>
                  <a:gd name="T11" fmla="*/ 73 h 111"/>
                  <a:gd name="T12" fmla="*/ 12 w 173"/>
                  <a:gd name="T13" fmla="*/ 49 h 111"/>
                  <a:gd name="T14" fmla="*/ 9 w 173"/>
                  <a:gd name="T15" fmla="*/ 38 h 111"/>
                  <a:gd name="T16" fmla="*/ 61 w 173"/>
                  <a:gd name="T17" fmla="*/ 0 h 111"/>
                  <a:gd name="T18" fmla="*/ 104 w 173"/>
                  <a:gd name="T19" fmla="*/ 16 h 111"/>
                  <a:gd name="T20" fmla="*/ 121 w 173"/>
                  <a:gd name="T21" fmla="*/ 1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3" h="111">
                    <a:moveTo>
                      <a:pt x="121" y="14"/>
                    </a:moveTo>
                    <a:cubicBezTo>
                      <a:pt x="150" y="14"/>
                      <a:pt x="173" y="31"/>
                      <a:pt x="173" y="52"/>
                    </a:cubicBezTo>
                    <a:cubicBezTo>
                      <a:pt x="173" y="73"/>
                      <a:pt x="150" y="90"/>
                      <a:pt x="121" y="90"/>
                    </a:cubicBezTo>
                    <a:cubicBezTo>
                      <a:pt x="114" y="90"/>
                      <a:pt x="107" y="89"/>
                      <a:pt x="101" y="87"/>
                    </a:cubicBezTo>
                    <a:cubicBezTo>
                      <a:pt x="93" y="101"/>
                      <a:pt x="74" y="111"/>
                      <a:pt x="52" y="111"/>
                    </a:cubicBezTo>
                    <a:cubicBezTo>
                      <a:pt x="23" y="111"/>
                      <a:pt x="0" y="94"/>
                      <a:pt x="0" y="73"/>
                    </a:cubicBezTo>
                    <a:cubicBezTo>
                      <a:pt x="0" y="64"/>
                      <a:pt x="4" y="56"/>
                      <a:pt x="12" y="49"/>
                    </a:cubicBezTo>
                    <a:cubicBezTo>
                      <a:pt x="10" y="46"/>
                      <a:pt x="9" y="42"/>
                      <a:pt x="9" y="38"/>
                    </a:cubicBezTo>
                    <a:cubicBezTo>
                      <a:pt x="9" y="17"/>
                      <a:pt x="33" y="0"/>
                      <a:pt x="61" y="0"/>
                    </a:cubicBezTo>
                    <a:cubicBezTo>
                      <a:pt x="79" y="0"/>
                      <a:pt x="95" y="6"/>
                      <a:pt x="104" y="16"/>
                    </a:cubicBezTo>
                    <a:cubicBezTo>
                      <a:pt x="109" y="14"/>
                      <a:pt x="115" y="14"/>
                      <a:pt x="121" y="14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0"/>
              <p:cNvSpPr>
                <a:spLocks/>
              </p:cNvSpPr>
              <p:nvPr/>
            </p:nvSpPr>
            <p:spPr bwMode="auto">
              <a:xfrm flipH="1">
                <a:off x="3832227" y="3384550"/>
                <a:ext cx="160338" cy="103188"/>
              </a:xfrm>
              <a:custGeom>
                <a:avLst/>
                <a:gdLst>
                  <a:gd name="T0" fmla="*/ 99 w 141"/>
                  <a:gd name="T1" fmla="*/ 12 h 91"/>
                  <a:gd name="T2" fmla="*/ 141 w 141"/>
                  <a:gd name="T3" fmla="*/ 43 h 91"/>
                  <a:gd name="T4" fmla="*/ 99 w 141"/>
                  <a:gd name="T5" fmla="*/ 74 h 91"/>
                  <a:gd name="T6" fmla="*/ 82 w 141"/>
                  <a:gd name="T7" fmla="*/ 71 h 91"/>
                  <a:gd name="T8" fmla="*/ 43 w 141"/>
                  <a:gd name="T9" fmla="*/ 91 h 91"/>
                  <a:gd name="T10" fmla="*/ 0 w 141"/>
                  <a:gd name="T11" fmla="*/ 60 h 91"/>
                  <a:gd name="T12" fmla="*/ 10 w 141"/>
                  <a:gd name="T13" fmla="*/ 40 h 91"/>
                  <a:gd name="T14" fmla="*/ 8 w 141"/>
                  <a:gd name="T15" fmla="*/ 31 h 91"/>
                  <a:gd name="T16" fmla="*/ 50 w 141"/>
                  <a:gd name="T17" fmla="*/ 0 h 91"/>
                  <a:gd name="T18" fmla="*/ 85 w 141"/>
                  <a:gd name="T19" fmla="*/ 13 h 91"/>
                  <a:gd name="T20" fmla="*/ 99 w 141"/>
                  <a:gd name="T21" fmla="*/ 1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1" h="91">
                    <a:moveTo>
                      <a:pt x="99" y="12"/>
                    </a:moveTo>
                    <a:cubicBezTo>
                      <a:pt x="122" y="12"/>
                      <a:pt x="141" y="25"/>
                      <a:pt x="141" y="43"/>
                    </a:cubicBezTo>
                    <a:cubicBezTo>
                      <a:pt x="141" y="60"/>
                      <a:pt x="122" y="74"/>
                      <a:pt x="99" y="74"/>
                    </a:cubicBezTo>
                    <a:cubicBezTo>
                      <a:pt x="93" y="74"/>
                      <a:pt x="87" y="73"/>
                      <a:pt x="82" y="71"/>
                    </a:cubicBezTo>
                    <a:cubicBezTo>
                      <a:pt x="76" y="83"/>
                      <a:pt x="61" y="91"/>
                      <a:pt x="43" y="91"/>
                    </a:cubicBezTo>
                    <a:cubicBezTo>
                      <a:pt x="19" y="91"/>
                      <a:pt x="0" y="77"/>
                      <a:pt x="0" y="60"/>
                    </a:cubicBezTo>
                    <a:cubicBezTo>
                      <a:pt x="0" y="52"/>
                      <a:pt x="4" y="46"/>
                      <a:pt x="10" y="40"/>
                    </a:cubicBezTo>
                    <a:cubicBezTo>
                      <a:pt x="8" y="37"/>
                      <a:pt x="8" y="34"/>
                      <a:pt x="8" y="31"/>
                    </a:cubicBezTo>
                    <a:cubicBezTo>
                      <a:pt x="8" y="14"/>
                      <a:pt x="27" y="0"/>
                      <a:pt x="50" y="0"/>
                    </a:cubicBezTo>
                    <a:cubicBezTo>
                      <a:pt x="65" y="0"/>
                      <a:pt x="77" y="5"/>
                      <a:pt x="85" y="13"/>
                    </a:cubicBezTo>
                    <a:cubicBezTo>
                      <a:pt x="89" y="12"/>
                      <a:pt x="94" y="12"/>
                      <a:pt x="99" y="1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Freeform 32"/>
            <p:cNvSpPr>
              <a:spLocks/>
            </p:cNvSpPr>
            <p:nvPr/>
          </p:nvSpPr>
          <p:spPr bwMode="auto">
            <a:xfrm flipH="1">
              <a:off x="2447306" y="3652232"/>
              <a:ext cx="2006600" cy="2427288"/>
            </a:xfrm>
            <a:custGeom>
              <a:avLst/>
              <a:gdLst>
                <a:gd name="T0" fmla="*/ 0 w 1764"/>
                <a:gd name="T1" fmla="*/ 564 h 2140"/>
                <a:gd name="T2" fmla="*/ 153 w 1764"/>
                <a:gd name="T3" fmla="*/ 804 h 2140"/>
                <a:gd name="T4" fmla="*/ 345 w 1764"/>
                <a:gd name="T5" fmla="*/ 594 h 2140"/>
                <a:gd name="T6" fmla="*/ 239 w 1764"/>
                <a:gd name="T7" fmla="*/ 585 h 2140"/>
                <a:gd name="T8" fmla="*/ 241 w 1764"/>
                <a:gd name="T9" fmla="*/ 567 h 2140"/>
                <a:gd name="T10" fmla="*/ 610 w 1764"/>
                <a:gd name="T11" fmla="*/ 79 h 2140"/>
                <a:gd name="T12" fmla="*/ 1428 w 1764"/>
                <a:gd name="T13" fmla="*/ 464 h 2140"/>
                <a:gd name="T14" fmla="*/ 1445 w 1764"/>
                <a:gd name="T15" fmla="*/ 533 h 2140"/>
                <a:gd name="T16" fmla="*/ 1454 w 1764"/>
                <a:gd name="T17" fmla="*/ 624 h 2140"/>
                <a:gd name="T18" fmla="*/ 1436 w 1764"/>
                <a:gd name="T19" fmla="*/ 839 h 2140"/>
                <a:gd name="T20" fmla="*/ 1335 w 1764"/>
                <a:gd name="T21" fmla="*/ 1060 h 2140"/>
                <a:gd name="T22" fmla="*/ 1173 w 1764"/>
                <a:gd name="T23" fmla="*/ 1173 h 2140"/>
                <a:gd name="T24" fmla="*/ 968 w 1764"/>
                <a:gd name="T25" fmla="*/ 1233 h 2140"/>
                <a:gd name="T26" fmla="*/ 759 w 1764"/>
                <a:gd name="T27" fmla="*/ 1331 h 2140"/>
                <a:gd name="T28" fmla="*/ 314 w 1764"/>
                <a:gd name="T29" fmla="*/ 2136 h 2140"/>
                <a:gd name="T30" fmla="*/ 656 w 1764"/>
                <a:gd name="T31" fmla="*/ 1948 h 2140"/>
                <a:gd name="T32" fmla="*/ 945 w 1764"/>
                <a:gd name="T33" fmla="*/ 2140 h 2140"/>
                <a:gd name="T34" fmla="*/ 974 w 1764"/>
                <a:gd name="T35" fmla="*/ 2019 h 2140"/>
                <a:gd name="T36" fmla="*/ 1030 w 1764"/>
                <a:gd name="T37" fmla="*/ 1865 h 2140"/>
                <a:gd name="T38" fmla="*/ 1105 w 1764"/>
                <a:gd name="T39" fmla="*/ 1739 h 2140"/>
                <a:gd name="T40" fmla="*/ 1189 w 1764"/>
                <a:gd name="T41" fmla="*/ 1703 h 2140"/>
                <a:gd name="T42" fmla="*/ 1247 w 1764"/>
                <a:gd name="T43" fmla="*/ 1710 h 2140"/>
                <a:gd name="T44" fmla="*/ 1539 w 1764"/>
                <a:gd name="T45" fmla="*/ 1728 h 2140"/>
                <a:gd name="T46" fmla="*/ 1573 w 1764"/>
                <a:gd name="T47" fmla="*/ 1687 h 2140"/>
                <a:gd name="T48" fmla="*/ 1576 w 1764"/>
                <a:gd name="T49" fmla="*/ 1635 h 2140"/>
                <a:gd name="T50" fmla="*/ 1576 w 1764"/>
                <a:gd name="T51" fmla="*/ 1580 h 2140"/>
                <a:gd name="T52" fmla="*/ 1608 w 1764"/>
                <a:gd name="T53" fmla="*/ 1530 h 2140"/>
                <a:gd name="T54" fmla="*/ 1628 w 1764"/>
                <a:gd name="T55" fmla="*/ 1524 h 2140"/>
                <a:gd name="T56" fmla="*/ 1643 w 1764"/>
                <a:gd name="T57" fmla="*/ 1517 h 2140"/>
                <a:gd name="T58" fmla="*/ 1627 w 1764"/>
                <a:gd name="T59" fmla="*/ 1464 h 2140"/>
                <a:gd name="T60" fmla="*/ 1618 w 1764"/>
                <a:gd name="T61" fmla="*/ 1452 h 2140"/>
                <a:gd name="T62" fmla="*/ 1629 w 1764"/>
                <a:gd name="T63" fmla="*/ 1441 h 2140"/>
                <a:gd name="T64" fmla="*/ 1649 w 1764"/>
                <a:gd name="T65" fmla="*/ 1413 h 2140"/>
                <a:gd name="T66" fmla="*/ 1653 w 1764"/>
                <a:gd name="T67" fmla="*/ 1401 h 2140"/>
                <a:gd name="T68" fmla="*/ 1636 w 1764"/>
                <a:gd name="T69" fmla="*/ 1355 h 2140"/>
                <a:gd name="T70" fmla="*/ 1632 w 1764"/>
                <a:gd name="T71" fmla="*/ 1324 h 2140"/>
                <a:gd name="T72" fmla="*/ 1674 w 1764"/>
                <a:gd name="T73" fmla="*/ 1284 h 2140"/>
                <a:gd name="T74" fmla="*/ 1739 w 1764"/>
                <a:gd name="T75" fmla="*/ 1246 h 2140"/>
                <a:gd name="T76" fmla="*/ 1763 w 1764"/>
                <a:gd name="T77" fmla="*/ 1216 h 2140"/>
                <a:gd name="T78" fmla="*/ 1748 w 1764"/>
                <a:gd name="T79" fmla="*/ 1174 h 2140"/>
                <a:gd name="T80" fmla="*/ 1696 w 1764"/>
                <a:gd name="T81" fmla="*/ 1107 h 2140"/>
                <a:gd name="T82" fmla="*/ 1623 w 1764"/>
                <a:gd name="T83" fmla="*/ 829 h 2140"/>
                <a:gd name="T84" fmla="*/ 1635 w 1764"/>
                <a:gd name="T85" fmla="*/ 704 h 2140"/>
                <a:gd name="T86" fmla="*/ 1620 w 1764"/>
                <a:gd name="T87" fmla="*/ 563 h 2140"/>
                <a:gd name="T88" fmla="*/ 1569 w 1764"/>
                <a:gd name="T89" fmla="*/ 440 h 2140"/>
                <a:gd name="T90" fmla="*/ 1471 w 1764"/>
                <a:gd name="T91" fmla="*/ 299 h 2140"/>
                <a:gd name="T92" fmla="*/ 1365 w 1764"/>
                <a:gd name="T93" fmla="*/ 192 h 2140"/>
                <a:gd name="T94" fmla="*/ 959 w 1764"/>
                <a:gd name="T95" fmla="*/ 30 h 2140"/>
                <a:gd name="T96" fmla="*/ 425 w 1764"/>
                <a:gd name="T97" fmla="*/ 111 h 2140"/>
                <a:gd name="T98" fmla="*/ 98 w 1764"/>
                <a:gd name="T99" fmla="*/ 557 h 2140"/>
                <a:gd name="T100" fmla="*/ 95 w 1764"/>
                <a:gd name="T101" fmla="*/ 573 h 2140"/>
                <a:gd name="T102" fmla="*/ 0 w 1764"/>
                <a:gd name="T103" fmla="*/ 564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64" h="2140">
                  <a:moveTo>
                    <a:pt x="0" y="564"/>
                  </a:moveTo>
                  <a:cubicBezTo>
                    <a:pt x="153" y="804"/>
                    <a:pt x="153" y="804"/>
                    <a:pt x="153" y="804"/>
                  </a:cubicBezTo>
                  <a:cubicBezTo>
                    <a:pt x="345" y="594"/>
                    <a:pt x="345" y="594"/>
                    <a:pt x="345" y="594"/>
                  </a:cubicBezTo>
                  <a:cubicBezTo>
                    <a:pt x="239" y="585"/>
                    <a:pt x="239" y="585"/>
                    <a:pt x="239" y="585"/>
                  </a:cubicBezTo>
                  <a:cubicBezTo>
                    <a:pt x="241" y="567"/>
                    <a:pt x="241" y="567"/>
                    <a:pt x="241" y="567"/>
                  </a:cubicBezTo>
                  <a:cubicBezTo>
                    <a:pt x="265" y="337"/>
                    <a:pt x="371" y="134"/>
                    <a:pt x="610" y="79"/>
                  </a:cubicBezTo>
                  <a:cubicBezTo>
                    <a:pt x="952" y="0"/>
                    <a:pt x="1303" y="112"/>
                    <a:pt x="1428" y="464"/>
                  </a:cubicBezTo>
                  <a:cubicBezTo>
                    <a:pt x="1436" y="486"/>
                    <a:pt x="1441" y="510"/>
                    <a:pt x="1445" y="533"/>
                  </a:cubicBezTo>
                  <a:cubicBezTo>
                    <a:pt x="1450" y="563"/>
                    <a:pt x="1453" y="594"/>
                    <a:pt x="1454" y="624"/>
                  </a:cubicBezTo>
                  <a:cubicBezTo>
                    <a:pt x="1457" y="695"/>
                    <a:pt x="1451" y="769"/>
                    <a:pt x="1436" y="839"/>
                  </a:cubicBezTo>
                  <a:cubicBezTo>
                    <a:pt x="1419" y="918"/>
                    <a:pt x="1388" y="998"/>
                    <a:pt x="1335" y="1060"/>
                  </a:cubicBezTo>
                  <a:cubicBezTo>
                    <a:pt x="1290" y="1112"/>
                    <a:pt x="1237" y="1147"/>
                    <a:pt x="1173" y="1173"/>
                  </a:cubicBezTo>
                  <a:cubicBezTo>
                    <a:pt x="1107" y="1199"/>
                    <a:pt x="1036" y="1213"/>
                    <a:pt x="968" y="1233"/>
                  </a:cubicBezTo>
                  <a:cubicBezTo>
                    <a:pt x="891" y="1255"/>
                    <a:pt x="823" y="1283"/>
                    <a:pt x="759" y="1331"/>
                  </a:cubicBezTo>
                  <a:cubicBezTo>
                    <a:pt x="528" y="1503"/>
                    <a:pt x="387" y="1857"/>
                    <a:pt x="314" y="2136"/>
                  </a:cubicBezTo>
                  <a:cubicBezTo>
                    <a:pt x="656" y="1948"/>
                    <a:pt x="656" y="1948"/>
                    <a:pt x="656" y="1948"/>
                  </a:cubicBezTo>
                  <a:cubicBezTo>
                    <a:pt x="945" y="2140"/>
                    <a:pt x="945" y="2140"/>
                    <a:pt x="945" y="2140"/>
                  </a:cubicBezTo>
                  <a:cubicBezTo>
                    <a:pt x="951" y="2099"/>
                    <a:pt x="962" y="2058"/>
                    <a:pt x="974" y="2019"/>
                  </a:cubicBezTo>
                  <a:cubicBezTo>
                    <a:pt x="991" y="1967"/>
                    <a:pt x="1011" y="1916"/>
                    <a:pt x="1030" y="1865"/>
                  </a:cubicBezTo>
                  <a:cubicBezTo>
                    <a:pt x="1047" y="1822"/>
                    <a:pt x="1070" y="1772"/>
                    <a:pt x="1105" y="1739"/>
                  </a:cubicBezTo>
                  <a:cubicBezTo>
                    <a:pt x="1129" y="1716"/>
                    <a:pt x="1156" y="1704"/>
                    <a:pt x="1189" y="1703"/>
                  </a:cubicBezTo>
                  <a:cubicBezTo>
                    <a:pt x="1209" y="1702"/>
                    <a:pt x="1228" y="1705"/>
                    <a:pt x="1247" y="1710"/>
                  </a:cubicBezTo>
                  <a:cubicBezTo>
                    <a:pt x="1313" y="1726"/>
                    <a:pt x="1479" y="1762"/>
                    <a:pt x="1539" y="1728"/>
                  </a:cubicBezTo>
                  <a:cubicBezTo>
                    <a:pt x="1556" y="1718"/>
                    <a:pt x="1568" y="1706"/>
                    <a:pt x="1573" y="1687"/>
                  </a:cubicBezTo>
                  <a:cubicBezTo>
                    <a:pt x="1577" y="1671"/>
                    <a:pt x="1577" y="1652"/>
                    <a:pt x="1576" y="1635"/>
                  </a:cubicBezTo>
                  <a:cubicBezTo>
                    <a:pt x="1575" y="1617"/>
                    <a:pt x="1574" y="1598"/>
                    <a:pt x="1576" y="1580"/>
                  </a:cubicBezTo>
                  <a:cubicBezTo>
                    <a:pt x="1578" y="1558"/>
                    <a:pt x="1586" y="1539"/>
                    <a:pt x="1608" y="1530"/>
                  </a:cubicBezTo>
                  <a:cubicBezTo>
                    <a:pt x="1614" y="1527"/>
                    <a:pt x="1621" y="1526"/>
                    <a:pt x="1628" y="1524"/>
                  </a:cubicBezTo>
                  <a:cubicBezTo>
                    <a:pt x="1634" y="1523"/>
                    <a:pt x="1640" y="1522"/>
                    <a:pt x="1643" y="1517"/>
                  </a:cubicBezTo>
                  <a:cubicBezTo>
                    <a:pt x="1652" y="1505"/>
                    <a:pt x="1634" y="1473"/>
                    <a:pt x="1627" y="1464"/>
                  </a:cubicBezTo>
                  <a:cubicBezTo>
                    <a:pt x="1618" y="1452"/>
                    <a:pt x="1618" y="1452"/>
                    <a:pt x="1618" y="1452"/>
                  </a:cubicBezTo>
                  <a:cubicBezTo>
                    <a:pt x="1629" y="1441"/>
                    <a:pt x="1629" y="1441"/>
                    <a:pt x="1629" y="1441"/>
                  </a:cubicBezTo>
                  <a:cubicBezTo>
                    <a:pt x="1636" y="1434"/>
                    <a:pt x="1644" y="1421"/>
                    <a:pt x="1649" y="1413"/>
                  </a:cubicBezTo>
                  <a:cubicBezTo>
                    <a:pt x="1651" y="1409"/>
                    <a:pt x="1653" y="1405"/>
                    <a:pt x="1653" y="1401"/>
                  </a:cubicBezTo>
                  <a:cubicBezTo>
                    <a:pt x="1654" y="1388"/>
                    <a:pt x="1641" y="1365"/>
                    <a:pt x="1636" y="1355"/>
                  </a:cubicBezTo>
                  <a:cubicBezTo>
                    <a:pt x="1631" y="1345"/>
                    <a:pt x="1629" y="1335"/>
                    <a:pt x="1632" y="1324"/>
                  </a:cubicBezTo>
                  <a:cubicBezTo>
                    <a:pt x="1637" y="1305"/>
                    <a:pt x="1658" y="1293"/>
                    <a:pt x="1674" y="1284"/>
                  </a:cubicBezTo>
                  <a:cubicBezTo>
                    <a:pt x="1697" y="1272"/>
                    <a:pt x="1718" y="1260"/>
                    <a:pt x="1739" y="1246"/>
                  </a:cubicBezTo>
                  <a:cubicBezTo>
                    <a:pt x="1749" y="1239"/>
                    <a:pt x="1761" y="1229"/>
                    <a:pt x="1763" y="1216"/>
                  </a:cubicBezTo>
                  <a:cubicBezTo>
                    <a:pt x="1764" y="1202"/>
                    <a:pt x="1755" y="1185"/>
                    <a:pt x="1748" y="1174"/>
                  </a:cubicBezTo>
                  <a:cubicBezTo>
                    <a:pt x="1733" y="1151"/>
                    <a:pt x="1713" y="1129"/>
                    <a:pt x="1696" y="1107"/>
                  </a:cubicBezTo>
                  <a:cubicBezTo>
                    <a:pt x="1631" y="1027"/>
                    <a:pt x="1608" y="931"/>
                    <a:pt x="1623" y="829"/>
                  </a:cubicBezTo>
                  <a:cubicBezTo>
                    <a:pt x="1629" y="788"/>
                    <a:pt x="1634" y="746"/>
                    <a:pt x="1635" y="704"/>
                  </a:cubicBezTo>
                  <a:cubicBezTo>
                    <a:pt x="1635" y="656"/>
                    <a:pt x="1630" y="610"/>
                    <a:pt x="1620" y="563"/>
                  </a:cubicBezTo>
                  <a:cubicBezTo>
                    <a:pt x="1611" y="522"/>
                    <a:pt x="1589" y="477"/>
                    <a:pt x="1569" y="440"/>
                  </a:cubicBezTo>
                  <a:cubicBezTo>
                    <a:pt x="1541" y="391"/>
                    <a:pt x="1508" y="343"/>
                    <a:pt x="1471" y="299"/>
                  </a:cubicBezTo>
                  <a:cubicBezTo>
                    <a:pt x="1440" y="260"/>
                    <a:pt x="1404" y="223"/>
                    <a:pt x="1365" y="192"/>
                  </a:cubicBezTo>
                  <a:cubicBezTo>
                    <a:pt x="1253" y="103"/>
                    <a:pt x="1099" y="49"/>
                    <a:pt x="959" y="30"/>
                  </a:cubicBezTo>
                  <a:cubicBezTo>
                    <a:pt x="777" y="5"/>
                    <a:pt x="590" y="31"/>
                    <a:pt x="425" y="111"/>
                  </a:cubicBezTo>
                  <a:cubicBezTo>
                    <a:pt x="240" y="200"/>
                    <a:pt x="137" y="360"/>
                    <a:pt x="98" y="557"/>
                  </a:cubicBezTo>
                  <a:cubicBezTo>
                    <a:pt x="95" y="573"/>
                    <a:pt x="95" y="573"/>
                    <a:pt x="95" y="573"/>
                  </a:cubicBezTo>
                  <a:lnTo>
                    <a:pt x="0" y="5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 rot="1434058" flipH="1">
              <a:off x="3569893" y="5140844"/>
              <a:ext cx="1635743" cy="374577"/>
            </a:xfrm>
            <a:custGeom>
              <a:avLst/>
              <a:gdLst>
                <a:gd name="T0" fmla="*/ 243 w 1695"/>
                <a:gd name="T1" fmla="*/ 3 h 388"/>
                <a:gd name="T2" fmla="*/ 0 w 1695"/>
                <a:gd name="T3" fmla="*/ 59 h 388"/>
                <a:gd name="T4" fmla="*/ 117 w 1695"/>
                <a:gd name="T5" fmla="*/ 280 h 388"/>
                <a:gd name="T6" fmla="*/ 157 w 1695"/>
                <a:gd name="T7" fmla="*/ 191 h 388"/>
                <a:gd name="T8" fmla="*/ 173 w 1695"/>
                <a:gd name="T9" fmla="*/ 199 h 388"/>
                <a:gd name="T10" fmla="*/ 573 w 1695"/>
                <a:gd name="T11" fmla="*/ 343 h 388"/>
                <a:gd name="T12" fmla="*/ 957 w 1695"/>
                <a:gd name="T13" fmla="*/ 386 h 388"/>
                <a:gd name="T14" fmla="*/ 1567 w 1695"/>
                <a:gd name="T15" fmla="*/ 167 h 388"/>
                <a:gd name="T16" fmla="*/ 1695 w 1695"/>
                <a:gd name="T17" fmla="*/ 0 h 388"/>
                <a:gd name="T18" fmla="*/ 1390 w 1695"/>
                <a:gd name="T19" fmla="*/ 254 h 388"/>
                <a:gd name="T20" fmla="*/ 1176 w 1695"/>
                <a:gd name="T21" fmla="*/ 311 h 388"/>
                <a:gd name="T22" fmla="*/ 912 w 1695"/>
                <a:gd name="T23" fmla="*/ 311 h 388"/>
                <a:gd name="T24" fmla="*/ 595 w 1695"/>
                <a:gd name="T25" fmla="*/ 243 h 388"/>
                <a:gd name="T26" fmla="*/ 220 w 1695"/>
                <a:gd name="T27" fmla="*/ 94 h 388"/>
                <a:gd name="T28" fmla="*/ 205 w 1695"/>
                <a:gd name="T29" fmla="*/ 87 h 388"/>
                <a:gd name="T30" fmla="*/ 243 w 1695"/>
                <a:gd name="T31" fmla="*/ 3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95" h="388">
                  <a:moveTo>
                    <a:pt x="243" y="3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17" y="280"/>
                    <a:pt x="117" y="280"/>
                    <a:pt x="117" y="280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73" y="199"/>
                    <a:pt x="173" y="199"/>
                    <a:pt x="173" y="199"/>
                  </a:cubicBezTo>
                  <a:cubicBezTo>
                    <a:pt x="301" y="261"/>
                    <a:pt x="435" y="310"/>
                    <a:pt x="573" y="343"/>
                  </a:cubicBezTo>
                  <a:cubicBezTo>
                    <a:pt x="698" y="372"/>
                    <a:pt x="828" y="388"/>
                    <a:pt x="957" y="386"/>
                  </a:cubicBezTo>
                  <a:cubicBezTo>
                    <a:pt x="1177" y="381"/>
                    <a:pt x="1404" y="321"/>
                    <a:pt x="1567" y="167"/>
                  </a:cubicBezTo>
                  <a:cubicBezTo>
                    <a:pt x="1620" y="117"/>
                    <a:pt x="1662" y="61"/>
                    <a:pt x="1695" y="0"/>
                  </a:cubicBezTo>
                  <a:cubicBezTo>
                    <a:pt x="1621" y="110"/>
                    <a:pt x="1519" y="199"/>
                    <a:pt x="1390" y="254"/>
                  </a:cubicBezTo>
                  <a:cubicBezTo>
                    <a:pt x="1322" y="284"/>
                    <a:pt x="1250" y="302"/>
                    <a:pt x="1176" y="311"/>
                  </a:cubicBezTo>
                  <a:cubicBezTo>
                    <a:pt x="1089" y="322"/>
                    <a:pt x="1000" y="321"/>
                    <a:pt x="912" y="311"/>
                  </a:cubicBezTo>
                  <a:cubicBezTo>
                    <a:pt x="805" y="299"/>
                    <a:pt x="698" y="275"/>
                    <a:pt x="595" y="243"/>
                  </a:cubicBezTo>
                  <a:cubicBezTo>
                    <a:pt x="467" y="203"/>
                    <a:pt x="342" y="152"/>
                    <a:pt x="220" y="94"/>
                  </a:cubicBezTo>
                  <a:cubicBezTo>
                    <a:pt x="205" y="87"/>
                    <a:pt x="205" y="87"/>
                    <a:pt x="205" y="87"/>
                  </a:cubicBezTo>
                  <a:lnTo>
                    <a:pt x="243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Title 1"/>
          <p:cNvSpPr txBox="1">
            <a:spLocks/>
          </p:cNvSpPr>
          <p:nvPr/>
        </p:nvSpPr>
        <p:spPr>
          <a:xfrm>
            <a:off x="1293735" y="1070347"/>
            <a:ext cx="9771926" cy="616182"/>
          </a:xfrm>
          <a:prstGeom prst="rect">
            <a:avLst/>
          </a:prstGeom>
          <a:effectLst>
            <a:glow rad="228600">
              <a:schemeClr val="accent1">
                <a:alpha val="40000"/>
              </a:schemeClr>
            </a:glow>
            <a:outerShdw blurRad="50800" dist="50800" algn="ctr" rotWithShape="0">
              <a:schemeClr val="bg1">
                <a:lumMod val="65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B050"/>
                </a:solidFill>
              </a:rPr>
              <a:t>Центр социального информирования</a:t>
            </a:r>
          </a:p>
          <a:p>
            <a:r>
              <a:rPr lang="ru-RU" sz="4000" dirty="0" smtClean="0">
                <a:solidFill>
                  <a:srgbClr val="00B050"/>
                </a:solidFill>
              </a:rPr>
              <a:t>«</a:t>
            </a:r>
            <a:r>
              <a:rPr lang="ru-RU" sz="4000" dirty="0" smtClean="0">
                <a:solidFill>
                  <a:schemeClr val="bg1"/>
                </a:solidFill>
              </a:rPr>
              <a:t>Здрав</a:t>
            </a:r>
            <a:r>
              <a:rPr lang="ru-RU" sz="4000" dirty="0" smtClean="0">
                <a:solidFill>
                  <a:srgbClr val="2875BB"/>
                </a:solidFill>
              </a:rPr>
              <a:t>Проф</a:t>
            </a:r>
            <a:r>
              <a:rPr lang="ru-RU" sz="4000" dirty="0" smtClean="0">
                <a:solidFill>
                  <a:srgbClr val="C00000"/>
                </a:solidFill>
              </a:rPr>
              <a:t>Регион</a:t>
            </a:r>
            <a:r>
              <a:rPr lang="ru-RU" sz="4000" dirty="0" smtClean="0">
                <a:solidFill>
                  <a:srgbClr val="00B050"/>
                </a:solidFill>
              </a:rPr>
              <a:t>»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42" name="Крест 41"/>
          <p:cNvSpPr/>
          <p:nvPr/>
        </p:nvSpPr>
        <p:spPr>
          <a:xfrm>
            <a:off x="876810" y="878022"/>
            <a:ext cx="446782" cy="422872"/>
          </a:xfrm>
          <a:prstGeom prst="plus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0000">
                <a:alpha val="37000"/>
              </a:srgbClr>
            </a:solidFill>
          </a:ln>
          <a:effectLst>
            <a:glow>
              <a:schemeClr val="accent1"/>
            </a:glow>
            <a:outerShdw blurRad="50800" dist="50800" dir="5400000" sx="93000" sy="93000" algn="ctr" rotWithShape="0">
              <a:srgbClr val="000000">
                <a:alpha val="97000"/>
              </a:srgbClr>
            </a:outerShdw>
            <a:reflection stA="36000" dist="101600" dir="5400000" sy="-100000" algn="bl" rotWithShape="0"/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76" y="1676459"/>
            <a:ext cx="465480" cy="700559"/>
          </a:xfrm>
          <a:prstGeom prst="rect">
            <a:avLst/>
          </a:prstGeom>
        </p:spPr>
      </p:pic>
      <p:sp>
        <p:nvSpPr>
          <p:cNvPr id="48" name="Rectangle 39"/>
          <p:cNvSpPr/>
          <p:nvPr/>
        </p:nvSpPr>
        <p:spPr>
          <a:xfrm>
            <a:off x="9192545" y="763818"/>
            <a:ext cx="1737530" cy="314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Выбрать регион</a:t>
            </a:r>
            <a:endParaRPr lang="en-US" sz="11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0527848" y="874998"/>
            <a:ext cx="191729" cy="176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Rectangle 13"/>
          <p:cNvSpPr/>
          <p:nvPr/>
        </p:nvSpPr>
        <p:spPr>
          <a:xfrm>
            <a:off x="904249" y="6658272"/>
            <a:ext cx="10025826" cy="199728"/>
          </a:xfrm>
          <a:prstGeom prst="rect">
            <a:avLst/>
          </a:prstGeom>
          <a:solidFill>
            <a:srgbClr val="00B05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3401713" y="3747912"/>
            <a:ext cx="53299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Наши уникальные преимущества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7" name="Rounded Rectangle 3"/>
          <p:cNvSpPr/>
          <p:nvPr/>
        </p:nvSpPr>
        <p:spPr>
          <a:xfrm>
            <a:off x="2084030" y="4447606"/>
            <a:ext cx="1394653" cy="1374695"/>
          </a:xfrm>
          <a:prstGeom prst="roundRect">
            <a:avLst>
              <a:gd name="adj" fmla="val 9952"/>
            </a:avLst>
          </a:prstGeom>
          <a:noFill/>
          <a:ln w="57150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3"/>
          <p:cNvSpPr/>
          <p:nvPr/>
        </p:nvSpPr>
        <p:spPr>
          <a:xfrm>
            <a:off x="4181511" y="4450842"/>
            <a:ext cx="1394653" cy="1374695"/>
          </a:xfrm>
          <a:prstGeom prst="roundRect">
            <a:avLst>
              <a:gd name="adj" fmla="val 9952"/>
            </a:avLst>
          </a:prstGeom>
          <a:noFill/>
          <a:ln w="57150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3"/>
          <p:cNvSpPr/>
          <p:nvPr/>
        </p:nvSpPr>
        <p:spPr>
          <a:xfrm>
            <a:off x="6270311" y="4447606"/>
            <a:ext cx="1394653" cy="1374695"/>
          </a:xfrm>
          <a:prstGeom prst="roundRect">
            <a:avLst>
              <a:gd name="adj" fmla="val 9952"/>
            </a:avLst>
          </a:prstGeom>
          <a:noFill/>
          <a:ln w="57150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3"/>
          <p:cNvSpPr/>
          <p:nvPr/>
        </p:nvSpPr>
        <p:spPr>
          <a:xfrm>
            <a:off x="8262135" y="4447606"/>
            <a:ext cx="1394653" cy="1374695"/>
          </a:xfrm>
          <a:prstGeom prst="roundRect">
            <a:avLst>
              <a:gd name="adj" fmla="val 9952"/>
            </a:avLst>
          </a:prstGeom>
          <a:noFill/>
          <a:ln w="57150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Шеврон 60"/>
          <p:cNvSpPr/>
          <p:nvPr/>
        </p:nvSpPr>
        <p:spPr>
          <a:xfrm>
            <a:off x="10570037" y="908706"/>
            <a:ext cx="130237" cy="10900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060622" y="5067782"/>
            <a:ext cx="14267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Общедоступная бесплатная услуга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71" name="Шеврон 70">
            <a:hlinkClick r:id="rId8" action="ppaction://hlinksldjump"/>
          </p:cNvPr>
          <p:cNvSpPr/>
          <p:nvPr/>
        </p:nvSpPr>
        <p:spPr>
          <a:xfrm>
            <a:off x="9107821" y="3173277"/>
            <a:ext cx="161925" cy="234866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9011262" y="3108833"/>
            <a:ext cx="341762" cy="364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4140244" y="5134953"/>
            <a:ext cx="14267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Лучшие специалисты регионов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156748" y="5123903"/>
            <a:ext cx="16093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Высокое ориентирование на пациентов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246090" y="5124178"/>
            <a:ext cx="14267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Современность и актуальность диагностики 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24" y="4407065"/>
            <a:ext cx="878962" cy="879841"/>
          </a:xfrm>
          <a:prstGeom prst="rect">
            <a:avLst/>
          </a:prstGeom>
        </p:spPr>
      </p:pic>
      <p:sp>
        <p:nvSpPr>
          <p:cNvPr id="77" name="Прямоугольник 76"/>
          <p:cNvSpPr/>
          <p:nvPr/>
        </p:nvSpPr>
        <p:spPr>
          <a:xfrm>
            <a:off x="8650273" y="4646930"/>
            <a:ext cx="69023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accent1"/>
                </a:solidFill>
              </a:rPr>
              <a:t>COVID-19</a:t>
            </a:r>
            <a:endParaRPr lang="ru-RU" sz="700" b="1" dirty="0">
              <a:solidFill>
                <a:schemeClr val="accent1"/>
              </a:solidFill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746" y="4502538"/>
            <a:ext cx="1012808" cy="715296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6" t="10842" r="15233" b="-679"/>
          <a:stretch/>
        </p:blipFill>
        <p:spPr>
          <a:xfrm>
            <a:off x="6626951" y="4535470"/>
            <a:ext cx="657732" cy="639878"/>
          </a:xfrm>
          <a:prstGeom prst="rect">
            <a:avLst/>
          </a:prstGeom>
          <a:effectLst>
            <a:glow rad="50800">
              <a:schemeClr val="bg2">
                <a:lumMod val="50000"/>
              </a:schemeClr>
            </a:glow>
          </a:effectLst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" t="4705" r="46146" b="50847"/>
          <a:stretch/>
        </p:blipFill>
        <p:spPr>
          <a:xfrm>
            <a:off x="2391757" y="4514718"/>
            <a:ext cx="779158" cy="68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5990550" y="4953333"/>
            <a:ext cx="52077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7F7F7F"/>
                </a:solidFill>
                <a:latin typeface="Open Sans Condensed"/>
              </a:rPr>
              <a:t>Войти</a:t>
            </a:r>
            <a:r>
              <a:rPr lang="ru-RU" sz="1100" dirty="0">
                <a:solidFill>
                  <a:srgbClr val="7F7F7F"/>
                </a:solidFill>
                <a:latin typeface="Open Sans Condensed"/>
              </a:rPr>
              <a:t>, используя социальный </a:t>
            </a:r>
            <a:r>
              <a:rPr lang="ru-RU" sz="1100" dirty="0" smtClean="0">
                <a:solidFill>
                  <a:srgbClr val="7F7F7F"/>
                </a:solidFill>
                <a:latin typeface="Open Sans Condensed"/>
              </a:rPr>
              <a:t>аккаунт:</a:t>
            </a:r>
          </a:p>
          <a:p>
            <a:endParaRPr lang="ru-RU" sz="1100" dirty="0" smtClean="0">
              <a:solidFill>
                <a:srgbClr val="7F7F7F"/>
              </a:solidFill>
              <a:latin typeface="Open Sans Condensed"/>
            </a:endParaRPr>
          </a:p>
          <a:p>
            <a:endParaRPr lang="ru-RU" sz="1100" dirty="0" smtClean="0">
              <a:solidFill>
                <a:srgbClr val="7F7F7F"/>
              </a:solidFill>
              <a:latin typeface="Open Sans Condensed"/>
            </a:endParaRPr>
          </a:p>
          <a:p>
            <a:endParaRPr lang="ru-RU" sz="1100" dirty="0">
              <a:solidFill>
                <a:srgbClr val="7F7F7F"/>
              </a:solidFill>
              <a:latin typeface="Open Sans Condensed"/>
            </a:endParaRPr>
          </a:p>
          <a:p>
            <a:r>
              <a:rPr lang="ru-RU" sz="1100" dirty="0">
                <a:solidFill>
                  <a:srgbClr val="7F7F7F"/>
                </a:solidFill>
                <a:latin typeface="Open Sans Condensed"/>
              </a:rPr>
              <a:t>Ваши личные данные будут использоваться для упрощения вашего дальнейшего взаимодействия с сайтом, управления доступом к вашему аккаунту и других целей, описанных в документе </a:t>
            </a:r>
            <a:r>
              <a:rPr lang="ru-RU" sz="1100" dirty="0">
                <a:solidFill>
                  <a:srgbClr val="7F7F7F"/>
                </a:solidFill>
                <a:latin typeface="Open Sans Condensed"/>
                <a:hlinkClick r:id="rId2"/>
              </a:rPr>
              <a:t>политика конфиденциальности</a:t>
            </a:r>
            <a:r>
              <a:rPr lang="ru-RU" sz="1100" dirty="0">
                <a:solidFill>
                  <a:srgbClr val="7F7F7F"/>
                </a:solidFill>
                <a:latin typeface="Open Sans Condensed"/>
              </a:rPr>
              <a:t>.</a:t>
            </a:r>
            <a:endParaRPr lang="ru-RU" sz="1100" b="0" i="0" dirty="0">
              <a:solidFill>
                <a:srgbClr val="7F7F7F"/>
              </a:solidFill>
              <a:effectLst/>
              <a:latin typeface="Open Sans Condensed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49" y="1055945"/>
            <a:ext cx="7358804" cy="2306320"/>
          </a:xfrm>
          <a:prstGeom prst="rect">
            <a:avLst/>
          </a:prstGeom>
        </p:spPr>
      </p:pic>
      <p:sp>
        <p:nvSpPr>
          <p:cNvPr id="43" name="Rounded Rectangle 25"/>
          <p:cNvSpPr/>
          <p:nvPr/>
        </p:nvSpPr>
        <p:spPr>
          <a:xfrm>
            <a:off x="8216518" y="1904208"/>
            <a:ext cx="2701074" cy="1035716"/>
          </a:xfrm>
          <a:prstGeom prst="roundRect">
            <a:avLst>
              <a:gd name="adj" fmla="val 7061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17211" y="6340431"/>
            <a:ext cx="1957988" cy="365125"/>
          </a:xfrm>
        </p:spPr>
        <p:txBody>
          <a:bodyPr/>
          <a:lstStyle/>
          <a:p>
            <a:fld id="{CDCFD175-AA02-4F4B-BECD-AA50EDBC7B80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337731"/>
              </p:ext>
            </p:extLst>
          </p:nvPr>
        </p:nvGraphicFramePr>
        <p:xfrm>
          <a:off x="863049" y="2887575"/>
          <a:ext cx="10039679" cy="562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485">
                  <a:extLst>
                    <a:ext uri="{9D8B030D-6E8A-4147-A177-3AD203B41FA5}">
                      <a16:colId xmlns:a16="http://schemas.microsoft.com/office/drawing/2014/main" val="3113203104"/>
                    </a:ext>
                  </a:extLst>
                </a:gridCol>
                <a:gridCol w="2013386">
                  <a:extLst>
                    <a:ext uri="{9D8B030D-6E8A-4147-A177-3AD203B41FA5}">
                      <a16:colId xmlns:a16="http://schemas.microsoft.com/office/drawing/2014/main" val="2069161775"/>
                    </a:ext>
                  </a:extLst>
                </a:gridCol>
                <a:gridCol w="2007936">
                  <a:extLst>
                    <a:ext uri="{9D8B030D-6E8A-4147-A177-3AD203B41FA5}">
                      <a16:colId xmlns:a16="http://schemas.microsoft.com/office/drawing/2014/main" val="1593799497"/>
                    </a:ext>
                  </a:extLst>
                </a:gridCol>
                <a:gridCol w="2007936">
                  <a:extLst>
                    <a:ext uri="{9D8B030D-6E8A-4147-A177-3AD203B41FA5}">
                      <a16:colId xmlns:a16="http://schemas.microsoft.com/office/drawing/2014/main" val="3780434923"/>
                    </a:ext>
                  </a:extLst>
                </a:gridCol>
                <a:gridCol w="2007936">
                  <a:extLst>
                    <a:ext uri="{9D8B030D-6E8A-4147-A177-3AD203B41FA5}">
                      <a16:colId xmlns:a16="http://schemas.microsoft.com/office/drawing/2014/main" val="3478642186"/>
                    </a:ext>
                  </a:extLst>
                </a:gridCol>
              </a:tblGrid>
              <a:tr h="56246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Главная</a:t>
                      </a:r>
                      <a:endParaRPr lang="en-US" sz="14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Пациентам</a:t>
                      </a:r>
                      <a:endParaRPr lang="en-US" sz="1400" b="1" dirty="0"/>
                    </a:p>
                  </a:txBody>
                  <a:tcPr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Новости</a:t>
                      </a:r>
                      <a:endParaRPr lang="en-US" sz="14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Контакты</a:t>
                      </a:r>
                      <a:endParaRPr lang="en-US" sz="14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380758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4485" y="-12787"/>
            <a:ext cx="658425" cy="687078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 rot="5400000">
            <a:off x="8111410" y="3696482"/>
            <a:ext cx="7184573" cy="475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</a:rPr>
              <a:t>визуальная реконструкция программы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39"/>
          <p:cNvSpPr/>
          <p:nvPr/>
        </p:nvSpPr>
        <p:spPr>
          <a:xfrm>
            <a:off x="872528" y="160624"/>
            <a:ext cx="3666121" cy="314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Единая интернет-платформа </a:t>
            </a:r>
            <a:r>
              <a:rPr lang="ru-RU" sz="11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(</a:t>
            </a:r>
            <a:r>
              <a:rPr lang="ru-RU" sz="11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сайт) </a:t>
            </a:r>
            <a:endParaRPr lang="en-US" sz="11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09"/>
            <a:ext cx="829128" cy="157900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/>
          <a:srcRect l="377" r="45419"/>
          <a:stretch/>
        </p:blipFill>
        <p:spPr>
          <a:xfrm>
            <a:off x="8476845" y="1283570"/>
            <a:ext cx="711939" cy="684447"/>
          </a:xfrm>
          <a:prstGeom prst="rect">
            <a:avLst/>
          </a:prstGeom>
        </p:spPr>
      </p:pic>
      <p:sp>
        <p:nvSpPr>
          <p:cNvPr id="38" name="Rounded Rectangle 25"/>
          <p:cNvSpPr/>
          <p:nvPr/>
        </p:nvSpPr>
        <p:spPr>
          <a:xfrm>
            <a:off x="829128" y="687198"/>
            <a:ext cx="10073599" cy="1298045"/>
          </a:xfrm>
          <a:prstGeom prst="roundRect">
            <a:avLst>
              <a:gd name="adj" fmla="val 7061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  <p:grpSp>
        <p:nvGrpSpPr>
          <p:cNvPr id="12" name="Group 122"/>
          <p:cNvGrpSpPr/>
          <p:nvPr/>
        </p:nvGrpSpPr>
        <p:grpSpPr>
          <a:xfrm>
            <a:off x="7779442" y="798967"/>
            <a:ext cx="2975815" cy="2632130"/>
            <a:chOff x="2285381" y="3085494"/>
            <a:chExt cx="3368578" cy="2994026"/>
          </a:xfrm>
          <a:solidFill>
            <a:srgbClr val="C00000"/>
          </a:solidFill>
          <a:effectLst/>
        </p:grpSpPr>
        <p:sp>
          <p:nvSpPr>
            <p:cNvPr id="13" name="Freeform 10"/>
            <p:cNvSpPr>
              <a:spLocks/>
            </p:cNvSpPr>
            <p:nvPr/>
          </p:nvSpPr>
          <p:spPr bwMode="auto">
            <a:xfrm flipH="1">
              <a:off x="3869609" y="4312633"/>
              <a:ext cx="1784350" cy="530225"/>
            </a:xfrm>
            <a:custGeom>
              <a:avLst/>
              <a:gdLst>
                <a:gd name="T0" fmla="*/ 227 w 1569"/>
                <a:gd name="T1" fmla="*/ 0 h 468"/>
                <a:gd name="T2" fmla="*/ 0 w 1569"/>
                <a:gd name="T3" fmla="*/ 13 h 468"/>
                <a:gd name="T4" fmla="*/ 71 w 1569"/>
                <a:gd name="T5" fmla="*/ 229 h 468"/>
                <a:gd name="T6" fmla="*/ 114 w 1569"/>
                <a:gd name="T7" fmla="*/ 165 h 468"/>
                <a:gd name="T8" fmla="*/ 128 w 1569"/>
                <a:gd name="T9" fmla="*/ 172 h 468"/>
                <a:gd name="T10" fmla="*/ 669 w 1569"/>
                <a:gd name="T11" fmla="*/ 402 h 468"/>
                <a:gd name="T12" fmla="*/ 1096 w 1569"/>
                <a:gd name="T13" fmla="*/ 464 h 468"/>
                <a:gd name="T14" fmla="*/ 1569 w 1569"/>
                <a:gd name="T15" fmla="*/ 266 h 468"/>
                <a:gd name="T16" fmla="*/ 1425 w 1569"/>
                <a:gd name="T17" fmla="*/ 363 h 468"/>
                <a:gd name="T18" fmla="*/ 1096 w 1569"/>
                <a:gd name="T19" fmla="*/ 431 h 468"/>
                <a:gd name="T20" fmla="*/ 193 w 1569"/>
                <a:gd name="T21" fmla="*/ 79 h 468"/>
                <a:gd name="T22" fmla="*/ 179 w 1569"/>
                <a:gd name="T23" fmla="*/ 69 h 468"/>
                <a:gd name="T24" fmla="*/ 227 w 1569"/>
                <a:gd name="T25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9" h="468">
                  <a:moveTo>
                    <a:pt x="227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71" y="229"/>
                    <a:pt x="71" y="229"/>
                    <a:pt x="71" y="229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299" y="265"/>
                    <a:pt x="481" y="348"/>
                    <a:pt x="669" y="402"/>
                  </a:cubicBezTo>
                  <a:cubicBezTo>
                    <a:pt x="806" y="442"/>
                    <a:pt x="953" y="468"/>
                    <a:pt x="1096" y="464"/>
                  </a:cubicBezTo>
                  <a:cubicBezTo>
                    <a:pt x="1276" y="458"/>
                    <a:pt x="1452" y="402"/>
                    <a:pt x="1569" y="266"/>
                  </a:cubicBezTo>
                  <a:cubicBezTo>
                    <a:pt x="1526" y="305"/>
                    <a:pt x="1478" y="337"/>
                    <a:pt x="1425" y="363"/>
                  </a:cubicBezTo>
                  <a:cubicBezTo>
                    <a:pt x="1323" y="412"/>
                    <a:pt x="1209" y="432"/>
                    <a:pt x="1096" y="431"/>
                  </a:cubicBezTo>
                  <a:cubicBezTo>
                    <a:pt x="774" y="429"/>
                    <a:pt x="449" y="263"/>
                    <a:pt x="193" y="79"/>
                  </a:cubicBezTo>
                  <a:cubicBezTo>
                    <a:pt x="179" y="69"/>
                    <a:pt x="179" y="69"/>
                    <a:pt x="179" y="69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 rot="265086" flipH="1">
              <a:off x="3772974" y="4815184"/>
              <a:ext cx="1782763" cy="408244"/>
            </a:xfrm>
            <a:custGeom>
              <a:avLst/>
              <a:gdLst>
                <a:gd name="T0" fmla="*/ 243 w 1695"/>
                <a:gd name="T1" fmla="*/ 3 h 388"/>
                <a:gd name="T2" fmla="*/ 0 w 1695"/>
                <a:gd name="T3" fmla="*/ 59 h 388"/>
                <a:gd name="T4" fmla="*/ 117 w 1695"/>
                <a:gd name="T5" fmla="*/ 280 h 388"/>
                <a:gd name="T6" fmla="*/ 157 w 1695"/>
                <a:gd name="T7" fmla="*/ 191 h 388"/>
                <a:gd name="T8" fmla="*/ 173 w 1695"/>
                <a:gd name="T9" fmla="*/ 199 h 388"/>
                <a:gd name="T10" fmla="*/ 573 w 1695"/>
                <a:gd name="T11" fmla="*/ 343 h 388"/>
                <a:gd name="T12" fmla="*/ 957 w 1695"/>
                <a:gd name="T13" fmla="*/ 386 h 388"/>
                <a:gd name="T14" fmla="*/ 1567 w 1695"/>
                <a:gd name="T15" fmla="*/ 167 h 388"/>
                <a:gd name="T16" fmla="*/ 1695 w 1695"/>
                <a:gd name="T17" fmla="*/ 0 h 388"/>
                <a:gd name="T18" fmla="*/ 1390 w 1695"/>
                <a:gd name="T19" fmla="*/ 254 h 388"/>
                <a:gd name="T20" fmla="*/ 1176 w 1695"/>
                <a:gd name="T21" fmla="*/ 311 h 388"/>
                <a:gd name="T22" fmla="*/ 912 w 1695"/>
                <a:gd name="T23" fmla="*/ 311 h 388"/>
                <a:gd name="T24" fmla="*/ 595 w 1695"/>
                <a:gd name="T25" fmla="*/ 243 h 388"/>
                <a:gd name="T26" fmla="*/ 220 w 1695"/>
                <a:gd name="T27" fmla="*/ 94 h 388"/>
                <a:gd name="T28" fmla="*/ 205 w 1695"/>
                <a:gd name="T29" fmla="*/ 87 h 388"/>
                <a:gd name="T30" fmla="*/ 243 w 1695"/>
                <a:gd name="T31" fmla="*/ 3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95" h="388">
                  <a:moveTo>
                    <a:pt x="243" y="3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17" y="280"/>
                    <a:pt x="117" y="280"/>
                    <a:pt x="117" y="280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73" y="199"/>
                    <a:pt x="173" y="199"/>
                    <a:pt x="173" y="199"/>
                  </a:cubicBezTo>
                  <a:cubicBezTo>
                    <a:pt x="301" y="261"/>
                    <a:pt x="435" y="310"/>
                    <a:pt x="573" y="343"/>
                  </a:cubicBezTo>
                  <a:cubicBezTo>
                    <a:pt x="698" y="372"/>
                    <a:pt x="828" y="388"/>
                    <a:pt x="957" y="386"/>
                  </a:cubicBezTo>
                  <a:cubicBezTo>
                    <a:pt x="1177" y="381"/>
                    <a:pt x="1404" y="321"/>
                    <a:pt x="1567" y="167"/>
                  </a:cubicBezTo>
                  <a:cubicBezTo>
                    <a:pt x="1620" y="117"/>
                    <a:pt x="1662" y="61"/>
                    <a:pt x="1695" y="0"/>
                  </a:cubicBezTo>
                  <a:cubicBezTo>
                    <a:pt x="1621" y="110"/>
                    <a:pt x="1519" y="199"/>
                    <a:pt x="1390" y="254"/>
                  </a:cubicBezTo>
                  <a:cubicBezTo>
                    <a:pt x="1322" y="284"/>
                    <a:pt x="1250" y="302"/>
                    <a:pt x="1176" y="311"/>
                  </a:cubicBezTo>
                  <a:cubicBezTo>
                    <a:pt x="1089" y="322"/>
                    <a:pt x="1000" y="321"/>
                    <a:pt x="912" y="311"/>
                  </a:cubicBezTo>
                  <a:cubicBezTo>
                    <a:pt x="805" y="299"/>
                    <a:pt x="698" y="275"/>
                    <a:pt x="595" y="243"/>
                  </a:cubicBezTo>
                  <a:cubicBezTo>
                    <a:pt x="467" y="203"/>
                    <a:pt x="342" y="152"/>
                    <a:pt x="220" y="94"/>
                  </a:cubicBezTo>
                  <a:cubicBezTo>
                    <a:pt x="205" y="87"/>
                    <a:pt x="205" y="87"/>
                    <a:pt x="205" y="87"/>
                  </a:cubicBezTo>
                  <a:lnTo>
                    <a:pt x="243" y="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" name="Group 121"/>
            <p:cNvGrpSpPr/>
            <p:nvPr/>
          </p:nvGrpSpPr>
          <p:grpSpPr>
            <a:xfrm>
              <a:off x="2285381" y="3085494"/>
              <a:ext cx="2357438" cy="1252538"/>
              <a:chOff x="2128839" y="3238500"/>
              <a:chExt cx="2357438" cy="1252538"/>
            </a:xfrm>
            <a:grpFill/>
          </p:grpSpPr>
          <p:sp>
            <p:nvSpPr>
              <p:cNvPr id="18" name="Freeform 13"/>
              <p:cNvSpPr>
                <a:spLocks noEditPoints="1"/>
              </p:cNvSpPr>
              <p:nvPr/>
            </p:nvSpPr>
            <p:spPr bwMode="auto">
              <a:xfrm flipH="1">
                <a:off x="3402014" y="3575050"/>
                <a:ext cx="201613" cy="280988"/>
              </a:xfrm>
              <a:custGeom>
                <a:avLst/>
                <a:gdLst>
                  <a:gd name="T0" fmla="*/ 134 w 177"/>
                  <a:gd name="T1" fmla="*/ 28 h 248"/>
                  <a:gd name="T2" fmla="*/ 134 w 177"/>
                  <a:gd name="T3" fmla="*/ 45 h 248"/>
                  <a:gd name="T4" fmla="*/ 145 w 177"/>
                  <a:gd name="T5" fmla="*/ 78 h 248"/>
                  <a:gd name="T6" fmla="*/ 146 w 177"/>
                  <a:gd name="T7" fmla="*/ 95 h 248"/>
                  <a:gd name="T8" fmla="*/ 134 w 177"/>
                  <a:gd name="T9" fmla="*/ 130 h 248"/>
                  <a:gd name="T10" fmla="*/ 134 w 177"/>
                  <a:gd name="T11" fmla="*/ 147 h 248"/>
                  <a:gd name="T12" fmla="*/ 155 w 177"/>
                  <a:gd name="T13" fmla="*/ 179 h 248"/>
                  <a:gd name="T14" fmla="*/ 157 w 177"/>
                  <a:gd name="T15" fmla="*/ 196 h 248"/>
                  <a:gd name="T16" fmla="*/ 134 w 177"/>
                  <a:gd name="T17" fmla="*/ 237 h 248"/>
                  <a:gd name="T18" fmla="*/ 154 w 177"/>
                  <a:gd name="T19" fmla="*/ 0 h 248"/>
                  <a:gd name="T20" fmla="*/ 105 w 177"/>
                  <a:gd name="T21" fmla="*/ 31 h 248"/>
                  <a:gd name="T22" fmla="*/ 105 w 177"/>
                  <a:gd name="T23" fmla="*/ 240 h 248"/>
                  <a:gd name="T24" fmla="*/ 105 w 177"/>
                  <a:gd name="T25" fmla="*/ 218 h 248"/>
                  <a:gd name="T26" fmla="*/ 134 w 177"/>
                  <a:gd name="T27" fmla="*/ 62 h 248"/>
                  <a:gd name="T28" fmla="*/ 134 w 177"/>
                  <a:gd name="T29" fmla="*/ 45 h 248"/>
                  <a:gd name="T30" fmla="*/ 105 w 177"/>
                  <a:gd name="T31" fmla="*/ 99 h 248"/>
                  <a:gd name="T32" fmla="*/ 134 w 177"/>
                  <a:gd name="T33" fmla="*/ 79 h 248"/>
                  <a:gd name="T34" fmla="*/ 105 w 177"/>
                  <a:gd name="T35" fmla="*/ 133 h 248"/>
                  <a:gd name="T36" fmla="*/ 134 w 177"/>
                  <a:gd name="T37" fmla="*/ 147 h 248"/>
                  <a:gd name="T38" fmla="*/ 116 w 177"/>
                  <a:gd name="T39" fmla="*/ 183 h 248"/>
                  <a:gd name="T40" fmla="*/ 105 w 177"/>
                  <a:gd name="T41" fmla="*/ 201 h 248"/>
                  <a:gd name="T42" fmla="*/ 106 w 177"/>
                  <a:gd name="T43" fmla="*/ 167 h 248"/>
                  <a:gd name="T44" fmla="*/ 134 w 177"/>
                  <a:gd name="T45" fmla="*/ 147 h 248"/>
                  <a:gd name="T46" fmla="*/ 38 w 177"/>
                  <a:gd name="T47" fmla="*/ 38 h 248"/>
                  <a:gd name="T48" fmla="*/ 38 w 177"/>
                  <a:gd name="T49" fmla="*/ 55 h 248"/>
                  <a:gd name="T50" fmla="*/ 97 w 177"/>
                  <a:gd name="T51" fmla="*/ 83 h 248"/>
                  <a:gd name="T52" fmla="*/ 105 w 177"/>
                  <a:gd name="T53" fmla="*/ 99 h 248"/>
                  <a:gd name="T54" fmla="*/ 105 w 177"/>
                  <a:gd name="T55" fmla="*/ 65 h 248"/>
                  <a:gd name="T56" fmla="*/ 68 w 177"/>
                  <a:gd name="T57" fmla="*/ 35 h 248"/>
                  <a:gd name="T58" fmla="*/ 38 w 177"/>
                  <a:gd name="T59" fmla="*/ 247 h 248"/>
                  <a:gd name="T60" fmla="*/ 38 w 177"/>
                  <a:gd name="T61" fmla="*/ 225 h 248"/>
                  <a:gd name="T62" fmla="*/ 105 w 177"/>
                  <a:gd name="T63" fmla="*/ 116 h 248"/>
                  <a:gd name="T64" fmla="*/ 69 w 177"/>
                  <a:gd name="T65" fmla="*/ 154 h 248"/>
                  <a:gd name="T66" fmla="*/ 38 w 177"/>
                  <a:gd name="T67" fmla="*/ 174 h 248"/>
                  <a:gd name="T68" fmla="*/ 56 w 177"/>
                  <a:gd name="T69" fmla="*/ 138 h 248"/>
                  <a:gd name="T70" fmla="*/ 105 w 177"/>
                  <a:gd name="T71" fmla="*/ 116 h 248"/>
                  <a:gd name="T72" fmla="*/ 38 w 177"/>
                  <a:gd name="T73" fmla="*/ 208 h 248"/>
                  <a:gd name="T74" fmla="*/ 38 w 177"/>
                  <a:gd name="T75" fmla="*/ 12 h 248"/>
                  <a:gd name="T76" fmla="*/ 24 w 177"/>
                  <a:gd name="T77" fmla="*/ 248 h 248"/>
                  <a:gd name="T78" fmla="*/ 37 w 177"/>
                  <a:gd name="T79" fmla="*/ 208 h 248"/>
                  <a:gd name="T80" fmla="*/ 35 w 177"/>
                  <a:gd name="T81" fmla="*/ 191 h 248"/>
                  <a:gd name="T82" fmla="*/ 38 w 177"/>
                  <a:gd name="T83" fmla="*/ 157 h 248"/>
                  <a:gd name="T84" fmla="*/ 38 w 177"/>
                  <a:gd name="T85" fmla="*/ 140 h 248"/>
                  <a:gd name="T86" fmla="*/ 27 w 177"/>
                  <a:gd name="T87" fmla="*/ 107 h 248"/>
                  <a:gd name="T88" fmla="*/ 25 w 177"/>
                  <a:gd name="T89" fmla="*/ 90 h 248"/>
                  <a:gd name="T90" fmla="*/ 38 w 177"/>
                  <a:gd name="T91" fmla="*/ 55 h 248"/>
                  <a:gd name="T92" fmla="*/ 38 w 177"/>
                  <a:gd name="T93" fmla="*/ 3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7" h="248">
                    <a:moveTo>
                      <a:pt x="154" y="0"/>
                    </a:move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8"/>
                      <a:pt x="134" y="28"/>
                      <a:pt x="134" y="28"/>
                    </a:cubicBezTo>
                    <a:cubicBezTo>
                      <a:pt x="140" y="28"/>
                      <a:pt x="140" y="28"/>
                      <a:pt x="140" y="28"/>
                    </a:cubicBezTo>
                    <a:cubicBezTo>
                      <a:pt x="140" y="33"/>
                      <a:pt x="141" y="39"/>
                      <a:pt x="141" y="44"/>
                    </a:cubicBezTo>
                    <a:cubicBezTo>
                      <a:pt x="134" y="45"/>
                      <a:pt x="134" y="45"/>
                      <a:pt x="134" y="45"/>
                    </a:cubicBezTo>
                    <a:cubicBezTo>
                      <a:pt x="134" y="62"/>
                      <a:pt x="134" y="62"/>
                      <a:pt x="134" y="62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4" y="67"/>
                      <a:pt x="144" y="72"/>
                      <a:pt x="145" y="78"/>
                    </a:cubicBezTo>
                    <a:cubicBezTo>
                      <a:pt x="134" y="79"/>
                      <a:pt x="134" y="79"/>
                      <a:pt x="134" y="79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46" y="95"/>
                      <a:pt x="146" y="95"/>
                      <a:pt x="146" y="95"/>
                    </a:cubicBezTo>
                    <a:cubicBezTo>
                      <a:pt x="147" y="101"/>
                      <a:pt x="147" y="106"/>
                      <a:pt x="148" y="112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34" y="130"/>
                      <a:pt x="134" y="130"/>
                      <a:pt x="134" y="130"/>
                    </a:cubicBezTo>
                    <a:cubicBezTo>
                      <a:pt x="150" y="129"/>
                      <a:pt x="150" y="129"/>
                      <a:pt x="150" y="129"/>
                    </a:cubicBezTo>
                    <a:cubicBezTo>
                      <a:pt x="150" y="134"/>
                      <a:pt x="151" y="140"/>
                      <a:pt x="151" y="145"/>
                    </a:cubicBezTo>
                    <a:cubicBezTo>
                      <a:pt x="134" y="147"/>
                      <a:pt x="134" y="147"/>
                      <a:pt x="134" y="147"/>
                    </a:cubicBezTo>
                    <a:cubicBezTo>
                      <a:pt x="134" y="164"/>
                      <a:pt x="134" y="164"/>
                      <a:pt x="134" y="164"/>
                    </a:cubicBezTo>
                    <a:cubicBezTo>
                      <a:pt x="153" y="162"/>
                      <a:pt x="153" y="162"/>
                      <a:pt x="153" y="162"/>
                    </a:cubicBezTo>
                    <a:cubicBezTo>
                      <a:pt x="154" y="168"/>
                      <a:pt x="154" y="173"/>
                      <a:pt x="155" y="179"/>
                    </a:cubicBezTo>
                    <a:cubicBezTo>
                      <a:pt x="134" y="181"/>
                      <a:pt x="134" y="181"/>
                      <a:pt x="134" y="181"/>
                    </a:cubicBezTo>
                    <a:cubicBezTo>
                      <a:pt x="134" y="198"/>
                      <a:pt x="134" y="198"/>
                      <a:pt x="134" y="198"/>
                    </a:cubicBezTo>
                    <a:cubicBezTo>
                      <a:pt x="157" y="196"/>
                      <a:pt x="157" y="196"/>
                      <a:pt x="157" y="196"/>
                    </a:cubicBezTo>
                    <a:cubicBezTo>
                      <a:pt x="157" y="202"/>
                      <a:pt x="158" y="207"/>
                      <a:pt x="158" y="213"/>
                    </a:cubicBezTo>
                    <a:cubicBezTo>
                      <a:pt x="134" y="215"/>
                      <a:pt x="134" y="215"/>
                      <a:pt x="134" y="215"/>
                    </a:cubicBezTo>
                    <a:cubicBezTo>
                      <a:pt x="134" y="237"/>
                      <a:pt x="134" y="237"/>
                      <a:pt x="134" y="237"/>
                    </a:cubicBezTo>
                    <a:cubicBezTo>
                      <a:pt x="177" y="233"/>
                      <a:pt x="177" y="233"/>
                      <a:pt x="177" y="233"/>
                    </a:cubicBezTo>
                    <a:cubicBezTo>
                      <a:pt x="173" y="194"/>
                      <a:pt x="169" y="155"/>
                      <a:pt x="165" y="117"/>
                    </a:cubicBezTo>
                    <a:cubicBezTo>
                      <a:pt x="162" y="78"/>
                      <a:pt x="158" y="39"/>
                      <a:pt x="154" y="0"/>
                    </a:cubicBezTo>
                    <a:close/>
                    <a:moveTo>
                      <a:pt x="134" y="2"/>
                    </a:moveTo>
                    <a:cubicBezTo>
                      <a:pt x="105" y="5"/>
                      <a:pt x="105" y="5"/>
                      <a:pt x="105" y="5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34" y="28"/>
                      <a:pt x="134" y="28"/>
                      <a:pt x="134" y="28"/>
                    </a:cubicBezTo>
                    <a:cubicBezTo>
                      <a:pt x="134" y="2"/>
                      <a:pt x="134" y="2"/>
                      <a:pt x="134" y="2"/>
                    </a:cubicBezTo>
                    <a:close/>
                    <a:moveTo>
                      <a:pt x="105" y="240"/>
                    </a:moveTo>
                    <a:cubicBezTo>
                      <a:pt x="134" y="237"/>
                      <a:pt x="134" y="237"/>
                      <a:pt x="134" y="237"/>
                    </a:cubicBezTo>
                    <a:cubicBezTo>
                      <a:pt x="134" y="215"/>
                      <a:pt x="134" y="215"/>
                      <a:pt x="134" y="215"/>
                    </a:cubicBezTo>
                    <a:cubicBezTo>
                      <a:pt x="105" y="218"/>
                      <a:pt x="105" y="218"/>
                      <a:pt x="105" y="218"/>
                    </a:cubicBezTo>
                    <a:cubicBezTo>
                      <a:pt x="105" y="240"/>
                      <a:pt x="105" y="240"/>
                      <a:pt x="105" y="240"/>
                    </a:cubicBezTo>
                    <a:close/>
                    <a:moveTo>
                      <a:pt x="134" y="45"/>
                    </a:moveTo>
                    <a:cubicBezTo>
                      <a:pt x="134" y="62"/>
                      <a:pt x="134" y="62"/>
                      <a:pt x="134" y="62"/>
                    </a:cubicBezTo>
                    <a:cubicBezTo>
                      <a:pt x="105" y="65"/>
                      <a:pt x="105" y="65"/>
                      <a:pt x="105" y="65"/>
                    </a:cubicBezTo>
                    <a:cubicBezTo>
                      <a:pt x="105" y="48"/>
                      <a:pt x="105" y="48"/>
                      <a:pt x="105" y="48"/>
                    </a:cubicBezTo>
                    <a:cubicBezTo>
                      <a:pt x="134" y="45"/>
                      <a:pt x="134" y="45"/>
                      <a:pt x="134" y="45"/>
                    </a:cubicBezTo>
                    <a:close/>
                    <a:moveTo>
                      <a:pt x="134" y="79"/>
                    </a:moveTo>
                    <a:cubicBezTo>
                      <a:pt x="134" y="96"/>
                      <a:pt x="134" y="96"/>
                      <a:pt x="134" y="96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05" y="82"/>
                      <a:pt x="105" y="82"/>
                      <a:pt x="105" y="82"/>
                    </a:cubicBezTo>
                    <a:cubicBezTo>
                      <a:pt x="134" y="79"/>
                      <a:pt x="134" y="79"/>
                      <a:pt x="134" y="79"/>
                    </a:cubicBezTo>
                    <a:close/>
                    <a:moveTo>
                      <a:pt x="134" y="113"/>
                    </a:moveTo>
                    <a:cubicBezTo>
                      <a:pt x="134" y="130"/>
                      <a:pt x="134" y="130"/>
                      <a:pt x="134" y="130"/>
                    </a:cubicBezTo>
                    <a:cubicBezTo>
                      <a:pt x="105" y="133"/>
                      <a:pt x="105" y="133"/>
                      <a:pt x="105" y="133"/>
                    </a:cubicBezTo>
                    <a:cubicBezTo>
                      <a:pt x="105" y="116"/>
                      <a:pt x="105" y="116"/>
                      <a:pt x="105" y="116"/>
                    </a:cubicBezTo>
                    <a:cubicBezTo>
                      <a:pt x="134" y="113"/>
                      <a:pt x="134" y="113"/>
                      <a:pt x="134" y="113"/>
                    </a:cubicBezTo>
                    <a:close/>
                    <a:moveTo>
                      <a:pt x="134" y="147"/>
                    </a:moveTo>
                    <a:cubicBezTo>
                      <a:pt x="134" y="164"/>
                      <a:pt x="134" y="164"/>
                      <a:pt x="134" y="164"/>
                    </a:cubicBezTo>
                    <a:cubicBezTo>
                      <a:pt x="114" y="166"/>
                      <a:pt x="114" y="166"/>
                      <a:pt x="114" y="166"/>
                    </a:cubicBezTo>
                    <a:cubicBezTo>
                      <a:pt x="115" y="172"/>
                      <a:pt x="115" y="177"/>
                      <a:pt x="116" y="183"/>
                    </a:cubicBezTo>
                    <a:cubicBezTo>
                      <a:pt x="134" y="181"/>
                      <a:pt x="134" y="181"/>
                      <a:pt x="134" y="181"/>
                    </a:cubicBezTo>
                    <a:cubicBezTo>
                      <a:pt x="134" y="198"/>
                      <a:pt x="134" y="198"/>
                      <a:pt x="134" y="198"/>
                    </a:cubicBezTo>
                    <a:cubicBezTo>
                      <a:pt x="105" y="201"/>
                      <a:pt x="105" y="201"/>
                      <a:pt x="105" y="201"/>
                    </a:cubicBezTo>
                    <a:cubicBezTo>
                      <a:pt x="105" y="184"/>
                      <a:pt x="105" y="184"/>
                      <a:pt x="105" y="184"/>
                    </a:cubicBezTo>
                    <a:cubicBezTo>
                      <a:pt x="108" y="184"/>
                      <a:pt x="108" y="184"/>
                      <a:pt x="108" y="184"/>
                    </a:cubicBezTo>
                    <a:cubicBezTo>
                      <a:pt x="107" y="178"/>
                      <a:pt x="106" y="173"/>
                      <a:pt x="106" y="167"/>
                    </a:cubicBezTo>
                    <a:cubicBezTo>
                      <a:pt x="105" y="167"/>
                      <a:pt x="105" y="167"/>
                      <a:pt x="105" y="167"/>
                    </a:cubicBezTo>
                    <a:cubicBezTo>
                      <a:pt x="105" y="150"/>
                      <a:pt x="105" y="150"/>
                      <a:pt x="105" y="150"/>
                    </a:cubicBezTo>
                    <a:lnTo>
                      <a:pt x="134" y="147"/>
                    </a:lnTo>
                    <a:close/>
                    <a:moveTo>
                      <a:pt x="105" y="5"/>
                    </a:move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6" y="42"/>
                      <a:pt x="56" y="47"/>
                      <a:pt x="57" y="53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6" y="72"/>
                      <a:pt x="97" y="77"/>
                      <a:pt x="97" y="83"/>
                    </a:cubicBezTo>
                    <a:cubicBezTo>
                      <a:pt x="38" y="89"/>
                      <a:pt x="38" y="89"/>
                      <a:pt x="38" y="89"/>
                    </a:cubicBezTo>
                    <a:cubicBezTo>
                      <a:pt x="38" y="106"/>
                      <a:pt x="38" y="106"/>
                      <a:pt x="38" y="106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04" y="65"/>
                      <a:pt x="104" y="65"/>
                      <a:pt x="104" y="65"/>
                    </a:cubicBezTo>
                    <a:cubicBezTo>
                      <a:pt x="105" y="65"/>
                      <a:pt x="105" y="65"/>
                      <a:pt x="105" y="65"/>
                    </a:cubicBezTo>
                    <a:cubicBezTo>
                      <a:pt x="105" y="48"/>
                      <a:pt x="105" y="48"/>
                      <a:pt x="105" y="4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69" y="46"/>
                      <a:pt x="68" y="40"/>
                      <a:pt x="68" y="35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5"/>
                      <a:pt x="105" y="5"/>
                      <a:pt x="105" y="5"/>
                    </a:cubicBezTo>
                    <a:close/>
                    <a:moveTo>
                      <a:pt x="38" y="247"/>
                    </a:moveTo>
                    <a:cubicBezTo>
                      <a:pt x="105" y="240"/>
                      <a:pt x="105" y="240"/>
                      <a:pt x="105" y="240"/>
                    </a:cubicBezTo>
                    <a:cubicBezTo>
                      <a:pt x="105" y="218"/>
                      <a:pt x="105" y="218"/>
                      <a:pt x="105" y="218"/>
                    </a:cubicBezTo>
                    <a:cubicBezTo>
                      <a:pt x="38" y="225"/>
                      <a:pt x="38" y="225"/>
                      <a:pt x="38" y="225"/>
                    </a:cubicBezTo>
                    <a:cubicBezTo>
                      <a:pt x="38" y="224"/>
                      <a:pt x="38" y="224"/>
                      <a:pt x="38" y="224"/>
                    </a:cubicBezTo>
                    <a:cubicBezTo>
                      <a:pt x="38" y="247"/>
                      <a:pt x="38" y="247"/>
                      <a:pt x="38" y="247"/>
                    </a:cubicBezTo>
                    <a:close/>
                    <a:moveTo>
                      <a:pt x="105" y="116"/>
                    </a:moveTo>
                    <a:cubicBezTo>
                      <a:pt x="105" y="133"/>
                      <a:pt x="105" y="133"/>
                      <a:pt x="105" y="133"/>
                    </a:cubicBezTo>
                    <a:cubicBezTo>
                      <a:pt x="67" y="137"/>
                      <a:pt x="67" y="137"/>
                      <a:pt x="67" y="137"/>
                    </a:cubicBezTo>
                    <a:cubicBezTo>
                      <a:pt x="68" y="142"/>
                      <a:pt x="69" y="148"/>
                      <a:pt x="69" y="154"/>
                    </a:cubicBezTo>
                    <a:cubicBezTo>
                      <a:pt x="105" y="150"/>
                      <a:pt x="105" y="150"/>
                      <a:pt x="105" y="150"/>
                    </a:cubicBezTo>
                    <a:cubicBezTo>
                      <a:pt x="105" y="167"/>
                      <a:pt x="105" y="167"/>
                      <a:pt x="105" y="167"/>
                    </a:cubicBezTo>
                    <a:cubicBezTo>
                      <a:pt x="38" y="174"/>
                      <a:pt x="38" y="174"/>
                      <a:pt x="38" y="174"/>
                    </a:cubicBezTo>
                    <a:cubicBezTo>
                      <a:pt x="38" y="157"/>
                      <a:pt x="38" y="157"/>
                      <a:pt x="38" y="157"/>
                    </a:cubicBezTo>
                    <a:cubicBezTo>
                      <a:pt x="58" y="155"/>
                      <a:pt x="58" y="155"/>
                      <a:pt x="58" y="155"/>
                    </a:cubicBezTo>
                    <a:cubicBezTo>
                      <a:pt x="58" y="149"/>
                      <a:pt x="57" y="144"/>
                      <a:pt x="56" y="138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105" y="116"/>
                      <a:pt x="105" y="116"/>
                      <a:pt x="105" y="116"/>
                    </a:cubicBezTo>
                    <a:close/>
                    <a:moveTo>
                      <a:pt x="105" y="184"/>
                    </a:moveTo>
                    <a:cubicBezTo>
                      <a:pt x="105" y="201"/>
                      <a:pt x="105" y="201"/>
                      <a:pt x="105" y="201"/>
                    </a:cubicBezTo>
                    <a:cubicBezTo>
                      <a:pt x="38" y="208"/>
                      <a:pt x="38" y="208"/>
                      <a:pt x="38" y="208"/>
                    </a:cubicBezTo>
                    <a:cubicBezTo>
                      <a:pt x="38" y="191"/>
                      <a:pt x="38" y="191"/>
                      <a:pt x="38" y="191"/>
                    </a:cubicBezTo>
                    <a:lnTo>
                      <a:pt x="105" y="184"/>
                    </a:lnTo>
                    <a:close/>
                    <a:moveTo>
                      <a:pt x="38" y="1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4" y="54"/>
                      <a:pt x="8" y="93"/>
                      <a:pt x="12" y="132"/>
                    </a:cubicBezTo>
                    <a:cubicBezTo>
                      <a:pt x="16" y="171"/>
                      <a:pt x="20" y="210"/>
                      <a:pt x="24" y="248"/>
                    </a:cubicBezTo>
                    <a:cubicBezTo>
                      <a:pt x="38" y="247"/>
                      <a:pt x="38" y="247"/>
                      <a:pt x="38" y="247"/>
                    </a:cubicBezTo>
                    <a:cubicBezTo>
                      <a:pt x="38" y="224"/>
                      <a:pt x="38" y="224"/>
                      <a:pt x="38" y="224"/>
                    </a:cubicBezTo>
                    <a:cubicBezTo>
                      <a:pt x="37" y="208"/>
                      <a:pt x="37" y="208"/>
                      <a:pt x="37" y="208"/>
                    </a:cubicBezTo>
                    <a:cubicBezTo>
                      <a:pt x="38" y="208"/>
                      <a:pt x="38" y="208"/>
                      <a:pt x="38" y="208"/>
                    </a:cubicBezTo>
                    <a:cubicBezTo>
                      <a:pt x="38" y="191"/>
                      <a:pt x="38" y="191"/>
                      <a:pt x="38" y="191"/>
                    </a:cubicBezTo>
                    <a:cubicBezTo>
                      <a:pt x="35" y="191"/>
                      <a:pt x="35" y="191"/>
                      <a:pt x="35" y="191"/>
                    </a:cubicBezTo>
                    <a:cubicBezTo>
                      <a:pt x="35" y="186"/>
                      <a:pt x="34" y="180"/>
                      <a:pt x="33" y="174"/>
                    </a:cubicBezTo>
                    <a:cubicBezTo>
                      <a:pt x="38" y="174"/>
                      <a:pt x="38" y="174"/>
                      <a:pt x="38" y="174"/>
                    </a:cubicBezTo>
                    <a:cubicBezTo>
                      <a:pt x="38" y="157"/>
                      <a:pt x="38" y="157"/>
                      <a:pt x="38" y="157"/>
                    </a:cubicBezTo>
                    <a:cubicBezTo>
                      <a:pt x="32" y="157"/>
                      <a:pt x="32" y="157"/>
                      <a:pt x="32" y="157"/>
                    </a:cubicBezTo>
                    <a:cubicBezTo>
                      <a:pt x="31" y="152"/>
                      <a:pt x="31" y="146"/>
                      <a:pt x="30" y="141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28" y="118"/>
                      <a:pt x="27" y="113"/>
                      <a:pt x="27" y="107"/>
                    </a:cubicBezTo>
                    <a:cubicBezTo>
                      <a:pt x="38" y="106"/>
                      <a:pt x="38" y="106"/>
                      <a:pt x="38" y="106"/>
                    </a:cubicBezTo>
                    <a:cubicBezTo>
                      <a:pt x="38" y="89"/>
                      <a:pt x="38" y="89"/>
                      <a:pt x="38" y="89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4" y="85"/>
                      <a:pt x="24" y="79"/>
                      <a:pt x="23" y="73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1"/>
                      <a:pt x="20" y="45"/>
                      <a:pt x="20" y="40"/>
                    </a:cubicBezTo>
                    <a:cubicBezTo>
                      <a:pt x="38" y="38"/>
                      <a:pt x="38" y="38"/>
                      <a:pt x="38" y="38"/>
                    </a:cubicBez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E79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"/>
              <p:cNvSpPr>
                <a:spLocks noEditPoints="1"/>
              </p:cNvSpPr>
              <p:nvPr/>
            </p:nvSpPr>
            <p:spPr bwMode="auto">
              <a:xfrm flipH="1">
                <a:off x="3190877" y="3300413"/>
                <a:ext cx="204788" cy="544513"/>
              </a:xfrm>
              <a:custGeom>
                <a:avLst/>
                <a:gdLst>
                  <a:gd name="T0" fmla="*/ 154 w 181"/>
                  <a:gd name="T1" fmla="*/ 0 h 479"/>
                  <a:gd name="T2" fmla="*/ 154 w 181"/>
                  <a:gd name="T3" fmla="*/ 407 h 479"/>
                  <a:gd name="T4" fmla="*/ 123 w 181"/>
                  <a:gd name="T5" fmla="*/ 19 h 479"/>
                  <a:gd name="T6" fmla="*/ 125 w 181"/>
                  <a:gd name="T7" fmla="*/ 120 h 479"/>
                  <a:gd name="T8" fmla="*/ 127 w 181"/>
                  <a:gd name="T9" fmla="*/ 54 h 479"/>
                  <a:gd name="T10" fmla="*/ 125 w 181"/>
                  <a:gd name="T11" fmla="*/ 221 h 479"/>
                  <a:gd name="T12" fmla="*/ 128 w 181"/>
                  <a:gd name="T13" fmla="*/ 205 h 479"/>
                  <a:gd name="T14" fmla="*/ 123 w 181"/>
                  <a:gd name="T15" fmla="*/ 155 h 479"/>
                  <a:gd name="T16" fmla="*/ 130 w 181"/>
                  <a:gd name="T17" fmla="*/ 321 h 479"/>
                  <a:gd name="T18" fmla="*/ 122 w 181"/>
                  <a:gd name="T19" fmla="*/ 306 h 479"/>
                  <a:gd name="T20" fmla="*/ 130 w 181"/>
                  <a:gd name="T21" fmla="*/ 256 h 479"/>
                  <a:gd name="T22" fmla="*/ 128 w 181"/>
                  <a:gd name="T23" fmla="*/ 356 h 479"/>
                  <a:gd name="T24" fmla="*/ 117 w 181"/>
                  <a:gd name="T25" fmla="*/ 19 h 479"/>
                  <a:gd name="T26" fmla="*/ 119 w 181"/>
                  <a:gd name="T27" fmla="*/ 54 h 479"/>
                  <a:gd name="T28" fmla="*/ 119 w 181"/>
                  <a:gd name="T29" fmla="*/ 120 h 479"/>
                  <a:gd name="T30" fmla="*/ 119 w 181"/>
                  <a:gd name="T31" fmla="*/ 155 h 479"/>
                  <a:gd name="T32" fmla="*/ 119 w 181"/>
                  <a:gd name="T33" fmla="*/ 170 h 479"/>
                  <a:gd name="T34" fmla="*/ 118 w 181"/>
                  <a:gd name="T35" fmla="*/ 221 h 479"/>
                  <a:gd name="T36" fmla="*/ 120 w 181"/>
                  <a:gd name="T37" fmla="*/ 205 h 479"/>
                  <a:gd name="T38" fmla="*/ 120 w 181"/>
                  <a:gd name="T39" fmla="*/ 256 h 479"/>
                  <a:gd name="T40" fmla="*/ 118 w 181"/>
                  <a:gd name="T41" fmla="*/ 321 h 479"/>
                  <a:gd name="T42" fmla="*/ 120 w 181"/>
                  <a:gd name="T43" fmla="*/ 356 h 479"/>
                  <a:gd name="T44" fmla="*/ 95 w 181"/>
                  <a:gd name="T45" fmla="*/ 19 h 479"/>
                  <a:gd name="T46" fmla="*/ 96 w 181"/>
                  <a:gd name="T47" fmla="*/ 70 h 479"/>
                  <a:gd name="T48" fmla="*/ 92 w 181"/>
                  <a:gd name="T49" fmla="*/ 54 h 479"/>
                  <a:gd name="T50" fmla="*/ 91 w 181"/>
                  <a:gd name="T51" fmla="*/ 105 h 479"/>
                  <a:gd name="T52" fmla="*/ 97 w 181"/>
                  <a:gd name="T53" fmla="*/ 221 h 479"/>
                  <a:gd name="T54" fmla="*/ 97 w 181"/>
                  <a:gd name="T55" fmla="*/ 271 h 479"/>
                  <a:gd name="T56" fmla="*/ 91 w 181"/>
                  <a:gd name="T57" fmla="*/ 256 h 479"/>
                  <a:gd name="T58" fmla="*/ 91 w 181"/>
                  <a:gd name="T59" fmla="*/ 407 h 479"/>
                  <a:gd name="T60" fmla="*/ 95 w 181"/>
                  <a:gd name="T61" fmla="*/ 372 h 479"/>
                  <a:gd name="T62" fmla="*/ 94 w 181"/>
                  <a:gd name="T63" fmla="*/ 306 h 479"/>
                  <a:gd name="T64" fmla="*/ 87 w 181"/>
                  <a:gd name="T65" fmla="*/ 19 h 479"/>
                  <a:gd name="T66" fmla="*/ 87 w 181"/>
                  <a:gd name="T67" fmla="*/ 54 h 479"/>
                  <a:gd name="T68" fmla="*/ 86 w 181"/>
                  <a:gd name="T69" fmla="*/ 70 h 479"/>
                  <a:gd name="T70" fmla="*/ 61 w 181"/>
                  <a:gd name="T71" fmla="*/ 70 h 479"/>
                  <a:gd name="T72" fmla="*/ 63 w 181"/>
                  <a:gd name="T73" fmla="*/ 457 h 479"/>
                  <a:gd name="T74" fmla="*/ 63 w 181"/>
                  <a:gd name="T75" fmla="*/ 170 h 479"/>
                  <a:gd name="T76" fmla="*/ 62 w 181"/>
                  <a:gd name="T77" fmla="*/ 105 h 479"/>
                  <a:gd name="T78" fmla="*/ 87 w 181"/>
                  <a:gd name="T79" fmla="*/ 105 h 479"/>
                  <a:gd name="T80" fmla="*/ 86 w 181"/>
                  <a:gd name="T81" fmla="*/ 221 h 479"/>
                  <a:gd name="T82" fmla="*/ 88 w 181"/>
                  <a:gd name="T83" fmla="*/ 256 h 479"/>
                  <a:gd name="T84" fmla="*/ 85 w 181"/>
                  <a:gd name="T85" fmla="*/ 271 h 479"/>
                  <a:gd name="T86" fmla="*/ 60 w 181"/>
                  <a:gd name="T87" fmla="*/ 271 h 479"/>
                  <a:gd name="T88" fmla="*/ 65 w 181"/>
                  <a:gd name="T89" fmla="*/ 205 h 479"/>
                  <a:gd name="T90" fmla="*/ 84 w 181"/>
                  <a:gd name="T91" fmla="*/ 372 h 479"/>
                  <a:gd name="T92" fmla="*/ 59 w 181"/>
                  <a:gd name="T93" fmla="*/ 372 h 479"/>
                  <a:gd name="T94" fmla="*/ 65 w 181"/>
                  <a:gd name="T95" fmla="*/ 306 h 479"/>
                  <a:gd name="T96" fmla="*/ 90 w 181"/>
                  <a:gd name="T97" fmla="*/ 407 h 479"/>
                  <a:gd name="T98" fmla="*/ 59 w 181"/>
                  <a:gd name="T99" fmla="*/ 407 h 479"/>
                  <a:gd name="T100" fmla="*/ 84 w 181"/>
                  <a:gd name="T101" fmla="*/ 407 h 479"/>
                  <a:gd name="T102" fmla="*/ 57 w 181"/>
                  <a:gd name="T103" fmla="*/ 70 h 479"/>
                  <a:gd name="T104" fmla="*/ 54 w 181"/>
                  <a:gd name="T105" fmla="*/ 105 h 479"/>
                  <a:gd name="T106" fmla="*/ 57 w 181"/>
                  <a:gd name="T107" fmla="*/ 170 h 479"/>
                  <a:gd name="T108" fmla="*/ 59 w 181"/>
                  <a:gd name="T109" fmla="*/ 479 h 479"/>
                  <a:gd name="T110" fmla="*/ 58 w 181"/>
                  <a:gd name="T111" fmla="*/ 407 h 479"/>
                  <a:gd name="T112" fmla="*/ 52 w 181"/>
                  <a:gd name="T113" fmla="*/ 422 h 479"/>
                  <a:gd name="T114" fmla="*/ 52 w 181"/>
                  <a:gd name="T115" fmla="*/ 221 h 479"/>
                  <a:gd name="T116" fmla="*/ 52 w 181"/>
                  <a:gd name="T117" fmla="*/ 306 h 479"/>
                  <a:gd name="T118" fmla="*/ 59 w 181"/>
                  <a:gd name="T119" fmla="*/ 356 h 479"/>
                  <a:gd name="T120" fmla="*/ 27 w 181"/>
                  <a:gd name="T121" fmla="*/ 356 h 479"/>
                  <a:gd name="T122" fmla="*/ 57 w 181"/>
                  <a:gd name="T123" fmla="*/ 205 h 479"/>
                  <a:gd name="T124" fmla="*/ 27 w 181"/>
                  <a:gd name="T125" fmla="*/ 422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1" h="479">
                    <a:moveTo>
                      <a:pt x="154" y="0"/>
                    </a:moveTo>
                    <a:cubicBezTo>
                      <a:pt x="181" y="0"/>
                      <a:pt x="181" y="0"/>
                      <a:pt x="181" y="0"/>
                    </a:cubicBezTo>
                    <a:cubicBezTo>
                      <a:pt x="181" y="80"/>
                      <a:pt x="181" y="159"/>
                      <a:pt x="181" y="239"/>
                    </a:cubicBezTo>
                    <a:cubicBezTo>
                      <a:pt x="181" y="319"/>
                      <a:pt x="181" y="399"/>
                      <a:pt x="181" y="479"/>
                    </a:cubicBezTo>
                    <a:cubicBezTo>
                      <a:pt x="154" y="479"/>
                      <a:pt x="154" y="479"/>
                      <a:pt x="154" y="479"/>
                    </a:cubicBezTo>
                    <a:cubicBezTo>
                      <a:pt x="154" y="457"/>
                      <a:pt x="154" y="457"/>
                      <a:pt x="154" y="457"/>
                    </a:cubicBezTo>
                    <a:cubicBezTo>
                      <a:pt x="162" y="457"/>
                      <a:pt x="162" y="457"/>
                      <a:pt x="162" y="457"/>
                    </a:cubicBezTo>
                    <a:cubicBezTo>
                      <a:pt x="162" y="445"/>
                      <a:pt x="162" y="434"/>
                      <a:pt x="162" y="422"/>
                    </a:cubicBezTo>
                    <a:cubicBezTo>
                      <a:pt x="154" y="422"/>
                      <a:pt x="154" y="422"/>
                      <a:pt x="154" y="422"/>
                    </a:cubicBezTo>
                    <a:cubicBezTo>
                      <a:pt x="154" y="407"/>
                      <a:pt x="154" y="407"/>
                      <a:pt x="154" y="407"/>
                    </a:cubicBezTo>
                    <a:cubicBezTo>
                      <a:pt x="162" y="407"/>
                      <a:pt x="162" y="407"/>
                      <a:pt x="162" y="407"/>
                    </a:cubicBezTo>
                    <a:cubicBezTo>
                      <a:pt x="162" y="395"/>
                      <a:pt x="162" y="383"/>
                      <a:pt x="162" y="372"/>
                    </a:cubicBezTo>
                    <a:cubicBezTo>
                      <a:pt x="154" y="372"/>
                      <a:pt x="154" y="372"/>
                      <a:pt x="154" y="372"/>
                    </a:cubicBezTo>
                    <a:cubicBezTo>
                      <a:pt x="154" y="356"/>
                      <a:pt x="154" y="356"/>
                      <a:pt x="154" y="356"/>
                    </a:cubicBezTo>
                    <a:cubicBezTo>
                      <a:pt x="162" y="356"/>
                      <a:pt x="162" y="356"/>
                      <a:pt x="162" y="356"/>
                    </a:cubicBezTo>
                    <a:cubicBezTo>
                      <a:pt x="162" y="345"/>
                      <a:pt x="162" y="333"/>
                      <a:pt x="162" y="321"/>
                    </a:cubicBezTo>
                    <a:cubicBezTo>
                      <a:pt x="154" y="321"/>
                      <a:pt x="154" y="321"/>
                      <a:pt x="154" y="321"/>
                    </a:cubicBezTo>
                    <a:cubicBezTo>
                      <a:pt x="154" y="306"/>
                      <a:pt x="154" y="306"/>
                      <a:pt x="154" y="306"/>
                    </a:cubicBezTo>
                    <a:cubicBezTo>
                      <a:pt x="162" y="306"/>
                      <a:pt x="162" y="306"/>
                      <a:pt x="162" y="306"/>
                    </a:cubicBezTo>
                    <a:cubicBezTo>
                      <a:pt x="162" y="294"/>
                      <a:pt x="162" y="283"/>
                      <a:pt x="162" y="271"/>
                    </a:cubicBezTo>
                    <a:cubicBezTo>
                      <a:pt x="154" y="271"/>
                      <a:pt x="154" y="271"/>
                      <a:pt x="154" y="271"/>
                    </a:cubicBezTo>
                    <a:cubicBezTo>
                      <a:pt x="154" y="256"/>
                      <a:pt x="154" y="256"/>
                      <a:pt x="154" y="256"/>
                    </a:cubicBezTo>
                    <a:cubicBezTo>
                      <a:pt x="162" y="256"/>
                      <a:pt x="162" y="256"/>
                      <a:pt x="162" y="256"/>
                    </a:cubicBezTo>
                    <a:cubicBezTo>
                      <a:pt x="162" y="244"/>
                      <a:pt x="162" y="232"/>
                      <a:pt x="162" y="221"/>
                    </a:cubicBezTo>
                    <a:cubicBezTo>
                      <a:pt x="154" y="221"/>
                      <a:pt x="154" y="221"/>
                      <a:pt x="154" y="221"/>
                    </a:cubicBezTo>
                    <a:cubicBezTo>
                      <a:pt x="154" y="205"/>
                      <a:pt x="154" y="205"/>
                      <a:pt x="154" y="205"/>
                    </a:cubicBezTo>
                    <a:cubicBezTo>
                      <a:pt x="162" y="205"/>
                      <a:pt x="162" y="205"/>
                      <a:pt x="162" y="205"/>
                    </a:cubicBezTo>
                    <a:cubicBezTo>
                      <a:pt x="162" y="194"/>
                      <a:pt x="162" y="182"/>
                      <a:pt x="162" y="170"/>
                    </a:cubicBezTo>
                    <a:cubicBezTo>
                      <a:pt x="154" y="170"/>
                      <a:pt x="154" y="170"/>
                      <a:pt x="154" y="170"/>
                    </a:cubicBezTo>
                    <a:cubicBezTo>
                      <a:pt x="154" y="155"/>
                      <a:pt x="154" y="155"/>
                      <a:pt x="154" y="155"/>
                    </a:cubicBezTo>
                    <a:cubicBezTo>
                      <a:pt x="162" y="155"/>
                      <a:pt x="162" y="155"/>
                      <a:pt x="162" y="155"/>
                    </a:cubicBezTo>
                    <a:cubicBezTo>
                      <a:pt x="162" y="143"/>
                      <a:pt x="162" y="132"/>
                      <a:pt x="162" y="120"/>
                    </a:cubicBezTo>
                    <a:cubicBezTo>
                      <a:pt x="154" y="120"/>
                      <a:pt x="154" y="120"/>
                      <a:pt x="154" y="120"/>
                    </a:cubicBezTo>
                    <a:cubicBezTo>
                      <a:pt x="154" y="105"/>
                      <a:pt x="154" y="105"/>
                      <a:pt x="154" y="105"/>
                    </a:cubicBezTo>
                    <a:cubicBezTo>
                      <a:pt x="162" y="105"/>
                      <a:pt x="162" y="105"/>
                      <a:pt x="162" y="105"/>
                    </a:cubicBezTo>
                    <a:cubicBezTo>
                      <a:pt x="162" y="93"/>
                      <a:pt x="162" y="81"/>
                      <a:pt x="162" y="70"/>
                    </a:cubicBezTo>
                    <a:cubicBezTo>
                      <a:pt x="154" y="70"/>
                      <a:pt x="154" y="70"/>
                      <a:pt x="154" y="70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62" y="43"/>
                      <a:pt x="162" y="31"/>
                      <a:pt x="162" y="19"/>
                    </a:cubicBezTo>
                    <a:cubicBezTo>
                      <a:pt x="154" y="19"/>
                      <a:pt x="154" y="19"/>
                      <a:pt x="154" y="19"/>
                    </a:cubicBezTo>
                    <a:lnTo>
                      <a:pt x="154" y="0"/>
                    </a:lnTo>
                    <a:close/>
                    <a:moveTo>
                      <a:pt x="138" y="0"/>
                    </a:moveTo>
                    <a:cubicBezTo>
                      <a:pt x="154" y="0"/>
                      <a:pt x="154" y="0"/>
                      <a:pt x="154" y="0"/>
                    </a:cubicBezTo>
                    <a:cubicBezTo>
                      <a:pt x="154" y="19"/>
                      <a:pt x="154" y="19"/>
                      <a:pt x="154" y="19"/>
                    </a:cubicBezTo>
                    <a:cubicBezTo>
                      <a:pt x="138" y="19"/>
                      <a:pt x="138" y="19"/>
                      <a:pt x="138" y="19"/>
                    </a:cubicBezTo>
                    <a:cubicBezTo>
                      <a:pt x="138" y="0"/>
                      <a:pt x="138" y="0"/>
                      <a:pt x="138" y="0"/>
                    </a:cubicBezTo>
                    <a:close/>
                    <a:moveTo>
                      <a:pt x="154" y="479"/>
                    </a:moveTo>
                    <a:cubicBezTo>
                      <a:pt x="138" y="479"/>
                      <a:pt x="138" y="479"/>
                      <a:pt x="138" y="479"/>
                    </a:cubicBezTo>
                    <a:cubicBezTo>
                      <a:pt x="138" y="457"/>
                      <a:pt x="138" y="457"/>
                      <a:pt x="138" y="457"/>
                    </a:cubicBezTo>
                    <a:cubicBezTo>
                      <a:pt x="154" y="457"/>
                      <a:pt x="154" y="457"/>
                      <a:pt x="154" y="457"/>
                    </a:cubicBezTo>
                    <a:cubicBezTo>
                      <a:pt x="154" y="479"/>
                      <a:pt x="154" y="479"/>
                      <a:pt x="154" y="479"/>
                    </a:cubicBezTo>
                    <a:close/>
                    <a:moveTo>
                      <a:pt x="154" y="54"/>
                    </a:moveTo>
                    <a:cubicBezTo>
                      <a:pt x="154" y="70"/>
                      <a:pt x="154" y="70"/>
                      <a:pt x="154" y="70"/>
                    </a:cubicBezTo>
                    <a:cubicBezTo>
                      <a:pt x="147" y="70"/>
                      <a:pt x="147" y="70"/>
                      <a:pt x="147" y="70"/>
                    </a:cubicBezTo>
                    <a:cubicBezTo>
                      <a:pt x="147" y="81"/>
                      <a:pt x="147" y="93"/>
                      <a:pt x="147" y="105"/>
                    </a:cubicBezTo>
                    <a:cubicBezTo>
                      <a:pt x="154" y="105"/>
                      <a:pt x="154" y="105"/>
                      <a:pt x="154" y="105"/>
                    </a:cubicBezTo>
                    <a:cubicBezTo>
                      <a:pt x="154" y="120"/>
                      <a:pt x="154" y="120"/>
                      <a:pt x="154" y="120"/>
                    </a:cubicBezTo>
                    <a:cubicBezTo>
                      <a:pt x="138" y="120"/>
                      <a:pt x="138" y="120"/>
                      <a:pt x="138" y="120"/>
                    </a:cubicBezTo>
                    <a:cubicBezTo>
                      <a:pt x="138" y="54"/>
                      <a:pt x="138" y="54"/>
                      <a:pt x="138" y="54"/>
                    </a:cubicBezTo>
                    <a:cubicBezTo>
                      <a:pt x="154" y="54"/>
                      <a:pt x="154" y="54"/>
                      <a:pt x="154" y="54"/>
                    </a:cubicBezTo>
                    <a:close/>
                    <a:moveTo>
                      <a:pt x="154" y="155"/>
                    </a:moveTo>
                    <a:cubicBezTo>
                      <a:pt x="154" y="170"/>
                      <a:pt x="154" y="170"/>
                      <a:pt x="154" y="170"/>
                    </a:cubicBezTo>
                    <a:cubicBezTo>
                      <a:pt x="147" y="170"/>
                      <a:pt x="147" y="170"/>
                      <a:pt x="147" y="170"/>
                    </a:cubicBezTo>
                    <a:cubicBezTo>
                      <a:pt x="147" y="182"/>
                      <a:pt x="147" y="194"/>
                      <a:pt x="147" y="205"/>
                    </a:cubicBezTo>
                    <a:cubicBezTo>
                      <a:pt x="154" y="205"/>
                      <a:pt x="154" y="205"/>
                      <a:pt x="154" y="205"/>
                    </a:cubicBezTo>
                    <a:cubicBezTo>
                      <a:pt x="154" y="221"/>
                      <a:pt x="154" y="221"/>
                      <a:pt x="154" y="221"/>
                    </a:cubicBezTo>
                    <a:cubicBezTo>
                      <a:pt x="138" y="221"/>
                      <a:pt x="138" y="221"/>
                      <a:pt x="138" y="221"/>
                    </a:cubicBezTo>
                    <a:cubicBezTo>
                      <a:pt x="138" y="155"/>
                      <a:pt x="138" y="155"/>
                      <a:pt x="138" y="155"/>
                    </a:cubicBezTo>
                    <a:cubicBezTo>
                      <a:pt x="154" y="155"/>
                      <a:pt x="154" y="155"/>
                      <a:pt x="154" y="155"/>
                    </a:cubicBezTo>
                    <a:close/>
                    <a:moveTo>
                      <a:pt x="154" y="256"/>
                    </a:moveTo>
                    <a:cubicBezTo>
                      <a:pt x="154" y="271"/>
                      <a:pt x="154" y="271"/>
                      <a:pt x="154" y="271"/>
                    </a:cubicBezTo>
                    <a:cubicBezTo>
                      <a:pt x="147" y="271"/>
                      <a:pt x="147" y="271"/>
                      <a:pt x="147" y="271"/>
                    </a:cubicBezTo>
                    <a:cubicBezTo>
                      <a:pt x="147" y="283"/>
                      <a:pt x="147" y="294"/>
                      <a:pt x="147" y="306"/>
                    </a:cubicBezTo>
                    <a:cubicBezTo>
                      <a:pt x="154" y="306"/>
                      <a:pt x="154" y="306"/>
                      <a:pt x="154" y="306"/>
                    </a:cubicBezTo>
                    <a:cubicBezTo>
                      <a:pt x="154" y="321"/>
                      <a:pt x="154" y="321"/>
                      <a:pt x="154" y="321"/>
                    </a:cubicBezTo>
                    <a:cubicBezTo>
                      <a:pt x="138" y="321"/>
                      <a:pt x="138" y="321"/>
                      <a:pt x="138" y="321"/>
                    </a:cubicBezTo>
                    <a:cubicBezTo>
                      <a:pt x="138" y="256"/>
                      <a:pt x="138" y="256"/>
                      <a:pt x="138" y="256"/>
                    </a:cubicBezTo>
                    <a:cubicBezTo>
                      <a:pt x="154" y="256"/>
                      <a:pt x="154" y="256"/>
                      <a:pt x="154" y="256"/>
                    </a:cubicBezTo>
                    <a:close/>
                    <a:moveTo>
                      <a:pt x="154" y="356"/>
                    </a:moveTo>
                    <a:cubicBezTo>
                      <a:pt x="154" y="372"/>
                      <a:pt x="154" y="372"/>
                      <a:pt x="154" y="372"/>
                    </a:cubicBezTo>
                    <a:cubicBezTo>
                      <a:pt x="147" y="372"/>
                      <a:pt x="147" y="372"/>
                      <a:pt x="147" y="372"/>
                    </a:cubicBezTo>
                    <a:cubicBezTo>
                      <a:pt x="147" y="383"/>
                      <a:pt x="147" y="395"/>
                      <a:pt x="147" y="407"/>
                    </a:cubicBezTo>
                    <a:cubicBezTo>
                      <a:pt x="154" y="407"/>
                      <a:pt x="154" y="407"/>
                      <a:pt x="154" y="407"/>
                    </a:cubicBezTo>
                    <a:cubicBezTo>
                      <a:pt x="154" y="422"/>
                      <a:pt x="154" y="422"/>
                      <a:pt x="154" y="422"/>
                    </a:cubicBezTo>
                    <a:cubicBezTo>
                      <a:pt x="138" y="422"/>
                      <a:pt x="138" y="422"/>
                      <a:pt x="138" y="422"/>
                    </a:cubicBezTo>
                    <a:cubicBezTo>
                      <a:pt x="138" y="356"/>
                      <a:pt x="138" y="356"/>
                      <a:pt x="138" y="356"/>
                    </a:cubicBezTo>
                    <a:lnTo>
                      <a:pt x="154" y="356"/>
                    </a:lnTo>
                    <a:close/>
                    <a:moveTo>
                      <a:pt x="122" y="0"/>
                    </a:move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19"/>
                      <a:pt x="138" y="19"/>
                      <a:pt x="138" y="19"/>
                    </a:cubicBezTo>
                    <a:cubicBezTo>
                      <a:pt x="130" y="19"/>
                      <a:pt x="130" y="19"/>
                      <a:pt x="130" y="19"/>
                    </a:cubicBezTo>
                    <a:cubicBezTo>
                      <a:pt x="129" y="19"/>
                      <a:pt x="129" y="19"/>
                      <a:pt x="129" y="19"/>
                    </a:cubicBezTo>
                    <a:cubicBezTo>
                      <a:pt x="129" y="19"/>
                      <a:pt x="129" y="19"/>
                      <a:pt x="129" y="19"/>
                    </a:cubicBezTo>
                    <a:cubicBezTo>
                      <a:pt x="129" y="19"/>
                      <a:pt x="129" y="19"/>
                      <a:pt x="129" y="19"/>
                    </a:cubicBezTo>
                    <a:cubicBezTo>
                      <a:pt x="129" y="19"/>
                      <a:pt x="129" y="19"/>
                      <a:pt x="129" y="19"/>
                    </a:cubicBezTo>
                    <a:cubicBezTo>
                      <a:pt x="129" y="19"/>
                      <a:pt x="129" y="19"/>
                      <a:pt x="129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125" y="19"/>
                      <a:pt x="125" y="19"/>
                      <a:pt x="125" y="19"/>
                    </a:cubicBezTo>
                    <a:cubicBezTo>
                      <a:pt x="125" y="19"/>
                      <a:pt x="125" y="19"/>
                      <a:pt x="125" y="19"/>
                    </a:cubicBezTo>
                    <a:cubicBezTo>
                      <a:pt x="125" y="19"/>
                      <a:pt x="125" y="19"/>
                      <a:pt x="125" y="19"/>
                    </a:cubicBezTo>
                    <a:cubicBezTo>
                      <a:pt x="125" y="19"/>
                      <a:pt x="125" y="19"/>
                      <a:pt x="125" y="19"/>
                    </a:cubicBezTo>
                    <a:cubicBezTo>
                      <a:pt x="125" y="19"/>
                      <a:pt x="125" y="19"/>
                      <a:pt x="125" y="19"/>
                    </a:cubicBezTo>
                    <a:cubicBezTo>
                      <a:pt x="125" y="19"/>
                      <a:pt x="125" y="19"/>
                      <a:pt x="125" y="19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3" y="19"/>
                      <a:pt x="123" y="19"/>
                      <a:pt x="123" y="19"/>
                    </a:cubicBezTo>
                    <a:cubicBezTo>
                      <a:pt x="123" y="19"/>
                      <a:pt x="123" y="19"/>
                      <a:pt x="123" y="19"/>
                    </a:cubicBezTo>
                    <a:cubicBezTo>
                      <a:pt x="123" y="19"/>
                      <a:pt x="123" y="19"/>
                      <a:pt x="123" y="19"/>
                    </a:cubicBezTo>
                    <a:cubicBezTo>
                      <a:pt x="123" y="19"/>
                      <a:pt x="123" y="19"/>
                      <a:pt x="123" y="19"/>
                    </a:cubicBezTo>
                    <a:cubicBezTo>
                      <a:pt x="123" y="19"/>
                      <a:pt x="123" y="19"/>
                      <a:pt x="123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0"/>
                      <a:pt x="122" y="0"/>
                      <a:pt x="122" y="0"/>
                    </a:cubicBezTo>
                    <a:close/>
                    <a:moveTo>
                      <a:pt x="138" y="479"/>
                    </a:moveTo>
                    <a:cubicBezTo>
                      <a:pt x="122" y="479"/>
                      <a:pt x="122" y="479"/>
                      <a:pt x="122" y="479"/>
                    </a:cubicBezTo>
                    <a:cubicBezTo>
                      <a:pt x="122" y="457"/>
                      <a:pt x="122" y="457"/>
                      <a:pt x="122" y="457"/>
                    </a:cubicBezTo>
                    <a:cubicBezTo>
                      <a:pt x="130" y="457"/>
                      <a:pt x="130" y="457"/>
                      <a:pt x="130" y="457"/>
                    </a:cubicBezTo>
                    <a:cubicBezTo>
                      <a:pt x="138" y="457"/>
                      <a:pt x="138" y="457"/>
                      <a:pt x="138" y="457"/>
                    </a:cubicBezTo>
                    <a:cubicBezTo>
                      <a:pt x="138" y="479"/>
                      <a:pt x="138" y="479"/>
                      <a:pt x="138" y="479"/>
                    </a:cubicBezTo>
                    <a:close/>
                    <a:moveTo>
                      <a:pt x="138" y="54"/>
                    </a:moveTo>
                    <a:cubicBezTo>
                      <a:pt x="138" y="120"/>
                      <a:pt x="138" y="120"/>
                      <a:pt x="138" y="120"/>
                    </a:cubicBezTo>
                    <a:cubicBezTo>
                      <a:pt x="130" y="120"/>
                      <a:pt x="130" y="120"/>
                      <a:pt x="130" y="120"/>
                    </a:cubicBezTo>
                    <a:cubicBezTo>
                      <a:pt x="129" y="120"/>
                      <a:pt x="129" y="120"/>
                      <a:pt x="129" y="120"/>
                    </a:cubicBezTo>
                    <a:cubicBezTo>
                      <a:pt x="129" y="120"/>
                      <a:pt x="129" y="120"/>
                      <a:pt x="129" y="120"/>
                    </a:cubicBezTo>
                    <a:cubicBezTo>
                      <a:pt x="129" y="120"/>
                      <a:pt x="129" y="120"/>
                      <a:pt x="129" y="120"/>
                    </a:cubicBezTo>
                    <a:cubicBezTo>
                      <a:pt x="129" y="120"/>
                      <a:pt x="129" y="120"/>
                      <a:pt x="129" y="120"/>
                    </a:cubicBezTo>
                    <a:cubicBezTo>
                      <a:pt x="129" y="120"/>
                      <a:pt x="129" y="120"/>
                      <a:pt x="129" y="120"/>
                    </a:cubicBezTo>
                    <a:cubicBezTo>
                      <a:pt x="128" y="120"/>
                      <a:pt x="128" y="120"/>
                      <a:pt x="128" y="120"/>
                    </a:cubicBezTo>
                    <a:cubicBezTo>
                      <a:pt x="128" y="120"/>
                      <a:pt x="128" y="120"/>
                      <a:pt x="128" y="120"/>
                    </a:cubicBezTo>
                    <a:cubicBezTo>
                      <a:pt x="128" y="120"/>
                      <a:pt x="128" y="120"/>
                      <a:pt x="128" y="120"/>
                    </a:cubicBezTo>
                    <a:cubicBezTo>
                      <a:pt x="128" y="120"/>
                      <a:pt x="128" y="120"/>
                      <a:pt x="128" y="120"/>
                    </a:cubicBezTo>
                    <a:cubicBezTo>
                      <a:pt x="128" y="120"/>
                      <a:pt x="128" y="120"/>
                      <a:pt x="128" y="120"/>
                    </a:cubicBezTo>
                    <a:cubicBezTo>
                      <a:pt x="128" y="120"/>
                      <a:pt x="128" y="120"/>
                      <a:pt x="128" y="120"/>
                    </a:cubicBezTo>
                    <a:cubicBezTo>
                      <a:pt x="127" y="120"/>
                      <a:pt x="127" y="120"/>
                      <a:pt x="127" y="120"/>
                    </a:cubicBezTo>
                    <a:cubicBezTo>
                      <a:pt x="127" y="120"/>
                      <a:pt x="127" y="120"/>
                      <a:pt x="127" y="120"/>
                    </a:cubicBezTo>
                    <a:cubicBezTo>
                      <a:pt x="127" y="120"/>
                      <a:pt x="127" y="120"/>
                      <a:pt x="127" y="120"/>
                    </a:cubicBezTo>
                    <a:cubicBezTo>
                      <a:pt x="127" y="120"/>
                      <a:pt x="127" y="120"/>
                      <a:pt x="127" y="120"/>
                    </a:cubicBezTo>
                    <a:cubicBezTo>
                      <a:pt x="127" y="120"/>
                      <a:pt x="127" y="120"/>
                      <a:pt x="127" y="120"/>
                    </a:cubicBezTo>
                    <a:cubicBezTo>
                      <a:pt x="127" y="120"/>
                      <a:pt x="127" y="120"/>
                      <a:pt x="127" y="120"/>
                    </a:cubicBezTo>
                    <a:cubicBezTo>
                      <a:pt x="126" y="120"/>
                      <a:pt x="126" y="120"/>
                      <a:pt x="126" y="120"/>
                    </a:cubicBezTo>
                    <a:cubicBezTo>
                      <a:pt x="126" y="120"/>
                      <a:pt x="126" y="120"/>
                      <a:pt x="126" y="120"/>
                    </a:cubicBezTo>
                    <a:cubicBezTo>
                      <a:pt x="126" y="120"/>
                      <a:pt x="126" y="120"/>
                      <a:pt x="126" y="120"/>
                    </a:cubicBezTo>
                    <a:cubicBezTo>
                      <a:pt x="126" y="120"/>
                      <a:pt x="126" y="120"/>
                      <a:pt x="126" y="120"/>
                    </a:cubicBezTo>
                    <a:cubicBezTo>
                      <a:pt x="126" y="120"/>
                      <a:pt x="126" y="120"/>
                      <a:pt x="126" y="120"/>
                    </a:cubicBezTo>
                    <a:cubicBezTo>
                      <a:pt x="125" y="120"/>
                      <a:pt x="125" y="120"/>
                      <a:pt x="125" y="120"/>
                    </a:cubicBezTo>
                    <a:cubicBezTo>
                      <a:pt x="125" y="120"/>
                      <a:pt x="125" y="120"/>
                      <a:pt x="125" y="120"/>
                    </a:cubicBezTo>
                    <a:cubicBezTo>
                      <a:pt x="125" y="120"/>
                      <a:pt x="125" y="120"/>
                      <a:pt x="125" y="120"/>
                    </a:cubicBezTo>
                    <a:cubicBezTo>
                      <a:pt x="125" y="120"/>
                      <a:pt x="125" y="120"/>
                      <a:pt x="125" y="120"/>
                    </a:cubicBezTo>
                    <a:cubicBezTo>
                      <a:pt x="125" y="120"/>
                      <a:pt x="125" y="120"/>
                      <a:pt x="125" y="120"/>
                    </a:cubicBezTo>
                    <a:cubicBezTo>
                      <a:pt x="125" y="120"/>
                      <a:pt x="125" y="120"/>
                      <a:pt x="125" y="120"/>
                    </a:cubicBezTo>
                    <a:cubicBezTo>
                      <a:pt x="125" y="120"/>
                      <a:pt x="125" y="120"/>
                      <a:pt x="125" y="120"/>
                    </a:cubicBezTo>
                    <a:cubicBezTo>
                      <a:pt x="124" y="120"/>
                      <a:pt x="124" y="120"/>
                      <a:pt x="124" y="120"/>
                    </a:cubicBezTo>
                    <a:cubicBezTo>
                      <a:pt x="124" y="120"/>
                      <a:pt x="124" y="120"/>
                      <a:pt x="124" y="120"/>
                    </a:cubicBezTo>
                    <a:cubicBezTo>
                      <a:pt x="124" y="120"/>
                      <a:pt x="124" y="120"/>
                      <a:pt x="124" y="120"/>
                    </a:cubicBezTo>
                    <a:cubicBezTo>
                      <a:pt x="124" y="120"/>
                      <a:pt x="124" y="120"/>
                      <a:pt x="124" y="120"/>
                    </a:cubicBezTo>
                    <a:cubicBezTo>
                      <a:pt x="124" y="120"/>
                      <a:pt x="124" y="120"/>
                      <a:pt x="124" y="120"/>
                    </a:cubicBezTo>
                    <a:cubicBezTo>
                      <a:pt x="123" y="120"/>
                      <a:pt x="123" y="120"/>
                      <a:pt x="123" y="120"/>
                    </a:cubicBezTo>
                    <a:cubicBezTo>
                      <a:pt x="123" y="120"/>
                      <a:pt x="123" y="120"/>
                      <a:pt x="123" y="120"/>
                    </a:cubicBezTo>
                    <a:cubicBezTo>
                      <a:pt x="123" y="120"/>
                      <a:pt x="123" y="120"/>
                      <a:pt x="123" y="120"/>
                    </a:cubicBezTo>
                    <a:cubicBezTo>
                      <a:pt x="123" y="120"/>
                      <a:pt x="123" y="120"/>
                      <a:pt x="123" y="120"/>
                    </a:cubicBezTo>
                    <a:cubicBezTo>
                      <a:pt x="123" y="120"/>
                      <a:pt x="123" y="120"/>
                      <a:pt x="123" y="120"/>
                    </a:cubicBezTo>
                    <a:cubicBezTo>
                      <a:pt x="123" y="120"/>
                      <a:pt x="123" y="120"/>
                      <a:pt x="123" y="120"/>
                    </a:cubicBez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22" y="105"/>
                      <a:pt x="122" y="105"/>
                      <a:pt x="122" y="105"/>
                    </a:cubicBezTo>
                    <a:cubicBezTo>
                      <a:pt x="130" y="105"/>
                      <a:pt x="130" y="105"/>
                      <a:pt x="130" y="105"/>
                    </a:cubicBezTo>
                    <a:cubicBezTo>
                      <a:pt x="130" y="93"/>
                      <a:pt x="130" y="81"/>
                      <a:pt x="130" y="7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23" y="54"/>
                      <a:pt x="123" y="54"/>
                      <a:pt x="123" y="54"/>
                    </a:cubicBezTo>
                    <a:cubicBezTo>
                      <a:pt x="123" y="54"/>
                      <a:pt x="123" y="54"/>
                      <a:pt x="123" y="54"/>
                    </a:cubicBezTo>
                    <a:cubicBezTo>
                      <a:pt x="123" y="54"/>
                      <a:pt x="123" y="54"/>
                      <a:pt x="123" y="54"/>
                    </a:cubicBezTo>
                    <a:cubicBezTo>
                      <a:pt x="123" y="54"/>
                      <a:pt x="123" y="54"/>
                      <a:pt x="123" y="54"/>
                    </a:cubicBezTo>
                    <a:cubicBezTo>
                      <a:pt x="123" y="54"/>
                      <a:pt x="123" y="54"/>
                      <a:pt x="123" y="54"/>
                    </a:cubicBezTo>
                    <a:cubicBezTo>
                      <a:pt x="124" y="54"/>
                      <a:pt x="124" y="54"/>
                      <a:pt x="124" y="54"/>
                    </a:cubicBezTo>
                    <a:cubicBezTo>
                      <a:pt x="124" y="54"/>
                      <a:pt x="124" y="54"/>
                      <a:pt x="124" y="54"/>
                    </a:cubicBezTo>
                    <a:cubicBezTo>
                      <a:pt x="124" y="54"/>
                      <a:pt x="124" y="54"/>
                      <a:pt x="124" y="54"/>
                    </a:cubicBezTo>
                    <a:cubicBezTo>
                      <a:pt x="124" y="54"/>
                      <a:pt x="124" y="54"/>
                      <a:pt x="124" y="54"/>
                    </a:cubicBezTo>
                    <a:cubicBezTo>
                      <a:pt x="124" y="54"/>
                      <a:pt x="124" y="54"/>
                      <a:pt x="124" y="54"/>
                    </a:cubicBezTo>
                    <a:cubicBezTo>
                      <a:pt x="125" y="54"/>
                      <a:pt x="125" y="54"/>
                      <a:pt x="125" y="54"/>
                    </a:cubicBezTo>
                    <a:cubicBezTo>
                      <a:pt x="125" y="54"/>
                      <a:pt x="125" y="54"/>
                      <a:pt x="125" y="54"/>
                    </a:cubicBezTo>
                    <a:cubicBezTo>
                      <a:pt x="125" y="54"/>
                      <a:pt x="125" y="54"/>
                      <a:pt x="125" y="54"/>
                    </a:cubicBezTo>
                    <a:cubicBezTo>
                      <a:pt x="125" y="54"/>
                      <a:pt x="125" y="54"/>
                      <a:pt x="125" y="54"/>
                    </a:cubicBezTo>
                    <a:cubicBezTo>
                      <a:pt x="125" y="54"/>
                      <a:pt x="125" y="54"/>
                      <a:pt x="125" y="54"/>
                    </a:cubicBezTo>
                    <a:cubicBezTo>
                      <a:pt x="125" y="54"/>
                      <a:pt x="125" y="54"/>
                      <a:pt x="125" y="54"/>
                    </a:cubicBezTo>
                    <a:cubicBezTo>
                      <a:pt x="126" y="54"/>
                      <a:pt x="126" y="54"/>
                      <a:pt x="126" y="54"/>
                    </a:cubicBezTo>
                    <a:cubicBezTo>
                      <a:pt x="126" y="54"/>
                      <a:pt x="126" y="54"/>
                      <a:pt x="126" y="54"/>
                    </a:cubicBezTo>
                    <a:cubicBezTo>
                      <a:pt x="126" y="54"/>
                      <a:pt x="126" y="54"/>
                      <a:pt x="126" y="54"/>
                    </a:cubicBezTo>
                    <a:cubicBezTo>
                      <a:pt x="126" y="54"/>
                      <a:pt x="126" y="54"/>
                      <a:pt x="126" y="54"/>
                    </a:cubicBezTo>
                    <a:cubicBezTo>
                      <a:pt x="126" y="54"/>
                      <a:pt x="126" y="54"/>
                      <a:pt x="126" y="54"/>
                    </a:cubicBezTo>
                    <a:cubicBezTo>
                      <a:pt x="127" y="54"/>
                      <a:pt x="127" y="54"/>
                      <a:pt x="127" y="54"/>
                    </a:cubicBezTo>
                    <a:cubicBezTo>
                      <a:pt x="127" y="54"/>
                      <a:pt x="127" y="54"/>
                      <a:pt x="127" y="54"/>
                    </a:cubicBezTo>
                    <a:cubicBezTo>
                      <a:pt x="127" y="54"/>
                      <a:pt x="127" y="54"/>
                      <a:pt x="127" y="54"/>
                    </a:cubicBezTo>
                    <a:cubicBezTo>
                      <a:pt x="127" y="54"/>
                      <a:pt x="127" y="54"/>
                      <a:pt x="127" y="54"/>
                    </a:cubicBezTo>
                    <a:cubicBezTo>
                      <a:pt x="127" y="54"/>
                      <a:pt x="127" y="54"/>
                      <a:pt x="127" y="54"/>
                    </a:cubicBezTo>
                    <a:cubicBezTo>
                      <a:pt x="128" y="54"/>
                      <a:pt x="128" y="54"/>
                      <a:pt x="128" y="54"/>
                    </a:cubicBezTo>
                    <a:cubicBezTo>
                      <a:pt x="128" y="54"/>
                      <a:pt x="128" y="54"/>
                      <a:pt x="128" y="54"/>
                    </a:cubicBezTo>
                    <a:cubicBezTo>
                      <a:pt x="128" y="54"/>
                      <a:pt x="128" y="54"/>
                      <a:pt x="128" y="54"/>
                    </a:cubicBezTo>
                    <a:cubicBezTo>
                      <a:pt x="128" y="54"/>
                      <a:pt x="128" y="54"/>
                      <a:pt x="128" y="54"/>
                    </a:cubicBezTo>
                    <a:cubicBezTo>
                      <a:pt x="128" y="54"/>
                      <a:pt x="128" y="54"/>
                      <a:pt x="128" y="54"/>
                    </a:cubicBezTo>
                    <a:cubicBezTo>
                      <a:pt x="129" y="54"/>
                      <a:pt x="129" y="54"/>
                      <a:pt x="129" y="54"/>
                    </a:cubicBezTo>
                    <a:cubicBezTo>
                      <a:pt x="129" y="54"/>
                      <a:pt x="129" y="54"/>
                      <a:pt x="129" y="54"/>
                    </a:cubicBezTo>
                    <a:cubicBezTo>
                      <a:pt x="129" y="54"/>
                      <a:pt x="129" y="54"/>
                      <a:pt x="129" y="54"/>
                    </a:cubicBezTo>
                    <a:cubicBezTo>
                      <a:pt x="129" y="54"/>
                      <a:pt x="129" y="54"/>
                      <a:pt x="129" y="54"/>
                    </a:cubicBezTo>
                    <a:cubicBezTo>
                      <a:pt x="129" y="54"/>
                      <a:pt x="129" y="54"/>
                      <a:pt x="129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8" y="54"/>
                      <a:pt x="138" y="54"/>
                      <a:pt x="138" y="54"/>
                    </a:cubicBezTo>
                    <a:close/>
                    <a:moveTo>
                      <a:pt x="138" y="155"/>
                    </a:moveTo>
                    <a:cubicBezTo>
                      <a:pt x="138" y="221"/>
                      <a:pt x="138" y="221"/>
                      <a:pt x="138" y="221"/>
                    </a:cubicBezTo>
                    <a:cubicBezTo>
                      <a:pt x="130" y="221"/>
                      <a:pt x="130" y="221"/>
                      <a:pt x="130" y="221"/>
                    </a:cubicBezTo>
                    <a:cubicBezTo>
                      <a:pt x="129" y="221"/>
                      <a:pt x="129" y="221"/>
                      <a:pt x="129" y="221"/>
                    </a:cubicBezTo>
                    <a:cubicBezTo>
                      <a:pt x="129" y="221"/>
                      <a:pt x="129" y="221"/>
                      <a:pt x="129" y="221"/>
                    </a:cubicBezTo>
                    <a:cubicBezTo>
                      <a:pt x="129" y="221"/>
                      <a:pt x="129" y="221"/>
                      <a:pt x="129" y="221"/>
                    </a:cubicBezTo>
                    <a:cubicBezTo>
                      <a:pt x="129" y="221"/>
                      <a:pt x="129" y="221"/>
                      <a:pt x="129" y="221"/>
                    </a:cubicBezTo>
                    <a:cubicBezTo>
                      <a:pt x="129" y="221"/>
                      <a:pt x="129" y="221"/>
                      <a:pt x="129" y="221"/>
                    </a:cubicBezTo>
                    <a:cubicBezTo>
                      <a:pt x="128" y="221"/>
                      <a:pt x="128" y="221"/>
                      <a:pt x="128" y="221"/>
                    </a:cubicBezTo>
                    <a:cubicBezTo>
                      <a:pt x="128" y="221"/>
                      <a:pt x="128" y="221"/>
                      <a:pt x="128" y="221"/>
                    </a:cubicBezTo>
                    <a:cubicBezTo>
                      <a:pt x="128" y="221"/>
                      <a:pt x="128" y="221"/>
                      <a:pt x="128" y="221"/>
                    </a:cubicBezTo>
                    <a:cubicBezTo>
                      <a:pt x="128" y="221"/>
                      <a:pt x="128" y="221"/>
                      <a:pt x="128" y="221"/>
                    </a:cubicBezTo>
                    <a:cubicBezTo>
                      <a:pt x="128" y="221"/>
                      <a:pt x="128" y="221"/>
                      <a:pt x="128" y="221"/>
                    </a:cubicBezTo>
                    <a:cubicBezTo>
                      <a:pt x="127" y="221"/>
                      <a:pt x="127" y="221"/>
                      <a:pt x="127" y="221"/>
                    </a:cubicBezTo>
                    <a:cubicBezTo>
                      <a:pt x="127" y="221"/>
                      <a:pt x="127" y="221"/>
                      <a:pt x="127" y="221"/>
                    </a:cubicBezTo>
                    <a:cubicBezTo>
                      <a:pt x="127" y="221"/>
                      <a:pt x="127" y="221"/>
                      <a:pt x="127" y="221"/>
                    </a:cubicBezTo>
                    <a:cubicBezTo>
                      <a:pt x="127" y="221"/>
                      <a:pt x="127" y="221"/>
                      <a:pt x="127" y="221"/>
                    </a:cubicBezTo>
                    <a:cubicBezTo>
                      <a:pt x="127" y="221"/>
                      <a:pt x="127" y="221"/>
                      <a:pt x="127" y="221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25" y="221"/>
                      <a:pt x="125" y="221"/>
                      <a:pt x="125" y="221"/>
                    </a:cubicBezTo>
                    <a:cubicBezTo>
                      <a:pt x="125" y="221"/>
                      <a:pt x="125" y="221"/>
                      <a:pt x="125" y="221"/>
                    </a:cubicBezTo>
                    <a:cubicBezTo>
                      <a:pt x="125" y="221"/>
                      <a:pt x="125" y="221"/>
                      <a:pt x="125" y="221"/>
                    </a:cubicBezTo>
                    <a:cubicBezTo>
                      <a:pt x="125" y="221"/>
                      <a:pt x="125" y="221"/>
                      <a:pt x="125" y="221"/>
                    </a:cubicBezTo>
                    <a:cubicBezTo>
                      <a:pt x="125" y="221"/>
                      <a:pt x="125" y="221"/>
                      <a:pt x="125" y="221"/>
                    </a:cubicBezTo>
                    <a:cubicBezTo>
                      <a:pt x="125" y="221"/>
                      <a:pt x="125" y="221"/>
                      <a:pt x="125" y="221"/>
                    </a:cubicBezTo>
                    <a:cubicBezTo>
                      <a:pt x="124" y="221"/>
                      <a:pt x="124" y="221"/>
                      <a:pt x="124" y="221"/>
                    </a:cubicBezTo>
                    <a:cubicBezTo>
                      <a:pt x="124" y="221"/>
                      <a:pt x="124" y="221"/>
                      <a:pt x="124" y="221"/>
                    </a:cubicBezTo>
                    <a:cubicBezTo>
                      <a:pt x="124" y="221"/>
                      <a:pt x="124" y="221"/>
                      <a:pt x="124" y="221"/>
                    </a:cubicBezTo>
                    <a:cubicBezTo>
                      <a:pt x="124" y="221"/>
                      <a:pt x="124" y="221"/>
                      <a:pt x="124" y="221"/>
                    </a:cubicBezTo>
                    <a:cubicBezTo>
                      <a:pt x="124" y="221"/>
                      <a:pt x="124" y="221"/>
                      <a:pt x="124" y="221"/>
                    </a:cubicBezTo>
                    <a:cubicBezTo>
                      <a:pt x="123" y="221"/>
                      <a:pt x="123" y="221"/>
                      <a:pt x="123" y="221"/>
                    </a:cubicBezTo>
                    <a:cubicBezTo>
                      <a:pt x="123" y="221"/>
                      <a:pt x="123" y="221"/>
                      <a:pt x="123" y="221"/>
                    </a:cubicBezTo>
                    <a:cubicBezTo>
                      <a:pt x="123" y="221"/>
                      <a:pt x="123" y="221"/>
                      <a:pt x="123" y="221"/>
                    </a:cubicBezTo>
                    <a:cubicBezTo>
                      <a:pt x="123" y="221"/>
                      <a:pt x="123" y="221"/>
                      <a:pt x="123" y="221"/>
                    </a:cubicBezTo>
                    <a:cubicBezTo>
                      <a:pt x="123" y="221"/>
                      <a:pt x="123" y="221"/>
                      <a:pt x="123" y="221"/>
                    </a:cubicBezTo>
                    <a:cubicBezTo>
                      <a:pt x="122" y="221"/>
                      <a:pt x="122" y="221"/>
                      <a:pt x="122" y="221"/>
                    </a:cubicBezTo>
                    <a:cubicBezTo>
                      <a:pt x="122" y="221"/>
                      <a:pt x="122" y="221"/>
                      <a:pt x="122" y="221"/>
                    </a:cubicBezTo>
                    <a:cubicBezTo>
                      <a:pt x="122" y="205"/>
                      <a:pt x="122" y="205"/>
                      <a:pt x="122" y="205"/>
                    </a:cubicBezTo>
                    <a:cubicBezTo>
                      <a:pt x="123" y="205"/>
                      <a:pt x="123" y="205"/>
                      <a:pt x="123" y="205"/>
                    </a:cubicBezTo>
                    <a:cubicBezTo>
                      <a:pt x="123" y="205"/>
                      <a:pt x="123" y="205"/>
                      <a:pt x="123" y="205"/>
                    </a:cubicBezTo>
                    <a:cubicBezTo>
                      <a:pt x="123" y="205"/>
                      <a:pt x="123" y="205"/>
                      <a:pt x="123" y="205"/>
                    </a:cubicBezTo>
                    <a:cubicBezTo>
                      <a:pt x="123" y="205"/>
                      <a:pt x="123" y="205"/>
                      <a:pt x="123" y="205"/>
                    </a:cubicBezTo>
                    <a:cubicBezTo>
                      <a:pt x="123" y="205"/>
                      <a:pt x="123" y="205"/>
                      <a:pt x="123" y="205"/>
                    </a:cubicBezTo>
                    <a:cubicBezTo>
                      <a:pt x="124" y="205"/>
                      <a:pt x="124" y="205"/>
                      <a:pt x="124" y="205"/>
                    </a:cubicBezTo>
                    <a:cubicBezTo>
                      <a:pt x="124" y="205"/>
                      <a:pt x="124" y="205"/>
                      <a:pt x="124" y="205"/>
                    </a:cubicBezTo>
                    <a:cubicBezTo>
                      <a:pt x="124" y="205"/>
                      <a:pt x="124" y="205"/>
                      <a:pt x="124" y="205"/>
                    </a:cubicBezTo>
                    <a:cubicBezTo>
                      <a:pt x="124" y="205"/>
                      <a:pt x="124" y="205"/>
                      <a:pt x="124" y="205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6" y="205"/>
                      <a:pt x="126" y="205"/>
                      <a:pt x="126" y="205"/>
                    </a:cubicBezTo>
                    <a:cubicBezTo>
                      <a:pt x="126" y="205"/>
                      <a:pt x="126" y="205"/>
                      <a:pt x="126" y="205"/>
                    </a:cubicBezTo>
                    <a:cubicBezTo>
                      <a:pt x="126" y="205"/>
                      <a:pt x="126" y="205"/>
                      <a:pt x="126" y="205"/>
                    </a:cubicBezTo>
                    <a:cubicBezTo>
                      <a:pt x="126" y="205"/>
                      <a:pt x="126" y="205"/>
                      <a:pt x="126" y="205"/>
                    </a:cubicBezTo>
                    <a:cubicBezTo>
                      <a:pt x="127" y="205"/>
                      <a:pt x="127" y="205"/>
                      <a:pt x="127" y="205"/>
                    </a:cubicBezTo>
                    <a:cubicBezTo>
                      <a:pt x="127" y="205"/>
                      <a:pt x="127" y="205"/>
                      <a:pt x="127" y="205"/>
                    </a:cubicBezTo>
                    <a:cubicBezTo>
                      <a:pt x="127" y="205"/>
                      <a:pt x="127" y="205"/>
                      <a:pt x="127" y="205"/>
                    </a:cubicBezTo>
                    <a:cubicBezTo>
                      <a:pt x="127" y="205"/>
                      <a:pt x="127" y="205"/>
                      <a:pt x="127" y="205"/>
                    </a:cubicBezTo>
                    <a:cubicBezTo>
                      <a:pt x="128" y="205"/>
                      <a:pt x="128" y="205"/>
                      <a:pt x="128" y="205"/>
                    </a:cubicBezTo>
                    <a:cubicBezTo>
                      <a:pt x="128" y="205"/>
                      <a:pt x="128" y="205"/>
                      <a:pt x="128" y="205"/>
                    </a:cubicBezTo>
                    <a:cubicBezTo>
                      <a:pt x="128" y="205"/>
                      <a:pt x="128" y="205"/>
                      <a:pt x="128" y="205"/>
                    </a:cubicBezTo>
                    <a:cubicBezTo>
                      <a:pt x="128" y="205"/>
                      <a:pt x="128" y="205"/>
                      <a:pt x="128" y="205"/>
                    </a:cubicBezTo>
                    <a:cubicBezTo>
                      <a:pt x="128" y="205"/>
                      <a:pt x="128" y="205"/>
                      <a:pt x="128" y="205"/>
                    </a:cubicBezTo>
                    <a:cubicBezTo>
                      <a:pt x="129" y="205"/>
                      <a:pt x="129" y="205"/>
                      <a:pt x="129" y="205"/>
                    </a:cubicBezTo>
                    <a:cubicBezTo>
                      <a:pt x="129" y="205"/>
                      <a:pt x="129" y="205"/>
                      <a:pt x="129" y="205"/>
                    </a:cubicBezTo>
                    <a:cubicBezTo>
                      <a:pt x="129" y="205"/>
                      <a:pt x="129" y="205"/>
                      <a:pt x="129" y="205"/>
                    </a:cubicBezTo>
                    <a:cubicBezTo>
                      <a:pt x="129" y="205"/>
                      <a:pt x="129" y="205"/>
                      <a:pt x="129" y="205"/>
                    </a:cubicBezTo>
                    <a:cubicBezTo>
                      <a:pt x="130" y="205"/>
                      <a:pt x="130" y="205"/>
                      <a:pt x="130" y="205"/>
                    </a:cubicBezTo>
                    <a:cubicBezTo>
                      <a:pt x="130" y="194"/>
                      <a:pt x="130" y="182"/>
                      <a:pt x="130" y="170"/>
                    </a:cubicBezTo>
                    <a:cubicBezTo>
                      <a:pt x="129" y="170"/>
                      <a:pt x="129" y="170"/>
                      <a:pt x="129" y="170"/>
                    </a:cubicBezTo>
                    <a:cubicBezTo>
                      <a:pt x="129" y="170"/>
                      <a:pt x="129" y="170"/>
                      <a:pt x="129" y="170"/>
                    </a:cubicBezTo>
                    <a:cubicBezTo>
                      <a:pt x="129" y="170"/>
                      <a:pt x="129" y="170"/>
                      <a:pt x="129" y="170"/>
                    </a:cubicBezTo>
                    <a:cubicBezTo>
                      <a:pt x="129" y="170"/>
                      <a:pt x="129" y="170"/>
                      <a:pt x="129" y="170"/>
                    </a:cubicBezTo>
                    <a:cubicBezTo>
                      <a:pt x="128" y="170"/>
                      <a:pt x="128" y="170"/>
                      <a:pt x="128" y="170"/>
                    </a:cubicBezTo>
                    <a:cubicBezTo>
                      <a:pt x="128" y="170"/>
                      <a:pt x="128" y="170"/>
                      <a:pt x="128" y="170"/>
                    </a:cubicBezTo>
                    <a:cubicBezTo>
                      <a:pt x="128" y="170"/>
                      <a:pt x="128" y="170"/>
                      <a:pt x="128" y="170"/>
                    </a:cubicBezTo>
                    <a:cubicBezTo>
                      <a:pt x="128" y="170"/>
                      <a:pt x="128" y="170"/>
                      <a:pt x="128" y="170"/>
                    </a:cubicBezTo>
                    <a:cubicBezTo>
                      <a:pt x="128" y="170"/>
                      <a:pt x="128" y="170"/>
                      <a:pt x="128" y="170"/>
                    </a:cubicBezTo>
                    <a:cubicBezTo>
                      <a:pt x="127" y="170"/>
                      <a:pt x="127" y="170"/>
                      <a:pt x="127" y="170"/>
                    </a:cubicBezTo>
                    <a:cubicBezTo>
                      <a:pt x="127" y="170"/>
                      <a:pt x="127" y="170"/>
                      <a:pt x="127" y="170"/>
                    </a:cubicBezTo>
                    <a:cubicBezTo>
                      <a:pt x="127" y="170"/>
                      <a:pt x="127" y="170"/>
                      <a:pt x="127" y="170"/>
                    </a:cubicBezTo>
                    <a:cubicBezTo>
                      <a:pt x="127" y="170"/>
                      <a:pt x="127" y="170"/>
                      <a:pt x="127" y="170"/>
                    </a:cubicBezTo>
                    <a:cubicBezTo>
                      <a:pt x="126" y="170"/>
                      <a:pt x="126" y="170"/>
                      <a:pt x="126" y="170"/>
                    </a:cubicBezTo>
                    <a:cubicBezTo>
                      <a:pt x="126" y="170"/>
                      <a:pt x="126" y="170"/>
                      <a:pt x="126" y="170"/>
                    </a:cubicBezTo>
                    <a:cubicBezTo>
                      <a:pt x="126" y="170"/>
                      <a:pt x="126" y="170"/>
                      <a:pt x="126" y="170"/>
                    </a:cubicBezTo>
                    <a:cubicBezTo>
                      <a:pt x="126" y="170"/>
                      <a:pt x="126" y="170"/>
                      <a:pt x="126" y="170"/>
                    </a:cubicBezTo>
                    <a:cubicBezTo>
                      <a:pt x="125" y="170"/>
                      <a:pt x="125" y="170"/>
                      <a:pt x="125" y="170"/>
                    </a:cubicBezTo>
                    <a:cubicBezTo>
                      <a:pt x="125" y="170"/>
                      <a:pt x="125" y="170"/>
                      <a:pt x="125" y="170"/>
                    </a:cubicBezTo>
                    <a:cubicBezTo>
                      <a:pt x="125" y="170"/>
                      <a:pt x="125" y="170"/>
                      <a:pt x="125" y="170"/>
                    </a:cubicBezTo>
                    <a:cubicBezTo>
                      <a:pt x="125" y="170"/>
                      <a:pt x="125" y="170"/>
                      <a:pt x="125" y="170"/>
                    </a:cubicBezTo>
                    <a:cubicBezTo>
                      <a:pt x="125" y="170"/>
                      <a:pt x="125" y="170"/>
                      <a:pt x="125" y="170"/>
                    </a:cubicBezTo>
                    <a:cubicBezTo>
                      <a:pt x="124" y="170"/>
                      <a:pt x="124" y="170"/>
                      <a:pt x="124" y="170"/>
                    </a:cubicBezTo>
                    <a:cubicBezTo>
                      <a:pt x="124" y="170"/>
                      <a:pt x="124" y="170"/>
                      <a:pt x="124" y="170"/>
                    </a:cubicBezTo>
                    <a:cubicBezTo>
                      <a:pt x="124" y="170"/>
                      <a:pt x="124" y="170"/>
                      <a:pt x="124" y="170"/>
                    </a:cubicBezTo>
                    <a:cubicBezTo>
                      <a:pt x="124" y="170"/>
                      <a:pt x="124" y="170"/>
                      <a:pt x="124" y="170"/>
                    </a:cubicBezTo>
                    <a:cubicBezTo>
                      <a:pt x="123" y="170"/>
                      <a:pt x="123" y="170"/>
                      <a:pt x="123" y="170"/>
                    </a:cubicBezTo>
                    <a:cubicBezTo>
                      <a:pt x="123" y="170"/>
                      <a:pt x="123" y="170"/>
                      <a:pt x="123" y="170"/>
                    </a:cubicBezTo>
                    <a:cubicBezTo>
                      <a:pt x="123" y="170"/>
                      <a:pt x="123" y="170"/>
                      <a:pt x="123" y="170"/>
                    </a:cubicBezTo>
                    <a:cubicBezTo>
                      <a:pt x="123" y="170"/>
                      <a:pt x="123" y="170"/>
                      <a:pt x="123" y="170"/>
                    </a:cubicBezTo>
                    <a:cubicBezTo>
                      <a:pt x="123" y="170"/>
                      <a:pt x="123" y="170"/>
                      <a:pt x="123" y="170"/>
                    </a:cubicBezTo>
                    <a:cubicBezTo>
                      <a:pt x="122" y="170"/>
                      <a:pt x="122" y="170"/>
                      <a:pt x="122" y="170"/>
                    </a:cubicBezTo>
                    <a:cubicBezTo>
                      <a:pt x="122" y="155"/>
                      <a:pt x="122" y="155"/>
                      <a:pt x="122" y="155"/>
                    </a:cubicBezTo>
                    <a:cubicBezTo>
                      <a:pt x="123" y="155"/>
                      <a:pt x="123" y="155"/>
                      <a:pt x="123" y="155"/>
                    </a:cubicBezTo>
                    <a:cubicBezTo>
                      <a:pt x="123" y="155"/>
                      <a:pt x="123" y="155"/>
                      <a:pt x="123" y="155"/>
                    </a:cubicBezTo>
                    <a:cubicBezTo>
                      <a:pt x="123" y="155"/>
                      <a:pt x="123" y="155"/>
                      <a:pt x="123" y="155"/>
                    </a:cubicBezTo>
                    <a:cubicBezTo>
                      <a:pt x="123" y="155"/>
                      <a:pt x="123" y="155"/>
                      <a:pt x="123" y="155"/>
                    </a:cubicBezTo>
                    <a:cubicBezTo>
                      <a:pt x="123" y="155"/>
                      <a:pt x="123" y="155"/>
                      <a:pt x="123" y="155"/>
                    </a:cubicBezTo>
                    <a:cubicBezTo>
                      <a:pt x="123" y="155"/>
                      <a:pt x="123" y="155"/>
                      <a:pt x="123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6" y="155"/>
                      <a:pt x="126" y="155"/>
                      <a:pt x="126" y="155"/>
                    </a:cubicBezTo>
                    <a:cubicBezTo>
                      <a:pt x="126" y="155"/>
                      <a:pt x="126" y="155"/>
                      <a:pt x="126" y="155"/>
                    </a:cubicBezTo>
                    <a:cubicBezTo>
                      <a:pt x="126" y="155"/>
                      <a:pt x="126" y="155"/>
                      <a:pt x="126" y="155"/>
                    </a:cubicBezTo>
                    <a:cubicBezTo>
                      <a:pt x="126" y="155"/>
                      <a:pt x="126" y="155"/>
                      <a:pt x="126" y="155"/>
                    </a:cubicBezTo>
                    <a:cubicBezTo>
                      <a:pt x="126" y="155"/>
                      <a:pt x="126" y="155"/>
                      <a:pt x="126" y="155"/>
                    </a:cubicBezTo>
                    <a:cubicBezTo>
                      <a:pt x="127" y="155"/>
                      <a:pt x="127" y="155"/>
                      <a:pt x="127" y="155"/>
                    </a:cubicBezTo>
                    <a:cubicBezTo>
                      <a:pt x="127" y="155"/>
                      <a:pt x="127" y="155"/>
                      <a:pt x="127" y="155"/>
                    </a:cubicBezTo>
                    <a:cubicBezTo>
                      <a:pt x="127" y="155"/>
                      <a:pt x="127" y="155"/>
                      <a:pt x="127" y="155"/>
                    </a:cubicBezTo>
                    <a:cubicBezTo>
                      <a:pt x="127" y="155"/>
                      <a:pt x="127" y="155"/>
                      <a:pt x="127" y="155"/>
                    </a:cubicBezTo>
                    <a:cubicBezTo>
                      <a:pt x="127" y="155"/>
                      <a:pt x="127" y="155"/>
                      <a:pt x="127" y="155"/>
                    </a:cubicBezTo>
                    <a:cubicBezTo>
                      <a:pt x="127" y="155"/>
                      <a:pt x="127" y="155"/>
                      <a:pt x="127" y="155"/>
                    </a:cubicBezTo>
                    <a:cubicBezTo>
                      <a:pt x="128" y="155"/>
                      <a:pt x="128" y="155"/>
                      <a:pt x="128" y="155"/>
                    </a:cubicBezTo>
                    <a:cubicBezTo>
                      <a:pt x="128" y="155"/>
                      <a:pt x="128" y="155"/>
                      <a:pt x="128" y="155"/>
                    </a:cubicBezTo>
                    <a:cubicBezTo>
                      <a:pt x="128" y="155"/>
                      <a:pt x="128" y="155"/>
                      <a:pt x="128" y="155"/>
                    </a:cubicBezTo>
                    <a:cubicBezTo>
                      <a:pt x="128" y="155"/>
                      <a:pt x="128" y="155"/>
                      <a:pt x="128" y="155"/>
                    </a:cubicBezTo>
                    <a:cubicBezTo>
                      <a:pt x="128" y="155"/>
                      <a:pt x="128" y="155"/>
                      <a:pt x="128" y="155"/>
                    </a:cubicBezTo>
                    <a:cubicBezTo>
                      <a:pt x="128" y="155"/>
                      <a:pt x="128" y="155"/>
                      <a:pt x="128" y="155"/>
                    </a:cubicBezTo>
                    <a:cubicBezTo>
                      <a:pt x="129" y="155"/>
                      <a:pt x="129" y="155"/>
                      <a:pt x="129" y="155"/>
                    </a:cubicBezTo>
                    <a:cubicBezTo>
                      <a:pt x="129" y="155"/>
                      <a:pt x="129" y="155"/>
                      <a:pt x="129" y="155"/>
                    </a:cubicBezTo>
                    <a:cubicBezTo>
                      <a:pt x="129" y="155"/>
                      <a:pt x="129" y="155"/>
                      <a:pt x="129" y="155"/>
                    </a:cubicBezTo>
                    <a:cubicBezTo>
                      <a:pt x="129" y="155"/>
                      <a:pt x="129" y="155"/>
                      <a:pt x="129" y="155"/>
                    </a:cubicBezTo>
                    <a:cubicBezTo>
                      <a:pt x="129" y="155"/>
                      <a:pt x="129" y="155"/>
                      <a:pt x="129" y="155"/>
                    </a:cubicBezTo>
                    <a:cubicBezTo>
                      <a:pt x="130" y="155"/>
                      <a:pt x="130" y="155"/>
                      <a:pt x="130" y="155"/>
                    </a:cubicBezTo>
                    <a:cubicBezTo>
                      <a:pt x="138" y="155"/>
                      <a:pt x="138" y="155"/>
                      <a:pt x="138" y="155"/>
                    </a:cubicBezTo>
                    <a:close/>
                    <a:moveTo>
                      <a:pt x="138" y="256"/>
                    </a:moveTo>
                    <a:cubicBezTo>
                      <a:pt x="138" y="321"/>
                      <a:pt x="138" y="321"/>
                      <a:pt x="138" y="321"/>
                    </a:cubicBezTo>
                    <a:cubicBezTo>
                      <a:pt x="130" y="321"/>
                      <a:pt x="130" y="321"/>
                      <a:pt x="130" y="321"/>
                    </a:cubicBezTo>
                    <a:cubicBezTo>
                      <a:pt x="129" y="321"/>
                      <a:pt x="129" y="321"/>
                      <a:pt x="129" y="321"/>
                    </a:cubicBezTo>
                    <a:cubicBezTo>
                      <a:pt x="129" y="321"/>
                      <a:pt x="129" y="321"/>
                      <a:pt x="129" y="321"/>
                    </a:cubicBezTo>
                    <a:cubicBezTo>
                      <a:pt x="129" y="321"/>
                      <a:pt x="129" y="321"/>
                      <a:pt x="129" y="321"/>
                    </a:cubicBezTo>
                    <a:cubicBezTo>
                      <a:pt x="129" y="321"/>
                      <a:pt x="129" y="321"/>
                      <a:pt x="129" y="321"/>
                    </a:cubicBezTo>
                    <a:cubicBezTo>
                      <a:pt x="129" y="321"/>
                      <a:pt x="129" y="321"/>
                      <a:pt x="129" y="321"/>
                    </a:cubicBezTo>
                    <a:cubicBezTo>
                      <a:pt x="128" y="321"/>
                      <a:pt x="128" y="321"/>
                      <a:pt x="128" y="321"/>
                    </a:cubicBezTo>
                    <a:cubicBezTo>
                      <a:pt x="128" y="321"/>
                      <a:pt x="128" y="321"/>
                      <a:pt x="128" y="321"/>
                    </a:cubicBezTo>
                    <a:cubicBezTo>
                      <a:pt x="128" y="321"/>
                      <a:pt x="128" y="321"/>
                      <a:pt x="128" y="321"/>
                    </a:cubicBezTo>
                    <a:cubicBezTo>
                      <a:pt x="128" y="321"/>
                      <a:pt x="128" y="321"/>
                      <a:pt x="128" y="321"/>
                    </a:cubicBezTo>
                    <a:cubicBezTo>
                      <a:pt x="128" y="321"/>
                      <a:pt x="128" y="321"/>
                      <a:pt x="128" y="321"/>
                    </a:cubicBezTo>
                    <a:cubicBezTo>
                      <a:pt x="128" y="321"/>
                      <a:pt x="128" y="321"/>
                      <a:pt x="128" y="321"/>
                    </a:cubicBezTo>
                    <a:cubicBezTo>
                      <a:pt x="127" y="321"/>
                      <a:pt x="127" y="321"/>
                      <a:pt x="127" y="321"/>
                    </a:cubicBezTo>
                    <a:cubicBezTo>
                      <a:pt x="127" y="321"/>
                      <a:pt x="127" y="321"/>
                      <a:pt x="127" y="321"/>
                    </a:cubicBezTo>
                    <a:cubicBezTo>
                      <a:pt x="127" y="321"/>
                      <a:pt x="127" y="321"/>
                      <a:pt x="127" y="321"/>
                    </a:cubicBezTo>
                    <a:cubicBezTo>
                      <a:pt x="127" y="321"/>
                      <a:pt x="127" y="321"/>
                      <a:pt x="127" y="321"/>
                    </a:cubicBezTo>
                    <a:cubicBezTo>
                      <a:pt x="127" y="321"/>
                      <a:pt x="127" y="321"/>
                      <a:pt x="127" y="321"/>
                    </a:cubicBezTo>
                    <a:cubicBezTo>
                      <a:pt x="127" y="321"/>
                      <a:pt x="127" y="321"/>
                      <a:pt x="127" y="321"/>
                    </a:cubicBezTo>
                    <a:cubicBezTo>
                      <a:pt x="126" y="321"/>
                      <a:pt x="126" y="321"/>
                      <a:pt x="126" y="321"/>
                    </a:cubicBezTo>
                    <a:cubicBezTo>
                      <a:pt x="126" y="321"/>
                      <a:pt x="126" y="321"/>
                      <a:pt x="126" y="321"/>
                    </a:cubicBezTo>
                    <a:cubicBezTo>
                      <a:pt x="126" y="321"/>
                      <a:pt x="126" y="321"/>
                      <a:pt x="126" y="321"/>
                    </a:cubicBezTo>
                    <a:cubicBezTo>
                      <a:pt x="126" y="321"/>
                      <a:pt x="126" y="321"/>
                      <a:pt x="126" y="321"/>
                    </a:cubicBezTo>
                    <a:cubicBezTo>
                      <a:pt x="126" y="321"/>
                      <a:pt x="126" y="321"/>
                      <a:pt x="126" y="321"/>
                    </a:cubicBezTo>
                    <a:cubicBezTo>
                      <a:pt x="125" y="321"/>
                      <a:pt x="125" y="321"/>
                      <a:pt x="125" y="321"/>
                    </a:cubicBezTo>
                    <a:cubicBezTo>
                      <a:pt x="125" y="321"/>
                      <a:pt x="125" y="321"/>
                      <a:pt x="125" y="321"/>
                    </a:cubicBezTo>
                    <a:cubicBezTo>
                      <a:pt x="125" y="321"/>
                      <a:pt x="125" y="321"/>
                      <a:pt x="125" y="321"/>
                    </a:cubicBezTo>
                    <a:cubicBezTo>
                      <a:pt x="125" y="321"/>
                      <a:pt x="125" y="321"/>
                      <a:pt x="125" y="321"/>
                    </a:cubicBezTo>
                    <a:cubicBezTo>
                      <a:pt x="125" y="321"/>
                      <a:pt x="125" y="321"/>
                      <a:pt x="125" y="321"/>
                    </a:cubicBezTo>
                    <a:cubicBezTo>
                      <a:pt x="125" y="321"/>
                      <a:pt x="125" y="321"/>
                      <a:pt x="125" y="321"/>
                    </a:cubicBezTo>
                    <a:cubicBezTo>
                      <a:pt x="125" y="321"/>
                      <a:pt x="125" y="321"/>
                      <a:pt x="125" y="321"/>
                    </a:cubicBezTo>
                    <a:cubicBezTo>
                      <a:pt x="124" y="321"/>
                      <a:pt x="124" y="321"/>
                      <a:pt x="124" y="321"/>
                    </a:cubicBezTo>
                    <a:cubicBezTo>
                      <a:pt x="124" y="321"/>
                      <a:pt x="124" y="321"/>
                      <a:pt x="124" y="321"/>
                    </a:cubicBezTo>
                    <a:cubicBezTo>
                      <a:pt x="124" y="321"/>
                      <a:pt x="124" y="321"/>
                      <a:pt x="124" y="321"/>
                    </a:cubicBezTo>
                    <a:cubicBezTo>
                      <a:pt x="124" y="321"/>
                      <a:pt x="124" y="321"/>
                      <a:pt x="124" y="321"/>
                    </a:cubicBezTo>
                    <a:cubicBezTo>
                      <a:pt x="124" y="321"/>
                      <a:pt x="124" y="321"/>
                      <a:pt x="124" y="321"/>
                    </a:cubicBezTo>
                    <a:cubicBezTo>
                      <a:pt x="123" y="321"/>
                      <a:pt x="123" y="321"/>
                      <a:pt x="123" y="321"/>
                    </a:cubicBezTo>
                    <a:cubicBezTo>
                      <a:pt x="123" y="321"/>
                      <a:pt x="123" y="321"/>
                      <a:pt x="123" y="321"/>
                    </a:cubicBezTo>
                    <a:cubicBezTo>
                      <a:pt x="123" y="321"/>
                      <a:pt x="123" y="321"/>
                      <a:pt x="123" y="321"/>
                    </a:cubicBezTo>
                    <a:cubicBezTo>
                      <a:pt x="123" y="321"/>
                      <a:pt x="123" y="321"/>
                      <a:pt x="123" y="321"/>
                    </a:cubicBezTo>
                    <a:cubicBezTo>
                      <a:pt x="123" y="321"/>
                      <a:pt x="123" y="321"/>
                      <a:pt x="123" y="321"/>
                    </a:cubicBezTo>
                    <a:cubicBezTo>
                      <a:pt x="123" y="321"/>
                      <a:pt x="123" y="321"/>
                      <a:pt x="123" y="321"/>
                    </a:cubicBezTo>
                    <a:cubicBezTo>
                      <a:pt x="122" y="321"/>
                      <a:pt x="122" y="321"/>
                      <a:pt x="122" y="321"/>
                    </a:cubicBezTo>
                    <a:cubicBezTo>
                      <a:pt x="122" y="306"/>
                      <a:pt x="122" y="306"/>
                      <a:pt x="122" y="306"/>
                    </a:cubicBezTo>
                    <a:cubicBezTo>
                      <a:pt x="130" y="306"/>
                      <a:pt x="130" y="306"/>
                      <a:pt x="130" y="306"/>
                    </a:cubicBezTo>
                    <a:cubicBezTo>
                      <a:pt x="130" y="294"/>
                      <a:pt x="130" y="283"/>
                      <a:pt x="130" y="271"/>
                    </a:cubicBezTo>
                    <a:cubicBezTo>
                      <a:pt x="122" y="271"/>
                      <a:pt x="122" y="271"/>
                      <a:pt x="122" y="271"/>
                    </a:cubicBezTo>
                    <a:cubicBezTo>
                      <a:pt x="122" y="256"/>
                      <a:pt x="122" y="256"/>
                      <a:pt x="122" y="256"/>
                    </a:cubicBezTo>
                    <a:cubicBezTo>
                      <a:pt x="122" y="256"/>
                      <a:pt x="122" y="256"/>
                      <a:pt x="122" y="256"/>
                    </a:cubicBezTo>
                    <a:cubicBezTo>
                      <a:pt x="123" y="256"/>
                      <a:pt x="123" y="256"/>
                      <a:pt x="123" y="256"/>
                    </a:cubicBezTo>
                    <a:cubicBezTo>
                      <a:pt x="123" y="256"/>
                      <a:pt x="123" y="256"/>
                      <a:pt x="123" y="256"/>
                    </a:cubicBezTo>
                    <a:cubicBezTo>
                      <a:pt x="123" y="256"/>
                      <a:pt x="123" y="256"/>
                      <a:pt x="123" y="256"/>
                    </a:cubicBezTo>
                    <a:cubicBezTo>
                      <a:pt x="123" y="256"/>
                      <a:pt x="123" y="256"/>
                      <a:pt x="123" y="256"/>
                    </a:cubicBezTo>
                    <a:cubicBezTo>
                      <a:pt x="123" y="256"/>
                      <a:pt x="123" y="256"/>
                      <a:pt x="123" y="256"/>
                    </a:cubicBezTo>
                    <a:cubicBezTo>
                      <a:pt x="124" y="256"/>
                      <a:pt x="124" y="256"/>
                      <a:pt x="124" y="256"/>
                    </a:cubicBezTo>
                    <a:cubicBezTo>
                      <a:pt x="124" y="256"/>
                      <a:pt x="124" y="256"/>
                      <a:pt x="124" y="256"/>
                    </a:cubicBezTo>
                    <a:cubicBezTo>
                      <a:pt x="124" y="256"/>
                      <a:pt x="124" y="256"/>
                      <a:pt x="124" y="256"/>
                    </a:cubicBezTo>
                    <a:cubicBezTo>
                      <a:pt x="124" y="256"/>
                      <a:pt x="124" y="256"/>
                      <a:pt x="124" y="256"/>
                    </a:cubicBezTo>
                    <a:cubicBezTo>
                      <a:pt x="124" y="256"/>
                      <a:pt x="124" y="256"/>
                      <a:pt x="124" y="256"/>
                    </a:cubicBezTo>
                    <a:cubicBezTo>
                      <a:pt x="125" y="256"/>
                      <a:pt x="125" y="256"/>
                      <a:pt x="125" y="256"/>
                    </a:cubicBezTo>
                    <a:cubicBezTo>
                      <a:pt x="125" y="256"/>
                      <a:pt x="125" y="256"/>
                      <a:pt x="125" y="256"/>
                    </a:cubicBezTo>
                    <a:cubicBezTo>
                      <a:pt x="125" y="256"/>
                      <a:pt x="125" y="256"/>
                      <a:pt x="125" y="256"/>
                    </a:cubicBezTo>
                    <a:cubicBezTo>
                      <a:pt x="125" y="256"/>
                      <a:pt x="125" y="256"/>
                      <a:pt x="125" y="256"/>
                    </a:cubicBezTo>
                    <a:cubicBezTo>
                      <a:pt x="125" y="256"/>
                      <a:pt x="125" y="256"/>
                      <a:pt x="125" y="256"/>
                    </a:cubicBezTo>
                    <a:cubicBezTo>
                      <a:pt x="125" y="256"/>
                      <a:pt x="125" y="256"/>
                      <a:pt x="125" y="256"/>
                    </a:cubicBezTo>
                    <a:cubicBezTo>
                      <a:pt x="126" y="256"/>
                      <a:pt x="126" y="256"/>
                      <a:pt x="126" y="256"/>
                    </a:cubicBezTo>
                    <a:cubicBezTo>
                      <a:pt x="126" y="256"/>
                      <a:pt x="126" y="256"/>
                      <a:pt x="126" y="256"/>
                    </a:cubicBezTo>
                    <a:cubicBezTo>
                      <a:pt x="126" y="256"/>
                      <a:pt x="126" y="256"/>
                      <a:pt x="126" y="256"/>
                    </a:cubicBezTo>
                    <a:cubicBezTo>
                      <a:pt x="126" y="256"/>
                      <a:pt x="126" y="256"/>
                      <a:pt x="126" y="256"/>
                    </a:cubicBezTo>
                    <a:cubicBezTo>
                      <a:pt x="126" y="256"/>
                      <a:pt x="126" y="256"/>
                      <a:pt x="126" y="256"/>
                    </a:cubicBezTo>
                    <a:cubicBezTo>
                      <a:pt x="127" y="256"/>
                      <a:pt x="127" y="256"/>
                      <a:pt x="127" y="256"/>
                    </a:cubicBezTo>
                    <a:cubicBezTo>
                      <a:pt x="127" y="256"/>
                      <a:pt x="127" y="256"/>
                      <a:pt x="127" y="256"/>
                    </a:cubicBezTo>
                    <a:cubicBezTo>
                      <a:pt x="127" y="256"/>
                      <a:pt x="127" y="256"/>
                      <a:pt x="127" y="256"/>
                    </a:cubicBezTo>
                    <a:cubicBezTo>
                      <a:pt x="127" y="256"/>
                      <a:pt x="127" y="256"/>
                      <a:pt x="127" y="256"/>
                    </a:cubicBezTo>
                    <a:cubicBezTo>
                      <a:pt x="127" y="256"/>
                      <a:pt x="127" y="256"/>
                      <a:pt x="127" y="256"/>
                    </a:cubicBezTo>
                    <a:cubicBezTo>
                      <a:pt x="128" y="256"/>
                      <a:pt x="128" y="256"/>
                      <a:pt x="128" y="256"/>
                    </a:cubicBezTo>
                    <a:cubicBezTo>
                      <a:pt x="128" y="256"/>
                      <a:pt x="128" y="256"/>
                      <a:pt x="128" y="256"/>
                    </a:cubicBezTo>
                    <a:cubicBezTo>
                      <a:pt x="128" y="256"/>
                      <a:pt x="128" y="256"/>
                      <a:pt x="128" y="256"/>
                    </a:cubicBezTo>
                    <a:cubicBezTo>
                      <a:pt x="128" y="256"/>
                      <a:pt x="128" y="256"/>
                      <a:pt x="128" y="256"/>
                    </a:cubicBezTo>
                    <a:cubicBezTo>
                      <a:pt x="128" y="256"/>
                      <a:pt x="128" y="256"/>
                      <a:pt x="128" y="256"/>
                    </a:cubicBezTo>
                    <a:cubicBezTo>
                      <a:pt x="129" y="256"/>
                      <a:pt x="129" y="256"/>
                      <a:pt x="129" y="256"/>
                    </a:cubicBezTo>
                    <a:cubicBezTo>
                      <a:pt x="129" y="256"/>
                      <a:pt x="129" y="256"/>
                      <a:pt x="129" y="256"/>
                    </a:cubicBezTo>
                    <a:cubicBezTo>
                      <a:pt x="129" y="256"/>
                      <a:pt x="129" y="256"/>
                      <a:pt x="129" y="256"/>
                    </a:cubicBezTo>
                    <a:cubicBezTo>
                      <a:pt x="129" y="256"/>
                      <a:pt x="129" y="256"/>
                      <a:pt x="129" y="256"/>
                    </a:cubicBezTo>
                    <a:cubicBezTo>
                      <a:pt x="129" y="256"/>
                      <a:pt x="129" y="256"/>
                      <a:pt x="129" y="256"/>
                    </a:cubicBezTo>
                    <a:cubicBezTo>
                      <a:pt x="130" y="256"/>
                      <a:pt x="130" y="256"/>
                      <a:pt x="130" y="256"/>
                    </a:cubicBezTo>
                    <a:cubicBezTo>
                      <a:pt x="138" y="256"/>
                      <a:pt x="138" y="256"/>
                      <a:pt x="138" y="256"/>
                    </a:cubicBezTo>
                    <a:close/>
                    <a:moveTo>
                      <a:pt x="138" y="356"/>
                    </a:moveTo>
                    <a:cubicBezTo>
                      <a:pt x="138" y="422"/>
                      <a:pt x="138" y="422"/>
                      <a:pt x="138" y="422"/>
                    </a:cubicBezTo>
                    <a:cubicBezTo>
                      <a:pt x="130" y="422"/>
                      <a:pt x="130" y="422"/>
                      <a:pt x="130" y="422"/>
                    </a:cubicBezTo>
                    <a:cubicBezTo>
                      <a:pt x="122" y="422"/>
                      <a:pt x="122" y="422"/>
                      <a:pt x="122" y="422"/>
                    </a:cubicBezTo>
                    <a:cubicBezTo>
                      <a:pt x="122" y="407"/>
                      <a:pt x="122" y="407"/>
                      <a:pt x="122" y="407"/>
                    </a:cubicBezTo>
                    <a:cubicBezTo>
                      <a:pt x="130" y="407"/>
                      <a:pt x="130" y="407"/>
                      <a:pt x="130" y="407"/>
                    </a:cubicBezTo>
                    <a:cubicBezTo>
                      <a:pt x="130" y="395"/>
                      <a:pt x="130" y="383"/>
                      <a:pt x="130" y="372"/>
                    </a:cubicBezTo>
                    <a:cubicBezTo>
                      <a:pt x="122" y="372"/>
                      <a:pt x="122" y="372"/>
                      <a:pt x="122" y="372"/>
                    </a:cubicBezTo>
                    <a:cubicBezTo>
                      <a:pt x="122" y="356"/>
                      <a:pt x="122" y="356"/>
                      <a:pt x="122" y="356"/>
                    </a:cubicBezTo>
                    <a:cubicBezTo>
                      <a:pt x="123" y="356"/>
                      <a:pt x="123" y="356"/>
                      <a:pt x="123" y="356"/>
                    </a:cubicBezTo>
                    <a:cubicBezTo>
                      <a:pt x="123" y="356"/>
                      <a:pt x="123" y="356"/>
                      <a:pt x="123" y="356"/>
                    </a:cubicBezTo>
                    <a:cubicBezTo>
                      <a:pt x="123" y="356"/>
                      <a:pt x="123" y="356"/>
                      <a:pt x="123" y="356"/>
                    </a:cubicBezTo>
                    <a:cubicBezTo>
                      <a:pt x="123" y="356"/>
                      <a:pt x="123" y="356"/>
                      <a:pt x="123" y="356"/>
                    </a:cubicBezTo>
                    <a:cubicBezTo>
                      <a:pt x="123" y="356"/>
                      <a:pt x="123" y="356"/>
                      <a:pt x="123" y="356"/>
                    </a:cubicBezTo>
                    <a:cubicBezTo>
                      <a:pt x="123" y="356"/>
                      <a:pt x="123" y="356"/>
                      <a:pt x="123" y="356"/>
                    </a:cubicBezTo>
                    <a:cubicBezTo>
                      <a:pt x="124" y="356"/>
                      <a:pt x="124" y="356"/>
                      <a:pt x="124" y="356"/>
                    </a:cubicBezTo>
                    <a:cubicBezTo>
                      <a:pt x="124" y="356"/>
                      <a:pt x="124" y="356"/>
                      <a:pt x="124" y="356"/>
                    </a:cubicBezTo>
                    <a:cubicBezTo>
                      <a:pt x="124" y="356"/>
                      <a:pt x="124" y="356"/>
                      <a:pt x="124" y="356"/>
                    </a:cubicBezTo>
                    <a:cubicBezTo>
                      <a:pt x="124" y="356"/>
                      <a:pt x="124" y="356"/>
                      <a:pt x="124" y="356"/>
                    </a:cubicBezTo>
                    <a:cubicBezTo>
                      <a:pt x="124" y="356"/>
                      <a:pt x="124" y="356"/>
                      <a:pt x="124" y="356"/>
                    </a:cubicBezTo>
                    <a:cubicBezTo>
                      <a:pt x="125" y="356"/>
                      <a:pt x="125" y="356"/>
                      <a:pt x="125" y="356"/>
                    </a:cubicBezTo>
                    <a:cubicBezTo>
                      <a:pt x="125" y="356"/>
                      <a:pt x="125" y="356"/>
                      <a:pt x="125" y="356"/>
                    </a:cubicBezTo>
                    <a:cubicBezTo>
                      <a:pt x="125" y="356"/>
                      <a:pt x="125" y="356"/>
                      <a:pt x="125" y="356"/>
                    </a:cubicBezTo>
                    <a:cubicBezTo>
                      <a:pt x="125" y="356"/>
                      <a:pt x="125" y="356"/>
                      <a:pt x="125" y="356"/>
                    </a:cubicBezTo>
                    <a:cubicBezTo>
                      <a:pt x="125" y="356"/>
                      <a:pt x="125" y="356"/>
                      <a:pt x="125" y="356"/>
                    </a:cubicBezTo>
                    <a:cubicBezTo>
                      <a:pt x="125" y="356"/>
                      <a:pt x="125" y="356"/>
                      <a:pt x="125" y="356"/>
                    </a:cubicBezTo>
                    <a:cubicBezTo>
                      <a:pt x="125" y="356"/>
                      <a:pt x="125" y="356"/>
                      <a:pt x="125" y="356"/>
                    </a:cubicBezTo>
                    <a:cubicBezTo>
                      <a:pt x="126" y="356"/>
                      <a:pt x="126" y="356"/>
                      <a:pt x="126" y="356"/>
                    </a:cubicBezTo>
                    <a:cubicBezTo>
                      <a:pt x="126" y="356"/>
                      <a:pt x="126" y="356"/>
                      <a:pt x="126" y="356"/>
                    </a:cubicBezTo>
                    <a:cubicBezTo>
                      <a:pt x="126" y="356"/>
                      <a:pt x="126" y="356"/>
                      <a:pt x="126" y="356"/>
                    </a:cubicBezTo>
                    <a:cubicBezTo>
                      <a:pt x="126" y="356"/>
                      <a:pt x="126" y="356"/>
                      <a:pt x="126" y="356"/>
                    </a:cubicBezTo>
                    <a:cubicBezTo>
                      <a:pt x="126" y="356"/>
                      <a:pt x="126" y="356"/>
                      <a:pt x="126" y="356"/>
                    </a:cubicBezTo>
                    <a:cubicBezTo>
                      <a:pt x="127" y="356"/>
                      <a:pt x="127" y="356"/>
                      <a:pt x="127" y="356"/>
                    </a:cubicBezTo>
                    <a:cubicBezTo>
                      <a:pt x="127" y="356"/>
                      <a:pt x="127" y="356"/>
                      <a:pt x="127" y="356"/>
                    </a:cubicBezTo>
                    <a:cubicBezTo>
                      <a:pt x="127" y="356"/>
                      <a:pt x="127" y="356"/>
                      <a:pt x="127" y="356"/>
                    </a:cubicBezTo>
                    <a:cubicBezTo>
                      <a:pt x="127" y="356"/>
                      <a:pt x="127" y="356"/>
                      <a:pt x="127" y="356"/>
                    </a:cubicBezTo>
                    <a:cubicBezTo>
                      <a:pt x="127" y="356"/>
                      <a:pt x="127" y="356"/>
                      <a:pt x="127" y="356"/>
                    </a:cubicBezTo>
                    <a:cubicBezTo>
                      <a:pt x="127" y="356"/>
                      <a:pt x="127" y="356"/>
                      <a:pt x="127" y="356"/>
                    </a:cubicBez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29" y="356"/>
                      <a:pt x="129" y="356"/>
                      <a:pt x="129" y="356"/>
                    </a:cubicBezTo>
                    <a:cubicBezTo>
                      <a:pt x="129" y="356"/>
                      <a:pt x="129" y="356"/>
                      <a:pt x="129" y="356"/>
                    </a:cubicBezTo>
                    <a:cubicBezTo>
                      <a:pt x="129" y="356"/>
                      <a:pt x="129" y="356"/>
                      <a:pt x="129" y="356"/>
                    </a:cubicBezTo>
                    <a:cubicBezTo>
                      <a:pt x="129" y="356"/>
                      <a:pt x="129" y="356"/>
                      <a:pt x="129" y="356"/>
                    </a:cubicBezTo>
                    <a:cubicBezTo>
                      <a:pt x="129" y="356"/>
                      <a:pt x="129" y="356"/>
                      <a:pt x="129" y="356"/>
                    </a:cubicBezTo>
                    <a:cubicBezTo>
                      <a:pt x="130" y="356"/>
                      <a:pt x="130" y="356"/>
                      <a:pt x="130" y="356"/>
                    </a:cubicBezTo>
                    <a:lnTo>
                      <a:pt x="138" y="356"/>
                    </a:lnTo>
                    <a:close/>
                    <a:moveTo>
                      <a:pt x="107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19" y="19"/>
                      <a:pt x="119" y="19"/>
                      <a:pt x="119" y="19"/>
                    </a:cubicBezTo>
                    <a:cubicBezTo>
                      <a:pt x="119" y="19"/>
                      <a:pt x="119" y="19"/>
                      <a:pt x="119" y="19"/>
                    </a:cubicBezTo>
                    <a:cubicBezTo>
                      <a:pt x="119" y="19"/>
                      <a:pt x="119" y="19"/>
                      <a:pt x="119" y="19"/>
                    </a:cubicBezTo>
                    <a:cubicBezTo>
                      <a:pt x="119" y="19"/>
                      <a:pt x="119" y="19"/>
                      <a:pt x="119" y="19"/>
                    </a:cubicBezTo>
                    <a:cubicBezTo>
                      <a:pt x="119" y="19"/>
                      <a:pt x="119" y="19"/>
                      <a:pt x="119" y="19"/>
                    </a:cubicBezTo>
                    <a:cubicBezTo>
                      <a:pt x="119" y="19"/>
                      <a:pt x="119" y="19"/>
                      <a:pt x="119" y="1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7" y="19"/>
                      <a:pt x="117" y="19"/>
                      <a:pt x="117" y="19"/>
                    </a:cubicBezTo>
                    <a:cubicBezTo>
                      <a:pt x="117" y="19"/>
                      <a:pt x="117" y="19"/>
                      <a:pt x="117" y="19"/>
                    </a:cubicBezTo>
                    <a:cubicBezTo>
                      <a:pt x="117" y="19"/>
                      <a:pt x="117" y="19"/>
                      <a:pt x="117" y="19"/>
                    </a:cubicBezTo>
                    <a:cubicBezTo>
                      <a:pt x="117" y="19"/>
                      <a:pt x="117" y="19"/>
                      <a:pt x="117" y="19"/>
                    </a:cubicBezTo>
                    <a:cubicBezTo>
                      <a:pt x="117" y="19"/>
                      <a:pt x="117" y="19"/>
                      <a:pt x="117" y="19"/>
                    </a:cubicBezTo>
                    <a:cubicBezTo>
                      <a:pt x="116" y="19"/>
                      <a:pt x="116" y="19"/>
                      <a:pt x="116" y="19"/>
                    </a:cubicBezTo>
                    <a:cubicBezTo>
                      <a:pt x="116" y="19"/>
                      <a:pt x="116" y="19"/>
                      <a:pt x="116" y="19"/>
                    </a:cubicBezTo>
                    <a:cubicBezTo>
                      <a:pt x="116" y="19"/>
                      <a:pt x="116" y="19"/>
                      <a:pt x="116" y="19"/>
                    </a:cubicBezTo>
                    <a:cubicBezTo>
                      <a:pt x="116" y="19"/>
                      <a:pt x="116" y="19"/>
                      <a:pt x="116" y="19"/>
                    </a:cubicBezTo>
                    <a:cubicBezTo>
                      <a:pt x="116" y="19"/>
                      <a:pt x="116" y="19"/>
                      <a:pt x="116" y="19"/>
                    </a:cubicBezTo>
                    <a:cubicBezTo>
                      <a:pt x="115" y="19"/>
                      <a:pt x="115" y="19"/>
                      <a:pt x="115" y="19"/>
                    </a:cubicBezTo>
                    <a:cubicBezTo>
                      <a:pt x="115" y="19"/>
                      <a:pt x="115" y="19"/>
                      <a:pt x="115" y="19"/>
                    </a:cubicBezTo>
                    <a:cubicBezTo>
                      <a:pt x="107" y="19"/>
                      <a:pt x="107" y="19"/>
                      <a:pt x="107" y="19"/>
                    </a:cubicBezTo>
                    <a:cubicBezTo>
                      <a:pt x="107" y="0"/>
                      <a:pt x="107" y="0"/>
                      <a:pt x="107" y="0"/>
                    </a:cubicBezTo>
                    <a:close/>
                    <a:moveTo>
                      <a:pt x="122" y="479"/>
                    </a:moveTo>
                    <a:cubicBezTo>
                      <a:pt x="107" y="479"/>
                      <a:pt x="107" y="479"/>
                      <a:pt x="107" y="479"/>
                    </a:cubicBezTo>
                    <a:cubicBezTo>
                      <a:pt x="107" y="457"/>
                      <a:pt x="107" y="457"/>
                      <a:pt x="107" y="457"/>
                    </a:cubicBezTo>
                    <a:cubicBezTo>
                      <a:pt x="115" y="457"/>
                      <a:pt x="115" y="457"/>
                      <a:pt x="115" y="457"/>
                    </a:cubicBezTo>
                    <a:cubicBezTo>
                      <a:pt x="122" y="457"/>
                      <a:pt x="122" y="457"/>
                      <a:pt x="122" y="457"/>
                    </a:cubicBezTo>
                    <a:cubicBezTo>
                      <a:pt x="122" y="479"/>
                      <a:pt x="122" y="479"/>
                      <a:pt x="122" y="479"/>
                    </a:cubicBezTo>
                    <a:close/>
                    <a:moveTo>
                      <a:pt x="122" y="54"/>
                    </a:moveTo>
                    <a:cubicBezTo>
                      <a:pt x="122" y="70"/>
                      <a:pt x="122" y="70"/>
                      <a:pt x="122" y="70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15" y="54"/>
                      <a:pt x="115" y="54"/>
                      <a:pt x="115" y="54"/>
                    </a:cubicBezTo>
                    <a:cubicBezTo>
                      <a:pt x="115" y="54"/>
                      <a:pt x="115" y="54"/>
                      <a:pt x="115" y="54"/>
                    </a:cubicBezTo>
                    <a:cubicBezTo>
                      <a:pt x="116" y="54"/>
                      <a:pt x="116" y="54"/>
                      <a:pt x="116" y="54"/>
                    </a:cubicBezTo>
                    <a:cubicBezTo>
                      <a:pt x="116" y="54"/>
                      <a:pt x="116" y="54"/>
                      <a:pt x="116" y="54"/>
                    </a:cubicBezTo>
                    <a:cubicBezTo>
                      <a:pt x="116" y="54"/>
                      <a:pt x="116" y="54"/>
                      <a:pt x="116" y="54"/>
                    </a:cubicBezTo>
                    <a:cubicBezTo>
                      <a:pt x="116" y="54"/>
                      <a:pt x="116" y="54"/>
                      <a:pt x="116" y="54"/>
                    </a:cubicBezTo>
                    <a:cubicBezTo>
                      <a:pt x="116" y="54"/>
                      <a:pt x="116" y="54"/>
                      <a:pt x="116" y="54"/>
                    </a:cubicBezTo>
                    <a:cubicBezTo>
                      <a:pt x="117" y="54"/>
                      <a:pt x="117" y="54"/>
                      <a:pt x="117" y="54"/>
                    </a:cubicBezTo>
                    <a:cubicBezTo>
                      <a:pt x="117" y="54"/>
                      <a:pt x="117" y="54"/>
                      <a:pt x="117" y="54"/>
                    </a:cubicBezTo>
                    <a:cubicBezTo>
                      <a:pt x="117" y="54"/>
                      <a:pt x="117" y="54"/>
                      <a:pt x="117" y="54"/>
                    </a:cubicBezTo>
                    <a:cubicBezTo>
                      <a:pt x="117" y="54"/>
                      <a:pt x="117" y="54"/>
                      <a:pt x="117" y="54"/>
                    </a:cubicBezTo>
                    <a:cubicBezTo>
                      <a:pt x="117" y="54"/>
                      <a:pt x="117" y="54"/>
                      <a:pt x="117" y="5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21" y="54"/>
                      <a:pt x="121" y="54"/>
                      <a:pt x="121" y="54"/>
                    </a:cubicBezTo>
                    <a:cubicBezTo>
                      <a:pt x="121" y="54"/>
                      <a:pt x="121" y="54"/>
                      <a:pt x="121" y="54"/>
                    </a:cubicBezTo>
                    <a:cubicBezTo>
                      <a:pt x="121" y="54"/>
                      <a:pt x="121" y="54"/>
                      <a:pt x="121" y="54"/>
                    </a:cubicBezTo>
                    <a:cubicBezTo>
                      <a:pt x="121" y="54"/>
                      <a:pt x="121" y="54"/>
                      <a:pt x="121" y="54"/>
                    </a:cubicBezTo>
                    <a:cubicBezTo>
                      <a:pt x="121" y="54"/>
                      <a:pt x="121" y="54"/>
                      <a:pt x="121" y="54"/>
                    </a:cubicBezTo>
                    <a:cubicBezTo>
                      <a:pt x="121" y="54"/>
                      <a:pt x="121" y="54"/>
                      <a:pt x="121" y="54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22" y="54"/>
                      <a:pt x="122" y="54"/>
                      <a:pt x="122" y="54"/>
                    </a:cubicBezTo>
                    <a:close/>
                    <a:moveTo>
                      <a:pt x="122" y="105"/>
                    </a:move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120" y="120"/>
                      <a:pt x="120" y="120"/>
                      <a:pt x="120" y="120"/>
                    </a:cubicBezTo>
                    <a:cubicBezTo>
                      <a:pt x="120" y="120"/>
                      <a:pt x="120" y="120"/>
                      <a:pt x="120" y="120"/>
                    </a:cubicBezTo>
                    <a:cubicBezTo>
                      <a:pt x="120" y="120"/>
                      <a:pt x="120" y="120"/>
                      <a:pt x="120" y="120"/>
                    </a:cubicBezTo>
                    <a:cubicBezTo>
                      <a:pt x="120" y="120"/>
                      <a:pt x="120" y="120"/>
                      <a:pt x="120" y="120"/>
                    </a:cubicBezTo>
                    <a:cubicBezTo>
                      <a:pt x="120" y="120"/>
                      <a:pt x="120" y="120"/>
                      <a:pt x="120" y="120"/>
                    </a:cubicBezTo>
                    <a:cubicBezTo>
                      <a:pt x="120" y="120"/>
                      <a:pt x="120" y="120"/>
                      <a:pt x="120" y="120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8" y="120"/>
                      <a:pt x="118" y="120"/>
                      <a:pt x="118" y="120"/>
                    </a:cubicBezTo>
                    <a:cubicBezTo>
                      <a:pt x="118" y="120"/>
                      <a:pt x="118" y="120"/>
                      <a:pt x="118" y="120"/>
                    </a:cubicBezTo>
                    <a:cubicBezTo>
                      <a:pt x="118" y="120"/>
                      <a:pt x="118" y="120"/>
                      <a:pt x="118" y="120"/>
                    </a:cubicBezTo>
                    <a:cubicBezTo>
                      <a:pt x="118" y="120"/>
                      <a:pt x="118" y="120"/>
                      <a:pt x="118" y="120"/>
                    </a:cubicBezTo>
                    <a:cubicBezTo>
                      <a:pt x="118" y="120"/>
                      <a:pt x="118" y="120"/>
                      <a:pt x="118" y="120"/>
                    </a:cubicBezTo>
                    <a:cubicBezTo>
                      <a:pt x="117" y="120"/>
                      <a:pt x="117" y="120"/>
                      <a:pt x="117" y="120"/>
                    </a:cubicBezTo>
                    <a:cubicBezTo>
                      <a:pt x="117" y="120"/>
                      <a:pt x="117" y="120"/>
                      <a:pt x="117" y="120"/>
                    </a:cubicBezTo>
                    <a:cubicBezTo>
                      <a:pt x="117" y="120"/>
                      <a:pt x="117" y="120"/>
                      <a:pt x="117" y="120"/>
                    </a:cubicBezTo>
                    <a:cubicBezTo>
                      <a:pt x="117" y="120"/>
                      <a:pt x="117" y="120"/>
                      <a:pt x="117" y="120"/>
                    </a:cubicBezTo>
                    <a:cubicBezTo>
                      <a:pt x="117" y="120"/>
                      <a:pt x="117" y="120"/>
                      <a:pt x="117" y="120"/>
                    </a:cubicBezTo>
                    <a:cubicBezTo>
                      <a:pt x="117" y="120"/>
                      <a:pt x="117" y="120"/>
                      <a:pt x="117" y="120"/>
                    </a:cubicBezTo>
                    <a:cubicBezTo>
                      <a:pt x="117" y="120"/>
                      <a:pt x="117" y="120"/>
                      <a:pt x="117" y="120"/>
                    </a:cubicBezTo>
                    <a:cubicBezTo>
                      <a:pt x="116" y="120"/>
                      <a:pt x="116" y="120"/>
                      <a:pt x="116" y="120"/>
                    </a:cubicBezTo>
                    <a:cubicBezTo>
                      <a:pt x="116" y="120"/>
                      <a:pt x="116" y="120"/>
                      <a:pt x="116" y="120"/>
                    </a:cubicBezTo>
                    <a:cubicBezTo>
                      <a:pt x="116" y="120"/>
                      <a:pt x="116" y="120"/>
                      <a:pt x="116" y="120"/>
                    </a:cubicBezTo>
                    <a:cubicBezTo>
                      <a:pt x="116" y="120"/>
                      <a:pt x="116" y="120"/>
                      <a:pt x="116" y="120"/>
                    </a:cubicBezTo>
                    <a:cubicBezTo>
                      <a:pt x="116" y="120"/>
                      <a:pt x="116" y="120"/>
                      <a:pt x="116" y="120"/>
                    </a:cubicBezTo>
                    <a:cubicBezTo>
                      <a:pt x="115" y="120"/>
                      <a:pt x="115" y="120"/>
                      <a:pt x="115" y="120"/>
                    </a:cubicBezTo>
                    <a:cubicBezTo>
                      <a:pt x="115" y="120"/>
                      <a:pt x="115" y="120"/>
                      <a:pt x="115" y="120"/>
                    </a:cubicBezTo>
                    <a:cubicBezTo>
                      <a:pt x="115" y="132"/>
                      <a:pt x="115" y="143"/>
                      <a:pt x="115" y="155"/>
                    </a:cubicBezTo>
                    <a:cubicBezTo>
                      <a:pt x="115" y="155"/>
                      <a:pt x="115" y="155"/>
                      <a:pt x="115" y="155"/>
                    </a:cubicBezTo>
                    <a:cubicBezTo>
                      <a:pt x="116" y="155"/>
                      <a:pt x="116" y="155"/>
                      <a:pt x="116" y="155"/>
                    </a:cubicBezTo>
                    <a:cubicBezTo>
                      <a:pt x="116" y="155"/>
                      <a:pt x="116" y="155"/>
                      <a:pt x="116" y="155"/>
                    </a:cubicBezTo>
                    <a:cubicBezTo>
                      <a:pt x="116" y="155"/>
                      <a:pt x="116" y="155"/>
                      <a:pt x="116" y="155"/>
                    </a:cubicBezTo>
                    <a:cubicBezTo>
                      <a:pt x="116" y="155"/>
                      <a:pt x="116" y="155"/>
                      <a:pt x="116" y="155"/>
                    </a:cubicBezTo>
                    <a:cubicBezTo>
                      <a:pt x="116" y="155"/>
                      <a:pt x="116" y="155"/>
                      <a:pt x="116" y="155"/>
                    </a:cubicBezTo>
                    <a:cubicBezTo>
                      <a:pt x="117" y="155"/>
                      <a:pt x="117" y="155"/>
                      <a:pt x="117" y="155"/>
                    </a:cubicBezTo>
                    <a:cubicBezTo>
                      <a:pt x="117" y="155"/>
                      <a:pt x="117" y="155"/>
                      <a:pt x="117" y="155"/>
                    </a:cubicBezTo>
                    <a:cubicBezTo>
                      <a:pt x="117" y="155"/>
                      <a:pt x="117" y="155"/>
                      <a:pt x="117" y="155"/>
                    </a:cubicBezTo>
                    <a:cubicBezTo>
                      <a:pt x="117" y="155"/>
                      <a:pt x="117" y="155"/>
                      <a:pt x="117" y="155"/>
                    </a:cubicBezTo>
                    <a:cubicBezTo>
                      <a:pt x="117" y="155"/>
                      <a:pt x="117" y="155"/>
                      <a:pt x="117" y="155"/>
                    </a:cubicBezTo>
                    <a:cubicBezTo>
                      <a:pt x="117" y="155"/>
                      <a:pt x="117" y="155"/>
                      <a:pt x="117" y="155"/>
                    </a:cubicBezTo>
                    <a:cubicBezTo>
                      <a:pt x="117" y="155"/>
                      <a:pt x="117" y="155"/>
                      <a:pt x="117" y="155"/>
                    </a:cubicBezTo>
                    <a:cubicBezTo>
                      <a:pt x="118" y="155"/>
                      <a:pt x="118" y="155"/>
                      <a:pt x="118" y="155"/>
                    </a:cubicBezTo>
                    <a:cubicBezTo>
                      <a:pt x="118" y="155"/>
                      <a:pt x="118" y="155"/>
                      <a:pt x="118" y="155"/>
                    </a:cubicBezTo>
                    <a:cubicBezTo>
                      <a:pt x="118" y="155"/>
                      <a:pt x="118" y="155"/>
                      <a:pt x="118" y="155"/>
                    </a:cubicBezTo>
                    <a:cubicBezTo>
                      <a:pt x="118" y="155"/>
                      <a:pt x="118" y="155"/>
                      <a:pt x="118" y="155"/>
                    </a:cubicBezTo>
                    <a:cubicBezTo>
                      <a:pt x="118" y="155"/>
                      <a:pt x="118" y="155"/>
                      <a:pt x="118" y="155"/>
                    </a:cubicBezTo>
                    <a:cubicBezTo>
                      <a:pt x="119" y="155"/>
                      <a:pt x="119" y="155"/>
                      <a:pt x="119" y="155"/>
                    </a:cubicBezTo>
                    <a:cubicBezTo>
                      <a:pt x="119" y="155"/>
                      <a:pt x="119" y="155"/>
                      <a:pt x="119" y="155"/>
                    </a:cubicBezTo>
                    <a:cubicBezTo>
                      <a:pt x="119" y="155"/>
                      <a:pt x="119" y="155"/>
                      <a:pt x="119" y="155"/>
                    </a:cubicBezTo>
                    <a:cubicBezTo>
                      <a:pt x="119" y="155"/>
                      <a:pt x="119" y="155"/>
                      <a:pt x="119" y="155"/>
                    </a:cubicBezTo>
                    <a:cubicBezTo>
                      <a:pt x="119" y="155"/>
                      <a:pt x="119" y="155"/>
                      <a:pt x="119" y="155"/>
                    </a:cubicBezTo>
                    <a:cubicBezTo>
                      <a:pt x="119" y="155"/>
                      <a:pt x="119" y="155"/>
                      <a:pt x="119" y="155"/>
                    </a:cubicBezTo>
                    <a:cubicBezTo>
                      <a:pt x="120" y="155"/>
                      <a:pt x="120" y="155"/>
                      <a:pt x="120" y="155"/>
                    </a:cubicBezTo>
                    <a:cubicBezTo>
                      <a:pt x="120" y="155"/>
                      <a:pt x="120" y="155"/>
                      <a:pt x="120" y="155"/>
                    </a:cubicBezTo>
                    <a:cubicBezTo>
                      <a:pt x="120" y="155"/>
                      <a:pt x="120" y="155"/>
                      <a:pt x="120" y="155"/>
                    </a:cubicBezTo>
                    <a:cubicBezTo>
                      <a:pt x="120" y="155"/>
                      <a:pt x="120" y="155"/>
                      <a:pt x="120" y="155"/>
                    </a:cubicBezTo>
                    <a:cubicBezTo>
                      <a:pt x="120" y="155"/>
                      <a:pt x="120" y="155"/>
                      <a:pt x="120" y="155"/>
                    </a:cubicBezTo>
                    <a:cubicBezTo>
                      <a:pt x="120" y="155"/>
                      <a:pt x="120" y="155"/>
                      <a:pt x="120" y="155"/>
                    </a:cubicBezTo>
                    <a:cubicBezTo>
                      <a:pt x="121" y="155"/>
                      <a:pt x="121" y="155"/>
                      <a:pt x="121" y="155"/>
                    </a:cubicBezTo>
                    <a:cubicBezTo>
                      <a:pt x="121" y="155"/>
                      <a:pt x="121" y="155"/>
                      <a:pt x="121" y="155"/>
                    </a:cubicBezTo>
                    <a:cubicBezTo>
                      <a:pt x="121" y="155"/>
                      <a:pt x="121" y="155"/>
                      <a:pt x="121" y="155"/>
                    </a:cubicBezTo>
                    <a:cubicBezTo>
                      <a:pt x="121" y="155"/>
                      <a:pt x="121" y="155"/>
                      <a:pt x="121" y="155"/>
                    </a:cubicBezTo>
                    <a:cubicBezTo>
                      <a:pt x="121" y="155"/>
                      <a:pt x="121" y="155"/>
                      <a:pt x="121" y="155"/>
                    </a:cubicBezTo>
                    <a:cubicBezTo>
                      <a:pt x="121" y="155"/>
                      <a:pt x="121" y="155"/>
                      <a:pt x="121" y="155"/>
                    </a:cubicBezTo>
                    <a:cubicBezTo>
                      <a:pt x="122" y="155"/>
                      <a:pt x="122" y="155"/>
                      <a:pt x="122" y="155"/>
                    </a:cubicBezTo>
                    <a:cubicBezTo>
                      <a:pt x="122" y="155"/>
                      <a:pt x="122" y="155"/>
                      <a:pt x="122" y="155"/>
                    </a:cubicBezTo>
                    <a:cubicBezTo>
                      <a:pt x="122" y="155"/>
                      <a:pt x="122" y="155"/>
                      <a:pt x="122" y="155"/>
                    </a:cubicBezTo>
                    <a:cubicBezTo>
                      <a:pt x="122" y="155"/>
                      <a:pt x="122" y="155"/>
                      <a:pt x="122" y="155"/>
                    </a:cubicBezTo>
                    <a:cubicBezTo>
                      <a:pt x="122" y="155"/>
                      <a:pt x="122" y="155"/>
                      <a:pt x="122" y="155"/>
                    </a:cubicBezTo>
                    <a:cubicBezTo>
                      <a:pt x="122" y="155"/>
                      <a:pt x="122" y="155"/>
                      <a:pt x="122" y="155"/>
                    </a:cubicBezTo>
                    <a:cubicBezTo>
                      <a:pt x="122" y="155"/>
                      <a:pt x="122" y="155"/>
                      <a:pt x="122" y="155"/>
                    </a:cubicBezTo>
                    <a:cubicBezTo>
                      <a:pt x="122" y="170"/>
                      <a:pt x="122" y="170"/>
                      <a:pt x="122" y="170"/>
                    </a:cubicBezTo>
                    <a:cubicBezTo>
                      <a:pt x="122" y="170"/>
                      <a:pt x="122" y="170"/>
                      <a:pt x="122" y="170"/>
                    </a:cubicBezTo>
                    <a:cubicBezTo>
                      <a:pt x="122" y="170"/>
                      <a:pt x="122" y="170"/>
                      <a:pt x="122" y="170"/>
                    </a:cubicBezTo>
                    <a:cubicBezTo>
                      <a:pt x="122" y="170"/>
                      <a:pt x="122" y="170"/>
                      <a:pt x="122" y="170"/>
                    </a:cubicBezTo>
                    <a:cubicBezTo>
                      <a:pt x="122" y="170"/>
                      <a:pt x="122" y="170"/>
                      <a:pt x="122" y="170"/>
                    </a:cubicBezTo>
                    <a:cubicBezTo>
                      <a:pt x="121" y="170"/>
                      <a:pt x="121" y="170"/>
                      <a:pt x="121" y="170"/>
                    </a:cubicBezTo>
                    <a:cubicBezTo>
                      <a:pt x="121" y="170"/>
                      <a:pt x="121" y="170"/>
                      <a:pt x="121" y="170"/>
                    </a:cubicBezTo>
                    <a:cubicBezTo>
                      <a:pt x="121" y="170"/>
                      <a:pt x="121" y="170"/>
                      <a:pt x="121" y="170"/>
                    </a:cubicBezTo>
                    <a:cubicBezTo>
                      <a:pt x="121" y="170"/>
                      <a:pt x="121" y="170"/>
                      <a:pt x="121" y="170"/>
                    </a:cubicBezTo>
                    <a:cubicBezTo>
                      <a:pt x="121" y="170"/>
                      <a:pt x="121" y="170"/>
                      <a:pt x="121" y="170"/>
                    </a:cubicBezTo>
                    <a:cubicBezTo>
                      <a:pt x="120" y="170"/>
                      <a:pt x="120" y="170"/>
                      <a:pt x="120" y="170"/>
                    </a:cubicBezTo>
                    <a:cubicBezTo>
                      <a:pt x="120" y="170"/>
                      <a:pt x="120" y="170"/>
                      <a:pt x="120" y="170"/>
                    </a:cubicBezTo>
                    <a:cubicBezTo>
                      <a:pt x="120" y="170"/>
                      <a:pt x="120" y="170"/>
                      <a:pt x="120" y="170"/>
                    </a:cubicBezTo>
                    <a:cubicBezTo>
                      <a:pt x="120" y="170"/>
                      <a:pt x="120" y="170"/>
                      <a:pt x="120" y="170"/>
                    </a:cubicBezTo>
                    <a:cubicBezTo>
                      <a:pt x="119" y="170"/>
                      <a:pt x="119" y="170"/>
                      <a:pt x="119" y="170"/>
                    </a:cubicBezTo>
                    <a:cubicBezTo>
                      <a:pt x="119" y="170"/>
                      <a:pt x="119" y="170"/>
                      <a:pt x="119" y="170"/>
                    </a:cubicBezTo>
                    <a:cubicBezTo>
                      <a:pt x="119" y="170"/>
                      <a:pt x="119" y="170"/>
                      <a:pt x="119" y="170"/>
                    </a:cubicBezTo>
                    <a:cubicBezTo>
                      <a:pt x="119" y="170"/>
                      <a:pt x="119" y="170"/>
                      <a:pt x="119" y="170"/>
                    </a:cubicBezTo>
                    <a:cubicBezTo>
                      <a:pt x="119" y="170"/>
                      <a:pt x="119" y="170"/>
                      <a:pt x="119" y="170"/>
                    </a:cubicBezTo>
                    <a:cubicBezTo>
                      <a:pt x="118" y="170"/>
                      <a:pt x="118" y="170"/>
                      <a:pt x="118" y="170"/>
                    </a:cubicBezTo>
                    <a:cubicBezTo>
                      <a:pt x="118" y="170"/>
                      <a:pt x="118" y="170"/>
                      <a:pt x="118" y="170"/>
                    </a:cubicBezTo>
                    <a:cubicBezTo>
                      <a:pt x="118" y="170"/>
                      <a:pt x="118" y="170"/>
                      <a:pt x="118" y="170"/>
                    </a:cubicBezTo>
                    <a:cubicBezTo>
                      <a:pt x="118" y="170"/>
                      <a:pt x="118" y="170"/>
                      <a:pt x="118" y="170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6" y="170"/>
                      <a:pt x="116" y="170"/>
                      <a:pt x="116" y="170"/>
                    </a:cubicBezTo>
                    <a:cubicBezTo>
                      <a:pt x="116" y="170"/>
                      <a:pt x="116" y="170"/>
                      <a:pt x="116" y="170"/>
                    </a:cubicBezTo>
                    <a:cubicBezTo>
                      <a:pt x="116" y="170"/>
                      <a:pt x="116" y="170"/>
                      <a:pt x="116" y="170"/>
                    </a:cubicBezTo>
                    <a:cubicBezTo>
                      <a:pt x="116" y="170"/>
                      <a:pt x="116" y="170"/>
                      <a:pt x="116" y="170"/>
                    </a:cubicBezTo>
                    <a:cubicBezTo>
                      <a:pt x="115" y="170"/>
                      <a:pt x="115" y="170"/>
                      <a:pt x="115" y="170"/>
                    </a:cubicBezTo>
                    <a:cubicBezTo>
                      <a:pt x="115" y="170"/>
                      <a:pt x="115" y="170"/>
                      <a:pt x="115" y="170"/>
                    </a:cubicBezTo>
                    <a:cubicBezTo>
                      <a:pt x="107" y="170"/>
                      <a:pt x="107" y="170"/>
                      <a:pt x="107" y="17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122" y="105"/>
                      <a:pt x="122" y="105"/>
                      <a:pt x="122" y="105"/>
                    </a:cubicBezTo>
                    <a:close/>
                    <a:moveTo>
                      <a:pt x="122" y="205"/>
                    </a:moveTo>
                    <a:cubicBezTo>
                      <a:pt x="122" y="221"/>
                      <a:pt x="122" y="221"/>
                      <a:pt x="122" y="221"/>
                    </a:cubicBezTo>
                    <a:cubicBezTo>
                      <a:pt x="122" y="221"/>
                      <a:pt x="122" y="221"/>
                      <a:pt x="122" y="221"/>
                    </a:cubicBezTo>
                    <a:cubicBezTo>
                      <a:pt x="122" y="221"/>
                      <a:pt x="122" y="221"/>
                      <a:pt x="122" y="221"/>
                    </a:cubicBezTo>
                    <a:cubicBezTo>
                      <a:pt x="122" y="221"/>
                      <a:pt x="122" y="221"/>
                      <a:pt x="122" y="221"/>
                    </a:cubicBezTo>
                    <a:cubicBezTo>
                      <a:pt x="122" y="221"/>
                      <a:pt x="122" y="221"/>
                      <a:pt x="122" y="221"/>
                    </a:cubicBezTo>
                    <a:cubicBezTo>
                      <a:pt x="121" y="221"/>
                      <a:pt x="121" y="221"/>
                      <a:pt x="121" y="221"/>
                    </a:cubicBezTo>
                    <a:cubicBezTo>
                      <a:pt x="121" y="221"/>
                      <a:pt x="121" y="221"/>
                      <a:pt x="121" y="221"/>
                    </a:cubicBezTo>
                    <a:cubicBezTo>
                      <a:pt x="121" y="221"/>
                      <a:pt x="121" y="221"/>
                      <a:pt x="121" y="221"/>
                    </a:cubicBezTo>
                    <a:cubicBezTo>
                      <a:pt x="121" y="221"/>
                      <a:pt x="121" y="221"/>
                      <a:pt x="121" y="221"/>
                    </a:cubicBezTo>
                    <a:cubicBezTo>
                      <a:pt x="121" y="221"/>
                      <a:pt x="121" y="221"/>
                      <a:pt x="121" y="221"/>
                    </a:cubicBezTo>
                    <a:cubicBezTo>
                      <a:pt x="121" y="221"/>
                      <a:pt x="121" y="221"/>
                      <a:pt x="121" y="221"/>
                    </a:cubicBezTo>
                    <a:cubicBezTo>
                      <a:pt x="120" y="221"/>
                      <a:pt x="120" y="221"/>
                      <a:pt x="120" y="221"/>
                    </a:cubicBezTo>
                    <a:cubicBezTo>
                      <a:pt x="120" y="221"/>
                      <a:pt x="120" y="221"/>
                      <a:pt x="120" y="221"/>
                    </a:cubicBezTo>
                    <a:cubicBezTo>
                      <a:pt x="120" y="221"/>
                      <a:pt x="120" y="221"/>
                      <a:pt x="120" y="221"/>
                    </a:cubicBezTo>
                    <a:cubicBezTo>
                      <a:pt x="120" y="221"/>
                      <a:pt x="120" y="221"/>
                      <a:pt x="120" y="221"/>
                    </a:cubicBezTo>
                    <a:cubicBezTo>
                      <a:pt x="120" y="221"/>
                      <a:pt x="120" y="221"/>
                      <a:pt x="120" y="221"/>
                    </a:cubicBezTo>
                    <a:cubicBezTo>
                      <a:pt x="119" y="221"/>
                      <a:pt x="119" y="221"/>
                      <a:pt x="119" y="221"/>
                    </a:cubicBezTo>
                    <a:cubicBezTo>
                      <a:pt x="119" y="221"/>
                      <a:pt x="119" y="221"/>
                      <a:pt x="119" y="221"/>
                    </a:cubicBezTo>
                    <a:cubicBezTo>
                      <a:pt x="119" y="221"/>
                      <a:pt x="119" y="221"/>
                      <a:pt x="119" y="221"/>
                    </a:cubicBezTo>
                    <a:cubicBezTo>
                      <a:pt x="119" y="221"/>
                      <a:pt x="119" y="221"/>
                      <a:pt x="119" y="221"/>
                    </a:cubicBezTo>
                    <a:cubicBezTo>
                      <a:pt x="119" y="221"/>
                      <a:pt x="119" y="221"/>
                      <a:pt x="119" y="221"/>
                    </a:cubicBezTo>
                    <a:cubicBezTo>
                      <a:pt x="119" y="221"/>
                      <a:pt x="119" y="221"/>
                      <a:pt x="119" y="221"/>
                    </a:cubicBezTo>
                    <a:cubicBezTo>
                      <a:pt x="118" y="221"/>
                      <a:pt x="118" y="221"/>
                      <a:pt x="118" y="221"/>
                    </a:cubicBezTo>
                    <a:cubicBezTo>
                      <a:pt x="118" y="221"/>
                      <a:pt x="118" y="221"/>
                      <a:pt x="118" y="221"/>
                    </a:cubicBezTo>
                    <a:cubicBezTo>
                      <a:pt x="118" y="221"/>
                      <a:pt x="118" y="221"/>
                      <a:pt x="118" y="221"/>
                    </a:cubicBezTo>
                    <a:cubicBezTo>
                      <a:pt x="118" y="221"/>
                      <a:pt x="118" y="221"/>
                      <a:pt x="118" y="221"/>
                    </a:cubicBezTo>
                    <a:cubicBezTo>
                      <a:pt x="118" y="221"/>
                      <a:pt x="118" y="221"/>
                      <a:pt x="118" y="221"/>
                    </a:cubicBezTo>
                    <a:cubicBezTo>
                      <a:pt x="117" y="221"/>
                      <a:pt x="117" y="221"/>
                      <a:pt x="117" y="221"/>
                    </a:cubicBezTo>
                    <a:cubicBezTo>
                      <a:pt x="117" y="221"/>
                      <a:pt x="117" y="221"/>
                      <a:pt x="117" y="221"/>
                    </a:cubicBezTo>
                    <a:cubicBezTo>
                      <a:pt x="117" y="221"/>
                      <a:pt x="117" y="221"/>
                      <a:pt x="117" y="221"/>
                    </a:cubicBezTo>
                    <a:cubicBezTo>
                      <a:pt x="117" y="221"/>
                      <a:pt x="117" y="221"/>
                      <a:pt x="117" y="221"/>
                    </a:cubicBezTo>
                    <a:cubicBezTo>
                      <a:pt x="117" y="221"/>
                      <a:pt x="117" y="221"/>
                      <a:pt x="117" y="221"/>
                    </a:cubicBezTo>
                    <a:cubicBezTo>
                      <a:pt x="116" y="221"/>
                      <a:pt x="116" y="221"/>
                      <a:pt x="116" y="221"/>
                    </a:cubicBezTo>
                    <a:cubicBezTo>
                      <a:pt x="116" y="221"/>
                      <a:pt x="116" y="221"/>
                      <a:pt x="116" y="221"/>
                    </a:cubicBezTo>
                    <a:cubicBezTo>
                      <a:pt x="116" y="221"/>
                      <a:pt x="116" y="221"/>
                      <a:pt x="116" y="221"/>
                    </a:cubicBezTo>
                    <a:cubicBezTo>
                      <a:pt x="116" y="221"/>
                      <a:pt x="116" y="221"/>
                      <a:pt x="116" y="221"/>
                    </a:cubicBezTo>
                    <a:cubicBezTo>
                      <a:pt x="116" y="221"/>
                      <a:pt x="116" y="221"/>
                      <a:pt x="116" y="221"/>
                    </a:cubicBezTo>
                    <a:cubicBezTo>
                      <a:pt x="115" y="221"/>
                      <a:pt x="115" y="221"/>
                      <a:pt x="115" y="221"/>
                    </a:cubicBezTo>
                    <a:cubicBezTo>
                      <a:pt x="115" y="221"/>
                      <a:pt x="115" y="221"/>
                      <a:pt x="115" y="221"/>
                    </a:cubicBezTo>
                    <a:cubicBezTo>
                      <a:pt x="107" y="221"/>
                      <a:pt x="107" y="221"/>
                      <a:pt x="107" y="221"/>
                    </a:cubicBezTo>
                    <a:cubicBezTo>
                      <a:pt x="107" y="205"/>
                      <a:pt x="107" y="205"/>
                      <a:pt x="107" y="205"/>
                    </a:cubicBezTo>
                    <a:cubicBezTo>
                      <a:pt x="115" y="205"/>
                      <a:pt x="115" y="205"/>
                      <a:pt x="115" y="205"/>
                    </a:cubicBezTo>
                    <a:cubicBezTo>
                      <a:pt x="115" y="205"/>
                      <a:pt x="115" y="205"/>
                      <a:pt x="115" y="205"/>
                    </a:cubicBezTo>
                    <a:cubicBezTo>
                      <a:pt x="116" y="205"/>
                      <a:pt x="116" y="205"/>
                      <a:pt x="116" y="205"/>
                    </a:cubicBezTo>
                    <a:cubicBezTo>
                      <a:pt x="116" y="205"/>
                      <a:pt x="116" y="205"/>
                      <a:pt x="116" y="205"/>
                    </a:cubicBezTo>
                    <a:cubicBezTo>
                      <a:pt x="116" y="205"/>
                      <a:pt x="116" y="205"/>
                      <a:pt x="116" y="205"/>
                    </a:cubicBezTo>
                    <a:cubicBezTo>
                      <a:pt x="116" y="205"/>
                      <a:pt x="116" y="205"/>
                      <a:pt x="116" y="205"/>
                    </a:cubicBezTo>
                    <a:cubicBezTo>
                      <a:pt x="117" y="205"/>
                      <a:pt x="117" y="205"/>
                      <a:pt x="117" y="205"/>
                    </a:cubicBezTo>
                    <a:cubicBezTo>
                      <a:pt x="117" y="205"/>
                      <a:pt x="117" y="205"/>
                      <a:pt x="117" y="205"/>
                    </a:cubicBezTo>
                    <a:cubicBezTo>
                      <a:pt x="117" y="205"/>
                      <a:pt x="117" y="205"/>
                      <a:pt x="117" y="205"/>
                    </a:cubicBezTo>
                    <a:cubicBezTo>
                      <a:pt x="117" y="205"/>
                      <a:pt x="117" y="205"/>
                      <a:pt x="117" y="205"/>
                    </a:cubicBezTo>
                    <a:cubicBezTo>
                      <a:pt x="117" y="205"/>
                      <a:pt x="117" y="205"/>
                      <a:pt x="117" y="205"/>
                    </a:cubicBezTo>
                    <a:cubicBezTo>
                      <a:pt x="118" y="205"/>
                      <a:pt x="118" y="205"/>
                      <a:pt x="118" y="205"/>
                    </a:cubicBezTo>
                    <a:cubicBezTo>
                      <a:pt x="118" y="205"/>
                      <a:pt x="118" y="205"/>
                      <a:pt x="118" y="205"/>
                    </a:cubicBezTo>
                    <a:cubicBezTo>
                      <a:pt x="118" y="205"/>
                      <a:pt x="118" y="205"/>
                      <a:pt x="118" y="205"/>
                    </a:cubicBezTo>
                    <a:cubicBezTo>
                      <a:pt x="118" y="205"/>
                      <a:pt x="118" y="205"/>
                      <a:pt x="118" y="205"/>
                    </a:cubicBezTo>
                    <a:cubicBezTo>
                      <a:pt x="119" y="205"/>
                      <a:pt x="119" y="205"/>
                      <a:pt x="119" y="205"/>
                    </a:cubicBezTo>
                    <a:cubicBezTo>
                      <a:pt x="119" y="205"/>
                      <a:pt x="119" y="205"/>
                      <a:pt x="119" y="205"/>
                    </a:cubicBezTo>
                    <a:cubicBezTo>
                      <a:pt x="119" y="205"/>
                      <a:pt x="119" y="205"/>
                      <a:pt x="119" y="205"/>
                    </a:cubicBezTo>
                    <a:cubicBezTo>
                      <a:pt x="119" y="205"/>
                      <a:pt x="119" y="205"/>
                      <a:pt x="119" y="205"/>
                    </a:cubicBezTo>
                    <a:cubicBezTo>
                      <a:pt x="119" y="205"/>
                      <a:pt x="119" y="205"/>
                      <a:pt x="119" y="205"/>
                    </a:cubicBezTo>
                    <a:cubicBezTo>
                      <a:pt x="120" y="205"/>
                      <a:pt x="120" y="205"/>
                      <a:pt x="120" y="205"/>
                    </a:cubicBezTo>
                    <a:cubicBezTo>
                      <a:pt x="120" y="205"/>
                      <a:pt x="120" y="205"/>
                      <a:pt x="120" y="205"/>
                    </a:cubicBezTo>
                    <a:cubicBezTo>
                      <a:pt x="120" y="205"/>
                      <a:pt x="120" y="205"/>
                      <a:pt x="120" y="205"/>
                    </a:cubicBezTo>
                    <a:cubicBezTo>
                      <a:pt x="120" y="205"/>
                      <a:pt x="120" y="205"/>
                      <a:pt x="120" y="205"/>
                    </a:cubicBezTo>
                    <a:cubicBezTo>
                      <a:pt x="121" y="205"/>
                      <a:pt x="121" y="205"/>
                      <a:pt x="121" y="205"/>
                    </a:cubicBezTo>
                    <a:cubicBezTo>
                      <a:pt x="121" y="205"/>
                      <a:pt x="121" y="205"/>
                      <a:pt x="121" y="205"/>
                    </a:cubicBezTo>
                    <a:cubicBezTo>
                      <a:pt x="121" y="205"/>
                      <a:pt x="121" y="205"/>
                      <a:pt x="121" y="205"/>
                    </a:cubicBezTo>
                    <a:cubicBezTo>
                      <a:pt x="121" y="205"/>
                      <a:pt x="121" y="205"/>
                      <a:pt x="121" y="205"/>
                    </a:cubicBezTo>
                    <a:cubicBezTo>
                      <a:pt x="121" y="205"/>
                      <a:pt x="121" y="205"/>
                      <a:pt x="121" y="205"/>
                    </a:cubicBezTo>
                    <a:cubicBezTo>
                      <a:pt x="122" y="205"/>
                      <a:pt x="122" y="205"/>
                      <a:pt x="122" y="205"/>
                    </a:cubicBezTo>
                    <a:cubicBezTo>
                      <a:pt x="122" y="205"/>
                      <a:pt x="122" y="205"/>
                      <a:pt x="122" y="205"/>
                    </a:cubicBezTo>
                    <a:cubicBezTo>
                      <a:pt x="122" y="205"/>
                      <a:pt x="122" y="205"/>
                      <a:pt x="122" y="205"/>
                    </a:cubicBezTo>
                    <a:cubicBezTo>
                      <a:pt x="122" y="205"/>
                      <a:pt x="122" y="205"/>
                      <a:pt x="122" y="205"/>
                    </a:cubicBezTo>
                    <a:cubicBezTo>
                      <a:pt x="122" y="205"/>
                      <a:pt x="122" y="205"/>
                      <a:pt x="122" y="205"/>
                    </a:cubicBezTo>
                    <a:close/>
                    <a:moveTo>
                      <a:pt x="122" y="256"/>
                    </a:moveTo>
                    <a:cubicBezTo>
                      <a:pt x="122" y="271"/>
                      <a:pt x="122" y="271"/>
                      <a:pt x="122" y="271"/>
                    </a:cubicBezTo>
                    <a:cubicBezTo>
                      <a:pt x="107" y="271"/>
                      <a:pt x="107" y="271"/>
                      <a:pt x="107" y="271"/>
                    </a:cubicBezTo>
                    <a:cubicBezTo>
                      <a:pt x="107" y="256"/>
                      <a:pt x="107" y="256"/>
                      <a:pt x="107" y="256"/>
                    </a:cubicBezTo>
                    <a:cubicBezTo>
                      <a:pt x="115" y="256"/>
                      <a:pt x="115" y="256"/>
                      <a:pt x="115" y="256"/>
                    </a:cubicBezTo>
                    <a:cubicBezTo>
                      <a:pt x="115" y="256"/>
                      <a:pt x="115" y="256"/>
                      <a:pt x="115" y="256"/>
                    </a:cubicBezTo>
                    <a:cubicBezTo>
                      <a:pt x="116" y="256"/>
                      <a:pt x="116" y="256"/>
                      <a:pt x="116" y="256"/>
                    </a:cubicBezTo>
                    <a:cubicBezTo>
                      <a:pt x="116" y="256"/>
                      <a:pt x="116" y="256"/>
                      <a:pt x="116" y="256"/>
                    </a:cubicBezTo>
                    <a:cubicBezTo>
                      <a:pt x="116" y="256"/>
                      <a:pt x="116" y="256"/>
                      <a:pt x="116" y="256"/>
                    </a:cubicBezTo>
                    <a:cubicBezTo>
                      <a:pt x="116" y="256"/>
                      <a:pt x="116" y="256"/>
                      <a:pt x="116" y="256"/>
                    </a:cubicBezTo>
                    <a:cubicBezTo>
                      <a:pt x="116" y="256"/>
                      <a:pt x="116" y="256"/>
                      <a:pt x="116" y="256"/>
                    </a:cubicBezTo>
                    <a:cubicBezTo>
                      <a:pt x="117" y="256"/>
                      <a:pt x="117" y="256"/>
                      <a:pt x="117" y="256"/>
                    </a:cubicBezTo>
                    <a:cubicBezTo>
                      <a:pt x="117" y="256"/>
                      <a:pt x="117" y="256"/>
                      <a:pt x="117" y="256"/>
                    </a:cubicBezTo>
                    <a:cubicBezTo>
                      <a:pt x="117" y="256"/>
                      <a:pt x="117" y="256"/>
                      <a:pt x="117" y="256"/>
                    </a:cubicBezTo>
                    <a:cubicBezTo>
                      <a:pt x="117" y="256"/>
                      <a:pt x="117" y="256"/>
                      <a:pt x="117" y="256"/>
                    </a:cubicBezTo>
                    <a:cubicBezTo>
                      <a:pt x="117" y="256"/>
                      <a:pt x="117" y="256"/>
                      <a:pt x="117" y="256"/>
                    </a:cubicBezTo>
                    <a:cubicBezTo>
                      <a:pt x="118" y="256"/>
                      <a:pt x="118" y="256"/>
                      <a:pt x="118" y="256"/>
                    </a:cubicBezTo>
                    <a:cubicBezTo>
                      <a:pt x="118" y="256"/>
                      <a:pt x="118" y="256"/>
                      <a:pt x="118" y="256"/>
                    </a:cubicBezTo>
                    <a:cubicBezTo>
                      <a:pt x="118" y="256"/>
                      <a:pt x="118" y="256"/>
                      <a:pt x="118" y="256"/>
                    </a:cubicBezTo>
                    <a:cubicBezTo>
                      <a:pt x="118" y="256"/>
                      <a:pt x="118" y="256"/>
                      <a:pt x="118" y="256"/>
                    </a:cubicBezTo>
                    <a:cubicBezTo>
                      <a:pt x="118" y="256"/>
                      <a:pt x="118" y="256"/>
                      <a:pt x="118" y="256"/>
                    </a:cubicBezTo>
                    <a:cubicBezTo>
                      <a:pt x="119" y="256"/>
                      <a:pt x="119" y="256"/>
                      <a:pt x="119" y="256"/>
                    </a:cubicBezTo>
                    <a:cubicBezTo>
                      <a:pt x="119" y="256"/>
                      <a:pt x="119" y="256"/>
                      <a:pt x="119" y="256"/>
                    </a:cubicBezTo>
                    <a:cubicBezTo>
                      <a:pt x="119" y="256"/>
                      <a:pt x="119" y="256"/>
                      <a:pt x="119" y="256"/>
                    </a:cubicBezTo>
                    <a:cubicBezTo>
                      <a:pt x="119" y="256"/>
                      <a:pt x="119" y="256"/>
                      <a:pt x="119" y="256"/>
                    </a:cubicBezTo>
                    <a:cubicBezTo>
                      <a:pt x="119" y="256"/>
                      <a:pt x="119" y="256"/>
                      <a:pt x="119" y="256"/>
                    </a:cubicBezTo>
                    <a:cubicBezTo>
                      <a:pt x="119" y="256"/>
                      <a:pt x="119" y="256"/>
                      <a:pt x="119" y="256"/>
                    </a:cubicBezTo>
                    <a:cubicBezTo>
                      <a:pt x="120" y="256"/>
                      <a:pt x="120" y="256"/>
                      <a:pt x="120" y="256"/>
                    </a:cubicBezTo>
                    <a:cubicBezTo>
                      <a:pt x="120" y="256"/>
                      <a:pt x="120" y="256"/>
                      <a:pt x="120" y="256"/>
                    </a:cubicBezTo>
                    <a:cubicBezTo>
                      <a:pt x="120" y="256"/>
                      <a:pt x="120" y="256"/>
                      <a:pt x="120" y="256"/>
                    </a:cubicBezTo>
                    <a:cubicBezTo>
                      <a:pt x="120" y="256"/>
                      <a:pt x="120" y="256"/>
                      <a:pt x="120" y="256"/>
                    </a:cubicBezTo>
                    <a:cubicBezTo>
                      <a:pt x="120" y="256"/>
                      <a:pt x="120" y="256"/>
                      <a:pt x="120" y="256"/>
                    </a:cubicBezTo>
                    <a:cubicBezTo>
                      <a:pt x="121" y="256"/>
                      <a:pt x="121" y="256"/>
                      <a:pt x="121" y="256"/>
                    </a:cubicBezTo>
                    <a:cubicBezTo>
                      <a:pt x="121" y="256"/>
                      <a:pt x="121" y="256"/>
                      <a:pt x="121" y="256"/>
                    </a:cubicBezTo>
                    <a:cubicBezTo>
                      <a:pt x="121" y="256"/>
                      <a:pt x="121" y="256"/>
                      <a:pt x="121" y="256"/>
                    </a:cubicBezTo>
                    <a:cubicBezTo>
                      <a:pt x="121" y="256"/>
                      <a:pt x="121" y="256"/>
                      <a:pt x="121" y="256"/>
                    </a:cubicBezTo>
                    <a:cubicBezTo>
                      <a:pt x="121" y="256"/>
                      <a:pt x="121" y="256"/>
                      <a:pt x="121" y="256"/>
                    </a:cubicBezTo>
                    <a:cubicBezTo>
                      <a:pt x="121" y="256"/>
                      <a:pt x="121" y="256"/>
                      <a:pt x="121" y="256"/>
                    </a:cubicBezTo>
                    <a:cubicBezTo>
                      <a:pt x="122" y="256"/>
                      <a:pt x="122" y="256"/>
                      <a:pt x="122" y="256"/>
                    </a:cubicBezTo>
                    <a:cubicBezTo>
                      <a:pt x="122" y="256"/>
                      <a:pt x="122" y="256"/>
                      <a:pt x="122" y="256"/>
                    </a:cubicBezTo>
                    <a:cubicBezTo>
                      <a:pt x="122" y="256"/>
                      <a:pt x="122" y="256"/>
                      <a:pt x="122" y="256"/>
                    </a:cubicBezTo>
                    <a:cubicBezTo>
                      <a:pt x="122" y="256"/>
                      <a:pt x="122" y="256"/>
                      <a:pt x="122" y="256"/>
                    </a:cubicBezTo>
                    <a:cubicBezTo>
                      <a:pt x="122" y="256"/>
                      <a:pt x="122" y="256"/>
                      <a:pt x="122" y="256"/>
                    </a:cubicBezTo>
                    <a:close/>
                    <a:moveTo>
                      <a:pt x="122" y="306"/>
                    </a:moveTo>
                    <a:cubicBezTo>
                      <a:pt x="122" y="321"/>
                      <a:pt x="122" y="321"/>
                      <a:pt x="122" y="321"/>
                    </a:cubicBezTo>
                    <a:cubicBezTo>
                      <a:pt x="122" y="321"/>
                      <a:pt x="122" y="321"/>
                      <a:pt x="122" y="321"/>
                    </a:cubicBezTo>
                    <a:cubicBezTo>
                      <a:pt x="122" y="321"/>
                      <a:pt x="122" y="321"/>
                      <a:pt x="122" y="321"/>
                    </a:cubicBezTo>
                    <a:cubicBezTo>
                      <a:pt x="122" y="321"/>
                      <a:pt x="122" y="321"/>
                      <a:pt x="122" y="321"/>
                    </a:cubicBezTo>
                    <a:cubicBezTo>
                      <a:pt x="122" y="321"/>
                      <a:pt x="122" y="321"/>
                      <a:pt x="122" y="321"/>
                    </a:cubicBezTo>
                    <a:cubicBezTo>
                      <a:pt x="122" y="321"/>
                      <a:pt x="122" y="321"/>
                      <a:pt x="122" y="321"/>
                    </a:cubicBezTo>
                    <a:cubicBezTo>
                      <a:pt x="122" y="321"/>
                      <a:pt x="122" y="321"/>
                      <a:pt x="122" y="321"/>
                    </a:cubicBezTo>
                    <a:cubicBezTo>
                      <a:pt x="121" y="321"/>
                      <a:pt x="121" y="321"/>
                      <a:pt x="121" y="321"/>
                    </a:cubicBezTo>
                    <a:cubicBezTo>
                      <a:pt x="121" y="321"/>
                      <a:pt x="121" y="321"/>
                      <a:pt x="121" y="321"/>
                    </a:cubicBezTo>
                    <a:cubicBezTo>
                      <a:pt x="121" y="321"/>
                      <a:pt x="121" y="321"/>
                      <a:pt x="121" y="321"/>
                    </a:cubicBezTo>
                    <a:cubicBezTo>
                      <a:pt x="121" y="321"/>
                      <a:pt x="121" y="321"/>
                      <a:pt x="121" y="321"/>
                    </a:cubicBezTo>
                    <a:cubicBezTo>
                      <a:pt x="121" y="321"/>
                      <a:pt x="121" y="321"/>
                      <a:pt x="121" y="321"/>
                    </a:cubicBezTo>
                    <a:cubicBezTo>
                      <a:pt x="121" y="321"/>
                      <a:pt x="121" y="321"/>
                      <a:pt x="121" y="321"/>
                    </a:cubicBezTo>
                    <a:cubicBezTo>
                      <a:pt x="120" y="321"/>
                      <a:pt x="120" y="321"/>
                      <a:pt x="120" y="321"/>
                    </a:cubicBezTo>
                    <a:cubicBezTo>
                      <a:pt x="120" y="321"/>
                      <a:pt x="120" y="321"/>
                      <a:pt x="120" y="321"/>
                    </a:cubicBezTo>
                    <a:cubicBezTo>
                      <a:pt x="120" y="321"/>
                      <a:pt x="120" y="321"/>
                      <a:pt x="120" y="321"/>
                    </a:cubicBezTo>
                    <a:cubicBezTo>
                      <a:pt x="120" y="321"/>
                      <a:pt x="120" y="321"/>
                      <a:pt x="120" y="321"/>
                    </a:cubicBezTo>
                    <a:cubicBezTo>
                      <a:pt x="120" y="321"/>
                      <a:pt x="120" y="321"/>
                      <a:pt x="120" y="321"/>
                    </a:cubicBezTo>
                    <a:cubicBezTo>
                      <a:pt x="120" y="321"/>
                      <a:pt x="120" y="321"/>
                      <a:pt x="120" y="321"/>
                    </a:cubicBezTo>
                    <a:cubicBezTo>
                      <a:pt x="119" y="321"/>
                      <a:pt x="119" y="321"/>
                      <a:pt x="119" y="321"/>
                    </a:cubicBezTo>
                    <a:cubicBezTo>
                      <a:pt x="119" y="321"/>
                      <a:pt x="119" y="321"/>
                      <a:pt x="119" y="321"/>
                    </a:cubicBezTo>
                    <a:cubicBezTo>
                      <a:pt x="119" y="321"/>
                      <a:pt x="119" y="321"/>
                      <a:pt x="119" y="321"/>
                    </a:cubicBezTo>
                    <a:cubicBezTo>
                      <a:pt x="119" y="321"/>
                      <a:pt x="119" y="321"/>
                      <a:pt x="119" y="321"/>
                    </a:cubicBezTo>
                    <a:cubicBezTo>
                      <a:pt x="119" y="321"/>
                      <a:pt x="119" y="321"/>
                      <a:pt x="119" y="321"/>
                    </a:cubicBezTo>
                    <a:cubicBezTo>
                      <a:pt x="119" y="321"/>
                      <a:pt x="119" y="321"/>
                      <a:pt x="119" y="321"/>
                    </a:cubicBezTo>
                    <a:cubicBezTo>
                      <a:pt x="118" y="321"/>
                      <a:pt x="118" y="321"/>
                      <a:pt x="118" y="321"/>
                    </a:cubicBezTo>
                    <a:cubicBezTo>
                      <a:pt x="118" y="321"/>
                      <a:pt x="118" y="321"/>
                      <a:pt x="118" y="321"/>
                    </a:cubicBezTo>
                    <a:cubicBezTo>
                      <a:pt x="118" y="321"/>
                      <a:pt x="118" y="321"/>
                      <a:pt x="118" y="321"/>
                    </a:cubicBezTo>
                    <a:cubicBezTo>
                      <a:pt x="118" y="321"/>
                      <a:pt x="118" y="321"/>
                      <a:pt x="118" y="321"/>
                    </a:cubicBezTo>
                    <a:cubicBezTo>
                      <a:pt x="118" y="321"/>
                      <a:pt x="118" y="321"/>
                      <a:pt x="118" y="321"/>
                    </a:cubicBezTo>
                    <a:cubicBezTo>
                      <a:pt x="117" y="321"/>
                      <a:pt x="117" y="321"/>
                      <a:pt x="117" y="321"/>
                    </a:cubicBezTo>
                    <a:cubicBezTo>
                      <a:pt x="117" y="321"/>
                      <a:pt x="117" y="321"/>
                      <a:pt x="117" y="321"/>
                    </a:cubicBezTo>
                    <a:cubicBezTo>
                      <a:pt x="117" y="321"/>
                      <a:pt x="117" y="321"/>
                      <a:pt x="117" y="321"/>
                    </a:cubicBezTo>
                    <a:cubicBezTo>
                      <a:pt x="117" y="321"/>
                      <a:pt x="117" y="321"/>
                      <a:pt x="117" y="321"/>
                    </a:cubicBezTo>
                    <a:cubicBezTo>
                      <a:pt x="117" y="321"/>
                      <a:pt x="117" y="321"/>
                      <a:pt x="117" y="321"/>
                    </a:cubicBezTo>
                    <a:cubicBezTo>
                      <a:pt x="117" y="321"/>
                      <a:pt x="117" y="321"/>
                      <a:pt x="117" y="321"/>
                    </a:cubicBezTo>
                    <a:cubicBezTo>
                      <a:pt x="117" y="321"/>
                      <a:pt x="117" y="321"/>
                      <a:pt x="117" y="321"/>
                    </a:cubicBezTo>
                    <a:cubicBezTo>
                      <a:pt x="116" y="321"/>
                      <a:pt x="116" y="321"/>
                      <a:pt x="116" y="321"/>
                    </a:cubicBezTo>
                    <a:cubicBezTo>
                      <a:pt x="116" y="321"/>
                      <a:pt x="116" y="321"/>
                      <a:pt x="116" y="321"/>
                    </a:cubicBezTo>
                    <a:cubicBezTo>
                      <a:pt x="116" y="321"/>
                      <a:pt x="116" y="321"/>
                      <a:pt x="116" y="321"/>
                    </a:cubicBezTo>
                    <a:cubicBezTo>
                      <a:pt x="116" y="321"/>
                      <a:pt x="116" y="321"/>
                      <a:pt x="116" y="321"/>
                    </a:cubicBezTo>
                    <a:cubicBezTo>
                      <a:pt x="116" y="321"/>
                      <a:pt x="116" y="321"/>
                      <a:pt x="116" y="321"/>
                    </a:cubicBezTo>
                    <a:cubicBezTo>
                      <a:pt x="115" y="321"/>
                      <a:pt x="115" y="321"/>
                      <a:pt x="115" y="321"/>
                    </a:cubicBezTo>
                    <a:cubicBezTo>
                      <a:pt x="115" y="321"/>
                      <a:pt x="115" y="321"/>
                      <a:pt x="115" y="321"/>
                    </a:cubicBezTo>
                    <a:cubicBezTo>
                      <a:pt x="115" y="333"/>
                      <a:pt x="115" y="345"/>
                      <a:pt x="115" y="356"/>
                    </a:cubicBezTo>
                    <a:cubicBezTo>
                      <a:pt x="115" y="356"/>
                      <a:pt x="115" y="356"/>
                      <a:pt x="115" y="356"/>
                    </a:cubicBezTo>
                    <a:cubicBezTo>
                      <a:pt x="116" y="356"/>
                      <a:pt x="116" y="356"/>
                      <a:pt x="116" y="356"/>
                    </a:cubicBezTo>
                    <a:cubicBezTo>
                      <a:pt x="116" y="356"/>
                      <a:pt x="116" y="356"/>
                      <a:pt x="116" y="356"/>
                    </a:cubicBezTo>
                    <a:cubicBezTo>
                      <a:pt x="116" y="356"/>
                      <a:pt x="116" y="356"/>
                      <a:pt x="116" y="356"/>
                    </a:cubicBezTo>
                    <a:cubicBezTo>
                      <a:pt x="116" y="356"/>
                      <a:pt x="116" y="356"/>
                      <a:pt x="116" y="356"/>
                    </a:cubicBezTo>
                    <a:cubicBezTo>
                      <a:pt x="116" y="356"/>
                      <a:pt x="116" y="356"/>
                      <a:pt x="116" y="356"/>
                    </a:cubicBezTo>
                    <a:cubicBezTo>
                      <a:pt x="117" y="356"/>
                      <a:pt x="117" y="356"/>
                      <a:pt x="117" y="356"/>
                    </a:cubicBezTo>
                    <a:cubicBezTo>
                      <a:pt x="117" y="356"/>
                      <a:pt x="117" y="356"/>
                      <a:pt x="117" y="356"/>
                    </a:cubicBezTo>
                    <a:cubicBezTo>
                      <a:pt x="117" y="356"/>
                      <a:pt x="117" y="356"/>
                      <a:pt x="117" y="356"/>
                    </a:cubicBezTo>
                    <a:cubicBezTo>
                      <a:pt x="117" y="356"/>
                      <a:pt x="117" y="356"/>
                      <a:pt x="117" y="356"/>
                    </a:cubicBezTo>
                    <a:cubicBezTo>
                      <a:pt x="117" y="356"/>
                      <a:pt x="117" y="356"/>
                      <a:pt x="117" y="356"/>
                    </a:cubicBezTo>
                    <a:cubicBezTo>
                      <a:pt x="117" y="356"/>
                      <a:pt x="117" y="356"/>
                      <a:pt x="117" y="356"/>
                    </a:cubicBezTo>
                    <a:cubicBezTo>
                      <a:pt x="117" y="356"/>
                      <a:pt x="117" y="356"/>
                      <a:pt x="117" y="356"/>
                    </a:cubicBezTo>
                    <a:cubicBezTo>
                      <a:pt x="118" y="356"/>
                      <a:pt x="118" y="356"/>
                      <a:pt x="118" y="356"/>
                    </a:cubicBezTo>
                    <a:cubicBezTo>
                      <a:pt x="118" y="356"/>
                      <a:pt x="118" y="356"/>
                      <a:pt x="118" y="356"/>
                    </a:cubicBezTo>
                    <a:cubicBezTo>
                      <a:pt x="118" y="356"/>
                      <a:pt x="118" y="356"/>
                      <a:pt x="118" y="356"/>
                    </a:cubicBezTo>
                    <a:cubicBezTo>
                      <a:pt x="118" y="356"/>
                      <a:pt x="118" y="356"/>
                      <a:pt x="118" y="356"/>
                    </a:cubicBezTo>
                    <a:cubicBezTo>
                      <a:pt x="118" y="356"/>
                      <a:pt x="118" y="356"/>
                      <a:pt x="118" y="356"/>
                    </a:cubicBezTo>
                    <a:cubicBezTo>
                      <a:pt x="119" y="356"/>
                      <a:pt x="119" y="356"/>
                      <a:pt x="119" y="356"/>
                    </a:cubicBezTo>
                    <a:cubicBezTo>
                      <a:pt x="119" y="356"/>
                      <a:pt x="119" y="356"/>
                      <a:pt x="119" y="356"/>
                    </a:cubicBezTo>
                    <a:cubicBezTo>
                      <a:pt x="119" y="356"/>
                      <a:pt x="119" y="356"/>
                      <a:pt x="119" y="356"/>
                    </a:cubicBezTo>
                    <a:cubicBezTo>
                      <a:pt x="119" y="356"/>
                      <a:pt x="119" y="356"/>
                      <a:pt x="119" y="356"/>
                    </a:cubicBezTo>
                    <a:cubicBezTo>
                      <a:pt x="119" y="356"/>
                      <a:pt x="119" y="356"/>
                      <a:pt x="119" y="356"/>
                    </a:cubicBezTo>
                    <a:cubicBezTo>
                      <a:pt x="119" y="356"/>
                      <a:pt x="119" y="356"/>
                      <a:pt x="119" y="356"/>
                    </a:cubicBezTo>
                    <a:cubicBezTo>
                      <a:pt x="120" y="356"/>
                      <a:pt x="120" y="356"/>
                      <a:pt x="120" y="356"/>
                    </a:cubicBezTo>
                    <a:cubicBezTo>
                      <a:pt x="120" y="356"/>
                      <a:pt x="120" y="356"/>
                      <a:pt x="120" y="356"/>
                    </a:cubicBezTo>
                    <a:cubicBezTo>
                      <a:pt x="120" y="356"/>
                      <a:pt x="120" y="356"/>
                      <a:pt x="120" y="356"/>
                    </a:cubicBezTo>
                    <a:cubicBezTo>
                      <a:pt x="120" y="356"/>
                      <a:pt x="120" y="356"/>
                      <a:pt x="120" y="356"/>
                    </a:cubicBezTo>
                    <a:cubicBezTo>
                      <a:pt x="120" y="356"/>
                      <a:pt x="120" y="356"/>
                      <a:pt x="120" y="356"/>
                    </a:cubicBezTo>
                    <a:cubicBezTo>
                      <a:pt x="120" y="356"/>
                      <a:pt x="120" y="356"/>
                      <a:pt x="120" y="356"/>
                    </a:cubicBezTo>
                    <a:cubicBezTo>
                      <a:pt x="121" y="356"/>
                      <a:pt x="121" y="356"/>
                      <a:pt x="121" y="356"/>
                    </a:cubicBezTo>
                    <a:cubicBezTo>
                      <a:pt x="121" y="356"/>
                      <a:pt x="121" y="356"/>
                      <a:pt x="121" y="356"/>
                    </a:cubicBezTo>
                    <a:cubicBezTo>
                      <a:pt x="121" y="356"/>
                      <a:pt x="121" y="356"/>
                      <a:pt x="121" y="356"/>
                    </a:cubicBezTo>
                    <a:cubicBezTo>
                      <a:pt x="121" y="356"/>
                      <a:pt x="121" y="356"/>
                      <a:pt x="121" y="356"/>
                    </a:cubicBezTo>
                    <a:cubicBezTo>
                      <a:pt x="121" y="356"/>
                      <a:pt x="121" y="356"/>
                      <a:pt x="121" y="356"/>
                    </a:cubicBezTo>
                    <a:cubicBezTo>
                      <a:pt x="121" y="356"/>
                      <a:pt x="121" y="356"/>
                      <a:pt x="121" y="356"/>
                    </a:cubicBezTo>
                    <a:cubicBezTo>
                      <a:pt x="122" y="356"/>
                      <a:pt x="122" y="356"/>
                      <a:pt x="122" y="356"/>
                    </a:cubicBezTo>
                    <a:cubicBezTo>
                      <a:pt x="122" y="356"/>
                      <a:pt x="122" y="356"/>
                      <a:pt x="122" y="356"/>
                    </a:cubicBezTo>
                    <a:cubicBezTo>
                      <a:pt x="122" y="356"/>
                      <a:pt x="122" y="356"/>
                      <a:pt x="122" y="356"/>
                    </a:cubicBezTo>
                    <a:cubicBezTo>
                      <a:pt x="122" y="356"/>
                      <a:pt x="122" y="356"/>
                      <a:pt x="122" y="356"/>
                    </a:cubicBezTo>
                    <a:cubicBezTo>
                      <a:pt x="122" y="356"/>
                      <a:pt x="122" y="356"/>
                      <a:pt x="122" y="356"/>
                    </a:cubicBezTo>
                    <a:cubicBezTo>
                      <a:pt x="122" y="356"/>
                      <a:pt x="122" y="356"/>
                      <a:pt x="122" y="356"/>
                    </a:cubicBezTo>
                    <a:cubicBezTo>
                      <a:pt x="122" y="356"/>
                      <a:pt x="122" y="356"/>
                      <a:pt x="122" y="356"/>
                    </a:cubicBezTo>
                    <a:cubicBezTo>
                      <a:pt x="122" y="372"/>
                      <a:pt x="122" y="372"/>
                      <a:pt x="122" y="372"/>
                    </a:cubicBezTo>
                    <a:cubicBezTo>
                      <a:pt x="115" y="372"/>
                      <a:pt x="115" y="372"/>
                      <a:pt x="115" y="372"/>
                    </a:cubicBezTo>
                    <a:cubicBezTo>
                      <a:pt x="115" y="383"/>
                      <a:pt x="115" y="395"/>
                      <a:pt x="115" y="407"/>
                    </a:cubicBezTo>
                    <a:cubicBezTo>
                      <a:pt x="122" y="407"/>
                      <a:pt x="122" y="407"/>
                      <a:pt x="122" y="407"/>
                    </a:cubicBezTo>
                    <a:cubicBezTo>
                      <a:pt x="122" y="422"/>
                      <a:pt x="122" y="422"/>
                      <a:pt x="122" y="422"/>
                    </a:cubicBezTo>
                    <a:cubicBezTo>
                      <a:pt x="115" y="422"/>
                      <a:pt x="115" y="422"/>
                      <a:pt x="115" y="422"/>
                    </a:cubicBezTo>
                    <a:cubicBezTo>
                      <a:pt x="107" y="422"/>
                      <a:pt x="107" y="422"/>
                      <a:pt x="107" y="422"/>
                    </a:cubicBezTo>
                    <a:cubicBezTo>
                      <a:pt x="107" y="306"/>
                      <a:pt x="107" y="306"/>
                      <a:pt x="107" y="306"/>
                    </a:cubicBezTo>
                    <a:lnTo>
                      <a:pt x="122" y="306"/>
                    </a:lnTo>
                    <a:close/>
                    <a:moveTo>
                      <a:pt x="90" y="0"/>
                    </a:move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19"/>
                      <a:pt x="107" y="19"/>
                      <a:pt x="107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0"/>
                      <a:pt x="90" y="0"/>
                      <a:pt x="90" y="0"/>
                    </a:cubicBezTo>
                    <a:close/>
                    <a:moveTo>
                      <a:pt x="107" y="479"/>
                    </a:moveTo>
                    <a:cubicBezTo>
                      <a:pt x="90" y="479"/>
                      <a:pt x="90" y="479"/>
                      <a:pt x="90" y="479"/>
                    </a:cubicBezTo>
                    <a:cubicBezTo>
                      <a:pt x="90" y="457"/>
                      <a:pt x="90" y="457"/>
                      <a:pt x="90" y="457"/>
                    </a:cubicBezTo>
                    <a:cubicBezTo>
                      <a:pt x="98" y="457"/>
                      <a:pt x="98" y="457"/>
                      <a:pt x="98" y="457"/>
                    </a:cubicBezTo>
                    <a:cubicBezTo>
                      <a:pt x="107" y="457"/>
                      <a:pt x="107" y="457"/>
                      <a:pt x="107" y="457"/>
                    </a:cubicBezTo>
                    <a:cubicBezTo>
                      <a:pt x="107" y="479"/>
                      <a:pt x="107" y="479"/>
                      <a:pt x="107" y="479"/>
                    </a:cubicBezTo>
                    <a:close/>
                    <a:moveTo>
                      <a:pt x="107" y="54"/>
                    </a:moveTo>
                    <a:cubicBezTo>
                      <a:pt x="107" y="70"/>
                      <a:pt x="107" y="70"/>
                      <a:pt x="107" y="70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5" y="70"/>
                      <a:pt x="95" y="70"/>
                      <a:pt x="95" y="70"/>
                    </a:cubicBezTo>
                    <a:cubicBezTo>
                      <a:pt x="95" y="70"/>
                      <a:pt x="95" y="70"/>
                      <a:pt x="95" y="70"/>
                    </a:cubicBezTo>
                    <a:cubicBezTo>
                      <a:pt x="95" y="70"/>
                      <a:pt x="95" y="70"/>
                      <a:pt x="95" y="70"/>
                    </a:cubicBezTo>
                    <a:cubicBezTo>
                      <a:pt x="95" y="70"/>
                      <a:pt x="95" y="70"/>
                      <a:pt x="95" y="70"/>
                    </a:cubicBezTo>
                    <a:cubicBezTo>
                      <a:pt x="95" y="70"/>
                      <a:pt x="95" y="70"/>
                      <a:pt x="95" y="70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1" y="70"/>
                      <a:pt x="91" y="70"/>
                      <a:pt x="91" y="70"/>
                    </a:cubicBezTo>
                    <a:cubicBezTo>
                      <a:pt x="91" y="70"/>
                      <a:pt x="91" y="70"/>
                      <a:pt x="91" y="70"/>
                    </a:cubicBezTo>
                    <a:cubicBezTo>
                      <a:pt x="91" y="70"/>
                      <a:pt x="91" y="70"/>
                      <a:pt x="91" y="70"/>
                    </a:cubicBezTo>
                    <a:cubicBezTo>
                      <a:pt x="91" y="70"/>
                      <a:pt x="91" y="70"/>
                      <a:pt x="91" y="70"/>
                    </a:cubicBezTo>
                    <a:cubicBezTo>
                      <a:pt x="91" y="70"/>
                      <a:pt x="91" y="70"/>
                      <a:pt x="91" y="70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91" y="54"/>
                      <a:pt x="91" y="54"/>
                      <a:pt x="91" y="54"/>
                    </a:cubicBezTo>
                    <a:cubicBezTo>
                      <a:pt x="91" y="54"/>
                      <a:pt x="91" y="54"/>
                      <a:pt x="91" y="54"/>
                    </a:cubicBezTo>
                    <a:cubicBezTo>
                      <a:pt x="91" y="54"/>
                      <a:pt x="91" y="54"/>
                      <a:pt x="91" y="54"/>
                    </a:cubicBezTo>
                    <a:cubicBezTo>
                      <a:pt x="91" y="54"/>
                      <a:pt x="91" y="54"/>
                      <a:pt x="91" y="54"/>
                    </a:cubicBezTo>
                    <a:cubicBezTo>
                      <a:pt x="91" y="54"/>
                      <a:pt x="91" y="54"/>
                      <a:pt x="91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98" y="54"/>
                      <a:pt x="98" y="54"/>
                      <a:pt x="98" y="54"/>
                    </a:cubicBezTo>
                    <a:cubicBezTo>
                      <a:pt x="107" y="54"/>
                      <a:pt x="107" y="54"/>
                      <a:pt x="107" y="54"/>
                    </a:cubicBezTo>
                    <a:close/>
                    <a:moveTo>
                      <a:pt x="107" y="105"/>
                    </a:moveTo>
                    <a:cubicBezTo>
                      <a:pt x="107" y="170"/>
                      <a:pt x="107" y="170"/>
                      <a:pt x="107" y="170"/>
                    </a:cubicBezTo>
                    <a:cubicBezTo>
                      <a:pt x="98" y="170"/>
                      <a:pt x="98" y="170"/>
                      <a:pt x="98" y="170"/>
                    </a:cubicBezTo>
                    <a:cubicBezTo>
                      <a:pt x="90" y="170"/>
                      <a:pt x="90" y="170"/>
                      <a:pt x="90" y="170"/>
                    </a:cubicBezTo>
                    <a:cubicBezTo>
                      <a:pt x="90" y="155"/>
                      <a:pt x="90" y="155"/>
                      <a:pt x="90" y="155"/>
                    </a:cubicBezTo>
                    <a:cubicBezTo>
                      <a:pt x="98" y="155"/>
                      <a:pt x="98" y="155"/>
                      <a:pt x="98" y="155"/>
                    </a:cubicBezTo>
                    <a:cubicBezTo>
                      <a:pt x="98" y="143"/>
                      <a:pt x="98" y="132"/>
                      <a:pt x="98" y="120"/>
                    </a:cubicBezTo>
                    <a:cubicBezTo>
                      <a:pt x="90" y="120"/>
                      <a:pt x="90" y="120"/>
                      <a:pt x="90" y="120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91" y="105"/>
                      <a:pt x="91" y="105"/>
                      <a:pt x="91" y="105"/>
                    </a:cubicBezTo>
                    <a:cubicBezTo>
                      <a:pt x="91" y="105"/>
                      <a:pt x="91" y="105"/>
                      <a:pt x="91" y="105"/>
                    </a:cubicBezTo>
                    <a:cubicBezTo>
                      <a:pt x="91" y="105"/>
                      <a:pt x="91" y="105"/>
                      <a:pt x="91" y="105"/>
                    </a:cubicBezTo>
                    <a:cubicBezTo>
                      <a:pt x="91" y="105"/>
                      <a:pt x="91" y="105"/>
                      <a:pt x="91" y="105"/>
                    </a:cubicBezTo>
                    <a:cubicBezTo>
                      <a:pt x="91" y="105"/>
                      <a:pt x="91" y="105"/>
                      <a:pt x="91" y="105"/>
                    </a:cubicBezTo>
                    <a:cubicBezTo>
                      <a:pt x="92" y="105"/>
                      <a:pt x="92" y="105"/>
                      <a:pt x="92" y="105"/>
                    </a:cubicBezTo>
                    <a:cubicBezTo>
                      <a:pt x="92" y="105"/>
                      <a:pt x="92" y="105"/>
                      <a:pt x="92" y="105"/>
                    </a:cubicBezTo>
                    <a:cubicBezTo>
                      <a:pt x="92" y="105"/>
                      <a:pt x="92" y="105"/>
                      <a:pt x="92" y="105"/>
                    </a:cubicBezTo>
                    <a:cubicBezTo>
                      <a:pt x="92" y="105"/>
                      <a:pt x="92" y="105"/>
                      <a:pt x="92" y="105"/>
                    </a:cubicBezTo>
                    <a:cubicBezTo>
                      <a:pt x="92" y="105"/>
                      <a:pt x="92" y="105"/>
                      <a:pt x="92" y="105"/>
                    </a:cubicBezTo>
                    <a:cubicBezTo>
                      <a:pt x="92" y="105"/>
                      <a:pt x="92" y="105"/>
                      <a:pt x="92" y="105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98" y="105"/>
                      <a:pt x="98" y="105"/>
                      <a:pt x="98" y="105"/>
                    </a:cubicBezTo>
                    <a:cubicBezTo>
                      <a:pt x="107" y="105"/>
                      <a:pt x="107" y="105"/>
                      <a:pt x="107" y="105"/>
                    </a:cubicBezTo>
                    <a:close/>
                    <a:moveTo>
                      <a:pt x="107" y="205"/>
                    </a:moveTo>
                    <a:cubicBezTo>
                      <a:pt x="107" y="221"/>
                      <a:pt x="107" y="221"/>
                      <a:pt x="107" y="221"/>
                    </a:cubicBezTo>
                    <a:cubicBezTo>
                      <a:pt x="98" y="221"/>
                      <a:pt x="98" y="221"/>
                      <a:pt x="98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6" y="221"/>
                      <a:pt x="96" y="221"/>
                      <a:pt x="96" y="221"/>
                    </a:cubicBezTo>
                    <a:cubicBezTo>
                      <a:pt x="96" y="221"/>
                      <a:pt x="96" y="221"/>
                      <a:pt x="96" y="221"/>
                    </a:cubicBezTo>
                    <a:cubicBezTo>
                      <a:pt x="96" y="221"/>
                      <a:pt x="96" y="221"/>
                      <a:pt x="96" y="221"/>
                    </a:cubicBezTo>
                    <a:cubicBezTo>
                      <a:pt x="96" y="221"/>
                      <a:pt x="96" y="221"/>
                      <a:pt x="96" y="221"/>
                    </a:cubicBezTo>
                    <a:cubicBezTo>
                      <a:pt x="96" y="221"/>
                      <a:pt x="96" y="221"/>
                      <a:pt x="96" y="221"/>
                    </a:cubicBezTo>
                    <a:cubicBezTo>
                      <a:pt x="95" y="221"/>
                      <a:pt x="95" y="221"/>
                      <a:pt x="95" y="221"/>
                    </a:cubicBezTo>
                    <a:cubicBezTo>
                      <a:pt x="95" y="221"/>
                      <a:pt x="95" y="221"/>
                      <a:pt x="95" y="221"/>
                    </a:cubicBezTo>
                    <a:cubicBezTo>
                      <a:pt x="95" y="221"/>
                      <a:pt x="95" y="221"/>
                      <a:pt x="95" y="221"/>
                    </a:cubicBezTo>
                    <a:cubicBezTo>
                      <a:pt x="95" y="221"/>
                      <a:pt x="95" y="221"/>
                      <a:pt x="95" y="221"/>
                    </a:cubicBezTo>
                    <a:cubicBezTo>
                      <a:pt x="94" y="221"/>
                      <a:pt x="94" y="221"/>
                      <a:pt x="94" y="221"/>
                    </a:cubicBezTo>
                    <a:cubicBezTo>
                      <a:pt x="94" y="221"/>
                      <a:pt x="94" y="221"/>
                      <a:pt x="94" y="221"/>
                    </a:cubicBezTo>
                    <a:cubicBezTo>
                      <a:pt x="94" y="221"/>
                      <a:pt x="94" y="221"/>
                      <a:pt x="94" y="221"/>
                    </a:cubicBezTo>
                    <a:cubicBezTo>
                      <a:pt x="94" y="221"/>
                      <a:pt x="94" y="221"/>
                      <a:pt x="94" y="221"/>
                    </a:cubicBezTo>
                    <a:cubicBezTo>
                      <a:pt x="94" y="221"/>
                      <a:pt x="94" y="221"/>
                      <a:pt x="94" y="221"/>
                    </a:cubicBezTo>
                    <a:cubicBezTo>
                      <a:pt x="94" y="221"/>
                      <a:pt x="94" y="221"/>
                      <a:pt x="94" y="221"/>
                    </a:cubicBezTo>
                    <a:cubicBezTo>
                      <a:pt x="93" y="221"/>
                      <a:pt x="93" y="221"/>
                      <a:pt x="93" y="221"/>
                    </a:cubicBezTo>
                    <a:cubicBezTo>
                      <a:pt x="93" y="221"/>
                      <a:pt x="93" y="221"/>
                      <a:pt x="93" y="221"/>
                    </a:cubicBezTo>
                    <a:cubicBezTo>
                      <a:pt x="93" y="221"/>
                      <a:pt x="93" y="221"/>
                      <a:pt x="93" y="221"/>
                    </a:cubicBezTo>
                    <a:cubicBezTo>
                      <a:pt x="93" y="221"/>
                      <a:pt x="93" y="221"/>
                      <a:pt x="93" y="221"/>
                    </a:cubicBezTo>
                    <a:cubicBezTo>
                      <a:pt x="93" y="221"/>
                      <a:pt x="93" y="221"/>
                      <a:pt x="93" y="221"/>
                    </a:cubicBezTo>
                    <a:cubicBezTo>
                      <a:pt x="92" y="221"/>
                      <a:pt x="92" y="221"/>
                      <a:pt x="92" y="221"/>
                    </a:cubicBezTo>
                    <a:cubicBezTo>
                      <a:pt x="92" y="221"/>
                      <a:pt x="92" y="221"/>
                      <a:pt x="92" y="221"/>
                    </a:cubicBezTo>
                    <a:cubicBezTo>
                      <a:pt x="92" y="221"/>
                      <a:pt x="92" y="221"/>
                      <a:pt x="92" y="221"/>
                    </a:cubicBezTo>
                    <a:cubicBezTo>
                      <a:pt x="92" y="221"/>
                      <a:pt x="92" y="221"/>
                      <a:pt x="92" y="221"/>
                    </a:cubicBezTo>
                    <a:cubicBezTo>
                      <a:pt x="92" y="221"/>
                      <a:pt x="92" y="221"/>
                      <a:pt x="92" y="221"/>
                    </a:cubicBezTo>
                    <a:cubicBezTo>
                      <a:pt x="92" y="221"/>
                      <a:pt x="92" y="221"/>
                      <a:pt x="92" y="221"/>
                    </a:cubicBezTo>
                    <a:cubicBezTo>
                      <a:pt x="91" y="221"/>
                      <a:pt x="91" y="221"/>
                      <a:pt x="91" y="221"/>
                    </a:cubicBezTo>
                    <a:cubicBezTo>
                      <a:pt x="91" y="221"/>
                      <a:pt x="91" y="221"/>
                      <a:pt x="91" y="221"/>
                    </a:cubicBezTo>
                    <a:cubicBezTo>
                      <a:pt x="91" y="221"/>
                      <a:pt x="91" y="221"/>
                      <a:pt x="91" y="221"/>
                    </a:cubicBezTo>
                    <a:cubicBezTo>
                      <a:pt x="91" y="221"/>
                      <a:pt x="91" y="221"/>
                      <a:pt x="91" y="221"/>
                    </a:cubicBezTo>
                    <a:cubicBezTo>
                      <a:pt x="91" y="221"/>
                      <a:pt x="91" y="221"/>
                      <a:pt x="91" y="221"/>
                    </a:cubicBezTo>
                    <a:cubicBezTo>
                      <a:pt x="90" y="221"/>
                      <a:pt x="90" y="221"/>
                      <a:pt x="90" y="221"/>
                    </a:cubicBezTo>
                    <a:cubicBezTo>
                      <a:pt x="90" y="205"/>
                      <a:pt x="90" y="205"/>
                      <a:pt x="90" y="205"/>
                    </a:cubicBezTo>
                    <a:cubicBezTo>
                      <a:pt x="98" y="205"/>
                      <a:pt x="98" y="205"/>
                      <a:pt x="98" y="205"/>
                    </a:cubicBezTo>
                    <a:cubicBezTo>
                      <a:pt x="107" y="205"/>
                      <a:pt x="107" y="205"/>
                      <a:pt x="107" y="205"/>
                    </a:cubicBezTo>
                    <a:close/>
                    <a:moveTo>
                      <a:pt x="107" y="256"/>
                    </a:moveTo>
                    <a:cubicBezTo>
                      <a:pt x="107" y="271"/>
                      <a:pt x="107" y="271"/>
                      <a:pt x="107" y="271"/>
                    </a:cubicBezTo>
                    <a:cubicBezTo>
                      <a:pt x="98" y="271"/>
                      <a:pt x="98" y="271"/>
                      <a:pt x="98" y="271"/>
                    </a:cubicBezTo>
                    <a:cubicBezTo>
                      <a:pt x="97" y="271"/>
                      <a:pt x="97" y="271"/>
                      <a:pt x="97" y="271"/>
                    </a:cubicBezTo>
                    <a:cubicBezTo>
                      <a:pt x="97" y="271"/>
                      <a:pt x="97" y="271"/>
                      <a:pt x="97" y="271"/>
                    </a:cubicBezTo>
                    <a:cubicBezTo>
                      <a:pt x="97" y="271"/>
                      <a:pt x="97" y="271"/>
                      <a:pt x="97" y="271"/>
                    </a:cubicBezTo>
                    <a:cubicBezTo>
                      <a:pt x="97" y="271"/>
                      <a:pt x="97" y="271"/>
                      <a:pt x="97" y="271"/>
                    </a:cubicBezTo>
                    <a:cubicBezTo>
                      <a:pt x="97" y="271"/>
                      <a:pt x="97" y="271"/>
                      <a:pt x="97" y="271"/>
                    </a:cubicBezTo>
                    <a:cubicBezTo>
                      <a:pt x="97" y="271"/>
                      <a:pt x="97" y="271"/>
                      <a:pt x="97" y="271"/>
                    </a:cubicBezTo>
                    <a:cubicBezTo>
                      <a:pt x="96" y="271"/>
                      <a:pt x="96" y="271"/>
                      <a:pt x="96" y="271"/>
                    </a:cubicBezTo>
                    <a:cubicBezTo>
                      <a:pt x="96" y="271"/>
                      <a:pt x="96" y="271"/>
                      <a:pt x="96" y="271"/>
                    </a:cubicBezTo>
                    <a:cubicBezTo>
                      <a:pt x="96" y="271"/>
                      <a:pt x="96" y="271"/>
                      <a:pt x="96" y="271"/>
                    </a:cubicBezTo>
                    <a:cubicBezTo>
                      <a:pt x="96" y="271"/>
                      <a:pt x="96" y="271"/>
                      <a:pt x="96" y="271"/>
                    </a:cubicBezTo>
                    <a:cubicBezTo>
                      <a:pt x="95" y="271"/>
                      <a:pt x="95" y="271"/>
                      <a:pt x="95" y="271"/>
                    </a:cubicBezTo>
                    <a:cubicBezTo>
                      <a:pt x="95" y="271"/>
                      <a:pt x="95" y="271"/>
                      <a:pt x="95" y="271"/>
                    </a:cubicBezTo>
                    <a:cubicBezTo>
                      <a:pt x="95" y="271"/>
                      <a:pt x="95" y="271"/>
                      <a:pt x="95" y="271"/>
                    </a:cubicBezTo>
                    <a:cubicBezTo>
                      <a:pt x="95" y="271"/>
                      <a:pt x="95" y="271"/>
                      <a:pt x="95" y="271"/>
                    </a:cubicBezTo>
                    <a:cubicBezTo>
                      <a:pt x="95" y="271"/>
                      <a:pt x="95" y="271"/>
                      <a:pt x="95" y="271"/>
                    </a:cubicBezTo>
                    <a:cubicBezTo>
                      <a:pt x="94" y="271"/>
                      <a:pt x="94" y="271"/>
                      <a:pt x="94" y="271"/>
                    </a:cubicBezTo>
                    <a:cubicBezTo>
                      <a:pt x="94" y="271"/>
                      <a:pt x="94" y="271"/>
                      <a:pt x="94" y="271"/>
                    </a:cubicBezTo>
                    <a:cubicBezTo>
                      <a:pt x="94" y="271"/>
                      <a:pt x="94" y="271"/>
                      <a:pt x="94" y="271"/>
                    </a:cubicBezTo>
                    <a:cubicBezTo>
                      <a:pt x="94" y="271"/>
                      <a:pt x="94" y="271"/>
                      <a:pt x="94" y="271"/>
                    </a:cubicBezTo>
                    <a:cubicBezTo>
                      <a:pt x="94" y="271"/>
                      <a:pt x="94" y="271"/>
                      <a:pt x="94" y="271"/>
                    </a:cubicBezTo>
                    <a:cubicBezTo>
                      <a:pt x="94" y="271"/>
                      <a:pt x="94" y="271"/>
                      <a:pt x="94" y="271"/>
                    </a:cubicBezTo>
                    <a:cubicBezTo>
                      <a:pt x="93" y="271"/>
                      <a:pt x="93" y="271"/>
                      <a:pt x="93" y="271"/>
                    </a:cubicBezTo>
                    <a:cubicBezTo>
                      <a:pt x="93" y="271"/>
                      <a:pt x="93" y="271"/>
                      <a:pt x="93" y="271"/>
                    </a:cubicBezTo>
                    <a:cubicBezTo>
                      <a:pt x="93" y="271"/>
                      <a:pt x="93" y="271"/>
                      <a:pt x="93" y="271"/>
                    </a:cubicBezTo>
                    <a:cubicBezTo>
                      <a:pt x="93" y="271"/>
                      <a:pt x="93" y="271"/>
                      <a:pt x="93" y="271"/>
                    </a:cubicBezTo>
                    <a:cubicBezTo>
                      <a:pt x="93" y="271"/>
                      <a:pt x="93" y="271"/>
                      <a:pt x="93" y="271"/>
                    </a:cubicBezTo>
                    <a:cubicBezTo>
                      <a:pt x="92" y="271"/>
                      <a:pt x="92" y="271"/>
                      <a:pt x="92" y="271"/>
                    </a:cubicBezTo>
                    <a:cubicBezTo>
                      <a:pt x="92" y="271"/>
                      <a:pt x="92" y="271"/>
                      <a:pt x="92" y="271"/>
                    </a:cubicBezTo>
                    <a:cubicBezTo>
                      <a:pt x="92" y="271"/>
                      <a:pt x="92" y="271"/>
                      <a:pt x="92" y="271"/>
                    </a:cubicBezTo>
                    <a:cubicBezTo>
                      <a:pt x="92" y="271"/>
                      <a:pt x="92" y="271"/>
                      <a:pt x="92" y="271"/>
                    </a:cubicBezTo>
                    <a:cubicBezTo>
                      <a:pt x="92" y="271"/>
                      <a:pt x="92" y="271"/>
                      <a:pt x="92" y="271"/>
                    </a:cubicBezTo>
                    <a:cubicBezTo>
                      <a:pt x="92" y="271"/>
                      <a:pt x="92" y="271"/>
                      <a:pt x="92" y="271"/>
                    </a:cubicBezTo>
                    <a:cubicBezTo>
                      <a:pt x="91" y="271"/>
                      <a:pt x="91" y="271"/>
                      <a:pt x="91" y="271"/>
                    </a:cubicBezTo>
                    <a:cubicBezTo>
                      <a:pt x="91" y="271"/>
                      <a:pt x="91" y="271"/>
                      <a:pt x="91" y="271"/>
                    </a:cubicBezTo>
                    <a:cubicBezTo>
                      <a:pt x="91" y="271"/>
                      <a:pt x="91" y="271"/>
                      <a:pt x="91" y="271"/>
                    </a:cubicBezTo>
                    <a:cubicBezTo>
                      <a:pt x="91" y="271"/>
                      <a:pt x="91" y="271"/>
                      <a:pt x="91" y="271"/>
                    </a:cubicBezTo>
                    <a:cubicBezTo>
                      <a:pt x="91" y="271"/>
                      <a:pt x="91" y="271"/>
                      <a:pt x="91" y="271"/>
                    </a:cubicBezTo>
                    <a:cubicBezTo>
                      <a:pt x="90" y="271"/>
                      <a:pt x="90" y="271"/>
                      <a:pt x="90" y="271"/>
                    </a:cubicBezTo>
                    <a:cubicBezTo>
                      <a:pt x="90" y="256"/>
                      <a:pt x="90" y="256"/>
                      <a:pt x="90" y="256"/>
                    </a:cubicBezTo>
                    <a:cubicBezTo>
                      <a:pt x="91" y="256"/>
                      <a:pt x="91" y="256"/>
                      <a:pt x="91" y="256"/>
                    </a:cubicBezTo>
                    <a:cubicBezTo>
                      <a:pt x="91" y="256"/>
                      <a:pt x="91" y="256"/>
                      <a:pt x="91" y="256"/>
                    </a:cubicBezTo>
                    <a:cubicBezTo>
                      <a:pt x="91" y="256"/>
                      <a:pt x="91" y="256"/>
                      <a:pt x="91" y="256"/>
                    </a:cubicBezTo>
                    <a:cubicBezTo>
                      <a:pt x="91" y="256"/>
                      <a:pt x="91" y="256"/>
                      <a:pt x="91" y="256"/>
                    </a:cubicBezTo>
                    <a:cubicBezTo>
                      <a:pt x="91" y="256"/>
                      <a:pt x="91" y="256"/>
                      <a:pt x="91" y="256"/>
                    </a:cubicBezTo>
                    <a:cubicBezTo>
                      <a:pt x="92" y="256"/>
                      <a:pt x="92" y="256"/>
                      <a:pt x="92" y="256"/>
                    </a:cubicBezTo>
                    <a:cubicBezTo>
                      <a:pt x="92" y="256"/>
                      <a:pt x="92" y="256"/>
                      <a:pt x="92" y="256"/>
                    </a:cubicBezTo>
                    <a:cubicBezTo>
                      <a:pt x="92" y="256"/>
                      <a:pt x="92" y="256"/>
                      <a:pt x="92" y="256"/>
                    </a:cubicBezTo>
                    <a:cubicBezTo>
                      <a:pt x="92" y="256"/>
                      <a:pt x="92" y="256"/>
                      <a:pt x="92" y="256"/>
                    </a:cubicBezTo>
                    <a:cubicBezTo>
                      <a:pt x="92" y="256"/>
                      <a:pt x="92" y="256"/>
                      <a:pt x="92" y="256"/>
                    </a:cubicBezTo>
                    <a:cubicBezTo>
                      <a:pt x="92" y="256"/>
                      <a:pt x="92" y="256"/>
                      <a:pt x="92" y="256"/>
                    </a:cubicBezTo>
                    <a:cubicBezTo>
                      <a:pt x="93" y="256"/>
                      <a:pt x="93" y="256"/>
                      <a:pt x="93" y="256"/>
                    </a:cubicBezTo>
                    <a:cubicBezTo>
                      <a:pt x="93" y="256"/>
                      <a:pt x="93" y="256"/>
                      <a:pt x="93" y="256"/>
                    </a:cubicBezTo>
                    <a:cubicBezTo>
                      <a:pt x="93" y="256"/>
                      <a:pt x="93" y="256"/>
                      <a:pt x="93" y="256"/>
                    </a:cubicBezTo>
                    <a:cubicBezTo>
                      <a:pt x="93" y="256"/>
                      <a:pt x="93" y="256"/>
                      <a:pt x="93" y="256"/>
                    </a:cubicBezTo>
                    <a:cubicBezTo>
                      <a:pt x="93" y="256"/>
                      <a:pt x="93" y="256"/>
                      <a:pt x="93" y="256"/>
                    </a:cubicBezTo>
                    <a:cubicBezTo>
                      <a:pt x="94" y="256"/>
                      <a:pt x="94" y="256"/>
                      <a:pt x="94" y="256"/>
                    </a:cubicBezTo>
                    <a:cubicBezTo>
                      <a:pt x="94" y="256"/>
                      <a:pt x="94" y="256"/>
                      <a:pt x="94" y="256"/>
                    </a:cubicBezTo>
                    <a:cubicBezTo>
                      <a:pt x="94" y="256"/>
                      <a:pt x="94" y="256"/>
                      <a:pt x="94" y="256"/>
                    </a:cubicBezTo>
                    <a:cubicBezTo>
                      <a:pt x="94" y="256"/>
                      <a:pt x="94" y="256"/>
                      <a:pt x="94" y="256"/>
                    </a:cubicBezTo>
                    <a:cubicBezTo>
                      <a:pt x="94" y="256"/>
                      <a:pt x="94" y="256"/>
                      <a:pt x="94" y="256"/>
                    </a:cubicBezTo>
                    <a:cubicBezTo>
                      <a:pt x="94" y="256"/>
                      <a:pt x="94" y="256"/>
                      <a:pt x="94" y="256"/>
                    </a:cubicBezTo>
                    <a:cubicBezTo>
                      <a:pt x="95" y="256"/>
                      <a:pt x="95" y="256"/>
                      <a:pt x="95" y="256"/>
                    </a:cubicBezTo>
                    <a:cubicBezTo>
                      <a:pt x="95" y="256"/>
                      <a:pt x="95" y="256"/>
                      <a:pt x="95" y="256"/>
                    </a:cubicBezTo>
                    <a:cubicBezTo>
                      <a:pt x="95" y="256"/>
                      <a:pt x="95" y="256"/>
                      <a:pt x="95" y="256"/>
                    </a:cubicBezTo>
                    <a:cubicBezTo>
                      <a:pt x="95" y="256"/>
                      <a:pt x="95" y="256"/>
                      <a:pt x="95" y="256"/>
                    </a:cubicBezTo>
                    <a:cubicBezTo>
                      <a:pt x="96" y="256"/>
                      <a:pt x="96" y="256"/>
                      <a:pt x="96" y="256"/>
                    </a:cubicBezTo>
                    <a:cubicBezTo>
                      <a:pt x="96" y="256"/>
                      <a:pt x="96" y="256"/>
                      <a:pt x="96" y="256"/>
                    </a:cubicBezTo>
                    <a:cubicBezTo>
                      <a:pt x="96" y="256"/>
                      <a:pt x="96" y="256"/>
                      <a:pt x="96" y="256"/>
                    </a:cubicBezTo>
                    <a:cubicBezTo>
                      <a:pt x="96" y="256"/>
                      <a:pt x="96" y="256"/>
                      <a:pt x="96" y="256"/>
                    </a:cubicBezTo>
                    <a:cubicBezTo>
                      <a:pt x="96" y="256"/>
                      <a:pt x="96" y="256"/>
                      <a:pt x="96" y="256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98" y="256"/>
                      <a:pt x="98" y="256"/>
                      <a:pt x="98" y="256"/>
                    </a:cubicBezTo>
                    <a:cubicBezTo>
                      <a:pt x="107" y="256"/>
                      <a:pt x="107" y="256"/>
                      <a:pt x="107" y="256"/>
                    </a:cubicBezTo>
                    <a:close/>
                    <a:moveTo>
                      <a:pt x="107" y="306"/>
                    </a:moveTo>
                    <a:cubicBezTo>
                      <a:pt x="107" y="422"/>
                      <a:pt x="107" y="422"/>
                      <a:pt x="107" y="422"/>
                    </a:cubicBezTo>
                    <a:cubicBezTo>
                      <a:pt x="98" y="422"/>
                      <a:pt x="98" y="422"/>
                      <a:pt x="98" y="422"/>
                    </a:cubicBezTo>
                    <a:cubicBezTo>
                      <a:pt x="90" y="422"/>
                      <a:pt x="90" y="422"/>
                      <a:pt x="90" y="422"/>
                    </a:cubicBezTo>
                    <a:cubicBezTo>
                      <a:pt x="90" y="407"/>
                      <a:pt x="90" y="407"/>
                      <a:pt x="90" y="407"/>
                    </a:cubicBezTo>
                    <a:cubicBezTo>
                      <a:pt x="91" y="407"/>
                      <a:pt x="91" y="407"/>
                      <a:pt x="91" y="407"/>
                    </a:cubicBezTo>
                    <a:cubicBezTo>
                      <a:pt x="91" y="407"/>
                      <a:pt x="91" y="407"/>
                      <a:pt x="91" y="407"/>
                    </a:cubicBezTo>
                    <a:cubicBezTo>
                      <a:pt x="91" y="407"/>
                      <a:pt x="91" y="407"/>
                      <a:pt x="91" y="407"/>
                    </a:cubicBezTo>
                    <a:cubicBezTo>
                      <a:pt x="91" y="407"/>
                      <a:pt x="91" y="407"/>
                      <a:pt x="91" y="407"/>
                    </a:cubicBezTo>
                    <a:cubicBezTo>
                      <a:pt x="92" y="407"/>
                      <a:pt x="92" y="407"/>
                      <a:pt x="92" y="407"/>
                    </a:cubicBezTo>
                    <a:cubicBezTo>
                      <a:pt x="92" y="407"/>
                      <a:pt x="92" y="407"/>
                      <a:pt x="92" y="407"/>
                    </a:cubicBezTo>
                    <a:cubicBezTo>
                      <a:pt x="92" y="407"/>
                      <a:pt x="92" y="407"/>
                      <a:pt x="92" y="407"/>
                    </a:cubicBezTo>
                    <a:cubicBezTo>
                      <a:pt x="92" y="407"/>
                      <a:pt x="92" y="407"/>
                      <a:pt x="92" y="407"/>
                    </a:cubicBezTo>
                    <a:cubicBezTo>
                      <a:pt x="92" y="407"/>
                      <a:pt x="92" y="407"/>
                      <a:pt x="92" y="407"/>
                    </a:cubicBezTo>
                    <a:cubicBezTo>
                      <a:pt x="93" y="407"/>
                      <a:pt x="93" y="407"/>
                      <a:pt x="93" y="407"/>
                    </a:cubicBezTo>
                    <a:cubicBezTo>
                      <a:pt x="93" y="407"/>
                      <a:pt x="93" y="407"/>
                      <a:pt x="93" y="407"/>
                    </a:cubicBezTo>
                    <a:cubicBezTo>
                      <a:pt x="93" y="407"/>
                      <a:pt x="93" y="407"/>
                      <a:pt x="93" y="407"/>
                    </a:cubicBezTo>
                    <a:cubicBezTo>
                      <a:pt x="93" y="407"/>
                      <a:pt x="93" y="407"/>
                      <a:pt x="93" y="407"/>
                    </a:cubicBezTo>
                    <a:cubicBezTo>
                      <a:pt x="94" y="407"/>
                      <a:pt x="94" y="407"/>
                      <a:pt x="94" y="407"/>
                    </a:cubicBezTo>
                    <a:cubicBezTo>
                      <a:pt x="94" y="407"/>
                      <a:pt x="94" y="407"/>
                      <a:pt x="94" y="407"/>
                    </a:cubicBezTo>
                    <a:cubicBezTo>
                      <a:pt x="94" y="407"/>
                      <a:pt x="94" y="407"/>
                      <a:pt x="94" y="407"/>
                    </a:cubicBezTo>
                    <a:cubicBezTo>
                      <a:pt x="94" y="407"/>
                      <a:pt x="94" y="407"/>
                      <a:pt x="94" y="407"/>
                    </a:cubicBezTo>
                    <a:cubicBezTo>
                      <a:pt x="94" y="407"/>
                      <a:pt x="94" y="407"/>
                      <a:pt x="94" y="407"/>
                    </a:cubicBezTo>
                    <a:cubicBezTo>
                      <a:pt x="95" y="407"/>
                      <a:pt x="95" y="407"/>
                      <a:pt x="95" y="407"/>
                    </a:cubicBezTo>
                    <a:cubicBezTo>
                      <a:pt x="95" y="407"/>
                      <a:pt x="95" y="407"/>
                      <a:pt x="95" y="407"/>
                    </a:cubicBezTo>
                    <a:cubicBezTo>
                      <a:pt x="95" y="407"/>
                      <a:pt x="95" y="407"/>
                      <a:pt x="95" y="407"/>
                    </a:cubicBezTo>
                    <a:cubicBezTo>
                      <a:pt x="95" y="407"/>
                      <a:pt x="95" y="407"/>
                      <a:pt x="95" y="407"/>
                    </a:cubicBezTo>
                    <a:cubicBezTo>
                      <a:pt x="96" y="407"/>
                      <a:pt x="96" y="407"/>
                      <a:pt x="96" y="407"/>
                    </a:cubicBezTo>
                    <a:cubicBezTo>
                      <a:pt x="96" y="407"/>
                      <a:pt x="96" y="407"/>
                      <a:pt x="96" y="407"/>
                    </a:cubicBezTo>
                    <a:cubicBezTo>
                      <a:pt x="96" y="407"/>
                      <a:pt x="96" y="407"/>
                      <a:pt x="96" y="407"/>
                    </a:cubicBezTo>
                    <a:cubicBezTo>
                      <a:pt x="96" y="407"/>
                      <a:pt x="96" y="407"/>
                      <a:pt x="96" y="407"/>
                    </a:cubicBezTo>
                    <a:cubicBezTo>
                      <a:pt x="97" y="407"/>
                      <a:pt x="97" y="407"/>
                      <a:pt x="97" y="407"/>
                    </a:cubicBezTo>
                    <a:cubicBezTo>
                      <a:pt x="97" y="407"/>
                      <a:pt x="97" y="407"/>
                      <a:pt x="97" y="407"/>
                    </a:cubicBezTo>
                    <a:cubicBezTo>
                      <a:pt x="97" y="407"/>
                      <a:pt x="97" y="407"/>
                      <a:pt x="97" y="407"/>
                    </a:cubicBezTo>
                    <a:cubicBezTo>
                      <a:pt x="97" y="407"/>
                      <a:pt x="97" y="407"/>
                      <a:pt x="97" y="407"/>
                    </a:cubicBezTo>
                    <a:cubicBezTo>
                      <a:pt x="97" y="407"/>
                      <a:pt x="97" y="407"/>
                      <a:pt x="97" y="407"/>
                    </a:cubicBezTo>
                    <a:cubicBezTo>
                      <a:pt x="98" y="407"/>
                      <a:pt x="98" y="407"/>
                      <a:pt x="98" y="407"/>
                    </a:cubicBezTo>
                    <a:cubicBezTo>
                      <a:pt x="98" y="395"/>
                      <a:pt x="98" y="383"/>
                      <a:pt x="98" y="372"/>
                    </a:cubicBezTo>
                    <a:cubicBezTo>
                      <a:pt x="97" y="372"/>
                      <a:pt x="97" y="372"/>
                      <a:pt x="97" y="372"/>
                    </a:cubicBezTo>
                    <a:cubicBezTo>
                      <a:pt x="97" y="372"/>
                      <a:pt x="97" y="372"/>
                      <a:pt x="97" y="372"/>
                    </a:cubicBezTo>
                    <a:cubicBezTo>
                      <a:pt x="97" y="372"/>
                      <a:pt x="97" y="372"/>
                      <a:pt x="97" y="372"/>
                    </a:cubicBezTo>
                    <a:cubicBezTo>
                      <a:pt x="97" y="372"/>
                      <a:pt x="97" y="372"/>
                      <a:pt x="97" y="372"/>
                    </a:cubicBezTo>
                    <a:cubicBezTo>
                      <a:pt x="97" y="372"/>
                      <a:pt x="97" y="372"/>
                      <a:pt x="97" y="372"/>
                    </a:cubicBezTo>
                    <a:cubicBezTo>
                      <a:pt x="96" y="372"/>
                      <a:pt x="96" y="372"/>
                      <a:pt x="96" y="372"/>
                    </a:cubicBezTo>
                    <a:cubicBezTo>
                      <a:pt x="96" y="372"/>
                      <a:pt x="96" y="372"/>
                      <a:pt x="96" y="372"/>
                    </a:cubicBezTo>
                    <a:cubicBezTo>
                      <a:pt x="96" y="372"/>
                      <a:pt x="96" y="372"/>
                      <a:pt x="96" y="372"/>
                    </a:cubicBezTo>
                    <a:cubicBezTo>
                      <a:pt x="96" y="372"/>
                      <a:pt x="96" y="372"/>
                      <a:pt x="96" y="372"/>
                    </a:cubicBezTo>
                    <a:cubicBezTo>
                      <a:pt x="95" y="372"/>
                      <a:pt x="95" y="372"/>
                      <a:pt x="95" y="372"/>
                    </a:cubicBezTo>
                    <a:cubicBezTo>
                      <a:pt x="95" y="372"/>
                      <a:pt x="95" y="372"/>
                      <a:pt x="95" y="372"/>
                    </a:cubicBezTo>
                    <a:cubicBezTo>
                      <a:pt x="95" y="372"/>
                      <a:pt x="95" y="372"/>
                      <a:pt x="95" y="372"/>
                    </a:cubicBezTo>
                    <a:cubicBezTo>
                      <a:pt x="95" y="372"/>
                      <a:pt x="95" y="372"/>
                      <a:pt x="95" y="372"/>
                    </a:cubicBezTo>
                    <a:cubicBezTo>
                      <a:pt x="94" y="372"/>
                      <a:pt x="94" y="372"/>
                      <a:pt x="94" y="372"/>
                    </a:cubicBezTo>
                    <a:cubicBezTo>
                      <a:pt x="94" y="372"/>
                      <a:pt x="94" y="372"/>
                      <a:pt x="94" y="372"/>
                    </a:cubicBezTo>
                    <a:cubicBezTo>
                      <a:pt x="94" y="372"/>
                      <a:pt x="94" y="372"/>
                      <a:pt x="94" y="372"/>
                    </a:cubicBezTo>
                    <a:cubicBezTo>
                      <a:pt x="94" y="372"/>
                      <a:pt x="94" y="372"/>
                      <a:pt x="94" y="372"/>
                    </a:cubicBezTo>
                    <a:cubicBezTo>
                      <a:pt x="94" y="372"/>
                      <a:pt x="94" y="372"/>
                      <a:pt x="94" y="372"/>
                    </a:cubicBezTo>
                    <a:cubicBezTo>
                      <a:pt x="93" y="372"/>
                      <a:pt x="93" y="372"/>
                      <a:pt x="93" y="372"/>
                    </a:cubicBezTo>
                    <a:cubicBezTo>
                      <a:pt x="93" y="372"/>
                      <a:pt x="93" y="372"/>
                      <a:pt x="93" y="372"/>
                    </a:cubicBezTo>
                    <a:cubicBezTo>
                      <a:pt x="93" y="372"/>
                      <a:pt x="93" y="372"/>
                      <a:pt x="93" y="372"/>
                    </a:cubicBezTo>
                    <a:cubicBezTo>
                      <a:pt x="93" y="372"/>
                      <a:pt x="93" y="372"/>
                      <a:pt x="93" y="372"/>
                    </a:cubicBezTo>
                    <a:cubicBezTo>
                      <a:pt x="92" y="372"/>
                      <a:pt x="92" y="372"/>
                      <a:pt x="92" y="372"/>
                    </a:cubicBezTo>
                    <a:cubicBezTo>
                      <a:pt x="92" y="372"/>
                      <a:pt x="92" y="372"/>
                      <a:pt x="92" y="372"/>
                    </a:cubicBezTo>
                    <a:cubicBezTo>
                      <a:pt x="92" y="372"/>
                      <a:pt x="92" y="372"/>
                      <a:pt x="92" y="372"/>
                    </a:cubicBezTo>
                    <a:cubicBezTo>
                      <a:pt x="92" y="372"/>
                      <a:pt x="92" y="372"/>
                      <a:pt x="92" y="372"/>
                    </a:cubicBezTo>
                    <a:cubicBezTo>
                      <a:pt x="92" y="372"/>
                      <a:pt x="92" y="372"/>
                      <a:pt x="92" y="372"/>
                    </a:cubicBezTo>
                    <a:cubicBezTo>
                      <a:pt x="91" y="372"/>
                      <a:pt x="91" y="372"/>
                      <a:pt x="91" y="372"/>
                    </a:cubicBezTo>
                    <a:cubicBezTo>
                      <a:pt x="91" y="372"/>
                      <a:pt x="91" y="372"/>
                      <a:pt x="91" y="372"/>
                    </a:cubicBezTo>
                    <a:cubicBezTo>
                      <a:pt x="91" y="372"/>
                      <a:pt x="91" y="372"/>
                      <a:pt x="91" y="372"/>
                    </a:cubicBezTo>
                    <a:cubicBezTo>
                      <a:pt x="91" y="372"/>
                      <a:pt x="91" y="372"/>
                      <a:pt x="91" y="372"/>
                    </a:cubicBezTo>
                    <a:cubicBezTo>
                      <a:pt x="90" y="372"/>
                      <a:pt x="90" y="372"/>
                      <a:pt x="90" y="372"/>
                    </a:cubicBezTo>
                    <a:cubicBezTo>
                      <a:pt x="90" y="356"/>
                      <a:pt x="90" y="356"/>
                      <a:pt x="90" y="356"/>
                    </a:cubicBezTo>
                    <a:cubicBezTo>
                      <a:pt x="98" y="356"/>
                      <a:pt x="98" y="356"/>
                      <a:pt x="98" y="356"/>
                    </a:cubicBezTo>
                    <a:cubicBezTo>
                      <a:pt x="98" y="345"/>
                      <a:pt x="98" y="333"/>
                      <a:pt x="98" y="321"/>
                    </a:cubicBezTo>
                    <a:cubicBezTo>
                      <a:pt x="90" y="321"/>
                      <a:pt x="90" y="321"/>
                      <a:pt x="90" y="321"/>
                    </a:cubicBezTo>
                    <a:cubicBezTo>
                      <a:pt x="90" y="306"/>
                      <a:pt x="90" y="306"/>
                      <a:pt x="90" y="306"/>
                    </a:cubicBezTo>
                    <a:cubicBezTo>
                      <a:pt x="91" y="306"/>
                      <a:pt x="91" y="306"/>
                      <a:pt x="91" y="306"/>
                    </a:cubicBezTo>
                    <a:cubicBezTo>
                      <a:pt x="91" y="306"/>
                      <a:pt x="91" y="306"/>
                      <a:pt x="91" y="306"/>
                    </a:cubicBezTo>
                    <a:cubicBezTo>
                      <a:pt x="91" y="306"/>
                      <a:pt x="91" y="306"/>
                      <a:pt x="91" y="306"/>
                    </a:cubicBezTo>
                    <a:cubicBezTo>
                      <a:pt x="91" y="306"/>
                      <a:pt x="91" y="306"/>
                      <a:pt x="91" y="306"/>
                    </a:cubicBezTo>
                    <a:cubicBezTo>
                      <a:pt x="91" y="306"/>
                      <a:pt x="91" y="306"/>
                      <a:pt x="91" y="306"/>
                    </a:cubicBezTo>
                    <a:cubicBezTo>
                      <a:pt x="92" y="306"/>
                      <a:pt x="92" y="306"/>
                      <a:pt x="92" y="306"/>
                    </a:cubicBezTo>
                    <a:cubicBezTo>
                      <a:pt x="92" y="306"/>
                      <a:pt x="92" y="306"/>
                      <a:pt x="92" y="306"/>
                    </a:cubicBezTo>
                    <a:cubicBezTo>
                      <a:pt x="92" y="306"/>
                      <a:pt x="92" y="306"/>
                      <a:pt x="92" y="306"/>
                    </a:cubicBezTo>
                    <a:cubicBezTo>
                      <a:pt x="92" y="306"/>
                      <a:pt x="92" y="306"/>
                      <a:pt x="92" y="306"/>
                    </a:cubicBezTo>
                    <a:cubicBezTo>
                      <a:pt x="92" y="306"/>
                      <a:pt x="92" y="306"/>
                      <a:pt x="92" y="306"/>
                    </a:cubicBezTo>
                    <a:cubicBezTo>
                      <a:pt x="92" y="306"/>
                      <a:pt x="92" y="306"/>
                      <a:pt x="92" y="306"/>
                    </a:cubicBezTo>
                    <a:cubicBezTo>
                      <a:pt x="93" y="306"/>
                      <a:pt x="93" y="306"/>
                      <a:pt x="93" y="306"/>
                    </a:cubicBezTo>
                    <a:cubicBezTo>
                      <a:pt x="93" y="306"/>
                      <a:pt x="93" y="306"/>
                      <a:pt x="93" y="306"/>
                    </a:cubicBezTo>
                    <a:cubicBezTo>
                      <a:pt x="93" y="306"/>
                      <a:pt x="93" y="306"/>
                      <a:pt x="93" y="306"/>
                    </a:cubicBezTo>
                    <a:cubicBezTo>
                      <a:pt x="93" y="306"/>
                      <a:pt x="93" y="306"/>
                      <a:pt x="93" y="306"/>
                    </a:cubicBezTo>
                    <a:cubicBezTo>
                      <a:pt x="93" y="306"/>
                      <a:pt x="93" y="306"/>
                      <a:pt x="93" y="306"/>
                    </a:cubicBezTo>
                    <a:cubicBezTo>
                      <a:pt x="94" y="306"/>
                      <a:pt x="94" y="306"/>
                      <a:pt x="94" y="306"/>
                    </a:cubicBezTo>
                    <a:cubicBezTo>
                      <a:pt x="94" y="306"/>
                      <a:pt x="94" y="306"/>
                      <a:pt x="94" y="306"/>
                    </a:cubicBezTo>
                    <a:cubicBezTo>
                      <a:pt x="94" y="306"/>
                      <a:pt x="94" y="306"/>
                      <a:pt x="94" y="306"/>
                    </a:cubicBezTo>
                    <a:cubicBezTo>
                      <a:pt x="94" y="306"/>
                      <a:pt x="94" y="306"/>
                      <a:pt x="94" y="306"/>
                    </a:cubicBezTo>
                    <a:cubicBezTo>
                      <a:pt x="94" y="306"/>
                      <a:pt x="94" y="306"/>
                      <a:pt x="94" y="306"/>
                    </a:cubicBezTo>
                    <a:cubicBezTo>
                      <a:pt x="94" y="306"/>
                      <a:pt x="94" y="306"/>
                      <a:pt x="94" y="306"/>
                    </a:cubicBezTo>
                    <a:cubicBezTo>
                      <a:pt x="95" y="306"/>
                      <a:pt x="95" y="306"/>
                      <a:pt x="95" y="306"/>
                    </a:cubicBezTo>
                    <a:cubicBezTo>
                      <a:pt x="95" y="306"/>
                      <a:pt x="95" y="306"/>
                      <a:pt x="95" y="306"/>
                    </a:cubicBezTo>
                    <a:cubicBezTo>
                      <a:pt x="95" y="306"/>
                      <a:pt x="95" y="306"/>
                      <a:pt x="95" y="306"/>
                    </a:cubicBezTo>
                    <a:cubicBezTo>
                      <a:pt x="95" y="306"/>
                      <a:pt x="95" y="306"/>
                      <a:pt x="95" y="306"/>
                    </a:cubicBezTo>
                    <a:cubicBezTo>
                      <a:pt x="95" y="306"/>
                      <a:pt x="95" y="306"/>
                      <a:pt x="95" y="306"/>
                    </a:cubicBezTo>
                    <a:cubicBezTo>
                      <a:pt x="96" y="306"/>
                      <a:pt x="96" y="306"/>
                      <a:pt x="96" y="306"/>
                    </a:cubicBezTo>
                    <a:cubicBezTo>
                      <a:pt x="96" y="306"/>
                      <a:pt x="96" y="306"/>
                      <a:pt x="96" y="306"/>
                    </a:cubicBezTo>
                    <a:cubicBezTo>
                      <a:pt x="96" y="306"/>
                      <a:pt x="96" y="306"/>
                      <a:pt x="96" y="306"/>
                    </a:cubicBezTo>
                    <a:cubicBezTo>
                      <a:pt x="96" y="306"/>
                      <a:pt x="96" y="306"/>
                      <a:pt x="96" y="306"/>
                    </a:cubicBezTo>
                    <a:cubicBezTo>
                      <a:pt x="97" y="306"/>
                      <a:pt x="97" y="306"/>
                      <a:pt x="97" y="306"/>
                    </a:cubicBezTo>
                    <a:cubicBezTo>
                      <a:pt x="97" y="306"/>
                      <a:pt x="97" y="306"/>
                      <a:pt x="97" y="306"/>
                    </a:cubicBezTo>
                    <a:cubicBezTo>
                      <a:pt x="97" y="306"/>
                      <a:pt x="97" y="306"/>
                      <a:pt x="97" y="306"/>
                    </a:cubicBezTo>
                    <a:cubicBezTo>
                      <a:pt x="97" y="306"/>
                      <a:pt x="97" y="306"/>
                      <a:pt x="97" y="306"/>
                    </a:cubicBezTo>
                    <a:cubicBezTo>
                      <a:pt x="97" y="306"/>
                      <a:pt x="97" y="306"/>
                      <a:pt x="97" y="306"/>
                    </a:cubicBezTo>
                    <a:cubicBezTo>
                      <a:pt x="97" y="306"/>
                      <a:pt x="97" y="306"/>
                      <a:pt x="97" y="306"/>
                    </a:cubicBezTo>
                    <a:cubicBezTo>
                      <a:pt x="98" y="306"/>
                      <a:pt x="98" y="306"/>
                      <a:pt x="98" y="306"/>
                    </a:cubicBezTo>
                    <a:lnTo>
                      <a:pt x="107" y="306"/>
                    </a:lnTo>
                    <a:close/>
                    <a:moveTo>
                      <a:pt x="59" y="0"/>
                    </a:moveTo>
                    <a:cubicBezTo>
                      <a:pt x="90" y="0"/>
                      <a:pt x="90" y="0"/>
                      <a:pt x="90" y="0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7" y="19"/>
                      <a:pt x="87" y="19"/>
                      <a:pt x="87" y="19"/>
                    </a:cubicBezTo>
                    <a:cubicBezTo>
                      <a:pt x="87" y="19"/>
                      <a:pt x="87" y="19"/>
                      <a:pt x="87" y="19"/>
                    </a:cubicBezTo>
                    <a:cubicBezTo>
                      <a:pt x="87" y="19"/>
                      <a:pt x="87" y="19"/>
                      <a:pt x="87" y="19"/>
                    </a:cubicBezTo>
                    <a:cubicBezTo>
                      <a:pt x="87" y="19"/>
                      <a:pt x="87" y="19"/>
                      <a:pt x="87" y="19"/>
                    </a:cubicBezTo>
                    <a:cubicBezTo>
                      <a:pt x="87" y="19"/>
                      <a:pt x="87" y="19"/>
                      <a:pt x="87" y="19"/>
                    </a:cubicBezTo>
                    <a:cubicBezTo>
                      <a:pt x="87" y="19"/>
                      <a:pt x="87" y="19"/>
                      <a:pt x="87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31"/>
                      <a:pt x="83" y="43"/>
                      <a:pt x="83" y="54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8" y="70"/>
                      <a:pt x="88" y="70"/>
                      <a:pt x="88" y="70"/>
                    </a:cubicBezTo>
                    <a:cubicBezTo>
                      <a:pt x="88" y="70"/>
                      <a:pt x="88" y="70"/>
                      <a:pt x="88" y="70"/>
                    </a:cubicBezTo>
                    <a:cubicBezTo>
                      <a:pt x="88" y="70"/>
                      <a:pt x="88" y="70"/>
                      <a:pt x="88" y="70"/>
                    </a:cubicBezTo>
                    <a:cubicBezTo>
                      <a:pt x="88" y="70"/>
                      <a:pt x="88" y="70"/>
                      <a:pt x="88" y="70"/>
                    </a:cubicBezTo>
                    <a:cubicBezTo>
                      <a:pt x="88" y="70"/>
                      <a:pt x="88" y="70"/>
                      <a:pt x="88" y="70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6" y="70"/>
                      <a:pt x="86" y="70"/>
                      <a:pt x="86" y="70"/>
                    </a:cubicBezTo>
                    <a:cubicBezTo>
                      <a:pt x="86" y="70"/>
                      <a:pt x="86" y="70"/>
                      <a:pt x="86" y="70"/>
                    </a:cubicBezTo>
                    <a:cubicBezTo>
                      <a:pt x="86" y="70"/>
                      <a:pt x="86" y="70"/>
                      <a:pt x="86" y="70"/>
                    </a:cubicBezTo>
                    <a:cubicBezTo>
                      <a:pt x="86" y="70"/>
                      <a:pt x="86" y="70"/>
                      <a:pt x="86" y="70"/>
                    </a:cubicBezTo>
                    <a:cubicBezTo>
                      <a:pt x="86" y="70"/>
                      <a:pt x="86" y="70"/>
                      <a:pt x="86" y="70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6" y="54"/>
                      <a:pt x="66" y="54"/>
                      <a:pt x="66" y="54"/>
                    </a:cubicBezTo>
                    <a:cubicBezTo>
                      <a:pt x="66" y="43"/>
                      <a:pt x="66" y="31"/>
                      <a:pt x="66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0"/>
                      <a:pt x="59" y="0"/>
                      <a:pt x="59" y="0"/>
                    </a:cubicBezTo>
                    <a:close/>
                    <a:moveTo>
                      <a:pt x="90" y="479"/>
                    </a:moveTo>
                    <a:cubicBezTo>
                      <a:pt x="59" y="479"/>
                      <a:pt x="59" y="479"/>
                      <a:pt x="59" y="479"/>
                    </a:cubicBezTo>
                    <a:cubicBezTo>
                      <a:pt x="59" y="457"/>
                      <a:pt x="59" y="457"/>
                      <a:pt x="59" y="457"/>
                    </a:cubicBezTo>
                    <a:cubicBezTo>
                      <a:pt x="59" y="457"/>
                      <a:pt x="59" y="457"/>
                      <a:pt x="59" y="457"/>
                    </a:cubicBezTo>
                    <a:cubicBezTo>
                      <a:pt x="59" y="457"/>
                      <a:pt x="59" y="457"/>
                      <a:pt x="59" y="457"/>
                    </a:cubicBezTo>
                    <a:cubicBezTo>
                      <a:pt x="59" y="457"/>
                      <a:pt x="59" y="457"/>
                      <a:pt x="59" y="457"/>
                    </a:cubicBezTo>
                    <a:cubicBezTo>
                      <a:pt x="60" y="457"/>
                      <a:pt x="60" y="457"/>
                      <a:pt x="60" y="457"/>
                    </a:cubicBezTo>
                    <a:cubicBezTo>
                      <a:pt x="60" y="457"/>
                      <a:pt x="60" y="457"/>
                      <a:pt x="60" y="457"/>
                    </a:cubicBezTo>
                    <a:cubicBezTo>
                      <a:pt x="60" y="457"/>
                      <a:pt x="60" y="457"/>
                      <a:pt x="60" y="457"/>
                    </a:cubicBezTo>
                    <a:cubicBezTo>
                      <a:pt x="60" y="457"/>
                      <a:pt x="60" y="457"/>
                      <a:pt x="60" y="457"/>
                    </a:cubicBezTo>
                    <a:cubicBezTo>
                      <a:pt x="60" y="457"/>
                      <a:pt x="60" y="457"/>
                      <a:pt x="60" y="457"/>
                    </a:cubicBezTo>
                    <a:cubicBezTo>
                      <a:pt x="60" y="457"/>
                      <a:pt x="60" y="457"/>
                      <a:pt x="60" y="457"/>
                    </a:cubicBezTo>
                    <a:cubicBezTo>
                      <a:pt x="61" y="457"/>
                      <a:pt x="61" y="457"/>
                      <a:pt x="61" y="457"/>
                    </a:cubicBezTo>
                    <a:cubicBezTo>
                      <a:pt x="61" y="457"/>
                      <a:pt x="61" y="457"/>
                      <a:pt x="61" y="457"/>
                    </a:cubicBezTo>
                    <a:cubicBezTo>
                      <a:pt x="61" y="457"/>
                      <a:pt x="61" y="457"/>
                      <a:pt x="61" y="457"/>
                    </a:cubicBezTo>
                    <a:cubicBezTo>
                      <a:pt x="61" y="457"/>
                      <a:pt x="61" y="457"/>
                      <a:pt x="61" y="457"/>
                    </a:cubicBezTo>
                    <a:cubicBezTo>
                      <a:pt x="62" y="457"/>
                      <a:pt x="62" y="457"/>
                      <a:pt x="62" y="457"/>
                    </a:cubicBezTo>
                    <a:cubicBezTo>
                      <a:pt x="62" y="457"/>
                      <a:pt x="62" y="457"/>
                      <a:pt x="62" y="457"/>
                    </a:cubicBezTo>
                    <a:cubicBezTo>
                      <a:pt x="62" y="457"/>
                      <a:pt x="62" y="457"/>
                      <a:pt x="62" y="457"/>
                    </a:cubicBezTo>
                    <a:cubicBezTo>
                      <a:pt x="62" y="457"/>
                      <a:pt x="62" y="457"/>
                      <a:pt x="62" y="457"/>
                    </a:cubicBezTo>
                    <a:cubicBezTo>
                      <a:pt x="62" y="457"/>
                      <a:pt x="62" y="457"/>
                      <a:pt x="62" y="457"/>
                    </a:cubicBezTo>
                    <a:cubicBezTo>
                      <a:pt x="63" y="457"/>
                      <a:pt x="63" y="457"/>
                      <a:pt x="63" y="457"/>
                    </a:cubicBezTo>
                    <a:cubicBezTo>
                      <a:pt x="63" y="457"/>
                      <a:pt x="63" y="457"/>
                      <a:pt x="63" y="457"/>
                    </a:cubicBezTo>
                    <a:cubicBezTo>
                      <a:pt x="63" y="457"/>
                      <a:pt x="63" y="457"/>
                      <a:pt x="63" y="457"/>
                    </a:cubicBezTo>
                    <a:cubicBezTo>
                      <a:pt x="63" y="457"/>
                      <a:pt x="63" y="457"/>
                      <a:pt x="63" y="457"/>
                    </a:cubicBezTo>
                    <a:cubicBezTo>
                      <a:pt x="63" y="457"/>
                      <a:pt x="63" y="457"/>
                      <a:pt x="63" y="457"/>
                    </a:cubicBezTo>
                    <a:cubicBezTo>
                      <a:pt x="64" y="457"/>
                      <a:pt x="64" y="457"/>
                      <a:pt x="64" y="457"/>
                    </a:cubicBezTo>
                    <a:cubicBezTo>
                      <a:pt x="64" y="457"/>
                      <a:pt x="64" y="457"/>
                      <a:pt x="64" y="457"/>
                    </a:cubicBezTo>
                    <a:cubicBezTo>
                      <a:pt x="64" y="457"/>
                      <a:pt x="64" y="457"/>
                      <a:pt x="64" y="457"/>
                    </a:cubicBezTo>
                    <a:cubicBezTo>
                      <a:pt x="64" y="457"/>
                      <a:pt x="64" y="457"/>
                      <a:pt x="64" y="457"/>
                    </a:cubicBezTo>
                    <a:cubicBezTo>
                      <a:pt x="64" y="457"/>
                      <a:pt x="64" y="457"/>
                      <a:pt x="64" y="457"/>
                    </a:cubicBezTo>
                    <a:cubicBezTo>
                      <a:pt x="65" y="457"/>
                      <a:pt x="65" y="457"/>
                      <a:pt x="65" y="457"/>
                    </a:cubicBezTo>
                    <a:cubicBezTo>
                      <a:pt x="65" y="457"/>
                      <a:pt x="65" y="457"/>
                      <a:pt x="65" y="457"/>
                    </a:cubicBezTo>
                    <a:cubicBezTo>
                      <a:pt x="65" y="457"/>
                      <a:pt x="65" y="457"/>
                      <a:pt x="65" y="457"/>
                    </a:cubicBezTo>
                    <a:cubicBezTo>
                      <a:pt x="65" y="457"/>
                      <a:pt x="65" y="457"/>
                      <a:pt x="65" y="457"/>
                    </a:cubicBezTo>
                    <a:cubicBezTo>
                      <a:pt x="65" y="457"/>
                      <a:pt x="65" y="457"/>
                      <a:pt x="65" y="457"/>
                    </a:cubicBezTo>
                    <a:cubicBezTo>
                      <a:pt x="65" y="457"/>
                      <a:pt x="65" y="457"/>
                      <a:pt x="65" y="457"/>
                    </a:cubicBezTo>
                    <a:cubicBezTo>
                      <a:pt x="66" y="457"/>
                      <a:pt x="66" y="457"/>
                      <a:pt x="66" y="457"/>
                    </a:cubicBezTo>
                    <a:cubicBezTo>
                      <a:pt x="66" y="457"/>
                      <a:pt x="66" y="457"/>
                      <a:pt x="66" y="457"/>
                    </a:cubicBezTo>
                    <a:cubicBezTo>
                      <a:pt x="83" y="457"/>
                      <a:pt x="83" y="457"/>
                      <a:pt x="83" y="457"/>
                    </a:cubicBezTo>
                    <a:cubicBezTo>
                      <a:pt x="90" y="457"/>
                      <a:pt x="90" y="457"/>
                      <a:pt x="90" y="457"/>
                    </a:cubicBezTo>
                    <a:cubicBezTo>
                      <a:pt x="90" y="479"/>
                      <a:pt x="90" y="479"/>
                      <a:pt x="90" y="479"/>
                    </a:cubicBezTo>
                    <a:close/>
                    <a:moveTo>
                      <a:pt x="90" y="105"/>
                    </a:moveTo>
                    <a:cubicBezTo>
                      <a:pt x="90" y="120"/>
                      <a:pt x="90" y="120"/>
                      <a:pt x="90" y="120"/>
                    </a:cubicBezTo>
                    <a:cubicBezTo>
                      <a:pt x="83" y="120"/>
                      <a:pt x="83" y="120"/>
                      <a:pt x="83" y="120"/>
                    </a:cubicBezTo>
                    <a:cubicBezTo>
                      <a:pt x="83" y="132"/>
                      <a:pt x="83" y="143"/>
                      <a:pt x="83" y="155"/>
                    </a:cubicBezTo>
                    <a:cubicBezTo>
                      <a:pt x="90" y="155"/>
                      <a:pt x="90" y="155"/>
                      <a:pt x="90" y="155"/>
                    </a:cubicBezTo>
                    <a:cubicBezTo>
                      <a:pt x="90" y="170"/>
                      <a:pt x="90" y="170"/>
                      <a:pt x="90" y="170"/>
                    </a:cubicBezTo>
                    <a:cubicBezTo>
                      <a:pt x="83" y="170"/>
                      <a:pt x="83" y="170"/>
                      <a:pt x="83" y="170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5" y="170"/>
                      <a:pt x="65" y="170"/>
                      <a:pt x="65" y="170"/>
                    </a:cubicBezTo>
                    <a:cubicBezTo>
                      <a:pt x="65" y="170"/>
                      <a:pt x="65" y="170"/>
                      <a:pt x="65" y="170"/>
                    </a:cubicBezTo>
                    <a:cubicBezTo>
                      <a:pt x="65" y="170"/>
                      <a:pt x="65" y="170"/>
                      <a:pt x="65" y="170"/>
                    </a:cubicBezTo>
                    <a:cubicBezTo>
                      <a:pt x="65" y="170"/>
                      <a:pt x="65" y="170"/>
                      <a:pt x="65" y="170"/>
                    </a:cubicBezTo>
                    <a:cubicBezTo>
                      <a:pt x="65" y="170"/>
                      <a:pt x="65" y="170"/>
                      <a:pt x="65" y="170"/>
                    </a:cubicBezTo>
                    <a:cubicBezTo>
                      <a:pt x="64" y="170"/>
                      <a:pt x="64" y="170"/>
                      <a:pt x="64" y="170"/>
                    </a:cubicBezTo>
                    <a:cubicBezTo>
                      <a:pt x="64" y="170"/>
                      <a:pt x="64" y="170"/>
                      <a:pt x="64" y="170"/>
                    </a:cubicBezTo>
                    <a:cubicBezTo>
                      <a:pt x="64" y="170"/>
                      <a:pt x="64" y="170"/>
                      <a:pt x="64" y="170"/>
                    </a:cubicBezTo>
                    <a:cubicBezTo>
                      <a:pt x="64" y="170"/>
                      <a:pt x="64" y="170"/>
                      <a:pt x="64" y="170"/>
                    </a:cubicBezTo>
                    <a:cubicBezTo>
                      <a:pt x="64" y="170"/>
                      <a:pt x="64" y="170"/>
                      <a:pt x="64" y="170"/>
                    </a:cubicBezTo>
                    <a:cubicBezTo>
                      <a:pt x="63" y="170"/>
                      <a:pt x="63" y="170"/>
                      <a:pt x="63" y="170"/>
                    </a:cubicBezTo>
                    <a:cubicBezTo>
                      <a:pt x="63" y="170"/>
                      <a:pt x="63" y="170"/>
                      <a:pt x="63" y="170"/>
                    </a:cubicBezTo>
                    <a:cubicBezTo>
                      <a:pt x="63" y="170"/>
                      <a:pt x="63" y="170"/>
                      <a:pt x="63" y="170"/>
                    </a:cubicBezTo>
                    <a:cubicBezTo>
                      <a:pt x="63" y="170"/>
                      <a:pt x="63" y="170"/>
                      <a:pt x="63" y="170"/>
                    </a:cubicBezTo>
                    <a:cubicBezTo>
                      <a:pt x="63" y="170"/>
                      <a:pt x="63" y="170"/>
                      <a:pt x="63" y="170"/>
                    </a:cubicBezTo>
                    <a:cubicBezTo>
                      <a:pt x="63" y="170"/>
                      <a:pt x="63" y="170"/>
                      <a:pt x="63" y="170"/>
                    </a:cubicBezTo>
                    <a:cubicBezTo>
                      <a:pt x="62" y="170"/>
                      <a:pt x="62" y="170"/>
                      <a:pt x="62" y="170"/>
                    </a:cubicBezTo>
                    <a:cubicBezTo>
                      <a:pt x="62" y="170"/>
                      <a:pt x="62" y="170"/>
                      <a:pt x="62" y="170"/>
                    </a:cubicBezTo>
                    <a:cubicBezTo>
                      <a:pt x="62" y="170"/>
                      <a:pt x="62" y="170"/>
                      <a:pt x="62" y="170"/>
                    </a:cubicBezTo>
                    <a:cubicBezTo>
                      <a:pt x="62" y="170"/>
                      <a:pt x="62" y="170"/>
                      <a:pt x="62" y="170"/>
                    </a:cubicBezTo>
                    <a:cubicBezTo>
                      <a:pt x="61" y="170"/>
                      <a:pt x="61" y="170"/>
                      <a:pt x="61" y="170"/>
                    </a:cubicBezTo>
                    <a:cubicBezTo>
                      <a:pt x="61" y="170"/>
                      <a:pt x="61" y="170"/>
                      <a:pt x="61" y="170"/>
                    </a:cubicBezTo>
                    <a:cubicBezTo>
                      <a:pt x="61" y="170"/>
                      <a:pt x="61" y="170"/>
                      <a:pt x="61" y="170"/>
                    </a:cubicBezTo>
                    <a:cubicBezTo>
                      <a:pt x="61" y="170"/>
                      <a:pt x="61" y="170"/>
                      <a:pt x="61" y="170"/>
                    </a:cubicBezTo>
                    <a:cubicBezTo>
                      <a:pt x="61" y="170"/>
                      <a:pt x="61" y="170"/>
                      <a:pt x="61" y="170"/>
                    </a:cubicBezTo>
                    <a:cubicBezTo>
                      <a:pt x="60" y="170"/>
                      <a:pt x="60" y="170"/>
                      <a:pt x="60" y="170"/>
                    </a:cubicBezTo>
                    <a:cubicBezTo>
                      <a:pt x="60" y="170"/>
                      <a:pt x="60" y="170"/>
                      <a:pt x="60" y="170"/>
                    </a:cubicBezTo>
                    <a:cubicBezTo>
                      <a:pt x="60" y="170"/>
                      <a:pt x="60" y="170"/>
                      <a:pt x="60" y="170"/>
                    </a:cubicBezTo>
                    <a:cubicBezTo>
                      <a:pt x="60" y="170"/>
                      <a:pt x="60" y="170"/>
                      <a:pt x="60" y="170"/>
                    </a:cubicBezTo>
                    <a:cubicBezTo>
                      <a:pt x="60" y="170"/>
                      <a:pt x="60" y="170"/>
                      <a:pt x="60" y="170"/>
                    </a:cubicBezTo>
                    <a:cubicBezTo>
                      <a:pt x="59" y="170"/>
                      <a:pt x="59" y="170"/>
                      <a:pt x="59" y="170"/>
                    </a:cubicBezTo>
                    <a:cubicBezTo>
                      <a:pt x="59" y="170"/>
                      <a:pt x="59" y="170"/>
                      <a:pt x="59" y="170"/>
                    </a:cubicBezTo>
                    <a:cubicBezTo>
                      <a:pt x="59" y="170"/>
                      <a:pt x="59" y="170"/>
                      <a:pt x="59" y="170"/>
                    </a:cubicBezTo>
                    <a:cubicBezTo>
                      <a:pt x="59" y="170"/>
                      <a:pt x="59" y="170"/>
                      <a:pt x="59" y="170"/>
                    </a:cubicBezTo>
                    <a:cubicBezTo>
                      <a:pt x="59" y="170"/>
                      <a:pt x="59" y="170"/>
                      <a:pt x="59" y="170"/>
                    </a:cubicBezTo>
                    <a:cubicBezTo>
                      <a:pt x="59" y="155"/>
                      <a:pt x="59" y="155"/>
                      <a:pt x="59" y="155"/>
                    </a:cubicBezTo>
                    <a:cubicBezTo>
                      <a:pt x="66" y="155"/>
                      <a:pt x="66" y="155"/>
                      <a:pt x="66" y="155"/>
                    </a:cubicBezTo>
                    <a:cubicBezTo>
                      <a:pt x="66" y="143"/>
                      <a:pt x="66" y="132"/>
                      <a:pt x="66" y="120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62" y="105"/>
                      <a:pt x="62" y="105"/>
                      <a:pt x="62" y="105"/>
                    </a:cubicBezTo>
                    <a:cubicBezTo>
                      <a:pt x="62" y="105"/>
                      <a:pt x="62" y="105"/>
                      <a:pt x="62" y="105"/>
                    </a:cubicBezTo>
                    <a:cubicBezTo>
                      <a:pt x="62" y="105"/>
                      <a:pt x="62" y="105"/>
                      <a:pt x="62" y="105"/>
                    </a:cubicBezTo>
                    <a:cubicBezTo>
                      <a:pt x="62" y="105"/>
                      <a:pt x="62" y="105"/>
                      <a:pt x="62" y="105"/>
                    </a:cubicBezTo>
                    <a:cubicBezTo>
                      <a:pt x="62" y="105"/>
                      <a:pt x="62" y="105"/>
                      <a:pt x="62" y="105"/>
                    </a:cubicBezTo>
                    <a:cubicBezTo>
                      <a:pt x="63" y="105"/>
                      <a:pt x="63" y="105"/>
                      <a:pt x="63" y="105"/>
                    </a:cubicBezTo>
                    <a:cubicBezTo>
                      <a:pt x="63" y="105"/>
                      <a:pt x="63" y="105"/>
                      <a:pt x="63" y="105"/>
                    </a:cubicBezTo>
                    <a:cubicBezTo>
                      <a:pt x="63" y="105"/>
                      <a:pt x="63" y="105"/>
                      <a:pt x="63" y="105"/>
                    </a:cubicBezTo>
                    <a:cubicBezTo>
                      <a:pt x="63" y="105"/>
                      <a:pt x="63" y="105"/>
                      <a:pt x="63" y="105"/>
                    </a:cubicBezTo>
                    <a:cubicBezTo>
                      <a:pt x="63" y="105"/>
                      <a:pt x="63" y="105"/>
                      <a:pt x="63" y="105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65" y="105"/>
                      <a:pt x="65" y="105"/>
                      <a:pt x="65" y="105"/>
                    </a:cubicBezTo>
                    <a:cubicBezTo>
                      <a:pt x="65" y="105"/>
                      <a:pt x="65" y="105"/>
                      <a:pt x="65" y="105"/>
                    </a:cubicBezTo>
                    <a:cubicBezTo>
                      <a:pt x="65" y="105"/>
                      <a:pt x="65" y="105"/>
                      <a:pt x="65" y="105"/>
                    </a:cubicBezTo>
                    <a:cubicBezTo>
                      <a:pt x="65" y="105"/>
                      <a:pt x="65" y="105"/>
                      <a:pt x="65" y="105"/>
                    </a:cubicBezTo>
                    <a:cubicBezTo>
                      <a:pt x="65" y="105"/>
                      <a:pt x="65" y="105"/>
                      <a:pt x="65" y="105"/>
                    </a:cubicBezTo>
                    <a:cubicBezTo>
                      <a:pt x="65" y="105"/>
                      <a:pt x="65" y="105"/>
                      <a:pt x="65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83" y="105"/>
                      <a:pt x="83" y="105"/>
                      <a:pt x="83" y="105"/>
                    </a:cubicBezTo>
                    <a:cubicBezTo>
                      <a:pt x="83" y="105"/>
                      <a:pt x="83" y="105"/>
                      <a:pt x="83" y="105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85" y="105"/>
                      <a:pt x="85" y="105"/>
                      <a:pt x="85" y="105"/>
                    </a:cubicBezTo>
                    <a:cubicBezTo>
                      <a:pt x="85" y="105"/>
                      <a:pt x="85" y="105"/>
                      <a:pt x="85" y="105"/>
                    </a:cubicBezTo>
                    <a:cubicBezTo>
                      <a:pt x="85" y="105"/>
                      <a:pt x="85" y="105"/>
                      <a:pt x="85" y="105"/>
                    </a:cubicBezTo>
                    <a:cubicBezTo>
                      <a:pt x="85" y="105"/>
                      <a:pt x="85" y="105"/>
                      <a:pt x="85" y="105"/>
                    </a:cubicBezTo>
                    <a:cubicBezTo>
                      <a:pt x="85" y="105"/>
                      <a:pt x="85" y="105"/>
                      <a:pt x="85" y="105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8" y="105"/>
                      <a:pt x="88" y="105"/>
                      <a:pt x="88" y="105"/>
                    </a:cubicBezTo>
                    <a:cubicBezTo>
                      <a:pt x="88" y="105"/>
                      <a:pt x="88" y="105"/>
                      <a:pt x="88" y="105"/>
                    </a:cubicBezTo>
                    <a:cubicBezTo>
                      <a:pt x="88" y="105"/>
                      <a:pt x="88" y="105"/>
                      <a:pt x="88" y="105"/>
                    </a:cubicBezTo>
                    <a:cubicBezTo>
                      <a:pt x="88" y="105"/>
                      <a:pt x="88" y="105"/>
                      <a:pt x="88" y="105"/>
                    </a:cubicBezTo>
                    <a:cubicBezTo>
                      <a:pt x="88" y="105"/>
                      <a:pt x="88" y="105"/>
                      <a:pt x="88" y="105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90" y="105"/>
                      <a:pt x="90" y="105"/>
                      <a:pt x="90" y="105"/>
                    </a:cubicBezTo>
                    <a:close/>
                    <a:moveTo>
                      <a:pt x="90" y="205"/>
                    </a:moveTo>
                    <a:cubicBezTo>
                      <a:pt x="90" y="221"/>
                      <a:pt x="90" y="221"/>
                      <a:pt x="90" y="221"/>
                    </a:cubicBezTo>
                    <a:cubicBezTo>
                      <a:pt x="90" y="221"/>
                      <a:pt x="90" y="221"/>
                      <a:pt x="90" y="221"/>
                    </a:cubicBezTo>
                    <a:cubicBezTo>
                      <a:pt x="90" y="221"/>
                      <a:pt x="90" y="221"/>
                      <a:pt x="90" y="221"/>
                    </a:cubicBezTo>
                    <a:cubicBezTo>
                      <a:pt x="90" y="221"/>
                      <a:pt x="90" y="221"/>
                      <a:pt x="90" y="221"/>
                    </a:cubicBezTo>
                    <a:cubicBezTo>
                      <a:pt x="90" y="221"/>
                      <a:pt x="90" y="221"/>
                      <a:pt x="90" y="221"/>
                    </a:cubicBezTo>
                    <a:cubicBezTo>
                      <a:pt x="89" y="221"/>
                      <a:pt x="89" y="221"/>
                      <a:pt x="89" y="221"/>
                    </a:cubicBezTo>
                    <a:cubicBezTo>
                      <a:pt x="89" y="221"/>
                      <a:pt x="89" y="221"/>
                      <a:pt x="89" y="221"/>
                    </a:cubicBezTo>
                    <a:cubicBezTo>
                      <a:pt x="89" y="221"/>
                      <a:pt x="89" y="221"/>
                      <a:pt x="89" y="221"/>
                    </a:cubicBezTo>
                    <a:cubicBezTo>
                      <a:pt x="89" y="221"/>
                      <a:pt x="89" y="221"/>
                      <a:pt x="89" y="221"/>
                    </a:cubicBezTo>
                    <a:cubicBezTo>
                      <a:pt x="89" y="221"/>
                      <a:pt x="89" y="221"/>
                      <a:pt x="89" y="221"/>
                    </a:cubicBezTo>
                    <a:cubicBezTo>
                      <a:pt x="89" y="221"/>
                      <a:pt x="89" y="221"/>
                      <a:pt x="89" y="221"/>
                    </a:cubicBezTo>
                    <a:cubicBezTo>
                      <a:pt x="88" y="221"/>
                      <a:pt x="88" y="221"/>
                      <a:pt x="88" y="221"/>
                    </a:cubicBezTo>
                    <a:cubicBezTo>
                      <a:pt x="88" y="221"/>
                      <a:pt x="88" y="221"/>
                      <a:pt x="88" y="221"/>
                    </a:cubicBezTo>
                    <a:cubicBezTo>
                      <a:pt x="88" y="221"/>
                      <a:pt x="88" y="221"/>
                      <a:pt x="88" y="221"/>
                    </a:cubicBezTo>
                    <a:cubicBezTo>
                      <a:pt x="88" y="221"/>
                      <a:pt x="88" y="221"/>
                      <a:pt x="88" y="221"/>
                    </a:cubicBezTo>
                    <a:cubicBezTo>
                      <a:pt x="88" y="221"/>
                      <a:pt x="88" y="221"/>
                      <a:pt x="88" y="221"/>
                    </a:cubicBezTo>
                    <a:cubicBezTo>
                      <a:pt x="87" y="221"/>
                      <a:pt x="87" y="221"/>
                      <a:pt x="87" y="221"/>
                    </a:cubicBezTo>
                    <a:cubicBezTo>
                      <a:pt x="87" y="221"/>
                      <a:pt x="87" y="221"/>
                      <a:pt x="87" y="221"/>
                    </a:cubicBezTo>
                    <a:cubicBezTo>
                      <a:pt x="87" y="221"/>
                      <a:pt x="87" y="221"/>
                      <a:pt x="87" y="221"/>
                    </a:cubicBezTo>
                    <a:cubicBezTo>
                      <a:pt x="87" y="221"/>
                      <a:pt x="87" y="221"/>
                      <a:pt x="87" y="221"/>
                    </a:cubicBezTo>
                    <a:cubicBezTo>
                      <a:pt x="87" y="221"/>
                      <a:pt x="87" y="221"/>
                      <a:pt x="87" y="221"/>
                    </a:cubicBezTo>
                    <a:cubicBezTo>
                      <a:pt x="87" y="221"/>
                      <a:pt x="87" y="221"/>
                      <a:pt x="87" y="221"/>
                    </a:cubicBezTo>
                    <a:cubicBezTo>
                      <a:pt x="86" y="221"/>
                      <a:pt x="86" y="221"/>
                      <a:pt x="86" y="221"/>
                    </a:cubicBezTo>
                    <a:cubicBezTo>
                      <a:pt x="86" y="221"/>
                      <a:pt x="86" y="221"/>
                      <a:pt x="86" y="221"/>
                    </a:cubicBezTo>
                    <a:cubicBezTo>
                      <a:pt x="86" y="221"/>
                      <a:pt x="86" y="221"/>
                      <a:pt x="86" y="221"/>
                    </a:cubicBezTo>
                    <a:cubicBezTo>
                      <a:pt x="86" y="221"/>
                      <a:pt x="86" y="221"/>
                      <a:pt x="86" y="221"/>
                    </a:cubicBezTo>
                    <a:cubicBezTo>
                      <a:pt x="86" y="221"/>
                      <a:pt x="86" y="221"/>
                      <a:pt x="86" y="221"/>
                    </a:cubicBezTo>
                    <a:cubicBezTo>
                      <a:pt x="85" y="221"/>
                      <a:pt x="85" y="221"/>
                      <a:pt x="85" y="221"/>
                    </a:cubicBezTo>
                    <a:cubicBezTo>
                      <a:pt x="85" y="221"/>
                      <a:pt x="85" y="221"/>
                      <a:pt x="85" y="221"/>
                    </a:cubicBezTo>
                    <a:cubicBezTo>
                      <a:pt x="85" y="221"/>
                      <a:pt x="85" y="221"/>
                      <a:pt x="85" y="221"/>
                    </a:cubicBezTo>
                    <a:cubicBezTo>
                      <a:pt x="85" y="221"/>
                      <a:pt x="85" y="221"/>
                      <a:pt x="85" y="221"/>
                    </a:cubicBezTo>
                    <a:cubicBezTo>
                      <a:pt x="85" y="221"/>
                      <a:pt x="85" y="221"/>
                      <a:pt x="85" y="221"/>
                    </a:cubicBezTo>
                    <a:cubicBezTo>
                      <a:pt x="84" y="221"/>
                      <a:pt x="84" y="221"/>
                      <a:pt x="84" y="221"/>
                    </a:cubicBezTo>
                    <a:cubicBezTo>
                      <a:pt x="84" y="221"/>
                      <a:pt x="84" y="221"/>
                      <a:pt x="84" y="221"/>
                    </a:cubicBezTo>
                    <a:cubicBezTo>
                      <a:pt x="84" y="221"/>
                      <a:pt x="84" y="221"/>
                      <a:pt x="84" y="221"/>
                    </a:cubicBezTo>
                    <a:cubicBezTo>
                      <a:pt x="84" y="221"/>
                      <a:pt x="84" y="221"/>
                      <a:pt x="84" y="221"/>
                    </a:cubicBezTo>
                    <a:cubicBezTo>
                      <a:pt x="84" y="221"/>
                      <a:pt x="84" y="221"/>
                      <a:pt x="84" y="221"/>
                    </a:cubicBezTo>
                    <a:cubicBezTo>
                      <a:pt x="83" y="221"/>
                      <a:pt x="83" y="221"/>
                      <a:pt x="83" y="221"/>
                    </a:cubicBezTo>
                    <a:cubicBezTo>
                      <a:pt x="83" y="221"/>
                      <a:pt x="83" y="221"/>
                      <a:pt x="83" y="221"/>
                    </a:cubicBezTo>
                    <a:cubicBezTo>
                      <a:pt x="83" y="232"/>
                      <a:pt x="83" y="244"/>
                      <a:pt x="83" y="256"/>
                    </a:cubicBezTo>
                    <a:cubicBezTo>
                      <a:pt x="83" y="256"/>
                      <a:pt x="83" y="256"/>
                      <a:pt x="83" y="256"/>
                    </a:cubicBezTo>
                    <a:cubicBezTo>
                      <a:pt x="84" y="256"/>
                      <a:pt x="84" y="256"/>
                      <a:pt x="84" y="256"/>
                    </a:cubicBezTo>
                    <a:cubicBezTo>
                      <a:pt x="84" y="256"/>
                      <a:pt x="84" y="256"/>
                      <a:pt x="84" y="256"/>
                    </a:cubicBezTo>
                    <a:cubicBezTo>
                      <a:pt x="84" y="256"/>
                      <a:pt x="84" y="256"/>
                      <a:pt x="84" y="256"/>
                    </a:cubicBezTo>
                    <a:cubicBezTo>
                      <a:pt x="84" y="256"/>
                      <a:pt x="84" y="256"/>
                      <a:pt x="84" y="256"/>
                    </a:cubicBezTo>
                    <a:cubicBezTo>
                      <a:pt x="84" y="256"/>
                      <a:pt x="84" y="256"/>
                      <a:pt x="84" y="256"/>
                    </a:cubicBezTo>
                    <a:cubicBezTo>
                      <a:pt x="85" y="256"/>
                      <a:pt x="85" y="256"/>
                      <a:pt x="85" y="256"/>
                    </a:cubicBezTo>
                    <a:cubicBezTo>
                      <a:pt x="85" y="256"/>
                      <a:pt x="85" y="256"/>
                      <a:pt x="85" y="256"/>
                    </a:cubicBezTo>
                    <a:cubicBezTo>
                      <a:pt x="85" y="256"/>
                      <a:pt x="85" y="256"/>
                      <a:pt x="85" y="256"/>
                    </a:cubicBezTo>
                    <a:cubicBezTo>
                      <a:pt x="85" y="256"/>
                      <a:pt x="85" y="256"/>
                      <a:pt x="85" y="256"/>
                    </a:cubicBezTo>
                    <a:cubicBezTo>
                      <a:pt x="85" y="256"/>
                      <a:pt x="85" y="256"/>
                      <a:pt x="85" y="256"/>
                    </a:cubicBezTo>
                    <a:cubicBezTo>
                      <a:pt x="86" y="256"/>
                      <a:pt x="86" y="256"/>
                      <a:pt x="86" y="256"/>
                    </a:cubicBezTo>
                    <a:cubicBezTo>
                      <a:pt x="86" y="256"/>
                      <a:pt x="86" y="256"/>
                      <a:pt x="86" y="256"/>
                    </a:cubicBezTo>
                    <a:cubicBezTo>
                      <a:pt x="86" y="256"/>
                      <a:pt x="86" y="256"/>
                      <a:pt x="86" y="256"/>
                    </a:cubicBezTo>
                    <a:cubicBezTo>
                      <a:pt x="86" y="256"/>
                      <a:pt x="86" y="256"/>
                      <a:pt x="86" y="256"/>
                    </a:cubicBezTo>
                    <a:cubicBezTo>
                      <a:pt x="86" y="256"/>
                      <a:pt x="86" y="256"/>
                      <a:pt x="86" y="256"/>
                    </a:cubicBezTo>
                    <a:cubicBezTo>
                      <a:pt x="87" y="256"/>
                      <a:pt x="87" y="256"/>
                      <a:pt x="87" y="256"/>
                    </a:cubicBezTo>
                    <a:cubicBezTo>
                      <a:pt x="87" y="256"/>
                      <a:pt x="87" y="256"/>
                      <a:pt x="87" y="256"/>
                    </a:cubicBezTo>
                    <a:cubicBezTo>
                      <a:pt x="87" y="256"/>
                      <a:pt x="87" y="256"/>
                      <a:pt x="87" y="256"/>
                    </a:cubicBezTo>
                    <a:cubicBezTo>
                      <a:pt x="87" y="256"/>
                      <a:pt x="87" y="256"/>
                      <a:pt x="87" y="256"/>
                    </a:cubicBezTo>
                    <a:cubicBezTo>
                      <a:pt x="87" y="256"/>
                      <a:pt x="87" y="256"/>
                      <a:pt x="87" y="256"/>
                    </a:cubicBezTo>
                    <a:cubicBezTo>
                      <a:pt x="87" y="256"/>
                      <a:pt x="87" y="256"/>
                      <a:pt x="87" y="256"/>
                    </a:cubicBezTo>
                    <a:cubicBezTo>
                      <a:pt x="88" y="256"/>
                      <a:pt x="88" y="256"/>
                      <a:pt x="88" y="256"/>
                    </a:cubicBezTo>
                    <a:cubicBezTo>
                      <a:pt x="88" y="256"/>
                      <a:pt x="88" y="256"/>
                      <a:pt x="88" y="256"/>
                    </a:cubicBezTo>
                    <a:cubicBezTo>
                      <a:pt x="88" y="256"/>
                      <a:pt x="88" y="256"/>
                      <a:pt x="88" y="256"/>
                    </a:cubicBezTo>
                    <a:cubicBezTo>
                      <a:pt x="88" y="256"/>
                      <a:pt x="88" y="256"/>
                      <a:pt x="88" y="256"/>
                    </a:cubicBezTo>
                    <a:cubicBezTo>
                      <a:pt x="88" y="256"/>
                      <a:pt x="88" y="256"/>
                      <a:pt x="88" y="256"/>
                    </a:cubicBezTo>
                    <a:cubicBezTo>
                      <a:pt x="89" y="256"/>
                      <a:pt x="89" y="256"/>
                      <a:pt x="89" y="256"/>
                    </a:cubicBezTo>
                    <a:cubicBezTo>
                      <a:pt x="89" y="256"/>
                      <a:pt x="89" y="256"/>
                      <a:pt x="89" y="256"/>
                    </a:cubicBezTo>
                    <a:cubicBezTo>
                      <a:pt x="89" y="256"/>
                      <a:pt x="89" y="256"/>
                      <a:pt x="89" y="256"/>
                    </a:cubicBezTo>
                    <a:cubicBezTo>
                      <a:pt x="89" y="256"/>
                      <a:pt x="89" y="256"/>
                      <a:pt x="89" y="256"/>
                    </a:cubicBezTo>
                    <a:cubicBezTo>
                      <a:pt x="89" y="256"/>
                      <a:pt x="89" y="256"/>
                      <a:pt x="89" y="256"/>
                    </a:cubicBezTo>
                    <a:cubicBezTo>
                      <a:pt x="89" y="256"/>
                      <a:pt x="89" y="256"/>
                      <a:pt x="89" y="256"/>
                    </a:cubicBezTo>
                    <a:cubicBezTo>
                      <a:pt x="90" y="256"/>
                      <a:pt x="90" y="256"/>
                      <a:pt x="90" y="256"/>
                    </a:cubicBezTo>
                    <a:cubicBezTo>
                      <a:pt x="90" y="256"/>
                      <a:pt x="90" y="256"/>
                      <a:pt x="90" y="256"/>
                    </a:cubicBezTo>
                    <a:cubicBezTo>
                      <a:pt x="90" y="256"/>
                      <a:pt x="90" y="256"/>
                      <a:pt x="90" y="256"/>
                    </a:cubicBezTo>
                    <a:cubicBezTo>
                      <a:pt x="90" y="256"/>
                      <a:pt x="90" y="256"/>
                      <a:pt x="90" y="256"/>
                    </a:cubicBezTo>
                    <a:cubicBezTo>
                      <a:pt x="90" y="256"/>
                      <a:pt x="90" y="256"/>
                      <a:pt x="90" y="256"/>
                    </a:cubicBezTo>
                    <a:cubicBezTo>
                      <a:pt x="90" y="271"/>
                      <a:pt x="90" y="271"/>
                      <a:pt x="90" y="271"/>
                    </a:cubicBezTo>
                    <a:cubicBezTo>
                      <a:pt x="90" y="271"/>
                      <a:pt x="90" y="271"/>
                      <a:pt x="90" y="271"/>
                    </a:cubicBezTo>
                    <a:cubicBezTo>
                      <a:pt x="90" y="271"/>
                      <a:pt x="90" y="271"/>
                      <a:pt x="90" y="271"/>
                    </a:cubicBezTo>
                    <a:cubicBezTo>
                      <a:pt x="90" y="271"/>
                      <a:pt x="90" y="271"/>
                      <a:pt x="90" y="271"/>
                    </a:cubicBezTo>
                    <a:cubicBezTo>
                      <a:pt x="90" y="271"/>
                      <a:pt x="90" y="271"/>
                      <a:pt x="90" y="271"/>
                    </a:cubicBezTo>
                    <a:cubicBezTo>
                      <a:pt x="89" y="271"/>
                      <a:pt x="89" y="271"/>
                      <a:pt x="89" y="271"/>
                    </a:cubicBezTo>
                    <a:cubicBezTo>
                      <a:pt x="89" y="271"/>
                      <a:pt x="89" y="271"/>
                      <a:pt x="89" y="271"/>
                    </a:cubicBezTo>
                    <a:cubicBezTo>
                      <a:pt x="89" y="271"/>
                      <a:pt x="89" y="271"/>
                      <a:pt x="89" y="271"/>
                    </a:cubicBezTo>
                    <a:cubicBezTo>
                      <a:pt x="89" y="271"/>
                      <a:pt x="89" y="271"/>
                      <a:pt x="89" y="271"/>
                    </a:cubicBezTo>
                    <a:cubicBezTo>
                      <a:pt x="89" y="271"/>
                      <a:pt x="89" y="271"/>
                      <a:pt x="89" y="271"/>
                    </a:cubicBezTo>
                    <a:cubicBezTo>
                      <a:pt x="89" y="271"/>
                      <a:pt x="89" y="271"/>
                      <a:pt x="89" y="271"/>
                    </a:cubicBezTo>
                    <a:cubicBezTo>
                      <a:pt x="88" y="271"/>
                      <a:pt x="88" y="271"/>
                      <a:pt x="88" y="271"/>
                    </a:cubicBezTo>
                    <a:cubicBezTo>
                      <a:pt x="88" y="271"/>
                      <a:pt x="88" y="271"/>
                      <a:pt x="88" y="271"/>
                    </a:cubicBezTo>
                    <a:cubicBezTo>
                      <a:pt x="88" y="271"/>
                      <a:pt x="88" y="271"/>
                      <a:pt x="88" y="271"/>
                    </a:cubicBezTo>
                    <a:cubicBezTo>
                      <a:pt x="88" y="271"/>
                      <a:pt x="88" y="271"/>
                      <a:pt x="88" y="271"/>
                    </a:cubicBezTo>
                    <a:cubicBezTo>
                      <a:pt x="88" y="271"/>
                      <a:pt x="88" y="271"/>
                      <a:pt x="88" y="271"/>
                    </a:cubicBezTo>
                    <a:cubicBezTo>
                      <a:pt x="87" y="271"/>
                      <a:pt x="87" y="271"/>
                      <a:pt x="87" y="271"/>
                    </a:cubicBezTo>
                    <a:cubicBezTo>
                      <a:pt x="87" y="271"/>
                      <a:pt x="87" y="271"/>
                      <a:pt x="87" y="271"/>
                    </a:cubicBezTo>
                    <a:cubicBezTo>
                      <a:pt x="87" y="271"/>
                      <a:pt x="87" y="271"/>
                      <a:pt x="87" y="271"/>
                    </a:cubicBezTo>
                    <a:cubicBezTo>
                      <a:pt x="87" y="271"/>
                      <a:pt x="87" y="271"/>
                      <a:pt x="87" y="271"/>
                    </a:cubicBezTo>
                    <a:cubicBezTo>
                      <a:pt x="87" y="271"/>
                      <a:pt x="87" y="271"/>
                      <a:pt x="87" y="271"/>
                    </a:cubicBezTo>
                    <a:cubicBezTo>
                      <a:pt x="87" y="271"/>
                      <a:pt x="87" y="271"/>
                      <a:pt x="87" y="271"/>
                    </a:cubicBezTo>
                    <a:cubicBezTo>
                      <a:pt x="86" y="271"/>
                      <a:pt x="86" y="271"/>
                      <a:pt x="86" y="271"/>
                    </a:cubicBezTo>
                    <a:cubicBezTo>
                      <a:pt x="86" y="271"/>
                      <a:pt x="86" y="271"/>
                      <a:pt x="86" y="271"/>
                    </a:cubicBezTo>
                    <a:cubicBezTo>
                      <a:pt x="86" y="271"/>
                      <a:pt x="86" y="271"/>
                      <a:pt x="86" y="271"/>
                    </a:cubicBezTo>
                    <a:cubicBezTo>
                      <a:pt x="86" y="271"/>
                      <a:pt x="86" y="271"/>
                      <a:pt x="86" y="271"/>
                    </a:cubicBezTo>
                    <a:cubicBezTo>
                      <a:pt x="86" y="271"/>
                      <a:pt x="86" y="271"/>
                      <a:pt x="86" y="271"/>
                    </a:cubicBezTo>
                    <a:cubicBezTo>
                      <a:pt x="85" y="271"/>
                      <a:pt x="85" y="271"/>
                      <a:pt x="85" y="271"/>
                    </a:cubicBezTo>
                    <a:cubicBezTo>
                      <a:pt x="85" y="271"/>
                      <a:pt x="85" y="271"/>
                      <a:pt x="85" y="271"/>
                    </a:cubicBezTo>
                    <a:cubicBezTo>
                      <a:pt x="85" y="271"/>
                      <a:pt x="85" y="271"/>
                      <a:pt x="85" y="271"/>
                    </a:cubicBezTo>
                    <a:cubicBezTo>
                      <a:pt x="85" y="271"/>
                      <a:pt x="85" y="271"/>
                      <a:pt x="85" y="271"/>
                    </a:cubicBezTo>
                    <a:cubicBezTo>
                      <a:pt x="85" y="271"/>
                      <a:pt x="85" y="271"/>
                      <a:pt x="85" y="271"/>
                    </a:cubicBezTo>
                    <a:cubicBezTo>
                      <a:pt x="84" y="271"/>
                      <a:pt x="84" y="271"/>
                      <a:pt x="84" y="271"/>
                    </a:cubicBezTo>
                    <a:cubicBezTo>
                      <a:pt x="84" y="271"/>
                      <a:pt x="84" y="271"/>
                      <a:pt x="84" y="271"/>
                    </a:cubicBezTo>
                    <a:cubicBezTo>
                      <a:pt x="84" y="271"/>
                      <a:pt x="84" y="271"/>
                      <a:pt x="84" y="271"/>
                    </a:cubicBezTo>
                    <a:cubicBezTo>
                      <a:pt x="84" y="271"/>
                      <a:pt x="84" y="271"/>
                      <a:pt x="84" y="271"/>
                    </a:cubicBezTo>
                    <a:cubicBezTo>
                      <a:pt x="84" y="271"/>
                      <a:pt x="84" y="271"/>
                      <a:pt x="84" y="271"/>
                    </a:cubicBezTo>
                    <a:cubicBezTo>
                      <a:pt x="83" y="271"/>
                      <a:pt x="83" y="271"/>
                      <a:pt x="83" y="271"/>
                    </a:cubicBezTo>
                    <a:cubicBezTo>
                      <a:pt x="83" y="271"/>
                      <a:pt x="83" y="271"/>
                      <a:pt x="83" y="271"/>
                    </a:cubicBezTo>
                    <a:cubicBezTo>
                      <a:pt x="66" y="271"/>
                      <a:pt x="66" y="271"/>
                      <a:pt x="66" y="271"/>
                    </a:cubicBezTo>
                    <a:cubicBezTo>
                      <a:pt x="66" y="271"/>
                      <a:pt x="66" y="271"/>
                      <a:pt x="66" y="271"/>
                    </a:cubicBezTo>
                    <a:cubicBezTo>
                      <a:pt x="65" y="271"/>
                      <a:pt x="65" y="271"/>
                      <a:pt x="65" y="271"/>
                    </a:cubicBezTo>
                    <a:cubicBezTo>
                      <a:pt x="65" y="271"/>
                      <a:pt x="65" y="271"/>
                      <a:pt x="65" y="271"/>
                    </a:cubicBezTo>
                    <a:cubicBezTo>
                      <a:pt x="65" y="271"/>
                      <a:pt x="65" y="271"/>
                      <a:pt x="65" y="271"/>
                    </a:cubicBezTo>
                    <a:cubicBezTo>
                      <a:pt x="65" y="271"/>
                      <a:pt x="65" y="271"/>
                      <a:pt x="65" y="271"/>
                    </a:cubicBezTo>
                    <a:cubicBezTo>
                      <a:pt x="65" y="271"/>
                      <a:pt x="65" y="271"/>
                      <a:pt x="65" y="271"/>
                    </a:cubicBezTo>
                    <a:cubicBezTo>
                      <a:pt x="65" y="271"/>
                      <a:pt x="65" y="271"/>
                      <a:pt x="65" y="271"/>
                    </a:cubicBezTo>
                    <a:cubicBezTo>
                      <a:pt x="64" y="271"/>
                      <a:pt x="64" y="271"/>
                      <a:pt x="64" y="271"/>
                    </a:cubicBezTo>
                    <a:cubicBezTo>
                      <a:pt x="64" y="271"/>
                      <a:pt x="64" y="271"/>
                      <a:pt x="64" y="271"/>
                    </a:cubicBezTo>
                    <a:cubicBezTo>
                      <a:pt x="64" y="271"/>
                      <a:pt x="64" y="271"/>
                      <a:pt x="64" y="271"/>
                    </a:cubicBezTo>
                    <a:cubicBezTo>
                      <a:pt x="64" y="271"/>
                      <a:pt x="64" y="271"/>
                      <a:pt x="64" y="271"/>
                    </a:cubicBezTo>
                    <a:cubicBezTo>
                      <a:pt x="64" y="271"/>
                      <a:pt x="64" y="271"/>
                      <a:pt x="64" y="271"/>
                    </a:cubicBezTo>
                    <a:cubicBezTo>
                      <a:pt x="63" y="271"/>
                      <a:pt x="63" y="271"/>
                      <a:pt x="63" y="271"/>
                    </a:cubicBezTo>
                    <a:cubicBezTo>
                      <a:pt x="63" y="271"/>
                      <a:pt x="63" y="271"/>
                      <a:pt x="63" y="271"/>
                    </a:cubicBezTo>
                    <a:cubicBezTo>
                      <a:pt x="63" y="271"/>
                      <a:pt x="63" y="271"/>
                      <a:pt x="63" y="271"/>
                    </a:cubicBezTo>
                    <a:cubicBezTo>
                      <a:pt x="63" y="271"/>
                      <a:pt x="63" y="271"/>
                      <a:pt x="63" y="271"/>
                    </a:cubicBezTo>
                    <a:cubicBezTo>
                      <a:pt x="63" y="271"/>
                      <a:pt x="63" y="271"/>
                      <a:pt x="63" y="271"/>
                    </a:cubicBezTo>
                    <a:cubicBezTo>
                      <a:pt x="62" y="271"/>
                      <a:pt x="62" y="271"/>
                      <a:pt x="62" y="271"/>
                    </a:cubicBezTo>
                    <a:cubicBezTo>
                      <a:pt x="62" y="271"/>
                      <a:pt x="62" y="271"/>
                      <a:pt x="62" y="271"/>
                    </a:cubicBezTo>
                    <a:cubicBezTo>
                      <a:pt x="62" y="271"/>
                      <a:pt x="62" y="271"/>
                      <a:pt x="62" y="271"/>
                    </a:cubicBezTo>
                    <a:cubicBezTo>
                      <a:pt x="62" y="271"/>
                      <a:pt x="62" y="271"/>
                      <a:pt x="62" y="271"/>
                    </a:cubicBezTo>
                    <a:cubicBezTo>
                      <a:pt x="62" y="271"/>
                      <a:pt x="62" y="271"/>
                      <a:pt x="62" y="271"/>
                    </a:cubicBezTo>
                    <a:cubicBezTo>
                      <a:pt x="61" y="271"/>
                      <a:pt x="61" y="271"/>
                      <a:pt x="61" y="271"/>
                    </a:cubicBezTo>
                    <a:cubicBezTo>
                      <a:pt x="61" y="271"/>
                      <a:pt x="61" y="271"/>
                      <a:pt x="61" y="271"/>
                    </a:cubicBezTo>
                    <a:cubicBezTo>
                      <a:pt x="61" y="271"/>
                      <a:pt x="61" y="271"/>
                      <a:pt x="61" y="271"/>
                    </a:cubicBezTo>
                    <a:cubicBezTo>
                      <a:pt x="61" y="271"/>
                      <a:pt x="61" y="271"/>
                      <a:pt x="61" y="271"/>
                    </a:cubicBezTo>
                    <a:cubicBezTo>
                      <a:pt x="61" y="271"/>
                      <a:pt x="61" y="271"/>
                      <a:pt x="61" y="271"/>
                    </a:cubicBezTo>
                    <a:cubicBezTo>
                      <a:pt x="60" y="271"/>
                      <a:pt x="60" y="271"/>
                      <a:pt x="60" y="271"/>
                    </a:cubicBezTo>
                    <a:cubicBezTo>
                      <a:pt x="60" y="271"/>
                      <a:pt x="60" y="271"/>
                      <a:pt x="60" y="271"/>
                    </a:cubicBezTo>
                    <a:cubicBezTo>
                      <a:pt x="60" y="271"/>
                      <a:pt x="60" y="271"/>
                      <a:pt x="60" y="271"/>
                    </a:cubicBezTo>
                    <a:cubicBezTo>
                      <a:pt x="60" y="271"/>
                      <a:pt x="60" y="271"/>
                      <a:pt x="60" y="271"/>
                    </a:cubicBezTo>
                    <a:cubicBezTo>
                      <a:pt x="60" y="271"/>
                      <a:pt x="60" y="271"/>
                      <a:pt x="60" y="271"/>
                    </a:cubicBezTo>
                    <a:cubicBezTo>
                      <a:pt x="60" y="271"/>
                      <a:pt x="60" y="271"/>
                      <a:pt x="60" y="271"/>
                    </a:cubicBezTo>
                    <a:cubicBezTo>
                      <a:pt x="59" y="271"/>
                      <a:pt x="59" y="271"/>
                      <a:pt x="59" y="271"/>
                    </a:cubicBezTo>
                    <a:cubicBezTo>
                      <a:pt x="59" y="271"/>
                      <a:pt x="59" y="271"/>
                      <a:pt x="59" y="271"/>
                    </a:cubicBezTo>
                    <a:cubicBezTo>
                      <a:pt x="59" y="271"/>
                      <a:pt x="59" y="271"/>
                      <a:pt x="59" y="271"/>
                    </a:cubicBezTo>
                    <a:cubicBezTo>
                      <a:pt x="59" y="271"/>
                      <a:pt x="59" y="271"/>
                      <a:pt x="59" y="271"/>
                    </a:cubicBezTo>
                    <a:cubicBezTo>
                      <a:pt x="59" y="271"/>
                      <a:pt x="59" y="271"/>
                      <a:pt x="59" y="271"/>
                    </a:cubicBezTo>
                    <a:cubicBezTo>
                      <a:pt x="59" y="256"/>
                      <a:pt x="59" y="256"/>
                      <a:pt x="59" y="256"/>
                    </a:cubicBezTo>
                    <a:cubicBezTo>
                      <a:pt x="66" y="256"/>
                      <a:pt x="66" y="256"/>
                      <a:pt x="66" y="256"/>
                    </a:cubicBezTo>
                    <a:cubicBezTo>
                      <a:pt x="66" y="244"/>
                      <a:pt x="66" y="232"/>
                      <a:pt x="66" y="221"/>
                    </a:cubicBezTo>
                    <a:cubicBezTo>
                      <a:pt x="59" y="221"/>
                      <a:pt x="59" y="221"/>
                      <a:pt x="59" y="221"/>
                    </a:cubicBezTo>
                    <a:cubicBezTo>
                      <a:pt x="59" y="205"/>
                      <a:pt x="59" y="205"/>
                      <a:pt x="59" y="205"/>
                    </a:cubicBezTo>
                    <a:cubicBezTo>
                      <a:pt x="59" y="205"/>
                      <a:pt x="59" y="205"/>
                      <a:pt x="59" y="205"/>
                    </a:cubicBezTo>
                    <a:cubicBezTo>
                      <a:pt x="59" y="205"/>
                      <a:pt x="59" y="205"/>
                      <a:pt x="59" y="205"/>
                    </a:cubicBezTo>
                    <a:cubicBezTo>
                      <a:pt x="59" y="205"/>
                      <a:pt x="59" y="205"/>
                      <a:pt x="59" y="205"/>
                    </a:cubicBezTo>
                    <a:cubicBezTo>
                      <a:pt x="59" y="205"/>
                      <a:pt x="59" y="205"/>
                      <a:pt x="59" y="205"/>
                    </a:cubicBezTo>
                    <a:cubicBezTo>
                      <a:pt x="60" y="205"/>
                      <a:pt x="60" y="205"/>
                      <a:pt x="60" y="205"/>
                    </a:cubicBezTo>
                    <a:cubicBezTo>
                      <a:pt x="60" y="205"/>
                      <a:pt x="60" y="205"/>
                      <a:pt x="60" y="205"/>
                    </a:cubicBezTo>
                    <a:cubicBezTo>
                      <a:pt x="60" y="205"/>
                      <a:pt x="60" y="205"/>
                      <a:pt x="60" y="205"/>
                    </a:cubicBezTo>
                    <a:cubicBezTo>
                      <a:pt x="60" y="205"/>
                      <a:pt x="60" y="205"/>
                      <a:pt x="60" y="205"/>
                    </a:cubicBezTo>
                    <a:cubicBezTo>
                      <a:pt x="60" y="205"/>
                      <a:pt x="60" y="205"/>
                      <a:pt x="60" y="205"/>
                    </a:cubicBezTo>
                    <a:cubicBezTo>
                      <a:pt x="61" y="205"/>
                      <a:pt x="61" y="205"/>
                      <a:pt x="61" y="205"/>
                    </a:cubicBezTo>
                    <a:cubicBezTo>
                      <a:pt x="61" y="205"/>
                      <a:pt x="61" y="205"/>
                      <a:pt x="61" y="205"/>
                    </a:cubicBezTo>
                    <a:cubicBezTo>
                      <a:pt x="61" y="205"/>
                      <a:pt x="61" y="205"/>
                      <a:pt x="61" y="205"/>
                    </a:cubicBezTo>
                    <a:cubicBezTo>
                      <a:pt x="61" y="205"/>
                      <a:pt x="61" y="205"/>
                      <a:pt x="61" y="205"/>
                    </a:cubicBezTo>
                    <a:cubicBezTo>
                      <a:pt x="61" y="205"/>
                      <a:pt x="61" y="205"/>
                      <a:pt x="61" y="205"/>
                    </a:cubicBezTo>
                    <a:cubicBezTo>
                      <a:pt x="62" y="205"/>
                      <a:pt x="62" y="205"/>
                      <a:pt x="62" y="205"/>
                    </a:cubicBezTo>
                    <a:cubicBezTo>
                      <a:pt x="62" y="205"/>
                      <a:pt x="62" y="205"/>
                      <a:pt x="62" y="205"/>
                    </a:cubicBezTo>
                    <a:cubicBezTo>
                      <a:pt x="62" y="205"/>
                      <a:pt x="62" y="205"/>
                      <a:pt x="62" y="205"/>
                    </a:cubicBezTo>
                    <a:cubicBezTo>
                      <a:pt x="62" y="205"/>
                      <a:pt x="62" y="205"/>
                      <a:pt x="62" y="205"/>
                    </a:cubicBezTo>
                    <a:cubicBezTo>
                      <a:pt x="63" y="205"/>
                      <a:pt x="63" y="205"/>
                      <a:pt x="63" y="205"/>
                    </a:cubicBezTo>
                    <a:cubicBezTo>
                      <a:pt x="63" y="205"/>
                      <a:pt x="63" y="205"/>
                      <a:pt x="63" y="205"/>
                    </a:cubicBezTo>
                    <a:cubicBezTo>
                      <a:pt x="63" y="205"/>
                      <a:pt x="63" y="205"/>
                      <a:pt x="63" y="205"/>
                    </a:cubicBezTo>
                    <a:cubicBezTo>
                      <a:pt x="63" y="205"/>
                      <a:pt x="63" y="205"/>
                      <a:pt x="63" y="205"/>
                    </a:cubicBezTo>
                    <a:cubicBezTo>
                      <a:pt x="63" y="205"/>
                      <a:pt x="63" y="205"/>
                      <a:pt x="63" y="205"/>
                    </a:cubicBezTo>
                    <a:cubicBezTo>
                      <a:pt x="63" y="205"/>
                      <a:pt x="63" y="205"/>
                      <a:pt x="63" y="205"/>
                    </a:cubicBezTo>
                    <a:cubicBezTo>
                      <a:pt x="64" y="205"/>
                      <a:pt x="64" y="205"/>
                      <a:pt x="64" y="205"/>
                    </a:cubicBezTo>
                    <a:cubicBezTo>
                      <a:pt x="64" y="205"/>
                      <a:pt x="64" y="205"/>
                      <a:pt x="64" y="205"/>
                    </a:cubicBezTo>
                    <a:cubicBezTo>
                      <a:pt x="64" y="205"/>
                      <a:pt x="64" y="205"/>
                      <a:pt x="64" y="205"/>
                    </a:cubicBezTo>
                    <a:cubicBezTo>
                      <a:pt x="64" y="205"/>
                      <a:pt x="64" y="205"/>
                      <a:pt x="64" y="205"/>
                    </a:cubicBezTo>
                    <a:cubicBezTo>
                      <a:pt x="64" y="205"/>
                      <a:pt x="64" y="205"/>
                      <a:pt x="64" y="205"/>
                    </a:cubicBezTo>
                    <a:cubicBezTo>
                      <a:pt x="65" y="205"/>
                      <a:pt x="65" y="205"/>
                      <a:pt x="65" y="205"/>
                    </a:cubicBezTo>
                    <a:cubicBezTo>
                      <a:pt x="65" y="205"/>
                      <a:pt x="65" y="205"/>
                      <a:pt x="65" y="205"/>
                    </a:cubicBezTo>
                    <a:cubicBezTo>
                      <a:pt x="65" y="205"/>
                      <a:pt x="65" y="205"/>
                      <a:pt x="65" y="205"/>
                    </a:cubicBezTo>
                    <a:cubicBezTo>
                      <a:pt x="65" y="205"/>
                      <a:pt x="65" y="205"/>
                      <a:pt x="65" y="205"/>
                    </a:cubicBezTo>
                    <a:cubicBezTo>
                      <a:pt x="65" y="205"/>
                      <a:pt x="65" y="205"/>
                      <a:pt x="65" y="205"/>
                    </a:cubicBezTo>
                    <a:cubicBezTo>
                      <a:pt x="66" y="205"/>
                      <a:pt x="66" y="205"/>
                      <a:pt x="66" y="205"/>
                    </a:cubicBezTo>
                    <a:cubicBezTo>
                      <a:pt x="66" y="205"/>
                      <a:pt x="66" y="205"/>
                      <a:pt x="66" y="205"/>
                    </a:cubicBezTo>
                    <a:cubicBezTo>
                      <a:pt x="83" y="205"/>
                      <a:pt x="83" y="205"/>
                      <a:pt x="83" y="205"/>
                    </a:cubicBezTo>
                    <a:cubicBezTo>
                      <a:pt x="90" y="205"/>
                      <a:pt x="90" y="205"/>
                      <a:pt x="90" y="205"/>
                    </a:cubicBezTo>
                    <a:close/>
                    <a:moveTo>
                      <a:pt x="90" y="306"/>
                    </a:moveTo>
                    <a:cubicBezTo>
                      <a:pt x="90" y="321"/>
                      <a:pt x="90" y="321"/>
                      <a:pt x="90" y="321"/>
                    </a:cubicBezTo>
                    <a:cubicBezTo>
                      <a:pt x="83" y="321"/>
                      <a:pt x="83" y="321"/>
                      <a:pt x="83" y="321"/>
                    </a:cubicBezTo>
                    <a:cubicBezTo>
                      <a:pt x="83" y="333"/>
                      <a:pt x="83" y="345"/>
                      <a:pt x="83" y="356"/>
                    </a:cubicBezTo>
                    <a:cubicBezTo>
                      <a:pt x="90" y="356"/>
                      <a:pt x="90" y="356"/>
                      <a:pt x="90" y="356"/>
                    </a:cubicBezTo>
                    <a:cubicBezTo>
                      <a:pt x="90" y="372"/>
                      <a:pt x="90" y="372"/>
                      <a:pt x="90" y="372"/>
                    </a:cubicBezTo>
                    <a:cubicBezTo>
                      <a:pt x="90" y="372"/>
                      <a:pt x="90" y="372"/>
                      <a:pt x="90" y="372"/>
                    </a:cubicBezTo>
                    <a:cubicBezTo>
                      <a:pt x="90" y="372"/>
                      <a:pt x="90" y="372"/>
                      <a:pt x="90" y="372"/>
                    </a:cubicBezTo>
                    <a:cubicBezTo>
                      <a:pt x="90" y="372"/>
                      <a:pt x="90" y="372"/>
                      <a:pt x="90" y="372"/>
                    </a:cubicBezTo>
                    <a:cubicBezTo>
                      <a:pt x="90" y="372"/>
                      <a:pt x="90" y="372"/>
                      <a:pt x="90" y="372"/>
                    </a:cubicBezTo>
                    <a:cubicBezTo>
                      <a:pt x="89" y="372"/>
                      <a:pt x="89" y="372"/>
                      <a:pt x="89" y="372"/>
                    </a:cubicBezTo>
                    <a:cubicBezTo>
                      <a:pt x="89" y="372"/>
                      <a:pt x="89" y="372"/>
                      <a:pt x="89" y="372"/>
                    </a:cubicBezTo>
                    <a:cubicBezTo>
                      <a:pt x="89" y="372"/>
                      <a:pt x="89" y="372"/>
                      <a:pt x="89" y="372"/>
                    </a:cubicBezTo>
                    <a:cubicBezTo>
                      <a:pt x="89" y="372"/>
                      <a:pt x="89" y="372"/>
                      <a:pt x="89" y="372"/>
                    </a:cubicBezTo>
                    <a:cubicBezTo>
                      <a:pt x="89" y="372"/>
                      <a:pt x="89" y="372"/>
                      <a:pt x="89" y="372"/>
                    </a:cubicBezTo>
                    <a:cubicBezTo>
                      <a:pt x="88" y="372"/>
                      <a:pt x="88" y="372"/>
                      <a:pt x="88" y="372"/>
                    </a:cubicBezTo>
                    <a:cubicBezTo>
                      <a:pt x="88" y="372"/>
                      <a:pt x="88" y="372"/>
                      <a:pt x="88" y="372"/>
                    </a:cubicBezTo>
                    <a:cubicBezTo>
                      <a:pt x="88" y="372"/>
                      <a:pt x="88" y="372"/>
                      <a:pt x="88" y="372"/>
                    </a:cubicBezTo>
                    <a:cubicBezTo>
                      <a:pt x="88" y="372"/>
                      <a:pt x="88" y="372"/>
                      <a:pt x="88" y="372"/>
                    </a:cubicBezTo>
                    <a:cubicBezTo>
                      <a:pt x="87" y="372"/>
                      <a:pt x="87" y="372"/>
                      <a:pt x="87" y="372"/>
                    </a:cubicBezTo>
                    <a:cubicBezTo>
                      <a:pt x="87" y="372"/>
                      <a:pt x="87" y="372"/>
                      <a:pt x="87" y="372"/>
                    </a:cubicBezTo>
                    <a:cubicBezTo>
                      <a:pt x="87" y="372"/>
                      <a:pt x="87" y="372"/>
                      <a:pt x="87" y="372"/>
                    </a:cubicBezTo>
                    <a:cubicBezTo>
                      <a:pt x="87" y="372"/>
                      <a:pt x="87" y="372"/>
                      <a:pt x="87" y="372"/>
                    </a:cubicBezTo>
                    <a:cubicBezTo>
                      <a:pt x="87" y="372"/>
                      <a:pt x="87" y="372"/>
                      <a:pt x="87" y="372"/>
                    </a:cubicBezTo>
                    <a:cubicBezTo>
                      <a:pt x="86" y="372"/>
                      <a:pt x="86" y="372"/>
                      <a:pt x="86" y="372"/>
                    </a:cubicBezTo>
                    <a:cubicBezTo>
                      <a:pt x="86" y="372"/>
                      <a:pt x="86" y="372"/>
                      <a:pt x="86" y="372"/>
                    </a:cubicBezTo>
                    <a:cubicBezTo>
                      <a:pt x="86" y="372"/>
                      <a:pt x="86" y="372"/>
                      <a:pt x="86" y="372"/>
                    </a:cubicBezTo>
                    <a:cubicBezTo>
                      <a:pt x="86" y="372"/>
                      <a:pt x="86" y="372"/>
                      <a:pt x="86" y="372"/>
                    </a:cubicBezTo>
                    <a:cubicBezTo>
                      <a:pt x="85" y="372"/>
                      <a:pt x="85" y="372"/>
                      <a:pt x="85" y="372"/>
                    </a:cubicBezTo>
                    <a:cubicBezTo>
                      <a:pt x="85" y="372"/>
                      <a:pt x="85" y="372"/>
                      <a:pt x="85" y="372"/>
                    </a:cubicBezTo>
                    <a:cubicBezTo>
                      <a:pt x="85" y="372"/>
                      <a:pt x="85" y="372"/>
                      <a:pt x="85" y="372"/>
                    </a:cubicBezTo>
                    <a:cubicBezTo>
                      <a:pt x="85" y="372"/>
                      <a:pt x="85" y="372"/>
                      <a:pt x="85" y="372"/>
                    </a:cubicBezTo>
                    <a:cubicBezTo>
                      <a:pt x="85" y="372"/>
                      <a:pt x="85" y="372"/>
                      <a:pt x="85" y="372"/>
                    </a:cubicBezTo>
                    <a:cubicBezTo>
                      <a:pt x="84" y="372"/>
                      <a:pt x="84" y="372"/>
                      <a:pt x="84" y="372"/>
                    </a:cubicBezTo>
                    <a:cubicBezTo>
                      <a:pt x="84" y="372"/>
                      <a:pt x="84" y="372"/>
                      <a:pt x="84" y="372"/>
                    </a:cubicBezTo>
                    <a:cubicBezTo>
                      <a:pt x="84" y="372"/>
                      <a:pt x="84" y="372"/>
                      <a:pt x="84" y="372"/>
                    </a:cubicBezTo>
                    <a:cubicBezTo>
                      <a:pt x="84" y="372"/>
                      <a:pt x="84" y="372"/>
                      <a:pt x="84" y="372"/>
                    </a:cubicBezTo>
                    <a:cubicBezTo>
                      <a:pt x="83" y="372"/>
                      <a:pt x="83" y="372"/>
                      <a:pt x="83" y="372"/>
                    </a:cubicBezTo>
                    <a:cubicBezTo>
                      <a:pt x="83" y="372"/>
                      <a:pt x="83" y="372"/>
                      <a:pt x="83" y="372"/>
                    </a:cubicBezTo>
                    <a:cubicBezTo>
                      <a:pt x="66" y="372"/>
                      <a:pt x="66" y="372"/>
                      <a:pt x="66" y="372"/>
                    </a:cubicBezTo>
                    <a:cubicBezTo>
                      <a:pt x="66" y="372"/>
                      <a:pt x="66" y="372"/>
                      <a:pt x="66" y="372"/>
                    </a:cubicBezTo>
                    <a:cubicBezTo>
                      <a:pt x="66" y="372"/>
                      <a:pt x="66" y="372"/>
                      <a:pt x="66" y="372"/>
                    </a:cubicBezTo>
                    <a:cubicBezTo>
                      <a:pt x="65" y="372"/>
                      <a:pt x="65" y="372"/>
                      <a:pt x="65" y="372"/>
                    </a:cubicBezTo>
                    <a:cubicBezTo>
                      <a:pt x="65" y="372"/>
                      <a:pt x="65" y="372"/>
                      <a:pt x="65" y="372"/>
                    </a:cubicBezTo>
                    <a:cubicBezTo>
                      <a:pt x="65" y="372"/>
                      <a:pt x="65" y="372"/>
                      <a:pt x="65" y="372"/>
                    </a:cubicBezTo>
                    <a:cubicBezTo>
                      <a:pt x="65" y="372"/>
                      <a:pt x="65" y="372"/>
                      <a:pt x="65" y="372"/>
                    </a:cubicBezTo>
                    <a:cubicBezTo>
                      <a:pt x="65" y="372"/>
                      <a:pt x="65" y="372"/>
                      <a:pt x="65" y="372"/>
                    </a:cubicBezTo>
                    <a:cubicBezTo>
                      <a:pt x="65" y="372"/>
                      <a:pt x="65" y="372"/>
                      <a:pt x="65" y="372"/>
                    </a:cubicBezTo>
                    <a:cubicBezTo>
                      <a:pt x="64" y="372"/>
                      <a:pt x="64" y="372"/>
                      <a:pt x="64" y="372"/>
                    </a:cubicBezTo>
                    <a:cubicBezTo>
                      <a:pt x="64" y="372"/>
                      <a:pt x="64" y="372"/>
                      <a:pt x="64" y="372"/>
                    </a:cubicBezTo>
                    <a:cubicBezTo>
                      <a:pt x="64" y="372"/>
                      <a:pt x="64" y="372"/>
                      <a:pt x="64" y="372"/>
                    </a:cubicBezTo>
                    <a:cubicBezTo>
                      <a:pt x="64" y="372"/>
                      <a:pt x="64" y="372"/>
                      <a:pt x="64" y="372"/>
                    </a:cubicBezTo>
                    <a:cubicBezTo>
                      <a:pt x="63" y="372"/>
                      <a:pt x="63" y="372"/>
                      <a:pt x="63" y="372"/>
                    </a:cubicBezTo>
                    <a:cubicBezTo>
                      <a:pt x="63" y="372"/>
                      <a:pt x="63" y="372"/>
                      <a:pt x="63" y="372"/>
                    </a:cubicBezTo>
                    <a:cubicBezTo>
                      <a:pt x="63" y="372"/>
                      <a:pt x="63" y="372"/>
                      <a:pt x="63" y="372"/>
                    </a:cubicBezTo>
                    <a:cubicBezTo>
                      <a:pt x="63" y="372"/>
                      <a:pt x="63" y="372"/>
                      <a:pt x="63" y="372"/>
                    </a:cubicBezTo>
                    <a:cubicBezTo>
                      <a:pt x="63" y="372"/>
                      <a:pt x="63" y="372"/>
                      <a:pt x="63" y="372"/>
                    </a:cubicBezTo>
                    <a:cubicBezTo>
                      <a:pt x="63" y="372"/>
                      <a:pt x="63" y="372"/>
                      <a:pt x="63" y="372"/>
                    </a:cubicBezTo>
                    <a:cubicBezTo>
                      <a:pt x="62" y="372"/>
                      <a:pt x="62" y="372"/>
                      <a:pt x="62" y="372"/>
                    </a:cubicBezTo>
                    <a:cubicBezTo>
                      <a:pt x="62" y="372"/>
                      <a:pt x="62" y="372"/>
                      <a:pt x="62" y="372"/>
                    </a:cubicBezTo>
                    <a:cubicBezTo>
                      <a:pt x="62" y="372"/>
                      <a:pt x="62" y="372"/>
                      <a:pt x="62" y="372"/>
                    </a:cubicBezTo>
                    <a:cubicBezTo>
                      <a:pt x="62" y="372"/>
                      <a:pt x="62" y="372"/>
                      <a:pt x="62" y="372"/>
                    </a:cubicBezTo>
                    <a:cubicBezTo>
                      <a:pt x="62" y="372"/>
                      <a:pt x="62" y="372"/>
                      <a:pt x="62" y="372"/>
                    </a:cubicBezTo>
                    <a:cubicBezTo>
                      <a:pt x="61" y="372"/>
                      <a:pt x="61" y="372"/>
                      <a:pt x="61" y="372"/>
                    </a:cubicBezTo>
                    <a:cubicBezTo>
                      <a:pt x="61" y="372"/>
                      <a:pt x="61" y="372"/>
                      <a:pt x="61" y="372"/>
                    </a:cubicBezTo>
                    <a:cubicBezTo>
                      <a:pt x="61" y="372"/>
                      <a:pt x="61" y="372"/>
                      <a:pt x="61" y="372"/>
                    </a:cubicBezTo>
                    <a:cubicBezTo>
                      <a:pt x="61" y="372"/>
                      <a:pt x="61" y="372"/>
                      <a:pt x="61" y="372"/>
                    </a:cubicBezTo>
                    <a:cubicBezTo>
                      <a:pt x="61" y="372"/>
                      <a:pt x="61" y="372"/>
                      <a:pt x="61" y="372"/>
                    </a:cubicBezTo>
                    <a:cubicBezTo>
                      <a:pt x="60" y="372"/>
                      <a:pt x="60" y="372"/>
                      <a:pt x="60" y="372"/>
                    </a:cubicBezTo>
                    <a:cubicBezTo>
                      <a:pt x="60" y="372"/>
                      <a:pt x="60" y="372"/>
                      <a:pt x="60" y="372"/>
                    </a:cubicBezTo>
                    <a:cubicBezTo>
                      <a:pt x="60" y="372"/>
                      <a:pt x="60" y="372"/>
                      <a:pt x="60" y="372"/>
                    </a:cubicBezTo>
                    <a:cubicBezTo>
                      <a:pt x="60" y="372"/>
                      <a:pt x="60" y="372"/>
                      <a:pt x="60" y="372"/>
                    </a:cubicBezTo>
                    <a:cubicBezTo>
                      <a:pt x="60" y="372"/>
                      <a:pt x="60" y="372"/>
                      <a:pt x="60" y="372"/>
                    </a:cubicBezTo>
                    <a:cubicBezTo>
                      <a:pt x="60" y="372"/>
                      <a:pt x="60" y="372"/>
                      <a:pt x="60" y="372"/>
                    </a:cubicBezTo>
                    <a:cubicBezTo>
                      <a:pt x="59" y="372"/>
                      <a:pt x="59" y="372"/>
                      <a:pt x="59" y="372"/>
                    </a:cubicBezTo>
                    <a:cubicBezTo>
                      <a:pt x="59" y="372"/>
                      <a:pt x="59" y="372"/>
                      <a:pt x="59" y="372"/>
                    </a:cubicBezTo>
                    <a:cubicBezTo>
                      <a:pt x="59" y="372"/>
                      <a:pt x="59" y="372"/>
                      <a:pt x="59" y="372"/>
                    </a:cubicBezTo>
                    <a:cubicBezTo>
                      <a:pt x="59" y="372"/>
                      <a:pt x="59" y="372"/>
                      <a:pt x="59" y="372"/>
                    </a:cubicBezTo>
                    <a:cubicBezTo>
                      <a:pt x="59" y="356"/>
                      <a:pt x="59" y="356"/>
                      <a:pt x="59" y="356"/>
                    </a:cubicBezTo>
                    <a:cubicBezTo>
                      <a:pt x="66" y="356"/>
                      <a:pt x="66" y="356"/>
                      <a:pt x="66" y="356"/>
                    </a:cubicBezTo>
                    <a:cubicBezTo>
                      <a:pt x="66" y="345"/>
                      <a:pt x="66" y="333"/>
                      <a:pt x="66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9" y="306"/>
                      <a:pt x="59" y="306"/>
                      <a:pt x="59" y="306"/>
                    </a:cubicBezTo>
                    <a:cubicBezTo>
                      <a:pt x="59" y="306"/>
                      <a:pt x="59" y="306"/>
                      <a:pt x="59" y="306"/>
                    </a:cubicBezTo>
                    <a:cubicBezTo>
                      <a:pt x="59" y="306"/>
                      <a:pt x="59" y="306"/>
                      <a:pt x="59" y="306"/>
                    </a:cubicBezTo>
                    <a:cubicBezTo>
                      <a:pt x="59" y="306"/>
                      <a:pt x="59" y="306"/>
                      <a:pt x="59" y="306"/>
                    </a:cubicBezTo>
                    <a:cubicBezTo>
                      <a:pt x="59" y="306"/>
                      <a:pt x="59" y="306"/>
                      <a:pt x="59" y="306"/>
                    </a:cubicBezTo>
                    <a:cubicBezTo>
                      <a:pt x="60" y="306"/>
                      <a:pt x="60" y="306"/>
                      <a:pt x="60" y="306"/>
                    </a:cubicBezTo>
                    <a:cubicBezTo>
                      <a:pt x="60" y="306"/>
                      <a:pt x="60" y="306"/>
                      <a:pt x="60" y="306"/>
                    </a:cubicBezTo>
                    <a:cubicBezTo>
                      <a:pt x="60" y="306"/>
                      <a:pt x="60" y="306"/>
                      <a:pt x="60" y="306"/>
                    </a:cubicBezTo>
                    <a:cubicBezTo>
                      <a:pt x="60" y="306"/>
                      <a:pt x="60" y="306"/>
                      <a:pt x="60" y="306"/>
                    </a:cubicBezTo>
                    <a:cubicBezTo>
                      <a:pt x="60" y="306"/>
                      <a:pt x="60" y="306"/>
                      <a:pt x="60" y="306"/>
                    </a:cubicBezTo>
                    <a:cubicBezTo>
                      <a:pt x="60" y="306"/>
                      <a:pt x="60" y="306"/>
                      <a:pt x="60" y="306"/>
                    </a:cubicBezTo>
                    <a:cubicBezTo>
                      <a:pt x="61" y="306"/>
                      <a:pt x="61" y="306"/>
                      <a:pt x="61" y="306"/>
                    </a:cubicBezTo>
                    <a:cubicBezTo>
                      <a:pt x="61" y="306"/>
                      <a:pt x="61" y="306"/>
                      <a:pt x="61" y="306"/>
                    </a:cubicBezTo>
                    <a:cubicBezTo>
                      <a:pt x="61" y="306"/>
                      <a:pt x="61" y="306"/>
                      <a:pt x="61" y="306"/>
                    </a:cubicBezTo>
                    <a:cubicBezTo>
                      <a:pt x="61" y="306"/>
                      <a:pt x="61" y="306"/>
                      <a:pt x="61" y="306"/>
                    </a:cubicBezTo>
                    <a:cubicBezTo>
                      <a:pt x="61" y="306"/>
                      <a:pt x="61" y="306"/>
                      <a:pt x="61" y="306"/>
                    </a:cubicBezTo>
                    <a:cubicBezTo>
                      <a:pt x="62" y="306"/>
                      <a:pt x="62" y="306"/>
                      <a:pt x="62" y="306"/>
                    </a:cubicBezTo>
                    <a:cubicBezTo>
                      <a:pt x="62" y="306"/>
                      <a:pt x="62" y="306"/>
                      <a:pt x="62" y="306"/>
                    </a:cubicBezTo>
                    <a:cubicBezTo>
                      <a:pt x="62" y="306"/>
                      <a:pt x="62" y="306"/>
                      <a:pt x="62" y="306"/>
                    </a:cubicBezTo>
                    <a:cubicBezTo>
                      <a:pt x="62" y="306"/>
                      <a:pt x="62" y="306"/>
                      <a:pt x="62" y="306"/>
                    </a:cubicBezTo>
                    <a:cubicBezTo>
                      <a:pt x="62" y="306"/>
                      <a:pt x="62" y="306"/>
                      <a:pt x="62" y="306"/>
                    </a:cubicBezTo>
                    <a:cubicBezTo>
                      <a:pt x="63" y="306"/>
                      <a:pt x="63" y="306"/>
                      <a:pt x="63" y="306"/>
                    </a:cubicBezTo>
                    <a:cubicBezTo>
                      <a:pt x="63" y="306"/>
                      <a:pt x="63" y="306"/>
                      <a:pt x="63" y="306"/>
                    </a:cubicBezTo>
                    <a:cubicBezTo>
                      <a:pt x="63" y="306"/>
                      <a:pt x="63" y="306"/>
                      <a:pt x="63" y="306"/>
                    </a:cubicBezTo>
                    <a:cubicBezTo>
                      <a:pt x="63" y="306"/>
                      <a:pt x="63" y="306"/>
                      <a:pt x="63" y="306"/>
                    </a:cubicBezTo>
                    <a:cubicBezTo>
                      <a:pt x="63" y="306"/>
                      <a:pt x="63" y="306"/>
                      <a:pt x="63" y="306"/>
                    </a:cubicBezTo>
                    <a:cubicBezTo>
                      <a:pt x="64" y="306"/>
                      <a:pt x="64" y="306"/>
                      <a:pt x="64" y="306"/>
                    </a:cubicBezTo>
                    <a:cubicBezTo>
                      <a:pt x="64" y="306"/>
                      <a:pt x="64" y="306"/>
                      <a:pt x="64" y="306"/>
                    </a:cubicBezTo>
                    <a:cubicBezTo>
                      <a:pt x="64" y="306"/>
                      <a:pt x="64" y="306"/>
                      <a:pt x="64" y="306"/>
                    </a:cubicBezTo>
                    <a:cubicBezTo>
                      <a:pt x="64" y="306"/>
                      <a:pt x="64" y="306"/>
                      <a:pt x="64" y="306"/>
                    </a:cubicBezTo>
                    <a:cubicBezTo>
                      <a:pt x="64" y="306"/>
                      <a:pt x="64" y="306"/>
                      <a:pt x="64" y="30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6" y="306"/>
                      <a:pt x="66" y="306"/>
                      <a:pt x="66" y="306"/>
                    </a:cubicBezTo>
                    <a:cubicBezTo>
                      <a:pt x="66" y="306"/>
                      <a:pt x="66" y="306"/>
                      <a:pt x="66" y="306"/>
                    </a:cubicBezTo>
                    <a:cubicBezTo>
                      <a:pt x="83" y="306"/>
                      <a:pt x="83" y="306"/>
                      <a:pt x="83" y="306"/>
                    </a:cubicBezTo>
                    <a:cubicBezTo>
                      <a:pt x="83" y="306"/>
                      <a:pt x="83" y="306"/>
                      <a:pt x="83" y="306"/>
                    </a:cubicBezTo>
                    <a:cubicBezTo>
                      <a:pt x="84" y="306"/>
                      <a:pt x="84" y="306"/>
                      <a:pt x="84" y="306"/>
                    </a:cubicBezTo>
                    <a:cubicBezTo>
                      <a:pt x="84" y="306"/>
                      <a:pt x="84" y="306"/>
                      <a:pt x="84" y="306"/>
                    </a:cubicBezTo>
                    <a:cubicBezTo>
                      <a:pt x="84" y="306"/>
                      <a:pt x="84" y="306"/>
                      <a:pt x="84" y="306"/>
                    </a:cubicBezTo>
                    <a:cubicBezTo>
                      <a:pt x="84" y="306"/>
                      <a:pt x="84" y="306"/>
                      <a:pt x="84" y="306"/>
                    </a:cubicBezTo>
                    <a:cubicBezTo>
                      <a:pt x="84" y="306"/>
                      <a:pt x="84" y="306"/>
                      <a:pt x="84" y="306"/>
                    </a:cubicBezTo>
                    <a:cubicBezTo>
                      <a:pt x="85" y="306"/>
                      <a:pt x="85" y="306"/>
                      <a:pt x="85" y="306"/>
                    </a:cubicBezTo>
                    <a:cubicBezTo>
                      <a:pt x="85" y="306"/>
                      <a:pt x="85" y="306"/>
                      <a:pt x="85" y="306"/>
                    </a:cubicBezTo>
                    <a:cubicBezTo>
                      <a:pt x="85" y="306"/>
                      <a:pt x="85" y="306"/>
                      <a:pt x="85" y="306"/>
                    </a:cubicBezTo>
                    <a:cubicBezTo>
                      <a:pt x="85" y="306"/>
                      <a:pt x="85" y="306"/>
                      <a:pt x="85" y="306"/>
                    </a:cubicBezTo>
                    <a:cubicBezTo>
                      <a:pt x="85" y="306"/>
                      <a:pt x="85" y="306"/>
                      <a:pt x="85" y="306"/>
                    </a:cubicBezTo>
                    <a:cubicBezTo>
                      <a:pt x="86" y="306"/>
                      <a:pt x="86" y="306"/>
                      <a:pt x="86" y="306"/>
                    </a:cubicBezTo>
                    <a:cubicBezTo>
                      <a:pt x="86" y="306"/>
                      <a:pt x="86" y="306"/>
                      <a:pt x="86" y="306"/>
                    </a:cubicBezTo>
                    <a:cubicBezTo>
                      <a:pt x="86" y="306"/>
                      <a:pt x="86" y="306"/>
                      <a:pt x="86" y="306"/>
                    </a:cubicBezTo>
                    <a:cubicBezTo>
                      <a:pt x="86" y="306"/>
                      <a:pt x="86" y="306"/>
                      <a:pt x="86" y="306"/>
                    </a:cubicBezTo>
                    <a:cubicBezTo>
                      <a:pt x="86" y="306"/>
                      <a:pt x="86" y="306"/>
                      <a:pt x="86" y="306"/>
                    </a:cubicBezTo>
                    <a:cubicBezTo>
                      <a:pt x="87" y="306"/>
                      <a:pt x="87" y="306"/>
                      <a:pt x="87" y="306"/>
                    </a:cubicBezTo>
                    <a:cubicBezTo>
                      <a:pt x="87" y="306"/>
                      <a:pt x="87" y="306"/>
                      <a:pt x="87" y="306"/>
                    </a:cubicBezTo>
                    <a:cubicBezTo>
                      <a:pt x="87" y="306"/>
                      <a:pt x="87" y="306"/>
                      <a:pt x="87" y="306"/>
                    </a:cubicBezTo>
                    <a:cubicBezTo>
                      <a:pt x="87" y="306"/>
                      <a:pt x="87" y="306"/>
                      <a:pt x="87" y="306"/>
                    </a:cubicBezTo>
                    <a:cubicBezTo>
                      <a:pt x="87" y="306"/>
                      <a:pt x="87" y="306"/>
                      <a:pt x="87" y="306"/>
                    </a:cubicBezTo>
                    <a:cubicBezTo>
                      <a:pt x="87" y="306"/>
                      <a:pt x="87" y="306"/>
                      <a:pt x="87" y="306"/>
                    </a:cubicBezTo>
                    <a:cubicBezTo>
                      <a:pt x="88" y="306"/>
                      <a:pt x="88" y="306"/>
                      <a:pt x="88" y="306"/>
                    </a:cubicBezTo>
                    <a:cubicBezTo>
                      <a:pt x="88" y="306"/>
                      <a:pt x="88" y="306"/>
                      <a:pt x="88" y="306"/>
                    </a:cubicBezTo>
                    <a:cubicBezTo>
                      <a:pt x="88" y="306"/>
                      <a:pt x="88" y="306"/>
                      <a:pt x="88" y="306"/>
                    </a:cubicBezTo>
                    <a:cubicBezTo>
                      <a:pt x="88" y="306"/>
                      <a:pt x="88" y="306"/>
                      <a:pt x="88" y="306"/>
                    </a:cubicBezTo>
                    <a:cubicBezTo>
                      <a:pt x="88" y="306"/>
                      <a:pt x="88" y="306"/>
                      <a:pt x="88" y="306"/>
                    </a:cubicBezTo>
                    <a:cubicBezTo>
                      <a:pt x="89" y="306"/>
                      <a:pt x="89" y="306"/>
                      <a:pt x="89" y="306"/>
                    </a:cubicBezTo>
                    <a:cubicBezTo>
                      <a:pt x="89" y="306"/>
                      <a:pt x="89" y="306"/>
                      <a:pt x="89" y="306"/>
                    </a:cubicBezTo>
                    <a:cubicBezTo>
                      <a:pt x="89" y="306"/>
                      <a:pt x="89" y="306"/>
                      <a:pt x="89" y="306"/>
                    </a:cubicBezTo>
                    <a:cubicBezTo>
                      <a:pt x="89" y="306"/>
                      <a:pt x="89" y="306"/>
                      <a:pt x="89" y="306"/>
                    </a:cubicBezTo>
                    <a:cubicBezTo>
                      <a:pt x="89" y="306"/>
                      <a:pt x="89" y="306"/>
                      <a:pt x="89" y="306"/>
                    </a:cubicBezTo>
                    <a:cubicBezTo>
                      <a:pt x="89" y="306"/>
                      <a:pt x="89" y="306"/>
                      <a:pt x="89" y="306"/>
                    </a:cubicBezTo>
                    <a:cubicBezTo>
                      <a:pt x="90" y="306"/>
                      <a:pt x="90" y="306"/>
                      <a:pt x="90" y="306"/>
                    </a:cubicBezTo>
                    <a:cubicBezTo>
                      <a:pt x="90" y="306"/>
                      <a:pt x="90" y="306"/>
                      <a:pt x="90" y="306"/>
                    </a:cubicBezTo>
                    <a:cubicBezTo>
                      <a:pt x="90" y="306"/>
                      <a:pt x="90" y="306"/>
                      <a:pt x="90" y="306"/>
                    </a:cubicBezTo>
                    <a:cubicBezTo>
                      <a:pt x="90" y="306"/>
                      <a:pt x="90" y="306"/>
                      <a:pt x="90" y="306"/>
                    </a:cubicBezTo>
                    <a:cubicBezTo>
                      <a:pt x="90" y="306"/>
                      <a:pt x="90" y="306"/>
                      <a:pt x="90" y="306"/>
                    </a:cubicBezTo>
                    <a:close/>
                    <a:moveTo>
                      <a:pt x="90" y="407"/>
                    </a:moveTo>
                    <a:cubicBezTo>
                      <a:pt x="90" y="422"/>
                      <a:pt x="90" y="422"/>
                      <a:pt x="90" y="422"/>
                    </a:cubicBezTo>
                    <a:cubicBezTo>
                      <a:pt x="83" y="422"/>
                      <a:pt x="83" y="422"/>
                      <a:pt x="83" y="422"/>
                    </a:cubicBezTo>
                    <a:cubicBezTo>
                      <a:pt x="66" y="422"/>
                      <a:pt x="66" y="422"/>
                      <a:pt x="66" y="422"/>
                    </a:cubicBezTo>
                    <a:cubicBezTo>
                      <a:pt x="66" y="422"/>
                      <a:pt x="66" y="422"/>
                      <a:pt x="66" y="422"/>
                    </a:cubicBezTo>
                    <a:cubicBezTo>
                      <a:pt x="65" y="422"/>
                      <a:pt x="65" y="422"/>
                      <a:pt x="65" y="422"/>
                    </a:cubicBezTo>
                    <a:cubicBezTo>
                      <a:pt x="65" y="422"/>
                      <a:pt x="65" y="422"/>
                      <a:pt x="65" y="422"/>
                    </a:cubicBezTo>
                    <a:cubicBezTo>
                      <a:pt x="65" y="422"/>
                      <a:pt x="65" y="422"/>
                      <a:pt x="65" y="422"/>
                    </a:cubicBezTo>
                    <a:cubicBezTo>
                      <a:pt x="65" y="422"/>
                      <a:pt x="65" y="422"/>
                      <a:pt x="65" y="422"/>
                    </a:cubicBezTo>
                    <a:cubicBezTo>
                      <a:pt x="65" y="422"/>
                      <a:pt x="65" y="422"/>
                      <a:pt x="65" y="422"/>
                    </a:cubicBezTo>
                    <a:cubicBezTo>
                      <a:pt x="65" y="422"/>
                      <a:pt x="65" y="422"/>
                      <a:pt x="65" y="422"/>
                    </a:cubicBezTo>
                    <a:cubicBezTo>
                      <a:pt x="64" y="422"/>
                      <a:pt x="64" y="422"/>
                      <a:pt x="64" y="422"/>
                    </a:cubicBezTo>
                    <a:cubicBezTo>
                      <a:pt x="64" y="422"/>
                      <a:pt x="64" y="422"/>
                      <a:pt x="64" y="422"/>
                    </a:cubicBezTo>
                    <a:cubicBezTo>
                      <a:pt x="64" y="422"/>
                      <a:pt x="64" y="422"/>
                      <a:pt x="64" y="422"/>
                    </a:cubicBezTo>
                    <a:cubicBezTo>
                      <a:pt x="64" y="422"/>
                      <a:pt x="64" y="422"/>
                      <a:pt x="64" y="422"/>
                    </a:cubicBezTo>
                    <a:cubicBezTo>
                      <a:pt x="64" y="422"/>
                      <a:pt x="64" y="422"/>
                      <a:pt x="64" y="422"/>
                    </a:cubicBezTo>
                    <a:cubicBezTo>
                      <a:pt x="63" y="422"/>
                      <a:pt x="63" y="422"/>
                      <a:pt x="63" y="422"/>
                    </a:cubicBezTo>
                    <a:cubicBezTo>
                      <a:pt x="63" y="422"/>
                      <a:pt x="63" y="422"/>
                      <a:pt x="63" y="422"/>
                    </a:cubicBezTo>
                    <a:cubicBezTo>
                      <a:pt x="63" y="422"/>
                      <a:pt x="63" y="422"/>
                      <a:pt x="63" y="422"/>
                    </a:cubicBezTo>
                    <a:cubicBezTo>
                      <a:pt x="63" y="422"/>
                      <a:pt x="63" y="422"/>
                      <a:pt x="63" y="422"/>
                    </a:cubicBezTo>
                    <a:cubicBezTo>
                      <a:pt x="63" y="422"/>
                      <a:pt x="63" y="422"/>
                      <a:pt x="63" y="422"/>
                    </a:cubicBezTo>
                    <a:cubicBezTo>
                      <a:pt x="62" y="422"/>
                      <a:pt x="62" y="422"/>
                      <a:pt x="62" y="422"/>
                    </a:cubicBezTo>
                    <a:cubicBezTo>
                      <a:pt x="62" y="422"/>
                      <a:pt x="62" y="422"/>
                      <a:pt x="62" y="422"/>
                    </a:cubicBezTo>
                    <a:cubicBezTo>
                      <a:pt x="62" y="422"/>
                      <a:pt x="62" y="422"/>
                      <a:pt x="62" y="422"/>
                    </a:cubicBezTo>
                    <a:cubicBezTo>
                      <a:pt x="62" y="422"/>
                      <a:pt x="62" y="422"/>
                      <a:pt x="62" y="422"/>
                    </a:cubicBezTo>
                    <a:cubicBezTo>
                      <a:pt x="62" y="422"/>
                      <a:pt x="62" y="422"/>
                      <a:pt x="62" y="422"/>
                    </a:cubicBezTo>
                    <a:cubicBezTo>
                      <a:pt x="61" y="422"/>
                      <a:pt x="61" y="422"/>
                      <a:pt x="61" y="422"/>
                    </a:cubicBezTo>
                    <a:cubicBezTo>
                      <a:pt x="61" y="422"/>
                      <a:pt x="61" y="422"/>
                      <a:pt x="61" y="422"/>
                    </a:cubicBezTo>
                    <a:cubicBezTo>
                      <a:pt x="61" y="422"/>
                      <a:pt x="61" y="422"/>
                      <a:pt x="61" y="422"/>
                    </a:cubicBezTo>
                    <a:cubicBezTo>
                      <a:pt x="61" y="422"/>
                      <a:pt x="61" y="422"/>
                      <a:pt x="61" y="422"/>
                    </a:cubicBezTo>
                    <a:cubicBezTo>
                      <a:pt x="60" y="422"/>
                      <a:pt x="60" y="422"/>
                      <a:pt x="60" y="422"/>
                    </a:cubicBezTo>
                    <a:cubicBezTo>
                      <a:pt x="60" y="422"/>
                      <a:pt x="60" y="422"/>
                      <a:pt x="60" y="422"/>
                    </a:cubicBezTo>
                    <a:cubicBezTo>
                      <a:pt x="60" y="422"/>
                      <a:pt x="60" y="422"/>
                      <a:pt x="60" y="422"/>
                    </a:cubicBezTo>
                    <a:cubicBezTo>
                      <a:pt x="60" y="422"/>
                      <a:pt x="60" y="422"/>
                      <a:pt x="60" y="422"/>
                    </a:cubicBezTo>
                    <a:cubicBezTo>
                      <a:pt x="60" y="422"/>
                      <a:pt x="60" y="422"/>
                      <a:pt x="60" y="422"/>
                    </a:cubicBezTo>
                    <a:cubicBezTo>
                      <a:pt x="60" y="422"/>
                      <a:pt x="60" y="422"/>
                      <a:pt x="60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07"/>
                      <a:pt x="59" y="407"/>
                      <a:pt x="59" y="407"/>
                    </a:cubicBezTo>
                    <a:cubicBezTo>
                      <a:pt x="59" y="407"/>
                      <a:pt x="59" y="407"/>
                      <a:pt x="59" y="407"/>
                    </a:cubicBezTo>
                    <a:cubicBezTo>
                      <a:pt x="59" y="407"/>
                      <a:pt x="59" y="407"/>
                      <a:pt x="59" y="407"/>
                    </a:cubicBezTo>
                    <a:cubicBezTo>
                      <a:pt x="59" y="407"/>
                      <a:pt x="59" y="407"/>
                      <a:pt x="59" y="407"/>
                    </a:cubicBezTo>
                    <a:cubicBezTo>
                      <a:pt x="60" y="407"/>
                      <a:pt x="60" y="407"/>
                      <a:pt x="60" y="407"/>
                    </a:cubicBezTo>
                    <a:cubicBezTo>
                      <a:pt x="60" y="407"/>
                      <a:pt x="60" y="407"/>
                      <a:pt x="60" y="407"/>
                    </a:cubicBezTo>
                    <a:cubicBezTo>
                      <a:pt x="60" y="407"/>
                      <a:pt x="60" y="407"/>
                      <a:pt x="60" y="407"/>
                    </a:cubicBezTo>
                    <a:cubicBezTo>
                      <a:pt x="60" y="407"/>
                      <a:pt x="60" y="407"/>
                      <a:pt x="60" y="407"/>
                    </a:cubicBezTo>
                    <a:cubicBezTo>
                      <a:pt x="60" y="407"/>
                      <a:pt x="60" y="407"/>
                      <a:pt x="60" y="407"/>
                    </a:cubicBezTo>
                    <a:cubicBezTo>
                      <a:pt x="60" y="407"/>
                      <a:pt x="60" y="407"/>
                      <a:pt x="60" y="407"/>
                    </a:cubicBezTo>
                    <a:cubicBezTo>
                      <a:pt x="61" y="407"/>
                      <a:pt x="61" y="407"/>
                      <a:pt x="61" y="407"/>
                    </a:cubicBezTo>
                    <a:cubicBezTo>
                      <a:pt x="61" y="407"/>
                      <a:pt x="61" y="407"/>
                      <a:pt x="61" y="407"/>
                    </a:cubicBezTo>
                    <a:cubicBezTo>
                      <a:pt x="61" y="407"/>
                      <a:pt x="61" y="407"/>
                      <a:pt x="61" y="407"/>
                    </a:cubicBezTo>
                    <a:cubicBezTo>
                      <a:pt x="61" y="407"/>
                      <a:pt x="61" y="407"/>
                      <a:pt x="61" y="407"/>
                    </a:cubicBezTo>
                    <a:cubicBezTo>
                      <a:pt x="61" y="407"/>
                      <a:pt x="61" y="407"/>
                      <a:pt x="61" y="407"/>
                    </a:cubicBezTo>
                    <a:cubicBezTo>
                      <a:pt x="62" y="407"/>
                      <a:pt x="62" y="407"/>
                      <a:pt x="62" y="407"/>
                    </a:cubicBezTo>
                    <a:cubicBezTo>
                      <a:pt x="62" y="407"/>
                      <a:pt x="62" y="407"/>
                      <a:pt x="62" y="407"/>
                    </a:cubicBezTo>
                    <a:cubicBezTo>
                      <a:pt x="62" y="407"/>
                      <a:pt x="62" y="407"/>
                      <a:pt x="62" y="407"/>
                    </a:cubicBezTo>
                    <a:cubicBezTo>
                      <a:pt x="62" y="407"/>
                      <a:pt x="62" y="407"/>
                      <a:pt x="62" y="407"/>
                    </a:cubicBezTo>
                    <a:cubicBezTo>
                      <a:pt x="62" y="407"/>
                      <a:pt x="62" y="407"/>
                      <a:pt x="62" y="407"/>
                    </a:cubicBezTo>
                    <a:cubicBezTo>
                      <a:pt x="63" y="407"/>
                      <a:pt x="63" y="407"/>
                      <a:pt x="63" y="407"/>
                    </a:cubicBezTo>
                    <a:cubicBezTo>
                      <a:pt x="63" y="407"/>
                      <a:pt x="63" y="407"/>
                      <a:pt x="63" y="407"/>
                    </a:cubicBezTo>
                    <a:cubicBezTo>
                      <a:pt x="63" y="407"/>
                      <a:pt x="63" y="407"/>
                      <a:pt x="63" y="407"/>
                    </a:cubicBezTo>
                    <a:cubicBezTo>
                      <a:pt x="63" y="407"/>
                      <a:pt x="63" y="407"/>
                      <a:pt x="63" y="407"/>
                    </a:cubicBezTo>
                    <a:cubicBezTo>
                      <a:pt x="63" y="407"/>
                      <a:pt x="63" y="407"/>
                      <a:pt x="63" y="407"/>
                    </a:cubicBezTo>
                    <a:cubicBezTo>
                      <a:pt x="63" y="407"/>
                      <a:pt x="63" y="407"/>
                      <a:pt x="63" y="407"/>
                    </a:cubicBezTo>
                    <a:cubicBezTo>
                      <a:pt x="64" y="407"/>
                      <a:pt x="64" y="407"/>
                      <a:pt x="64" y="407"/>
                    </a:cubicBezTo>
                    <a:cubicBezTo>
                      <a:pt x="64" y="407"/>
                      <a:pt x="64" y="407"/>
                      <a:pt x="64" y="407"/>
                    </a:cubicBezTo>
                    <a:cubicBezTo>
                      <a:pt x="64" y="407"/>
                      <a:pt x="64" y="407"/>
                      <a:pt x="64" y="407"/>
                    </a:cubicBezTo>
                    <a:cubicBezTo>
                      <a:pt x="64" y="407"/>
                      <a:pt x="64" y="407"/>
                      <a:pt x="64" y="407"/>
                    </a:cubicBezTo>
                    <a:cubicBezTo>
                      <a:pt x="65" y="407"/>
                      <a:pt x="65" y="407"/>
                      <a:pt x="65" y="407"/>
                    </a:cubicBezTo>
                    <a:cubicBezTo>
                      <a:pt x="65" y="407"/>
                      <a:pt x="65" y="407"/>
                      <a:pt x="65" y="407"/>
                    </a:cubicBezTo>
                    <a:cubicBezTo>
                      <a:pt x="65" y="407"/>
                      <a:pt x="65" y="407"/>
                      <a:pt x="65" y="407"/>
                    </a:cubicBezTo>
                    <a:cubicBezTo>
                      <a:pt x="65" y="407"/>
                      <a:pt x="65" y="407"/>
                      <a:pt x="65" y="407"/>
                    </a:cubicBezTo>
                    <a:cubicBezTo>
                      <a:pt x="65" y="407"/>
                      <a:pt x="65" y="407"/>
                      <a:pt x="65" y="407"/>
                    </a:cubicBezTo>
                    <a:cubicBezTo>
                      <a:pt x="65" y="407"/>
                      <a:pt x="65" y="407"/>
                      <a:pt x="65" y="407"/>
                    </a:cubicBezTo>
                    <a:cubicBezTo>
                      <a:pt x="66" y="407"/>
                      <a:pt x="66" y="407"/>
                      <a:pt x="66" y="407"/>
                    </a:cubicBezTo>
                    <a:cubicBezTo>
                      <a:pt x="66" y="407"/>
                      <a:pt x="66" y="407"/>
                      <a:pt x="66" y="407"/>
                    </a:cubicBezTo>
                    <a:cubicBezTo>
                      <a:pt x="66" y="407"/>
                      <a:pt x="66" y="407"/>
                      <a:pt x="66" y="407"/>
                    </a:cubicBezTo>
                    <a:cubicBezTo>
                      <a:pt x="83" y="407"/>
                      <a:pt x="83" y="407"/>
                      <a:pt x="83" y="407"/>
                    </a:cubicBezTo>
                    <a:cubicBezTo>
                      <a:pt x="83" y="407"/>
                      <a:pt x="83" y="407"/>
                      <a:pt x="83" y="407"/>
                    </a:cubicBezTo>
                    <a:cubicBezTo>
                      <a:pt x="84" y="407"/>
                      <a:pt x="84" y="407"/>
                      <a:pt x="84" y="407"/>
                    </a:cubicBezTo>
                    <a:cubicBezTo>
                      <a:pt x="84" y="407"/>
                      <a:pt x="84" y="407"/>
                      <a:pt x="84" y="407"/>
                    </a:cubicBezTo>
                    <a:cubicBezTo>
                      <a:pt x="84" y="407"/>
                      <a:pt x="84" y="407"/>
                      <a:pt x="84" y="407"/>
                    </a:cubicBezTo>
                    <a:cubicBezTo>
                      <a:pt x="84" y="407"/>
                      <a:pt x="84" y="407"/>
                      <a:pt x="84" y="407"/>
                    </a:cubicBezTo>
                    <a:cubicBezTo>
                      <a:pt x="85" y="407"/>
                      <a:pt x="85" y="407"/>
                      <a:pt x="85" y="407"/>
                    </a:cubicBezTo>
                    <a:cubicBezTo>
                      <a:pt x="85" y="407"/>
                      <a:pt x="85" y="407"/>
                      <a:pt x="85" y="407"/>
                    </a:cubicBezTo>
                    <a:cubicBezTo>
                      <a:pt x="85" y="407"/>
                      <a:pt x="85" y="407"/>
                      <a:pt x="85" y="407"/>
                    </a:cubicBezTo>
                    <a:cubicBezTo>
                      <a:pt x="85" y="407"/>
                      <a:pt x="85" y="407"/>
                      <a:pt x="85" y="407"/>
                    </a:cubicBezTo>
                    <a:cubicBezTo>
                      <a:pt x="85" y="407"/>
                      <a:pt x="85" y="407"/>
                      <a:pt x="85" y="407"/>
                    </a:cubicBezTo>
                    <a:cubicBezTo>
                      <a:pt x="86" y="407"/>
                      <a:pt x="86" y="407"/>
                      <a:pt x="86" y="407"/>
                    </a:cubicBezTo>
                    <a:cubicBezTo>
                      <a:pt x="86" y="407"/>
                      <a:pt x="86" y="407"/>
                      <a:pt x="86" y="407"/>
                    </a:cubicBezTo>
                    <a:cubicBezTo>
                      <a:pt x="86" y="407"/>
                      <a:pt x="86" y="407"/>
                      <a:pt x="86" y="407"/>
                    </a:cubicBezTo>
                    <a:cubicBezTo>
                      <a:pt x="86" y="407"/>
                      <a:pt x="86" y="407"/>
                      <a:pt x="86" y="407"/>
                    </a:cubicBezTo>
                    <a:cubicBezTo>
                      <a:pt x="87" y="407"/>
                      <a:pt x="87" y="407"/>
                      <a:pt x="87" y="407"/>
                    </a:cubicBezTo>
                    <a:cubicBezTo>
                      <a:pt x="87" y="407"/>
                      <a:pt x="87" y="407"/>
                      <a:pt x="87" y="407"/>
                    </a:cubicBezTo>
                    <a:cubicBezTo>
                      <a:pt x="87" y="407"/>
                      <a:pt x="87" y="407"/>
                      <a:pt x="87" y="407"/>
                    </a:cubicBezTo>
                    <a:cubicBezTo>
                      <a:pt x="87" y="407"/>
                      <a:pt x="87" y="407"/>
                      <a:pt x="87" y="407"/>
                    </a:cubicBezTo>
                    <a:cubicBezTo>
                      <a:pt x="87" y="407"/>
                      <a:pt x="87" y="407"/>
                      <a:pt x="87" y="407"/>
                    </a:cubicBezTo>
                    <a:cubicBezTo>
                      <a:pt x="88" y="407"/>
                      <a:pt x="88" y="407"/>
                      <a:pt x="88" y="407"/>
                    </a:cubicBezTo>
                    <a:cubicBezTo>
                      <a:pt x="88" y="407"/>
                      <a:pt x="88" y="407"/>
                      <a:pt x="88" y="407"/>
                    </a:cubicBezTo>
                    <a:cubicBezTo>
                      <a:pt x="88" y="407"/>
                      <a:pt x="88" y="407"/>
                      <a:pt x="88" y="407"/>
                    </a:cubicBezTo>
                    <a:cubicBezTo>
                      <a:pt x="88" y="407"/>
                      <a:pt x="88" y="407"/>
                      <a:pt x="88" y="407"/>
                    </a:cubicBezTo>
                    <a:cubicBezTo>
                      <a:pt x="89" y="407"/>
                      <a:pt x="89" y="407"/>
                      <a:pt x="89" y="407"/>
                    </a:cubicBezTo>
                    <a:cubicBezTo>
                      <a:pt x="89" y="407"/>
                      <a:pt x="89" y="407"/>
                      <a:pt x="89" y="407"/>
                    </a:cubicBezTo>
                    <a:cubicBezTo>
                      <a:pt x="89" y="407"/>
                      <a:pt x="89" y="407"/>
                      <a:pt x="89" y="407"/>
                    </a:cubicBezTo>
                    <a:cubicBezTo>
                      <a:pt x="89" y="407"/>
                      <a:pt x="89" y="407"/>
                      <a:pt x="89" y="407"/>
                    </a:cubicBezTo>
                    <a:cubicBezTo>
                      <a:pt x="89" y="407"/>
                      <a:pt x="89" y="407"/>
                      <a:pt x="89" y="407"/>
                    </a:cubicBezTo>
                    <a:cubicBezTo>
                      <a:pt x="90" y="407"/>
                      <a:pt x="90" y="407"/>
                      <a:pt x="90" y="407"/>
                    </a:cubicBezTo>
                    <a:cubicBezTo>
                      <a:pt x="90" y="407"/>
                      <a:pt x="90" y="407"/>
                      <a:pt x="90" y="407"/>
                    </a:cubicBezTo>
                    <a:cubicBezTo>
                      <a:pt x="90" y="407"/>
                      <a:pt x="90" y="407"/>
                      <a:pt x="90" y="407"/>
                    </a:cubicBezTo>
                    <a:cubicBezTo>
                      <a:pt x="90" y="407"/>
                      <a:pt x="90" y="407"/>
                      <a:pt x="90" y="407"/>
                    </a:cubicBezTo>
                    <a:close/>
                    <a:moveTo>
                      <a:pt x="27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31"/>
                      <a:pt x="52" y="43"/>
                      <a:pt x="52" y="54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2" y="81"/>
                      <a:pt x="52" y="93"/>
                      <a:pt x="52" y="105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52" y="120"/>
                      <a:pt x="52" y="120"/>
                      <a:pt x="52" y="120"/>
                    </a:cubicBezTo>
                    <a:cubicBezTo>
                      <a:pt x="52" y="132"/>
                      <a:pt x="52" y="143"/>
                      <a:pt x="52" y="155"/>
                    </a:cubicBezTo>
                    <a:cubicBezTo>
                      <a:pt x="59" y="155"/>
                      <a:pt x="59" y="155"/>
                      <a:pt x="59" y="155"/>
                    </a:cubicBezTo>
                    <a:cubicBezTo>
                      <a:pt x="59" y="170"/>
                      <a:pt x="59" y="170"/>
                      <a:pt x="59" y="170"/>
                    </a:cubicBezTo>
                    <a:cubicBezTo>
                      <a:pt x="59" y="170"/>
                      <a:pt x="59" y="170"/>
                      <a:pt x="59" y="170"/>
                    </a:cubicBezTo>
                    <a:cubicBezTo>
                      <a:pt x="58" y="170"/>
                      <a:pt x="58" y="170"/>
                      <a:pt x="58" y="170"/>
                    </a:cubicBezTo>
                    <a:cubicBezTo>
                      <a:pt x="58" y="170"/>
                      <a:pt x="58" y="170"/>
                      <a:pt x="58" y="170"/>
                    </a:cubicBezTo>
                    <a:cubicBezTo>
                      <a:pt x="58" y="170"/>
                      <a:pt x="58" y="170"/>
                      <a:pt x="58" y="170"/>
                    </a:cubicBezTo>
                    <a:cubicBezTo>
                      <a:pt x="58" y="170"/>
                      <a:pt x="58" y="170"/>
                      <a:pt x="58" y="170"/>
                    </a:cubicBezTo>
                    <a:cubicBezTo>
                      <a:pt x="58" y="170"/>
                      <a:pt x="58" y="170"/>
                      <a:pt x="58" y="170"/>
                    </a:cubicBez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57" y="170"/>
                      <a:pt x="57" y="170"/>
                    </a:cubicBezTo>
                    <a:cubicBezTo>
                      <a:pt x="56" y="170"/>
                      <a:pt x="56" y="170"/>
                      <a:pt x="56" y="170"/>
                    </a:cubicBezTo>
                    <a:cubicBezTo>
                      <a:pt x="56" y="170"/>
                      <a:pt x="56" y="170"/>
                      <a:pt x="56" y="170"/>
                    </a:cubicBezTo>
                    <a:cubicBezTo>
                      <a:pt x="56" y="170"/>
                      <a:pt x="56" y="170"/>
                      <a:pt x="56" y="170"/>
                    </a:cubicBezTo>
                    <a:cubicBezTo>
                      <a:pt x="56" y="170"/>
                      <a:pt x="56" y="170"/>
                      <a:pt x="56" y="170"/>
                    </a:cubicBezTo>
                    <a:cubicBezTo>
                      <a:pt x="56" y="170"/>
                      <a:pt x="56" y="170"/>
                      <a:pt x="56" y="170"/>
                    </a:cubicBezTo>
                    <a:cubicBezTo>
                      <a:pt x="56" y="170"/>
                      <a:pt x="56" y="170"/>
                      <a:pt x="56" y="170"/>
                    </a:cubicBezTo>
                    <a:cubicBezTo>
                      <a:pt x="55" y="170"/>
                      <a:pt x="55" y="170"/>
                      <a:pt x="55" y="170"/>
                    </a:cubicBezTo>
                    <a:cubicBezTo>
                      <a:pt x="55" y="170"/>
                      <a:pt x="55" y="170"/>
                      <a:pt x="55" y="170"/>
                    </a:cubicBezTo>
                    <a:cubicBezTo>
                      <a:pt x="55" y="170"/>
                      <a:pt x="55" y="170"/>
                      <a:pt x="55" y="170"/>
                    </a:cubicBezTo>
                    <a:cubicBezTo>
                      <a:pt x="55" y="170"/>
                      <a:pt x="55" y="170"/>
                      <a:pt x="55" y="170"/>
                    </a:cubicBezTo>
                    <a:cubicBezTo>
                      <a:pt x="54" y="170"/>
                      <a:pt x="54" y="170"/>
                      <a:pt x="54" y="170"/>
                    </a:cubicBezTo>
                    <a:cubicBezTo>
                      <a:pt x="54" y="170"/>
                      <a:pt x="54" y="170"/>
                      <a:pt x="54" y="170"/>
                    </a:cubicBezTo>
                    <a:cubicBezTo>
                      <a:pt x="54" y="170"/>
                      <a:pt x="54" y="170"/>
                      <a:pt x="54" y="170"/>
                    </a:cubicBezTo>
                    <a:cubicBezTo>
                      <a:pt x="54" y="170"/>
                      <a:pt x="54" y="170"/>
                      <a:pt x="54" y="170"/>
                    </a:cubicBezTo>
                    <a:cubicBezTo>
                      <a:pt x="54" y="170"/>
                      <a:pt x="54" y="170"/>
                      <a:pt x="54" y="170"/>
                    </a:cubicBezTo>
                    <a:cubicBezTo>
                      <a:pt x="54" y="170"/>
                      <a:pt x="54" y="170"/>
                      <a:pt x="54" y="170"/>
                    </a:cubicBezTo>
                    <a:cubicBezTo>
                      <a:pt x="53" y="170"/>
                      <a:pt x="53" y="170"/>
                      <a:pt x="53" y="170"/>
                    </a:cubicBezTo>
                    <a:cubicBezTo>
                      <a:pt x="53" y="170"/>
                      <a:pt x="53" y="170"/>
                      <a:pt x="53" y="170"/>
                    </a:cubicBezTo>
                    <a:cubicBezTo>
                      <a:pt x="53" y="170"/>
                      <a:pt x="53" y="170"/>
                      <a:pt x="53" y="170"/>
                    </a:cubicBezTo>
                    <a:cubicBezTo>
                      <a:pt x="53" y="170"/>
                      <a:pt x="53" y="170"/>
                      <a:pt x="53" y="170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27" y="170"/>
                      <a:pt x="27" y="170"/>
                      <a:pt x="27" y="170"/>
                    </a:cubicBezTo>
                    <a:cubicBezTo>
                      <a:pt x="27" y="155"/>
                      <a:pt x="27" y="155"/>
                      <a:pt x="27" y="155"/>
                    </a:cubicBezTo>
                    <a:cubicBezTo>
                      <a:pt x="34" y="155"/>
                      <a:pt x="34" y="155"/>
                      <a:pt x="34" y="155"/>
                    </a:cubicBezTo>
                    <a:cubicBezTo>
                      <a:pt x="34" y="143"/>
                      <a:pt x="34" y="132"/>
                      <a:pt x="34" y="120"/>
                    </a:cubicBezTo>
                    <a:cubicBezTo>
                      <a:pt x="27" y="120"/>
                      <a:pt x="27" y="120"/>
                      <a:pt x="27" y="120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93"/>
                      <a:pt x="34" y="81"/>
                      <a:pt x="34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43"/>
                      <a:pt x="34" y="31"/>
                      <a:pt x="34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0"/>
                      <a:pt x="27" y="0"/>
                      <a:pt x="27" y="0"/>
                    </a:cubicBezTo>
                    <a:close/>
                    <a:moveTo>
                      <a:pt x="59" y="479"/>
                    </a:moveTo>
                    <a:cubicBezTo>
                      <a:pt x="27" y="479"/>
                      <a:pt x="27" y="479"/>
                      <a:pt x="27" y="479"/>
                    </a:cubicBezTo>
                    <a:cubicBezTo>
                      <a:pt x="27" y="457"/>
                      <a:pt x="27" y="457"/>
                      <a:pt x="27" y="457"/>
                    </a:cubicBezTo>
                    <a:cubicBezTo>
                      <a:pt x="34" y="457"/>
                      <a:pt x="34" y="457"/>
                      <a:pt x="34" y="457"/>
                    </a:cubicBezTo>
                    <a:cubicBezTo>
                      <a:pt x="34" y="445"/>
                      <a:pt x="34" y="434"/>
                      <a:pt x="34" y="422"/>
                    </a:cubicBezTo>
                    <a:cubicBezTo>
                      <a:pt x="27" y="422"/>
                      <a:pt x="27" y="422"/>
                      <a:pt x="27" y="422"/>
                    </a:cubicBezTo>
                    <a:cubicBezTo>
                      <a:pt x="27" y="407"/>
                      <a:pt x="27" y="407"/>
                      <a:pt x="27" y="407"/>
                    </a:cubicBezTo>
                    <a:cubicBezTo>
                      <a:pt x="52" y="407"/>
                      <a:pt x="52" y="407"/>
                      <a:pt x="52" y="407"/>
                    </a:cubicBezTo>
                    <a:cubicBezTo>
                      <a:pt x="52" y="407"/>
                      <a:pt x="52" y="407"/>
                      <a:pt x="52" y="407"/>
                    </a:cubicBezTo>
                    <a:cubicBezTo>
                      <a:pt x="52" y="407"/>
                      <a:pt x="52" y="407"/>
                      <a:pt x="52" y="407"/>
                    </a:cubicBezTo>
                    <a:cubicBezTo>
                      <a:pt x="52" y="407"/>
                      <a:pt x="52" y="407"/>
                      <a:pt x="52" y="407"/>
                    </a:cubicBezTo>
                    <a:cubicBezTo>
                      <a:pt x="52" y="407"/>
                      <a:pt x="52" y="407"/>
                      <a:pt x="52" y="407"/>
                    </a:cubicBezTo>
                    <a:cubicBezTo>
                      <a:pt x="52" y="407"/>
                      <a:pt x="52" y="407"/>
                      <a:pt x="52" y="407"/>
                    </a:cubicBezTo>
                    <a:cubicBezTo>
                      <a:pt x="53" y="407"/>
                      <a:pt x="53" y="407"/>
                      <a:pt x="53" y="407"/>
                    </a:cubicBezTo>
                    <a:cubicBezTo>
                      <a:pt x="53" y="407"/>
                      <a:pt x="53" y="407"/>
                      <a:pt x="53" y="407"/>
                    </a:cubicBezTo>
                    <a:cubicBezTo>
                      <a:pt x="53" y="407"/>
                      <a:pt x="53" y="407"/>
                      <a:pt x="53" y="407"/>
                    </a:cubicBezTo>
                    <a:cubicBezTo>
                      <a:pt x="53" y="407"/>
                      <a:pt x="53" y="407"/>
                      <a:pt x="53" y="407"/>
                    </a:cubicBezTo>
                    <a:cubicBezTo>
                      <a:pt x="54" y="407"/>
                      <a:pt x="54" y="407"/>
                      <a:pt x="54" y="407"/>
                    </a:cubicBezTo>
                    <a:cubicBezTo>
                      <a:pt x="54" y="407"/>
                      <a:pt x="54" y="407"/>
                      <a:pt x="54" y="407"/>
                    </a:cubicBezTo>
                    <a:cubicBezTo>
                      <a:pt x="54" y="407"/>
                      <a:pt x="54" y="407"/>
                      <a:pt x="54" y="407"/>
                    </a:cubicBezTo>
                    <a:cubicBezTo>
                      <a:pt x="54" y="407"/>
                      <a:pt x="54" y="407"/>
                      <a:pt x="54" y="407"/>
                    </a:cubicBezTo>
                    <a:cubicBezTo>
                      <a:pt x="54" y="407"/>
                      <a:pt x="54" y="407"/>
                      <a:pt x="54" y="407"/>
                    </a:cubicBezTo>
                    <a:cubicBezTo>
                      <a:pt x="54" y="407"/>
                      <a:pt x="54" y="407"/>
                      <a:pt x="54" y="407"/>
                    </a:cubicBezTo>
                    <a:cubicBezTo>
                      <a:pt x="55" y="407"/>
                      <a:pt x="55" y="407"/>
                      <a:pt x="55" y="407"/>
                    </a:cubicBezTo>
                    <a:cubicBezTo>
                      <a:pt x="55" y="407"/>
                      <a:pt x="55" y="407"/>
                      <a:pt x="55" y="407"/>
                    </a:cubicBezTo>
                    <a:cubicBezTo>
                      <a:pt x="55" y="407"/>
                      <a:pt x="55" y="407"/>
                      <a:pt x="55" y="407"/>
                    </a:cubicBezTo>
                    <a:cubicBezTo>
                      <a:pt x="55" y="407"/>
                      <a:pt x="55" y="407"/>
                      <a:pt x="55" y="407"/>
                    </a:cubicBezTo>
                    <a:cubicBezTo>
                      <a:pt x="55" y="407"/>
                      <a:pt x="55" y="407"/>
                      <a:pt x="55" y="407"/>
                    </a:cubicBezTo>
                    <a:cubicBezTo>
                      <a:pt x="56" y="407"/>
                      <a:pt x="56" y="407"/>
                      <a:pt x="56" y="407"/>
                    </a:cubicBezTo>
                    <a:cubicBezTo>
                      <a:pt x="56" y="407"/>
                      <a:pt x="56" y="407"/>
                      <a:pt x="56" y="407"/>
                    </a:cubicBezTo>
                    <a:cubicBezTo>
                      <a:pt x="56" y="407"/>
                      <a:pt x="56" y="407"/>
                      <a:pt x="56" y="407"/>
                    </a:cubicBezTo>
                    <a:cubicBezTo>
                      <a:pt x="56" y="407"/>
                      <a:pt x="56" y="407"/>
                      <a:pt x="56" y="407"/>
                    </a:cubicBezTo>
                    <a:cubicBezTo>
                      <a:pt x="56" y="407"/>
                      <a:pt x="56" y="407"/>
                      <a:pt x="56" y="407"/>
                    </a:cubicBezTo>
                    <a:cubicBezTo>
                      <a:pt x="56" y="407"/>
                      <a:pt x="56" y="407"/>
                      <a:pt x="56" y="407"/>
                    </a:cubicBezTo>
                    <a:cubicBezTo>
                      <a:pt x="57" y="407"/>
                      <a:pt x="57" y="407"/>
                      <a:pt x="57" y="407"/>
                    </a:cubicBezTo>
                    <a:cubicBezTo>
                      <a:pt x="57" y="407"/>
                      <a:pt x="57" y="407"/>
                      <a:pt x="57" y="407"/>
                    </a:cubicBezTo>
                    <a:cubicBezTo>
                      <a:pt x="57" y="407"/>
                      <a:pt x="57" y="407"/>
                      <a:pt x="57" y="407"/>
                    </a:cubicBezTo>
                    <a:cubicBezTo>
                      <a:pt x="57" y="407"/>
                      <a:pt x="57" y="407"/>
                      <a:pt x="57" y="407"/>
                    </a:cubicBezTo>
                    <a:cubicBezTo>
                      <a:pt x="57" y="407"/>
                      <a:pt x="57" y="407"/>
                      <a:pt x="57" y="407"/>
                    </a:cubicBezTo>
                    <a:cubicBezTo>
                      <a:pt x="58" y="407"/>
                      <a:pt x="58" y="407"/>
                      <a:pt x="58" y="407"/>
                    </a:cubicBezTo>
                    <a:cubicBezTo>
                      <a:pt x="58" y="407"/>
                      <a:pt x="58" y="407"/>
                      <a:pt x="58" y="407"/>
                    </a:cubicBezTo>
                    <a:cubicBezTo>
                      <a:pt x="58" y="407"/>
                      <a:pt x="58" y="407"/>
                      <a:pt x="58" y="407"/>
                    </a:cubicBezTo>
                    <a:cubicBezTo>
                      <a:pt x="58" y="407"/>
                      <a:pt x="58" y="407"/>
                      <a:pt x="58" y="407"/>
                    </a:cubicBezTo>
                    <a:cubicBezTo>
                      <a:pt x="58" y="407"/>
                      <a:pt x="58" y="407"/>
                      <a:pt x="58" y="407"/>
                    </a:cubicBezTo>
                    <a:cubicBezTo>
                      <a:pt x="59" y="407"/>
                      <a:pt x="59" y="407"/>
                      <a:pt x="59" y="407"/>
                    </a:cubicBezTo>
                    <a:cubicBezTo>
                      <a:pt x="59" y="407"/>
                      <a:pt x="59" y="407"/>
                      <a:pt x="59" y="407"/>
                    </a:cubicBezTo>
                    <a:cubicBezTo>
                      <a:pt x="59" y="407"/>
                      <a:pt x="59" y="407"/>
                      <a:pt x="59" y="407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7" y="422"/>
                      <a:pt x="57" y="422"/>
                      <a:pt x="57" y="422"/>
                    </a:cubicBezTo>
                    <a:cubicBezTo>
                      <a:pt x="57" y="422"/>
                      <a:pt x="57" y="422"/>
                      <a:pt x="57" y="422"/>
                    </a:cubicBezTo>
                    <a:cubicBezTo>
                      <a:pt x="57" y="422"/>
                      <a:pt x="57" y="422"/>
                      <a:pt x="57" y="422"/>
                    </a:cubicBezTo>
                    <a:cubicBezTo>
                      <a:pt x="57" y="422"/>
                      <a:pt x="57" y="422"/>
                      <a:pt x="57" y="422"/>
                    </a:cubicBezTo>
                    <a:cubicBezTo>
                      <a:pt x="57" y="422"/>
                      <a:pt x="57" y="422"/>
                      <a:pt x="57" y="422"/>
                    </a:cubicBezTo>
                    <a:cubicBezTo>
                      <a:pt x="56" y="422"/>
                      <a:pt x="56" y="422"/>
                      <a:pt x="56" y="422"/>
                    </a:cubicBezTo>
                    <a:cubicBezTo>
                      <a:pt x="56" y="422"/>
                      <a:pt x="56" y="422"/>
                      <a:pt x="56" y="422"/>
                    </a:cubicBezTo>
                    <a:cubicBezTo>
                      <a:pt x="56" y="422"/>
                      <a:pt x="56" y="422"/>
                      <a:pt x="56" y="422"/>
                    </a:cubicBezTo>
                    <a:cubicBezTo>
                      <a:pt x="56" y="422"/>
                      <a:pt x="56" y="422"/>
                      <a:pt x="56" y="422"/>
                    </a:cubicBezTo>
                    <a:cubicBezTo>
                      <a:pt x="56" y="422"/>
                      <a:pt x="56" y="422"/>
                      <a:pt x="56" y="422"/>
                    </a:cubicBezTo>
                    <a:cubicBezTo>
                      <a:pt x="55" y="422"/>
                      <a:pt x="55" y="422"/>
                      <a:pt x="55" y="422"/>
                    </a:cubicBezTo>
                    <a:cubicBezTo>
                      <a:pt x="55" y="422"/>
                      <a:pt x="55" y="422"/>
                      <a:pt x="55" y="422"/>
                    </a:cubicBezTo>
                    <a:cubicBezTo>
                      <a:pt x="55" y="422"/>
                      <a:pt x="55" y="422"/>
                      <a:pt x="55" y="422"/>
                    </a:cubicBezTo>
                    <a:cubicBezTo>
                      <a:pt x="55" y="422"/>
                      <a:pt x="55" y="422"/>
                      <a:pt x="55" y="422"/>
                    </a:cubicBezTo>
                    <a:cubicBezTo>
                      <a:pt x="55" y="422"/>
                      <a:pt x="55" y="422"/>
                      <a:pt x="55" y="422"/>
                    </a:cubicBezTo>
                    <a:cubicBezTo>
                      <a:pt x="54" y="422"/>
                      <a:pt x="54" y="422"/>
                      <a:pt x="54" y="422"/>
                    </a:cubicBezTo>
                    <a:cubicBezTo>
                      <a:pt x="54" y="422"/>
                      <a:pt x="54" y="422"/>
                      <a:pt x="54" y="422"/>
                    </a:cubicBezTo>
                    <a:cubicBezTo>
                      <a:pt x="54" y="422"/>
                      <a:pt x="54" y="422"/>
                      <a:pt x="54" y="422"/>
                    </a:cubicBezTo>
                    <a:cubicBezTo>
                      <a:pt x="54" y="422"/>
                      <a:pt x="54" y="422"/>
                      <a:pt x="54" y="422"/>
                    </a:cubicBezTo>
                    <a:cubicBezTo>
                      <a:pt x="54" y="422"/>
                      <a:pt x="54" y="422"/>
                      <a:pt x="54" y="422"/>
                    </a:cubicBezTo>
                    <a:cubicBezTo>
                      <a:pt x="53" y="422"/>
                      <a:pt x="53" y="422"/>
                      <a:pt x="53" y="422"/>
                    </a:cubicBezTo>
                    <a:cubicBezTo>
                      <a:pt x="53" y="422"/>
                      <a:pt x="53" y="422"/>
                      <a:pt x="53" y="422"/>
                    </a:cubicBezTo>
                    <a:cubicBezTo>
                      <a:pt x="53" y="422"/>
                      <a:pt x="53" y="422"/>
                      <a:pt x="53" y="422"/>
                    </a:cubicBezTo>
                    <a:cubicBezTo>
                      <a:pt x="53" y="422"/>
                      <a:pt x="53" y="422"/>
                      <a:pt x="53" y="422"/>
                    </a:cubicBezTo>
                    <a:cubicBezTo>
                      <a:pt x="53" y="422"/>
                      <a:pt x="53" y="422"/>
                      <a:pt x="53" y="422"/>
                    </a:cubicBezTo>
                    <a:cubicBezTo>
                      <a:pt x="52" y="422"/>
                      <a:pt x="52" y="422"/>
                      <a:pt x="52" y="422"/>
                    </a:cubicBezTo>
                    <a:cubicBezTo>
                      <a:pt x="52" y="422"/>
                      <a:pt x="52" y="422"/>
                      <a:pt x="52" y="422"/>
                    </a:cubicBezTo>
                    <a:cubicBezTo>
                      <a:pt x="52" y="422"/>
                      <a:pt x="52" y="422"/>
                      <a:pt x="52" y="422"/>
                    </a:cubicBezTo>
                    <a:cubicBezTo>
                      <a:pt x="52" y="422"/>
                      <a:pt x="52" y="422"/>
                      <a:pt x="52" y="422"/>
                    </a:cubicBezTo>
                    <a:cubicBezTo>
                      <a:pt x="52" y="422"/>
                      <a:pt x="52" y="422"/>
                      <a:pt x="52" y="422"/>
                    </a:cubicBezTo>
                    <a:cubicBezTo>
                      <a:pt x="52" y="434"/>
                      <a:pt x="52" y="445"/>
                      <a:pt x="52" y="457"/>
                    </a:cubicBezTo>
                    <a:cubicBezTo>
                      <a:pt x="52" y="457"/>
                      <a:pt x="52" y="457"/>
                      <a:pt x="52" y="457"/>
                    </a:cubicBezTo>
                    <a:cubicBezTo>
                      <a:pt x="52" y="457"/>
                      <a:pt x="52" y="457"/>
                      <a:pt x="52" y="457"/>
                    </a:cubicBezTo>
                    <a:cubicBezTo>
                      <a:pt x="52" y="457"/>
                      <a:pt x="52" y="457"/>
                      <a:pt x="52" y="457"/>
                    </a:cubicBezTo>
                    <a:cubicBezTo>
                      <a:pt x="52" y="457"/>
                      <a:pt x="52" y="457"/>
                      <a:pt x="52" y="457"/>
                    </a:cubicBezTo>
                    <a:cubicBezTo>
                      <a:pt x="53" y="457"/>
                      <a:pt x="53" y="457"/>
                      <a:pt x="53" y="457"/>
                    </a:cubicBezTo>
                    <a:cubicBezTo>
                      <a:pt x="53" y="457"/>
                      <a:pt x="53" y="457"/>
                      <a:pt x="53" y="457"/>
                    </a:cubicBezTo>
                    <a:cubicBezTo>
                      <a:pt x="53" y="457"/>
                      <a:pt x="53" y="457"/>
                      <a:pt x="53" y="457"/>
                    </a:cubicBezTo>
                    <a:cubicBezTo>
                      <a:pt x="53" y="457"/>
                      <a:pt x="53" y="457"/>
                      <a:pt x="53" y="457"/>
                    </a:cubicBezTo>
                    <a:cubicBezTo>
                      <a:pt x="53" y="457"/>
                      <a:pt x="53" y="457"/>
                      <a:pt x="53" y="457"/>
                    </a:cubicBezTo>
                    <a:cubicBezTo>
                      <a:pt x="54" y="457"/>
                      <a:pt x="54" y="457"/>
                      <a:pt x="54" y="457"/>
                    </a:cubicBezTo>
                    <a:cubicBezTo>
                      <a:pt x="54" y="457"/>
                      <a:pt x="54" y="457"/>
                      <a:pt x="54" y="457"/>
                    </a:cubicBezTo>
                    <a:cubicBezTo>
                      <a:pt x="54" y="457"/>
                      <a:pt x="54" y="457"/>
                      <a:pt x="54" y="457"/>
                    </a:cubicBezTo>
                    <a:cubicBezTo>
                      <a:pt x="54" y="457"/>
                      <a:pt x="54" y="457"/>
                      <a:pt x="54" y="457"/>
                    </a:cubicBezTo>
                    <a:cubicBezTo>
                      <a:pt x="54" y="457"/>
                      <a:pt x="54" y="457"/>
                      <a:pt x="54" y="457"/>
                    </a:cubicBezTo>
                    <a:cubicBezTo>
                      <a:pt x="55" y="457"/>
                      <a:pt x="55" y="457"/>
                      <a:pt x="55" y="457"/>
                    </a:cubicBezTo>
                    <a:cubicBezTo>
                      <a:pt x="55" y="457"/>
                      <a:pt x="55" y="457"/>
                      <a:pt x="55" y="457"/>
                    </a:cubicBezTo>
                    <a:cubicBezTo>
                      <a:pt x="55" y="457"/>
                      <a:pt x="55" y="457"/>
                      <a:pt x="55" y="457"/>
                    </a:cubicBezTo>
                    <a:cubicBezTo>
                      <a:pt x="55" y="457"/>
                      <a:pt x="55" y="457"/>
                      <a:pt x="55" y="457"/>
                    </a:cubicBezTo>
                    <a:cubicBezTo>
                      <a:pt x="55" y="457"/>
                      <a:pt x="55" y="457"/>
                      <a:pt x="55" y="457"/>
                    </a:cubicBezTo>
                    <a:cubicBezTo>
                      <a:pt x="56" y="457"/>
                      <a:pt x="56" y="457"/>
                      <a:pt x="56" y="457"/>
                    </a:cubicBezTo>
                    <a:cubicBezTo>
                      <a:pt x="56" y="457"/>
                      <a:pt x="56" y="457"/>
                      <a:pt x="56" y="457"/>
                    </a:cubicBezTo>
                    <a:cubicBezTo>
                      <a:pt x="56" y="457"/>
                      <a:pt x="56" y="457"/>
                      <a:pt x="56" y="457"/>
                    </a:cubicBezTo>
                    <a:cubicBezTo>
                      <a:pt x="56" y="457"/>
                      <a:pt x="56" y="457"/>
                      <a:pt x="56" y="457"/>
                    </a:cubicBezTo>
                    <a:cubicBezTo>
                      <a:pt x="56" y="457"/>
                      <a:pt x="56" y="457"/>
                      <a:pt x="56" y="457"/>
                    </a:cubicBezTo>
                    <a:cubicBezTo>
                      <a:pt x="57" y="457"/>
                      <a:pt x="57" y="457"/>
                      <a:pt x="57" y="457"/>
                    </a:cubicBezTo>
                    <a:cubicBezTo>
                      <a:pt x="57" y="457"/>
                      <a:pt x="57" y="457"/>
                      <a:pt x="57" y="457"/>
                    </a:cubicBezTo>
                    <a:cubicBezTo>
                      <a:pt x="57" y="457"/>
                      <a:pt x="57" y="457"/>
                      <a:pt x="57" y="457"/>
                    </a:cubicBezTo>
                    <a:cubicBezTo>
                      <a:pt x="57" y="457"/>
                      <a:pt x="57" y="457"/>
                      <a:pt x="57" y="457"/>
                    </a:cubicBezTo>
                    <a:cubicBezTo>
                      <a:pt x="57" y="457"/>
                      <a:pt x="57" y="457"/>
                      <a:pt x="57" y="457"/>
                    </a:cubicBezTo>
                    <a:cubicBezTo>
                      <a:pt x="58" y="457"/>
                      <a:pt x="58" y="457"/>
                      <a:pt x="58" y="457"/>
                    </a:cubicBezTo>
                    <a:cubicBezTo>
                      <a:pt x="58" y="457"/>
                      <a:pt x="58" y="457"/>
                      <a:pt x="58" y="457"/>
                    </a:cubicBezTo>
                    <a:cubicBezTo>
                      <a:pt x="58" y="457"/>
                      <a:pt x="58" y="457"/>
                      <a:pt x="58" y="457"/>
                    </a:cubicBezTo>
                    <a:cubicBezTo>
                      <a:pt x="58" y="457"/>
                      <a:pt x="58" y="457"/>
                      <a:pt x="58" y="457"/>
                    </a:cubicBezTo>
                    <a:cubicBezTo>
                      <a:pt x="58" y="457"/>
                      <a:pt x="58" y="457"/>
                      <a:pt x="58" y="457"/>
                    </a:cubicBezTo>
                    <a:cubicBezTo>
                      <a:pt x="58" y="457"/>
                      <a:pt x="58" y="457"/>
                      <a:pt x="58" y="457"/>
                    </a:cubicBezTo>
                    <a:cubicBezTo>
                      <a:pt x="59" y="457"/>
                      <a:pt x="59" y="457"/>
                      <a:pt x="59" y="457"/>
                    </a:cubicBezTo>
                    <a:cubicBezTo>
                      <a:pt x="59" y="457"/>
                      <a:pt x="59" y="457"/>
                      <a:pt x="59" y="457"/>
                    </a:cubicBezTo>
                    <a:cubicBezTo>
                      <a:pt x="59" y="479"/>
                      <a:pt x="59" y="479"/>
                      <a:pt x="59" y="479"/>
                    </a:cubicBezTo>
                    <a:close/>
                    <a:moveTo>
                      <a:pt x="59" y="205"/>
                    </a:moveTo>
                    <a:cubicBezTo>
                      <a:pt x="59" y="221"/>
                      <a:pt x="59" y="221"/>
                      <a:pt x="59" y="221"/>
                    </a:cubicBezTo>
                    <a:cubicBezTo>
                      <a:pt x="52" y="221"/>
                      <a:pt x="52" y="221"/>
                      <a:pt x="52" y="221"/>
                    </a:cubicBezTo>
                    <a:cubicBezTo>
                      <a:pt x="52" y="232"/>
                      <a:pt x="52" y="244"/>
                      <a:pt x="52" y="256"/>
                    </a:cubicBezTo>
                    <a:cubicBezTo>
                      <a:pt x="59" y="256"/>
                      <a:pt x="59" y="256"/>
                      <a:pt x="59" y="256"/>
                    </a:cubicBezTo>
                    <a:cubicBezTo>
                      <a:pt x="59" y="271"/>
                      <a:pt x="59" y="271"/>
                      <a:pt x="59" y="271"/>
                    </a:cubicBezTo>
                    <a:cubicBezTo>
                      <a:pt x="59" y="271"/>
                      <a:pt x="59" y="271"/>
                      <a:pt x="59" y="271"/>
                    </a:cubicBezTo>
                    <a:cubicBezTo>
                      <a:pt x="58" y="271"/>
                      <a:pt x="58" y="271"/>
                      <a:pt x="58" y="271"/>
                    </a:cubicBezTo>
                    <a:cubicBezTo>
                      <a:pt x="58" y="271"/>
                      <a:pt x="58" y="271"/>
                      <a:pt x="58" y="271"/>
                    </a:cubicBezTo>
                    <a:cubicBezTo>
                      <a:pt x="58" y="271"/>
                      <a:pt x="58" y="271"/>
                      <a:pt x="58" y="271"/>
                    </a:cubicBezTo>
                    <a:cubicBezTo>
                      <a:pt x="58" y="271"/>
                      <a:pt x="58" y="271"/>
                      <a:pt x="58" y="271"/>
                    </a:cubicBezTo>
                    <a:cubicBezTo>
                      <a:pt x="58" y="271"/>
                      <a:pt x="58" y="271"/>
                      <a:pt x="58" y="271"/>
                    </a:cubicBezTo>
                    <a:cubicBezTo>
                      <a:pt x="58" y="271"/>
                      <a:pt x="58" y="271"/>
                      <a:pt x="58" y="271"/>
                    </a:cubicBezTo>
                    <a:cubicBezTo>
                      <a:pt x="57" y="271"/>
                      <a:pt x="57" y="271"/>
                      <a:pt x="57" y="271"/>
                    </a:cubicBezTo>
                    <a:cubicBezTo>
                      <a:pt x="57" y="271"/>
                      <a:pt x="57" y="271"/>
                      <a:pt x="57" y="271"/>
                    </a:cubicBezTo>
                    <a:cubicBezTo>
                      <a:pt x="57" y="271"/>
                      <a:pt x="57" y="271"/>
                      <a:pt x="57" y="271"/>
                    </a:cubicBezTo>
                    <a:cubicBezTo>
                      <a:pt x="57" y="271"/>
                      <a:pt x="57" y="271"/>
                      <a:pt x="57" y="271"/>
                    </a:cubicBezTo>
                    <a:cubicBezTo>
                      <a:pt x="56" y="271"/>
                      <a:pt x="56" y="271"/>
                      <a:pt x="56" y="271"/>
                    </a:cubicBezTo>
                    <a:cubicBezTo>
                      <a:pt x="56" y="271"/>
                      <a:pt x="56" y="271"/>
                      <a:pt x="56" y="271"/>
                    </a:cubicBezTo>
                    <a:cubicBezTo>
                      <a:pt x="56" y="271"/>
                      <a:pt x="56" y="271"/>
                      <a:pt x="56" y="271"/>
                    </a:cubicBezTo>
                    <a:cubicBezTo>
                      <a:pt x="56" y="271"/>
                      <a:pt x="56" y="271"/>
                      <a:pt x="56" y="271"/>
                    </a:cubicBezTo>
                    <a:cubicBezTo>
                      <a:pt x="56" y="271"/>
                      <a:pt x="56" y="271"/>
                      <a:pt x="56" y="271"/>
                    </a:cubicBezTo>
                    <a:cubicBezTo>
                      <a:pt x="56" y="271"/>
                      <a:pt x="56" y="271"/>
                      <a:pt x="56" y="271"/>
                    </a:cubicBezTo>
                    <a:cubicBezTo>
                      <a:pt x="55" y="271"/>
                      <a:pt x="55" y="271"/>
                      <a:pt x="55" y="271"/>
                    </a:cubicBezTo>
                    <a:cubicBezTo>
                      <a:pt x="55" y="271"/>
                      <a:pt x="55" y="271"/>
                      <a:pt x="55" y="271"/>
                    </a:cubicBezTo>
                    <a:cubicBezTo>
                      <a:pt x="55" y="271"/>
                      <a:pt x="55" y="271"/>
                      <a:pt x="55" y="271"/>
                    </a:cubicBezTo>
                    <a:cubicBezTo>
                      <a:pt x="55" y="271"/>
                      <a:pt x="55" y="271"/>
                      <a:pt x="55" y="271"/>
                    </a:cubicBezTo>
                    <a:cubicBezTo>
                      <a:pt x="55" y="271"/>
                      <a:pt x="55" y="271"/>
                      <a:pt x="55" y="271"/>
                    </a:cubicBezTo>
                    <a:cubicBezTo>
                      <a:pt x="54" y="271"/>
                      <a:pt x="54" y="271"/>
                      <a:pt x="54" y="271"/>
                    </a:cubicBezTo>
                    <a:cubicBezTo>
                      <a:pt x="54" y="271"/>
                      <a:pt x="54" y="271"/>
                      <a:pt x="54" y="271"/>
                    </a:cubicBezTo>
                    <a:cubicBezTo>
                      <a:pt x="54" y="271"/>
                      <a:pt x="54" y="271"/>
                      <a:pt x="54" y="271"/>
                    </a:cubicBezTo>
                    <a:cubicBezTo>
                      <a:pt x="54" y="271"/>
                      <a:pt x="54" y="271"/>
                      <a:pt x="54" y="271"/>
                    </a:cubicBezTo>
                    <a:cubicBezTo>
                      <a:pt x="54" y="271"/>
                      <a:pt x="54" y="271"/>
                      <a:pt x="54" y="271"/>
                    </a:cubicBezTo>
                    <a:cubicBezTo>
                      <a:pt x="54" y="271"/>
                      <a:pt x="54" y="271"/>
                      <a:pt x="54" y="271"/>
                    </a:cubicBezTo>
                    <a:cubicBezTo>
                      <a:pt x="53" y="271"/>
                      <a:pt x="53" y="271"/>
                      <a:pt x="53" y="271"/>
                    </a:cubicBezTo>
                    <a:cubicBezTo>
                      <a:pt x="53" y="271"/>
                      <a:pt x="53" y="271"/>
                      <a:pt x="53" y="271"/>
                    </a:cubicBezTo>
                    <a:cubicBezTo>
                      <a:pt x="53" y="271"/>
                      <a:pt x="53" y="271"/>
                      <a:pt x="53" y="271"/>
                    </a:cubicBezTo>
                    <a:cubicBezTo>
                      <a:pt x="53" y="271"/>
                      <a:pt x="53" y="271"/>
                      <a:pt x="53" y="271"/>
                    </a:cubicBezTo>
                    <a:cubicBezTo>
                      <a:pt x="53" y="271"/>
                      <a:pt x="53" y="271"/>
                      <a:pt x="53" y="271"/>
                    </a:cubicBezTo>
                    <a:cubicBezTo>
                      <a:pt x="52" y="271"/>
                      <a:pt x="52" y="271"/>
                      <a:pt x="52" y="271"/>
                    </a:cubicBezTo>
                    <a:cubicBezTo>
                      <a:pt x="52" y="271"/>
                      <a:pt x="52" y="271"/>
                      <a:pt x="52" y="271"/>
                    </a:cubicBezTo>
                    <a:cubicBezTo>
                      <a:pt x="52" y="271"/>
                      <a:pt x="52" y="271"/>
                      <a:pt x="52" y="271"/>
                    </a:cubicBezTo>
                    <a:cubicBezTo>
                      <a:pt x="52" y="271"/>
                      <a:pt x="52" y="271"/>
                      <a:pt x="52" y="271"/>
                    </a:cubicBezTo>
                    <a:cubicBezTo>
                      <a:pt x="52" y="271"/>
                      <a:pt x="52" y="271"/>
                      <a:pt x="52" y="271"/>
                    </a:cubicBezTo>
                    <a:cubicBezTo>
                      <a:pt x="52" y="283"/>
                      <a:pt x="52" y="294"/>
                      <a:pt x="52" y="306"/>
                    </a:cubicBezTo>
                    <a:cubicBezTo>
                      <a:pt x="52" y="306"/>
                      <a:pt x="52" y="306"/>
                      <a:pt x="52" y="306"/>
                    </a:cubicBezTo>
                    <a:cubicBezTo>
                      <a:pt x="52" y="306"/>
                      <a:pt x="52" y="306"/>
                      <a:pt x="52" y="306"/>
                    </a:cubicBezTo>
                    <a:cubicBezTo>
                      <a:pt x="52" y="306"/>
                      <a:pt x="52" y="306"/>
                      <a:pt x="52" y="306"/>
                    </a:cubicBezTo>
                    <a:cubicBezTo>
                      <a:pt x="52" y="306"/>
                      <a:pt x="52" y="306"/>
                      <a:pt x="52" y="306"/>
                    </a:cubicBezTo>
                    <a:cubicBezTo>
                      <a:pt x="53" y="306"/>
                      <a:pt x="53" y="306"/>
                      <a:pt x="53" y="306"/>
                    </a:cubicBezTo>
                    <a:cubicBezTo>
                      <a:pt x="53" y="306"/>
                      <a:pt x="53" y="306"/>
                      <a:pt x="53" y="306"/>
                    </a:cubicBezTo>
                    <a:cubicBezTo>
                      <a:pt x="53" y="306"/>
                      <a:pt x="53" y="306"/>
                      <a:pt x="53" y="306"/>
                    </a:cubicBezTo>
                    <a:cubicBezTo>
                      <a:pt x="53" y="306"/>
                      <a:pt x="53" y="306"/>
                      <a:pt x="53" y="306"/>
                    </a:cubicBezTo>
                    <a:cubicBezTo>
                      <a:pt x="53" y="306"/>
                      <a:pt x="53" y="306"/>
                      <a:pt x="53" y="306"/>
                    </a:cubicBezTo>
                    <a:cubicBezTo>
                      <a:pt x="54" y="306"/>
                      <a:pt x="54" y="306"/>
                      <a:pt x="54" y="306"/>
                    </a:cubicBezTo>
                    <a:cubicBezTo>
                      <a:pt x="54" y="306"/>
                      <a:pt x="54" y="306"/>
                      <a:pt x="54" y="306"/>
                    </a:cubicBezTo>
                    <a:cubicBezTo>
                      <a:pt x="54" y="306"/>
                      <a:pt x="54" y="306"/>
                      <a:pt x="54" y="306"/>
                    </a:cubicBezTo>
                    <a:cubicBezTo>
                      <a:pt x="54" y="306"/>
                      <a:pt x="54" y="306"/>
                      <a:pt x="54" y="306"/>
                    </a:cubicBezTo>
                    <a:cubicBezTo>
                      <a:pt x="54" y="306"/>
                      <a:pt x="54" y="306"/>
                      <a:pt x="54" y="306"/>
                    </a:cubicBezTo>
                    <a:cubicBezTo>
                      <a:pt x="54" y="306"/>
                      <a:pt x="54" y="306"/>
                      <a:pt x="54" y="306"/>
                    </a:cubicBezTo>
                    <a:cubicBezTo>
                      <a:pt x="55" y="306"/>
                      <a:pt x="55" y="306"/>
                      <a:pt x="55" y="306"/>
                    </a:cubicBezTo>
                    <a:cubicBezTo>
                      <a:pt x="55" y="306"/>
                      <a:pt x="55" y="306"/>
                      <a:pt x="55" y="306"/>
                    </a:cubicBezTo>
                    <a:cubicBezTo>
                      <a:pt x="55" y="306"/>
                      <a:pt x="55" y="306"/>
                      <a:pt x="55" y="306"/>
                    </a:cubicBezTo>
                    <a:cubicBezTo>
                      <a:pt x="55" y="306"/>
                      <a:pt x="55" y="306"/>
                      <a:pt x="55" y="306"/>
                    </a:cubicBezTo>
                    <a:cubicBezTo>
                      <a:pt x="55" y="306"/>
                      <a:pt x="55" y="306"/>
                      <a:pt x="55" y="306"/>
                    </a:cubicBezTo>
                    <a:cubicBezTo>
                      <a:pt x="56" y="306"/>
                      <a:pt x="56" y="306"/>
                      <a:pt x="56" y="306"/>
                    </a:cubicBezTo>
                    <a:cubicBezTo>
                      <a:pt x="56" y="306"/>
                      <a:pt x="56" y="306"/>
                      <a:pt x="56" y="306"/>
                    </a:cubicBezTo>
                    <a:cubicBezTo>
                      <a:pt x="56" y="306"/>
                      <a:pt x="56" y="306"/>
                      <a:pt x="56" y="306"/>
                    </a:cubicBezTo>
                    <a:cubicBezTo>
                      <a:pt x="56" y="306"/>
                      <a:pt x="56" y="306"/>
                      <a:pt x="56" y="306"/>
                    </a:cubicBezTo>
                    <a:cubicBezTo>
                      <a:pt x="56" y="306"/>
                      <a:pt x="56" y="306"/>
                      <a:pt x="56" y="306"/>
                    </a:cubicBezTo>
                    <a:cubicBezTo>
                      <a:pt x="56" y="306"/>
                      <a:pt x="56" y="306"/>
                      <a:pt x="56" y="306"/>
                    </a:cubicBezTo>
                    <a:cubicBezTo>
                      <a:pt x="57" y="306"/>
                      <a:pt x="57" y="306"/>
                      <a:pt x="57" y="306"/>
                    </a:cubicBezTo>
                    <a:cubicBezTo>
                      <a:pt x="57" y="306"/>
                      <a:pt x="57" y="306"/>
                      <a:pt x="57" y="306"/>
                    </a:cubicBezTo>
                    <a:cubicBezTo>
                      <a:pt x="57" y="306"/>
                      <a:pt x="57" y="306"/>
                      <a:pt x="57" y="306"/>
                    </a:cubicBezTo>
                    <a:cubicBezTo>
                      <a:pt x="57" y="306"/>
                      <a:pt x="57" y="306"/>
                      <a:pt x="57" y="306"/>
                    </a:cubicBezTo>
                    <a:cubicBezTo>
                      <a:pt x="58" y="306"/>
                      <a:pt x="58" y="306"/>
                      <a:pt x="58" y="306"/>
                    </a:cubicBezTo>
                    <a:cubicBezTo>
                      <a:pt x="58" y="306"/>
                      <a:pt x="58" y="306"/>
                      <a:pt x="58" y="306"/>
                    </a:cubicBezTo>
                    <a:cubicBezTo>
                      <a:pt x="58" y="306"/>
                      <a:pt x="58" y="306"/>
                      <a:pt x="58" y="306"/>
                    </a:cubicBezTo>
                    <a:cubicBezTo>
                      <a:pt x="58" y="306"/>
                      <a:pt x="58" y="306"/>
                      <a:pt x="58" y="306"/>
                    </a:cubicBezTo>
                    <a:cubicBezTo>
                      <a:pt x="58" y="306"/>
                      <a:pt x="58" y="306"/>
                      <a:pt x="58" y="306"/>
                    </a:cubicBezTo>
                    <a:cubicBezTo>
                      <a:pt x="58" y="306"/>
                      <a:pt x="58" y="306"/>
                      <a:pt x="58" y="306"/>
                    </a:cubicBezTo>
                    <a:cubicBezTo>
                      <a:pt x="59" y="306"/>
                      <a:pt x="59" y="306"/>
                      <a:pt x="59" y="306"/>
                    </a:cubicBezTo>
                    <a:cubicBezTo>
                      <a:pt x="59" y="306"/>
                      <a:pt x="59" y="306"/>
                      <a:pt x="59" y="306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2" y="321"/>
                      <a:pt x="52" y="321"/>
                      <a:pt x="52" y="321"/>
                    </a:cubicBezTo>
                    <a:cubicBezTo>
                      <a:pt x="52" y="333"/>
                      <a:pt x="52" y="345"/>
                      <a:pt x="52" y="356"/>
                    </a:cubicBezTo>
                    <a:cubicBezTo>
                      <a:pt x="59" y="356"/>
                      <a:pt x="59" y="356"/>
                      <a:pt x="59" y="356"/>
                    </a:cubicBezTo>
                    <a:cubicBezTo>
                      <a:pt x="59" y="372"/>
                      <a:pt x="59" y="372"/>
                      <a:pt x="59" y="372"/>
                    </a:cubicBezTo>
                    <a:cubicBezTo>
                      <a:pt x="59" y="372"/>
                      <a:pt x="59" y="372"/>
                      <a:pt x="59" y="372"/>
                    </a:cubicBezTo>
                    <a:cubicBezTo>
                      <a:pt x="59" y="372"/>
                      <a:pt x="59" y="372"/>
                      <a:pt x="59" y="372"/>
                    </a:cubicBezTo>
                    <a:cubicBezTo>
                      <a:pt x="58" y="372"/>
                      <a:pt x="58" y="372"/>
                      <a:pt x="58" y="372"/>
                    </a:cubicBezTo>
                    <a:cubicBezTo>
                      <a:pt x="58" y="372"/>
                      <a:pt x="58" y="372"/>
                      <a:pt x="58" y="372"/>
                    </a:cubicBezTo>
                    <a:cubicBezTo>
                      <a:pt x="58" y="372"/>
                      <a:pt x="58" y="372"/>
                      <a:pt x="58" y="372"/>
                    </a:cubicBezTo>
                    <a:cubicBezTo>
                      <a:pt x="58" y="372"/>
                      <a:pt x="58" y="372"/>
                      <a:pt x="58" y="372"/>
                    </a:cubicBezTo>
                    <a:cubicBezTo>
                      <a:pt x="58" y="372"/>
                      <a:pt x="58" y="372"/>
                      <a:pt x="58" y="372"/>
                    </a:cubicBezTo>
                    <a:cubicBezTo>
                      <a:pt x="57" y="372"/>
                      <a:pt x="57" y="372"/>
                      <a:pt x="57" y="372"/>
                    </a:cubicBezTo>
                    <a:cubicBezTo>
                      <a:pt x="57" y="372"/>
                      <a:pt x="57" y="372"/>
                      <a:pt x="57" y="372"/>
                    </a:cubicBezTo>
                    <a:cubicBezTo>
                      <a:pt x="57" y="372"/>
                      <a:pt x="57" y="372"/>
                      <a:pt x="57" y="372"/>
                    </a:cubicBezTo>
                    <a:cubicBezTo>
                      <a:pt x="57" y="372"/>
                      <a:pt x="57" y="372"/>
                      <a:pt x="57" y="372"/>
                    </a:cubicBezTo>
                    <a:cubicBezTo>
                      <a:pt x="57" y="372"/>
                      <a:pt x="57" y="372"/>
                      <a:pt x="57" y="372"/>
                    </a:cubicBezTo>
                    <a:cubicBezTo>
                      <a:pt x="56" y="372"/>
                      <a:pt x="56" y="372"/>
                      <a:pt x="56" y="372"/>
                    </a:cubicBezTo>
                    <a:cubicBezTo>
                      <a:pt x="56" y="372"/>
                      <a:pt x="56" y="372"/>
                      <a:pt x="56" y="372"/>
                    </a:cubicBezTo>
                    <a:cubicBezTo>
                      <a:pt x="56" y="372"/>
                      <a:pt x="56" y="372"/>
                      <a:pt x="56" y="372"/>
                    </a:cubicBezTo>
                    <a:cubicBezTo>
                      <a:pt x="56" y="372"/>
                      <a:pt x="56" y="372"/>
                      <a:pt x="56" y="372"/>
                    </a:cubicBezTo>
                    <a:cubicBezTo>
                      <a:pt x="56" y="372"/>
                      <a:pt x="56" y="372"/>
                      <a:pt x="56" y="372"/>
                    </a:cubicBezTo>
                    <a:cubicBezTo>
                      <a:pt x="56" y="372"/>
                      <a:pt x="56" y="372"/>
                      <a:pt x="56" y="372"/>
                    </a:cubicBezTo>
                    <a:cubicBezTo>
                      <a:pt x="55" y="372"/>
                      <a:pt x="55" y="372"/>
                      <a:pt x="55" y="372"/>
                    </a:cubicBezTo>
                    <a:cubicBezTo>
                      <a:pt x="55" y="372"/>
                      <a:pt x="55" y="372"/>
                      <a:pt x="55" y="372"/>
                    </a:cubicBezTo>
                    <a:cubicBezTo>
                      <a:pt x="55" y="372"/>
                      <a:pt x="55" y="372"/>
                      <a:pt x="55" y="372"/>
                    </a:cubicBezTo>
                    <a:cubicBezTo>
                      <a:pt x="55" y="372"/>
                      <a:pt x="55" y="372"/>
                      <a:pt x="55" y="372"/>
                    </a:cubicBezTo>
                    <a:cubicBezTo>
                      <a:pt x="55" y="372"/>
                      <a:pt x="55" y="372"/>
                      <a:pt x="55" y="372"/>
                    </a:cubicBezTo>
                    <a:cubicBezTo>
                      <a:pt x="54" y="372"/>
                      <a:pt x="54" y="372"/>
                      <a:pt x="54" y="372"/>
                    </a:cubicBezTo>
                    <a:cubicBezTo>
                      <a:pt x="54" y="372"/>
                      <a:pt x="54" y="372"/>
                      <a:pt x="54" y="372"/>
                    </a:cubicBezTo>
                    <a:cubicBezTo>
                      <a:pt x="54" y="372"/>
                      <a:pt x="54" y="372"/>
                      <a:pt x="54" y="372"/>
                    </a:cubicBezTo>
                    <a:cubicBezTo>
                      <a:pt x="54" y="372"/>
                      <a:pt x="54" y="372"/>
                      <a:pt x="54" y="372"/>
                    </a:cubicBezTo>
                    <a:cubicBezTo>
                      <a:pt x="54" y="372"/>
                      <a:pt x="54" y="372"/>
                      <a:pt x="54" y="372"/>
                    </a:cubicBezTo>
                    <a:cubicBezTo>
                      <a:pt x="54" y="372"/>
                      <a:pt x="54" y="372"/>
                      <a:pt x="54" y="372"/>
                    </a:cubicBezTo>
                    <a:cubicBezTo>
                      <a:pt x="53" y="372"/>
                      <a:pt x="53" y="372"/>
                      <a:pt x="53" y="372"/>
                    </a:cubicBezTo>
                    <a:cubicBezTo>
                      <a:pt x="53" y="372"/>
                      <a:pt x="53" y="372"/>
                      <a:pt x="53" y="372"/>
                    </a:cubicBezTo>
                    <a:cubicBezTo>
                      <a:pt x="53" y="372"/>
                      <a:pt x="53" y="372"/>
                      <a:pt x="53" y="372"/>
                    </a:cubicBezTo>
                    <a:cubicBezTo>
                      <a:pt x="53" y="372"/>
                      <a:pt x="53" y="372"/>
                      <a:pt x="53" y="372"/>
                    </a:cubicBezTo>
                    <a:cubicBezTo>
                      <a:pt x="52" y="372"/>
                      <a:pt x="52" y="372"/>
                      <a:pt x="52" y="372"/>
                    </a:cubicBezTo>
                    <a:cubicBezTo>
                      <a:pt x="52" y="372"/>
                      <a:pt x="52" y="372"/>
                      <a:pt x="52" y="372"/>
                    </a:cubicBezTo>
                    <a:cubicBezTo>
                      <a:pt x="52" y="372"/>
                      <a:pt x="52" y="372"/>
                      <a:pt x="52" y="372"/>
                    </a:cubicBezTo>
                    <a:cubicBezTo>
                      <a:pt x="52" y="372"/>
                      <a:pt x="52" y="372"/>
                      <a:pt x="52" y="372"/>
                    </a:cubicBezTo>
                    <a:cubicBezTo>
                      <a:pt x="52" y="372"/>
                      <a:pt x="52" y="372"/>
                      <a:pt x="52" y="372"/>
                    </a:cubicBezTo>
                    <a:cubicBezTo>
                      <a:pt x="52" y="372"/>
                      <a:pt x="52" y="372"/>
                      <a:pt x="52" y="372"/>
                    </a:cubicBezTo>
                    <a:cubicBezTo>
                      <a:pt x="27" y="372"/>
                      <a:pt x="27" y="372"/>
                      <a:pt x="27" y="372"/>
                    </a:cubicBezTo>
                    <a:cubicBezTo>
                      <a:pt x="27" y="356"/>
                      <a:pt x="27" y="356"/>
                      <a:pt x="27" y="356"/>
                    </a:cubicBezTo>
                    <a:cubicBezTo>
                      <a:pt x="34" y="356"/>
                      <a:pt x="34" y="356"/>
                      <a:pt x="34" y="356"/>
                    </a:cubicBezTo>
                    <a:cubicBezTo>
                      <a:pt x="34" y="345"/>
                      <a:pt x="34" y="333"/>
                      <a:pt x="34" y="321"/>
                    </a:cubicBezTo>
                    <a:cubicBezTo>
                      <a:pt x="27" y="321"/>
                      <a:pt x="27" y="321"/>
                      <a:pt x="27" y="321"/>
                    </a:cubicBezTo>
                    <a:cubicBezTo>
                      <a:pt x="27" y="306"/>
                      <a:pt x="27" y="306"/>
                      <a:pt x="27" y="306"/>
                    </a:cubicBezTo>
                    <a:cubicBezTo>
                      <a:pt x="34" y="306"/>
                      <a:pt x="34" y="306"/>
                      <a:pt x="34" y="306"/>
                    </a:cubicBezTo>
                    <a:cubicBezTo>
                      <a:pt x="34" y="294"/>
                      <a:pt x="34" y="283"/>
                      <a:pt x="34" y="271"/>
                    </a:cubicBezTo>
                    <a:cubicBezTo>
                      <a:pt x="27" y="271"/>
                      <a:pt x="27" y="271"/>
                      <a:pt x="27" y="271"/>
                    </a:cubicBezTo>
                    <a:cubicBezTo>
                      <a:pt x="27" y="256"/>
                      <a:pt x="27" y="256"/>
                      <a:pt x="27" y="256"/>
                    </a:cubicBezTo>
                    <a:cubicBezTo>
                      <a:pt x="34" y="256"/>
                      <a:pt x="34" y="256"/>
                      <a:pt x="34" y="256"/>
                    </a:cubicBezTo>
                    <a:cubicBezTo>
                      <a:pt x="34" y="244"/>
                      <a:pt x="34" y="232"/>
                      <a:pt x="34" y="221"/>
                    </a:cubicBezTo>
                    <a:cubicBezTo>
                      <a:pt x="27" y="221"/>
                      <a:pt x="27" y="221"/>
                      <a:pt x="27" y="221"/>
                    </a:cubicBezTo>
                    <a:cubicBezTo>
                      <a:pt x="27" y="205"/>
                      <a:pt x="27" y="205"/>
                      <a:pt x="27" y="205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53" y="205"/>
                      <a:pt x="53" y="205"/>
                      <a:pt x="53" y="205"/>
                    </a:cubicBezTo>
                    <a:cubicBezTo>
                      <a:pt x="53" y="205"/>
                      <a:pt x="53" y="205"/>
                      <a:pt x="53" y="205"/>
                    </a:cubicBezTo>
                    <a:cubicBezTo>
                      <a:pt x="53" y="205"/>
                      <a:pt x="53" y="205"/>
                      <a:pt x="53" y="205"/>
                    </a:cubicBezTo>
                    <a:cubicBezTo>
                      <a:pt x="53" y="205"/>
                      <a:pt x="53" y="205"/>
                      <a:pt x="53" y="205"/>
                    </a:cubicBezTo>
                    <a:cubicBezTo>
                      <a:pt x="54" y="205"/>
                      <a:pt x="54" y="205"/>
                      <a:pt x="54" y="205"/>
                    </a:cubicBezTo>
                    <a:cubicBezTo>
                      <a:pt x="54" y="205"/>
                      <a:pt x="54" y="205"/>
                      <a:pt x="54" y="205"/>
                    </a:cubicBezTo>
                    <a:cubicBezTo>
                      <a:pt x="54" y="205"/>
                      <a:pt x="54" y="205"/>
                      <a:pt x="54" y="205"/>
                    </a:cubicBezTo>
                    <a:cubicBezTo>
                      <a:pt x="54" y="205"/>
                      <a:pt x="54" y="205"/>
                      <a:pt x="54" y="205"/>
                    </a:cubicBezTo>
                    <a:cubicBezTo>
                      <a:pt x="54" y="205"/>
                      <a:pt x="54" y="205"/>
                      <a:pt x="54" y="205"/>
                    </a:cubicBezTo>
                    <a:cubicBezTo>
                      <a:pt x="54" y="205"/>
                      <a:pt x="54" y="205"/>
                      <a:pt x="54" y="205"/>
                    </a:cubicBezTo>
                    <a:cubicBezTo>
                      <a:pt x="55" y="205"/>
                      <a:pt x="55" y="205"/>
                      <a:pt x="55" y="205"/>
                    </a:cubicBezTo>
                    <a:cubicBezTo>
                      <a:pt x="55" y="205"/>
                      <a:pt x="55" y="205"/>
                      <a:pt x="55" y="205"/>
                    </a:cubicBezTo>
                    <a:cubicBezTo>
                      <a:pt x="55" y="205"/>
                      <a:pt x="55" y="205"/>
                      <a:pt x="55" y="205"/>
                    </a:cubicBezTo>
                    <a:cubicBezTo>
                      <a:pt x="55" y="205"/>
                      <a:pt x="55" y="205"/>
                      <a:pt x="55" y="205"/>
                    </a:cubicBezTo>
                    <a:cubicBezTo>
                      <a:pt x="56" y="205"/>
                      <a:pt x="56" y="205"/>
                      <a:pt x="56" y="205"/>
                    </a:cubicBezTo>
                    <a:cubicBezTo>
                      <a:pt x="56" y="205"/>
                      <a:pt x="56" y="205"/>
                      <a:pt x="56" y="205"/>
                    </a:cubicBezTo>
                    <a:cubicBezTo>
                      <a:pt x="56" y="205"/>
                      <a:pt x="56" y="205"/>
                      <a:pt x="56" y="205"/>
                    </a:cubicBezTo>
                    <a:cubicBezTo>
                      <a:pt x="56" y="205"/>
                      <a:pt x="56" y="205"/>
                      <a:pt x="56" y="205"/>
                    </a:cubicBezTo>
                    <a:cubicBezTo>
                      <a:pt x="56" y="205"/>
                      <a:pt x="56" y="205"/>
                      <a:pt x="56" y="205"/>
                    </a:cubicBezTo>
                    <a:cubicBezTo>
                      <a:pt x="56" y="205"/>
                      <a:pt x="56" y="205"/>
                      <a:pt x="56" y="205"/>
                    </a:cubicBezTo>
                    <a:cubicBezTo>
                      <a:pt x="57" y="205"/>
                      <a:pt x="57" y="205"/>
                      <a:pt x="57" y="205"/>
                    </a:cubicBezTo>
                    <a:cubicBezTo>
                      <a:pt x="57" y="205"/>
                      <a:pt x="57" y="205"/>
                      <a:pt x="57" y="205"/>
                    </a:cubicBezTo>
                    <a:cubicBezTo>
                      <a:pt x="57" y="205"/>
                      <a:pt x="57" y="205"/>
                      <a:pt x="57" y="205"/>
                    </a:cubicBezTo>
                    <a:cubicBezTo>
                      <a:pt x="57" y="205"/>
                      <a:pt x="57" y="205"/>
                      <a:pt x="57" y="205"/>
                    </a:cubicBezTo>
                    <a:cubicBezTo>
                      <a:pt x="57" y="205"/>
                      <a:pt x="57" y="205"/>
                      <a:pt x="57" y="205"/>
                    </a:cubicBezTo>
                    <a:cubicBezTo>
                      <a:pt x="58" y="205"/>
                      <a:pt x="58" y="205"/>
                      <a:pt x="58" y="205"/>
                    </a:cubicBezTo>
                    <a:cubicBezTo>
                      <a:pt x="58" y="205"/>
                      <a:pt x="58" y="205"/>
                      <a:pt x="58" y="205"/>
                    </a:cubicBezTo>
                    <a:cubicBezTo>
                      <a:pt x="58" y="205"/>
                      <a:pt x="58" y="205"/>
                      <a:pt x="58" y="205"/>
                    </a:cubicBezTo>
                    <a:cubicBezTo>
                      <a:pt x="58" y="205"/>
                      <a:pt x="58" y="205"/>
                      <a:pt x="58" y="205"/>
                    </a:cubicBezTo>
                    <a:cubicBezTo>
                      <a:pt x="58" y="205"/>
                      <a:pt x="58" y="205"/>
                      <a:pt x="58" y="205"/>
                    </a:cubicBezTo>
                    <a:cubicBezTo>
                      <a:pt x="59" y="205"/>
                      <a:pt x="59" y="205"/>
                      <a:pt x="59" y="205"/>
                    </a:cubicBezTo>
                    <a:close/>
                    <a:moveTo>
                      <a:pt x="0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31"/>
                      <a:pt x="20" y="43"/>
                      <a:pt x="20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0" y="81"/>
                      <a:pt x="20" y="93"/>
                      <a:pt x="20" y="105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27" y="120"/>
                      <a:pt x="27" y="120"/>
                      <a:pt x="27" y="120"/>
                    </a:cubicBezTo>
                    <a:cubicBezTo>
                      <a:pt x="20" y="120"/>
                      <a:pt x="20" y="120"/>
                      <a:pt x="20" y="120"/>
                    </a:cubicBezTo>
                    <a:cubicBezTo>
                      <a:pt x="20" y="132"/>
                      <a:pt x="20" y="143"/>
                      <a:pt x="20" y="155"/>
                    </a:cubicBezTo>
                    <a:cubicBezTo>
                      <a:pt x="27" y="155"/>
                      <a:pt x="27" y="155"/>
                      <a:pt x="27" y="155"/>
                    </a:cubicBezTo>
                    <a:cubicBezTo>
                      <a:pt x="27" y="170"/>
                      <a:pt x="27" y="170"/>
                      <a:pt x="27" y="170"/>
                    </a:cubicBezTo>
                    <a:cubicBezTo>
                      <a:pt x="20" y="170"/>
                      <a:pt x="20" y="170"/>
                      <a:pt x="20" y="170"/>
                    </a:cubicBezTo>
                    <a:cubicBezTo>
                      <a:pt x="20" y="182"/>
                      <a:pt x="20" y="194"/>
                      <a:pt x="20" y="205"/>
                    </a:cubicBezTo>
                    <a:cubicBezTo>
                      <a:pt x="27" y="205"/>
                      <a:pt x="27" y="205"/>
                      <a:pt x="27" y="205"/>
                    </a:cubicBezTo>
                    <a:cubicBezTo>
                      <a:pt x="27" y="221"/>
                      <a:pt x="27" y="221"/>
                      <a:pt x="27" y="221"/>
                    </a:cubicBezTo>
                    <a:cubicBezTo>
                      <a:pt x="20" y="221"/>
                      <a:pt x="20" y="221"/>
                      <a:pt x="20" y="221"/>
                    </a:cubicBezTo>
                    <a:cubicBezTo>
                      <a:pt x="20" y="232"/>
                      <a:pt x="20" y="244"/>
                      <a:pt x="20" y="256"/>
                    </a:cubicBezTo>
                    <a:cubicBezTo>
                      <a:pt x="27" y="256"/>
                      <a:pt x="27" y="256"/>
                      <a:pt x="27" y="256"/>
                    </a:cubicBezTo>
                    <a:cubicBezTo>
                      <a:pt x="27" y="271"/>
                      <a:pt x="27" y="271"/>
                      <a:pt x="27" y="271"/>
                    </a:cubicBezTo>
                    <a:cubicBezTo>
                      <a:pt x="20" y="271"/>
                      <a:pt x="20" y="271"/>
                      <a:pt x="20" y="271"/>
                    </a:cubicBezTo>
                    <a:cubicBezTo>
                      <a:pt x="20" y="283"/>
                      <a:pt x="20" y="294"/>
                      <a:pt x="20" y="306"/>
                    </a:cubicBezTo>
                    <a:cubicBezTo>
                      <a:pt x="27" y="306"/>
                      <a:pt x="27" y="306"/>
                      <a:pt x="27" y="306"/>
                    </a:cubicBezTo>
                    <a:cubicBezTo>
                      <a:pt x="27" y="321"/>
                      <a:pt x="27" y="321"/>
                      <a:pt x="27" y="321"/>
                    </a:cubicBezTo>
                    <a:cubicBezTo>
                      <a:pt x="20" y="321"/>
                      <a:pt x="20" y="321"/>
                      <a:pt x="20" y="321"/>
                    </a:cubicBezTo>
                    <a:cubicBezTo>
                      <a:pt x="20" y="333"/>
                      <a:pt x="20" y="345"/>
                      <a:pt x="20" y="356"/>
                    </a:cubicBezTo>
                    <a:cubicBezTo>
                      <a:pt x="27" y="356"/>
                      <a:pt x="27" y="356"/>
                      <a:pt x="27" y="356"/>
                    </a:cubicBezTo>
                    <a:cubicBezTo>
                      <a:pt x="27" y="372"/>
                      <a:pt x="27" y="372"/>
                      <a:pt x="27" y="372"/>
                    </a:cubicBezTo>
                    <a:cubicBezTo>
                      <a:pt x="20" y="372"/>
                      <a:pt x="20" y="372"/>
                      <a:pt x="20" y="372"/>
                    </a:cubicBezTo>
                    <a:cubicBezTo>
                      <a:pt x="20" y="383"/>
                      <a:pt x="20" y="395"/>
                      <a:pt x="20" y="407"/>
                    </a:cubicBezTo>
                    <a:cubicBezTo>
                      <a:pt x="27" y="407"/>
                      <a:pt x="27" y="407"/>
                      <a:pt x="27" y="407"/>
                    </a:cubicBezTo>
                    <a:cubicBezTo>
                      <a:pt x="27" y="422"/>
                      <a:pt x="27" y="422"/>
                      <a:pt x="27" y="422"/>
                    </a:cubicBezTo>
                    <a:cubicBezTo>
                      <a:pt x="20" y="422"/>
                      <a:pt x="20" y="422"/>
                      <a:pt x="20" y="422"/>
                    </a:cubicBezTo>
                    <a:cubicBezTo>
                      <a:pt x="20" y="434"/>
                      <a:pt x="20" y="445"/>
                      <a:pt x="20" y="457"/>
                    </a:cubicBezTo>
                    <a:cubicBezTo>
                      <a:pt x="27" y="457"/>
                      <a:pt x="27" y="457"/>
                      <a:pt x="27" y="457"/>
                    </a:cubicBezTo>
                    <a:cubicBezTo>
                      <a:pt x="27" y="479"/>
                      <a:pt x="27" y="479"/>
                      <a:pt x="27" y="479"/>
                    </a:cubicBezTo>
                    <a:cubicBezTo>
                      <a:pt x="0" y="479"/>
                      <a:pt x="0" y="479"/>
                      <a:pt x="0" y="479"/>
                    </a:cubicBezTo>
                    <a:cubicBezTo>
                      <a:pt x="0" y="399"/>
                      <a:pt x="0" y="319"/>
                      <a:pt x="0" y="239"/>
                    </a:cubicBezTo>
                    <a:cubicBezTo>
                      <a:pt x="0" y="159"/>
                      <a:pt x="0" y="80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5"/>
              <p:cNvSpPr>
                <a:spLocks noEditPoints="1"/>
              </p:cNvSpPr>
              <p:nvPr/>
            </p:nvSpPr>
            <p:spPr bwMode="auto">
              <a:xfrm flipH="1">
                <a:off x="2281239" y="3860800"/>
                <a:ext cx="420688" cy="419100"/>
              </a:xfrm>
              <a:custGeom>
                <a:avLst/>
                <a:gdLst>
                  <a:gd name="T0" fmla="*/ 316 w 371"/>
                  <a:gd name="T1" fmla="*/ 101 h 369"/>
                  <a:gd name="T2" fmla="*/ 319 w 371"/>
                  <a:gd name="T3" fmla="*/ 75 h 369"/>
                  <a:gd name="T4" fmla="*/ 309 w 371"/>
                  <a:gd name="T5" fmla="*/ 242 h 369"/>
                  <a:gd name="T6" fmla="*/ 309 w 371"/>
                  <a:gd name="T7" fmla="*/ 176 h 369"/>
                  <a:gd name="T8" fmla="*/ 292 w 371"/>
                  <a:gd name="T9" fmla="*/ 77 h 369"/>
                  <a:gd name="T10" fmla="*/ 276 w 371"/>
                  <a:gd name="T11" fmla="*/ 235 h 369"/>
                  <a:gd name="T12" fmla="*/ 260 w 371"/>
                  <a:gd name="T13" fmla="*/ 182 h 369"/>
                  <a:gd name="T14" fmla="*/ 260 w 371"/>
                  <a:gd name="T15" fmla="*/ 249 h 369"/>
                  <a:gd name="T16" fmla="*/ 247 w 371"/>
                  <a:gd name="T17" fmla="*/ 30 h 369"/>
                  <a:gd name="T18" fmla="*/ 247 w 371"/>
                  <a:gd name="T19" fmla="*/ 139 h 369"/>
                  <a:gd name="T20" fmla="*/ 260 w 371"/>
                  <a:gd name="T21" fmla="*/ 189 h 369"/>
                  <a:gd name="T22" fmla="*/ 232 w 371"/>
                  <a:gd name="T23" fmla="*/ 316 h 369"/>
                  <a:gd name="T24" fmla="*/ 232 w 371"/>
                  <a:gd name="T25" fmla="*/ 152 h 369"/>
                  <a:gd name="T26" fmla="*/ 228 w 371"/>
                  <a:gd name="T27" fmla="*/ 10 h 369"/>
                  <a:gd name="T28" fmla="*/ 232 w 371"/>
                  <a:gd name="T29" fmla="*/ 92 h 369"/>
                  <a:gd name="T30" fmla="*/ 228 w 371"/>
                  <a:gd name="T31" fmla="*/ 191 h 369"/>
                  <a:gd name="T32" fmla="*/ 232 w 371"/>
                  <a:gd name="T33" fmla="*/ 199 h 369"/>
                  <a:gd name="T34" fmla="*/ 226 w 371"/>
                  <a:gd name="T35" fmla="*/ 279 h 369"/>
                  <a:gd name="T36" fmla="*/ 228 w 371"/>
                  <a:gd name="T37" fmla="*/ 191 h 369"/>
                  <a:gd name="T38" fmla="*/ 226 w 371"/>
                  <a:gd name="T39" fmla="*/ 221 h 369"/>
                  <a:gd name="T40" fmla="*/ 216 w 371"/>
                  <a:gd name="T41" fmla="*/ 331 h 369"/>
                  <a:gd name="T42" fmla="*/ 226 w 371"/>
                  <a:gd name="T43" fmla="*/ 159 h 369"/>
                  <a:gd name="T44" fmla="*/ 216 w 371"/>
                  <a:gd name="T45" fmla="*/ 269 h 369"/>
                  <a:gd name="T46" fmla="*/ 200 w 371"/>
                  <a:gd name="T47" fmla="*/ 298 h 369"/>
                  <a:gd name="T48" fmla="*/ 200 w 371"/>
                  <a:gd name="T49" fmla="*/ 99 h 369"/>
                  <a:gd name="T50" fmla="*/ 216 w 371"/>
                  <a:gd name="T51" fmla="*/ 231 h 369"/>
                  <a:gd name="T52" fmla="*/ 200 w 371"/>
                  <a:gd name="T53" fmla="*/ 95 h 369"/>
                  <a:gd name="T54" fmla="*/ 200 w 371"/>
                  <a:gd name="T55" fmla="*/ 347 h 369"/>
                  <a:gd name="T56" fmla="*/ 199 w 371"/>
                  <a:gd name="T57" fmla="*/ 185 h 369"/>
                  <a:gd name="T58" fmla="*/ 197 w 371"/>
                  <a:gd name="T59" fmla="*/ 19 h 369"/>
                  <a:gd name="T60" fmla="*/ 197 w 371"/>
                  <a:gd name="T61" fmla="*/ 296 h 369"/>
                  <a:gd name="T62" fmla="*/ 197 w 371"/>
                  <a:gd name="T63" fmla="*/ 187 h 369"/>
                  <a:gd name="T64" fmla="*/ 193 w 371"/>
                  <a:gd name="T65" fmla="*/ 112 h 369"/>
                  <a:gd name="T66" fmla="*/ 193 w 371"/>
                  <a:gd name="T67" fmla="*/ 130 h 369"/>
                  <a:gd name="T68" fmla="*/ 193 w 371"/>
                  <a:gd name="T69" fmla="*/ 311 h 369"/>
                  <a:gd name="T70" fmla="*/ 183 w 371"/>
                  <a:gd name="T71" fmla="*/ 363 h 369"/>
                  <a:gd name="T72" fmla="*/ 183 w 371"/>
                  <a:gd name="T73" fmla="*/ 173 h 369"/>
                  <a:gd name="T74" fmla="*/ 176 w 371"/>
                  <a:gd name="T75" fmla="*/ 207 h 369"/>
                  <a:gd name="T76" fmla="*/ 164 w 371"/>
                  <a:gd name="T77" fmla="*/ 82 h 369"/>
                  <a:gd name="T78" fmla="*/ 168 w 371"/>
                  <a:gd name="T79" fmla="*/ 198 h 369"/>
                  <a:gd name="T80" fmla="*/ 161 w 371"/>
                  <a:gd name="T81" fmla="*/ 324 h 369"/>
                  <a:gd name="T82" fmla="*/ 162 w 371"/>
                  <a:gd name="T83" fmla="*/ 193 h 369"/>
                  <a:gd name="T84" fmla="*/ 164 w 371"/>
                  <a:gd name="T85" fmla="*/ 281 h 369"/>
                  <a:gd name="T86" fmla="*/ 161 w 371"/>
                  <a:gd name="T87" fmla="*/ 324 h 369"/>
                  <a:gd name="T88" fmla="*/ 152 w 371"/>
                  <a:gd name="T89" fmla="*/ 202 h 369"/>
                  <a:gd name="T90" fmla="*/ 132 w 371"/>
                  <a:gd name="T91" fmla="*/ 323 h 369"/>
                  <a:gd name="T92" fmla="*/ 152 w 371"/>
                  <a:gd name="T93" fmla="*/ 107 h 369"/>
                  <a:gd name="T94" fmla="*/ 132 w 371"/>
                  <a:gd name="T95" fmla="*/ 283 h 369"/>
                  <a:gd name="T96" fmla="*/ 132 w 371"/>
                  <a:gd name="T97" fmla="*/ 249 h 369"/>
                  <a:gd name="T98" fmla="*/ 117 w 371"/>
                  <a:gd name="T99" fmla="*/ 74 h 369"/>
                  <a:gd name="T100" fmla="*/ 117 w 371"/>
                  <a:gd name="T101" fmla="*/ 307 h 369"/>
                  <a:gd name="T102" fmla="*/ 101 w 371"/>
                  <a:gd name="T103" fmla="*/ 155 h 369"/>
                  <a:gd name="T104" fmla="*/ 101 w 371"/>
                  <a:gd name="T105" fmla="*/ 291 h 369"/>
                  <a:gd name="T106" fmla="*/ 101 w 371"/>
                  <a:gd name="T107" fmla="*/ 291 h 369"/>
                  <a:gd name="T108" fmla="*/ 69 w 371"/>
                  <a:gd name="T109" fmla="*/ 186 h 369"/>
                  <a:gd name="T110" fmla="*/ 69 w 371"/>
                  <a:gd name="T111" fmla="*/ 158 h 369"/>
                  <a:gd name="T112" fmla="*/ 67 w 371"/>
                  <a:gd name="T113" fmla="*/ 160 h 369"/>
                  <a:gd name="T114" fmla="*/ 34 w 371"/>
                  <a:gd name="T115" fmla="*/ 19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1" h="369">
                    <a:moveTo>
                      <a:pt x="309" y="35"/>
                    </a:moveTo>
                    <a:cubicBezTo>
                      <a:pt x="316" y="35"/>
                      <a:pt x="324" y="37"/>
                      <a:pt x="330" y="43"/>
                    </a:cubicBezTo>
                    <a:cubicBezTo>
                      <a:pt x="341" y="32"/>
                      <a:pt x="341" y="32"/>
                      <a:pt x="341" y="32"/>
                    </a:cubicBezTo>
                    <a:cubicBezTo>
                      <a:pt x="340" y="30"/>
                      <a:pt x="340" y="27"/>
                      <a:pt x="342" y="24"/>
                    </a:cubicBezTo>
                    <a:cubicBezTo>
                      <a:pt x="345" y="22"/>
                      <a:pt x="350" y="22"/>
                      <a:pt x="352" y="25"/>
                    </a:cubicBezTo>
                    <a:cubicBezTo>
                      <a:pt x="355" y="28"/>
                      <a:pt x="355" y="32"/>
                      <a:pt x="352" y="35"/>
                    </a:cubicBezTo>
                    <a:cubicBezTo>
                      <a:pt x="350" y="37"/>
                      <a:pt x="347" y="37"/>
                      <a:pt x="344" y="36"/>
                    </a:cubicBezTo>
                    <a:cubicBezTo>
                      <a:pt x="333" y="46"/>
                      <a:pt x="333" y="46"/>
                      <a:pt x="333" y="46"/>
                    </a:cubicBezTo>
                    <a:cubicBezTo>
                      <a:pt x="343" y="58"/>
                      <a:pt x="342" y="76"/>
                      <a:pt x="331" y="87"/>
                    </a:cubicBezTo>
                    <a:cubicBezTo>
                      <a:pt x="316" y="101"/>
                      <a:pt x="316" y="101"/>
                      <a:pt x="316" y="101"/>
                    </a:cubicBezTo>
                    <a:cubicBezTo>
                      <a:pt x="371" y="159"/>
                      <a:pt x="371" y="159"/>
                      <a:pt x="371" y="159"/>
                    </a:cubicBezTo>
                    <a:cubicBezTo>
                      <a:pt x="350" y="179"/>
                      <a:pt x="350" y="179"/>
                      <a:pt x="350" y="179"/>
                    </a:cubicBezTo>
                    <a:cubicBezTo>
                      <a:pt x="362" y="191"/>
                      <a:pt x="362" y="191"/>
                      <a:pt x="362" y="191"/>
                    </a:cubicBezTo>
                    <a:cubicBezTo>
                      <a:pt x="309" y="242"/>
                      <a:pt x="309" y="242"/>
                      <a:pt x="309" y="242"/>
                    </a:cubicBezTo>
                    <a:cubicBezTo>
                      <a:pt x="309" y="204"/>
                      <a:pt x="309" y="204"/>
                      <a:pt x="309" y="204"/>
                    </a:cubicBezTo>
                    <a:cubicBezTo>
                      <a:pt x="327" y="186"/>
                      <a:pt x="327" y="186"/>
                      <a:pt x="327" y="186"/>
                    </a:cubicBezTo>
                    <a:cubicBezTo>
                      <a:pt x="323" y="181"/>
                      <a:pt x="318" y="176"/>
                      <a:pt x="314" y="171"/>
                    </a:cubicBezTo>
                    <a:cubicBezTo>
                      <a:pt x="309" y="176"/>
                      <a:pt x="309" y="176"/>
                      <a:pt x="309" y="176"/>
                    </a:cubicBezTo>
                    <a:cubicBezTo>
                      <a:pt x="309" y="84"/>
                      <a:pt x="309" y="84"/>
                      <a:pt x="309" y="84"/>
                    </a:cubicBezTo>
                    <a:cubicBezTo>
                      <a:pt x="319" y="75"/>
                      <a:pt x="319" y="75"/>
                      <a:pt x="319" y="75"/>
                    </a:cubicBezTo>
                    <a:cubicBezTo>
                      <a:pt x="324" y="70"/>
                      <a:pt x="325" y="61"/>
                      <a:pt x="320" y="56"/>
                    </a:cubicBezTo>
                    <a:cubicBezTo>
                      <a:pt x="317" y="53"/>
                      <a:pt x="313" y="52"/>
                      <a:pt x="309" y="52"/>
                    </a:cubicBezTo>
                    <a:lnTo>
                      <a:pt x="309" y="35"/>
                    </a:lnTo>
                    <a:close/>
                    <a:moveTo>
                      <a:pt x="292" y="41"/>
                    </a:moveTo>
                    <a:cubicBezTo>
                      <a:pt x="297" y="37"/>
                      <a:pt x="303" y="35"/>
                      <a:pt x="309" y="35"/>
                    </a:cubicBezTo>
                    <a:cubicBezTo>
                      <a:pt x="309" y="52"/>
                      <a:pt x="309" y="52"/>
                      <a:pt x="309" y="52"/>
                    </a:cubicBezTo>
                    <a:cubicBezTo>
                      <a:pt x="306" y="52"/>
                      <a:pt x="303" y="53"/>
                      <a:pt x="301" y="55"/>
                    </a:cubicBezTo>
                    <a:cubicBezTo>
                      <a:pt x="292" y="64"/>
                      <a:pt x="292" y="64"/>
                      <a:pt x="292" y="64"/>
                    </a:cubicBezTo>
                    <a:cubicBezTo>
                      <a:pt x="292" y="41"/>
                      <a:pt x="292" y="41"/>
                      <a:pt x="292" y="41"/>
                    </a:cubicBezTo>
                    <a:close/>
                    <a:moveTo>
                      <a:pt x="309" y="242"/>
                    </a:moveTo>
                    <a:cubicBezTo>
                      <a:pt x="292" y="258"/>
                      <a:pt x="292" y="258"/>
                      <a:pt x="292" y="258"/>
                    </a:cubicBezTo>
                    <a:cubicBezTo>
                      <a:pt x="292" y="220"/>
                      <a:pt x="292" y="220"/>
                      <a:pt x="292" y="220"/>
                    </a:cubicBezTo>
                    <a:cubicBezTo>
                      <a:pt x="294" y="218"/>
                      <a:pt x="294" y="218"/>
                      <a:pt x="294" y="218"/>
                    </a:cubicBezTo>
                    <a:cubicBezTo>
                      <a:pt x="292" y="216"/>
                      <a:pt x="292" y="216"/>
                      <a:pt x="292" y="216"/>
                    </a:cubicBezTo>
                    <a:cubicBezTo>
                      <a:pt x="292" y="196"/>
                      <a:pt x="292" y="196"/>
                      <a:pt x="292" y="196"/>
                    </a:cubicBezTo>
                    <a:cubicBezTo>
                      <a:pt x="304" y="208"/>
                      <a:pt x="304" y="208"/>
                      <a:pt x="304" y="208"/>
                    </a:cubicBezTo>
                    <a:cubicBezTo>
                      <a:pt x="309" y="204"/>
                      <a:pt x="309" y="204"/>
                      <a:pt x="309" y="204"/>
                    </a:cubicBezTo>
                    <a:cubicBezTo>
                      <a:pt x="309" y="242"/>
                      <a:pt x="309" y="242"/>
                      <a:pt x="309" y="242"/>
                    </a:cubicBezTo>
                    <a:close/>
                    <a:moveTo>
                      <a:pt x="309" y="84"/>
                    </a:moveTo>
                    <a:cubicBezTo>
                      <a:pt x="309" y="176"/>
                      <a:pt x="309" y="176"/>
                      <a:pt x="309" y="176"/>
                    </a:cubicBezTo>
                    <a:cubicBezTo>
                      <a:pt x="292" y="192"/>
                      <a:pt x="292" y="192"/>
                      <a:pt x="292" y="192"/>
                    </a:cubicBezTo>
                    <a:cubicBezTo>
                      <a:pt x="292" y="77"/>
                      <a:pt x="292" y="77"/>
                      <a:pt x="292" y="77"/>
                    </a:cubicBezTo>
                    <a:cubicBezTo>
                      <a:pt x="304" y="89"/>
                      <a:pt x="304" y="89"/>
                      <a:pt x="304" y="89"/>
                    </a:cubicBezTo>
                    <a:lnTo>
                      <a:pt x="309" y="84"/>
                    </a:lnTo>
                    <a:close/>
                    <a:moveTo>
                      <a:pt x="276" y="56"/>
                    </a:moveTo>
                    <a:cubicBezTo>
                      <a:pt x="289" y="43"/>
                      <a:pt x="289" y="43"/>
                      <a:pt x="289" y="43"/>
                    </a:cubicBezTo>
                    <a:cubicBezTo>
                      <a:pt x="290" y="43"/>
                      <a:pt x="291" y="42"/>
                      <a:pt x="292" y="41"/>
                    </a:cubicBezTo>
                    <a:cubicBezTo>
                      <a:pt x="292" y="64"/>
                      <a:pt x="292" y="64"/>
                      <a:pt x="292" y="64"/>
                    </a:cubicBezTo>
                    <a:cubicBezTo>
                      <a:pt x="286" y="70"/>
                      <a:pt x="286" y="70"/>
                      <a:pt x="286" y="70"/>
                    </a:cubicBezTo>
                    <a:cubicBezTo>
                      <a:pt x="292" y="77"/>
                      <a:pt x="292" y="77"/>
                      <a:pt x="292" y="77"/>
                    </a:cubicBezTo>
                    <a:cubicBezTo>
                      <a:pt x="292" y="192"/>
                      <a:pt x="292" y="192"/>
                      <a:pt x="292" y="192"/>
                    </a:cubicBezTo>
                    <a:cubicBezTo>
                      <a:pt x="290" y="194"/>
                      <a:pt x="290" y="194"/>
                      <a:pt x="290" y="194"/>
                    </a:cubicBezTo>
                    <a:cubicBezTo>
                      <a:pt x="292" y="196"/>
                      <a:pt x="292" y="196"/>
                      <a:pt x="292" y="196"/>
                    </a:cubicBezTo>
                    <a:cubicBezTo>
                      <a:pt x="292" y="216"/>
                      <a:pt x="292" y="216"/>
                      <a:pt x="292" y="216"/>
                    </a:cubicBezTo>
                    <a:cubicBezTo>
                      <a:pt x="280" y="203"/>
                      <a:pt x="280" y="203"/>
                      <a:pt x="280" y="203"/>
                    </a:cubicBezTo>
                    <a:cubicBezTo>
                      <a:pt x="276" y="208"/>
                      <a:pt x="276" y="208"/>
                      <a:pt x="276" y="208"/>
                    </a:cubicBezTo>
                    <a:cubicBezTo>
                      <a:pt x="276" y="56"/>
                      <a:pt x="276" y="56"/>
                      <a:pt x="276" y="56"/>
                    </a:cubicBezTo>
                    <a:close/>
                    <a:moveTo>
                      <a:pt x="292" y="258"/>
                    </a:moveTo>
                    <a:cubicBezTo>
                      <a:pt x="276" y="274"/>
                      <a:pt x="276" y="274"/>
                      <a:pt x="276" y="274"/>
                    </a:cubicBezTo>
                    <a:cubicBezTo>
                      <a:pt x="276" y="235"/>
                      <a:pt x="276" y="235"/>
                      <a:pt x="276" y="235"/>
                    </a:cubicBezTo>
                    <a:cubicBezTo>
                      <a:pt x="292" y="220"/>
                      <a:pt x="292" y="220"/>
                      <a:pt x="292" y="220"/>
                    </a:cubicBezTo>
                    <a:lnTo>
                      <a:pt x="292" y="258"/>
                    </a:lnTo>
                    <a:close/>
                    <a:moveTo>
                      <a:pt x="260" y="43"/>
                    </a:moveTo>
                    <a:cubicBezTo>
                      <a:pt x="274" y="58"/>
                      <a:pt x="274" y="58"/>
                      <a:pt x="274" y="58"/>
                    </a:cubicBezTo>
                    <a:cubicBezTo>
                      <a:pt x="276" y="56"/>
                      <a:pt x="276" y="56"/>
                      <a:pt x="276" y="56"/>
                    </a:cubicBezTo>
                    <a:cubicBezTo>
                      <a:pt x="276" y="208"/>
                      <a:pt x="276" y="208"/>
                      <a:pt x="276" y="208"/>
                    </a:cubicBezTo>
                    <a:cubicBezTo>
                      <a:pt x="260" y="222"/>
                      <a:pt x="260" y="222"/>
                      <a:pt x="260" y="222"/>
                    </a:cubicBezTo>
                    <a:cubicBezTo>
                      <a:pt x="260" y="189"/>
                      <a:pt x="260" y="189"/>
                      <a:pt x="260" y="189"/>
                    </a:cubicBezTo>
                    <a:cubicBezTo>
                      <a:pt x="264" y="186"/>
                      <a:pt x="264" y="186"/>
                      <a:pt x="264" y="186"/>
                    </a:cubicBezTo>
                    <a:cubicBezTo>
                      <a:pt x="260" y="182"/>
                      <a:pt x="260" y="182"/>
                      <a:pt x="260" y="182"/>
                    </a:cubicBezTo>
                    <a:cubicBezTo>
                      <a:pt x="260" y="127"/>
                      <a:pt x="260" y="127"/>
                      <a:pt x="260" y="127"/>
                    </a:cubicBezTo>
                    <a:cubicBezTo>
                      <a:pt x="266" y="121"/>
                      <a:pt x="266" y="121"/>
                      <a:pt x="266" y="121"/>
                    </a:cubicBezTo>
                    <a:cubicBezTo>
                      <a:pt x="260" y="116"/>
                      <a:pt x="260" y="116"/>
                      <a:pt x="260" y="116"/>
                    </a:cubicBezTo>
                    <a:cubicBezTo>
                      <a:pt x="260" y="43"/>
                      <a:pt x="260" y="43"/>
                      <a:pt x="260" y="43"/>
                    </a:cubicBezTo>
                    <a:close/>
                    <a:moveTo>
                      <a:pt x="276" y="274"/>
                    </a:moveTo>
                    <a:cubicBezTo>
                      <a:pt x="269" y="280"/>
                      <a:pt x="269" y="280"/>
                      <a:pt x="269" y="280"/>
                    </a:cubicBezTo>
                    <a:cubicBezTo>
                      <a:pt x="260" y="289"/>
                      <a:pt x="260" y="289"/>
                      <a:pt x="260" y="289"/>
                    </a:cubicBezTo>
                    <a:cubicBezTo>
                      <a:pt x="260" y="250"/>
                      <a:pt x="260" y="250"/>
                      <a:pt x="260" y="250"/>
                    </a:cubicBezTo>
                    <a:cubicBezTo>
                      <a:pt x="261" y="249"/>
                      <a:pt x="261" y="249"/>
                      <a:pt x="261" y="249"/>
                    </a:cubicBezTo>
                    <a:cubicBezTo>
                      <a:pt x="260" y="249"/>
                      <a:pt x="260" y="249"/>
                      <a:pt x="260" y="249"/>
                    </a:cubicBezTo>
                    <a:cubicBezTo>
                      <a:pt x="260" y="229"/>
                      <a:pt x="260" y="229"/>
                      <a:pt x="260" y="229"/>
                    </a:cubicBezTo>
                    <a:cubicBezTo>
                      <a:pt x="271" y="240"/>
                      <a:pt x="271" y="240"/>
                      <a:pt x="271" y="240"/>
                    </a:cubicBezTo>
                    <a:cubicBezTo>
                      <a:pt x="276" y="235"/>
                      <a:pt x="276" y="235"/>
                      <a:pt x="276" y="235"/>
                    </a:cubicBezTo>
                    <a:lnTo>
                      <a:pt x="276" y="274"/>
                    </a:lnTo>
                    <a:close/>
                    <a:moveTo>
                      <a:pt x="247" y="30"/>
                    </a:moveTo>
                    <a:cubicBezTo>
                      <a:pt x="260" y="43"/>
                      <a:pt x="260" y="43"/>
                      <a:pt x="260" y="43"/>
                    </a:cubicBezTo>
                    <a:cubicBezTo>
                      <a:pt x="260" y="116"/>
                      <a:pt x="260" y="116"/>
                      <a:pt x="260" y="116"/>
                    </a:cubicBezTo>
                    <a:cubicBezTo>
                      <a:pt x="252" y="107"/>
                      <a:pt x="252" y="107"/>
                      <a:pt x="252" y="107"/>
                    </a:cubicBezTo>
                    <a:cubicBezTo>
                      <a:pt x="247" y="111"/>
                      <a:pt x="247" y="111"/>
                      <a:pt x="247" y="111"/>
                    </a:cubicBezTo>
                    <a:cubicBezTo>
                      <a:pt x="247" y="30"/>
                      <a:pt x="247" y="30"/>
                      <a:pt x="247" y="30"/>
                    </a:cubicBezTo>
                    <a:close/>
                    <a:moveTo>
                      <a:pt x="260" y="289"/>
                    </a:moveTo>
                    <a:cubicBezTo>
                      <a:pt x="247" y="301"/>
                      <a:pt x="247" y="301"/>
                      <a:pt x="247" y="301"/>
                    </a:cubicBezTo>
                    <a:cubicBezTo>
                      <a:pt x="247" y="263"/>
                      <a:pt x="247" y="263"/>
                      <a:pt x="247" y="263"/>
                    </a:cubicBezTo>
                    <a:cubicBezTo>
                      <a:pt x="260" y="250"/>
                      <a:pt x="260" y="250"/>
                      <a:pt x="260" y="250"/>
                    </a:cubicBezTo>
                    <a:cubicBezTo>
                      <a:pt x="260" y="289"/>
                      <a:pt x="260" y="289"/>
                      <a:pt x="260" y="289"/>
                    </a:cubicBezTo>
                    <a:close/>
                    <a:moveTo>
                      <a:pt x="260" y="127"/>
                    </a:moveTo>
                    <a:cubicBezTo>
                      <a:pt x="260" y="182"/>
                      <a:pt x="260" y="182"/>
                      <a:pt x="260" y="182"/>
                    </a:cubicBezTo>
                    <a:cubicBezTo>
                      <a:pt x="249" y="171"/>
                      <a:pt x="249" y="171"/>
                      <a:pt x="249" y="171"/>
                    </a:cubicBezTo>
                    <a:cubicBezTo>
                      <a:pt x="247" y="173"/>
                      <a:pt x="247" y="173"/>
                      <a:pt x="247" y="173"/>
                    </a:cubicBezTo>
                    <a:cubicBezTo>
                      <a:pt x="247" y="139"/>
                      <a:pt x="247" y="139"/>
                      <a:pt x="247" y="139"/>
                    </a:cubicBezTo>
                    <a:cubicBezTo>
                      <a:pt x="260" y="127"/>
                      <a:pt x="260" y="127"/>
                      <a:pt x="260" y="127"/>
                    </a:cubicBezTo>
                    <a:close/>
                    <a:moveTo>
                      <a:pt x="260" y="189"/>
                    </a:moveTo>
                    <a:cubicBezTo>
                      <a:pt x="260" y="222"/>
                      <a:pt x="260" y="222"/>
                      <a:pt x="260" y="222"/>
                    </a:cubicBezTo>
                    <a:cubicBezTo>
                      <a:pt x="257" y="225"/>
                      <a:pt x="257" y="225"/>
                      <a:pt x="257" y="225"/>
                    </a:cubicBezTo>
                    <a:cubicBezTo>
                      <a:pt x="260" y="229"/>
                      <a:pt x="260" y="229"/>
                      <a:pt x="260" y="229"/>
                    </a:cubicBezTo>
                    <a:cubicBezTo>
                      <a:pt x="260" y="249"/>
                      <a:pt x="260" y="249"/>
                      <a:pt x="260" y="249"/>
                    </a:cubicBezTo>
                    <a:cubicBezTo>
                      <a:pt x="247" y="235"/>
                      <a:pt x="247" y="235"/>
                      <a:pt x="247" y="235"/>
                    </a:cubicBezTo>
                    <a:cubicBezTo>
                      <a:pt x="247" y="235"/>
                      <a:pt x="247" y="235"/>
                      <a:pt x="247" y="235"/>
                    </a:cubicBezTo>
                    <a:cubicBezTo>
                      <a:pt x="247" y="201"/>
                      <a:pt x="247" y="201"/>
                      <a:pt x="247" y="201"/>
                    </a:cubicBezTo>
                    <a:lnTo>
                      <a:pt x="260" y="189"/>
                    </a:lnTo>
                    <a:close/>
                    <a:moveTo>
                      <a:pt x="232" y="14"/>
                    </a:moveTo>
                    <a:cubicBezTo>
                      <a:pt x="247" y="30"/>
                      <a:pt x="247" y="30"/>
                      <a:pt x="247" y="30"/>
                    </a:cubicBezTo>
                    <a:cubicBezTo>
                      <a:pt x="247" y="111"/>
                      <a:pt x="247" y="111"/>
                      <a:pt x="247" y="111"/>
                    </a:cubicBezTo>
                    <a:cubicBezTo>
                      <a:pt x="232" y="126"/>
                      <a:pt x="232" y="126"/>
                      <a:pt x="232" y="126"/>
                    </a:cubicBezTo>
                    <a:cubicBezTo>
                      <a:pt x="232" y="92"/>
                      <a:pt x="232" y="92"/>
                      <a:pt x="232" y="92"/>
                    </a:cubicBezTo>
                    <a:cubicBezTo>
                      <a:pt x="235" y="89"/>
                      <a:pt x="235" y="89"/>
                      <a:pt x="235" y="89"/>
                    </a:cubicBezTo>
                    <a:cubicBezTo>
                      <a:pt x="232" y="86"/>
                      <a:pt x="232" y="86"/>
                      <a:pt x="232" y="86"/>
                    </a:cubicBezTo>
                    <a:cubicBezTo>
                      <a:pt x="232" y="14"/>
                      <a:pt x="232" y="14"/>
                      <a:pt x="232" y="14"/>
                    </a:cubicBezTo>
                    <a:close/>
                    <a:moveTo>
                      <a:pt x="247" y="301"/>
                    </a:moveTo>
                    <a:cubicBezTo>
                      <a:pt x="232" y="316"/>
                      <a:pt x="232" y="316"/>
                      <a:pt x="232" y="316"/>
                    </a:cubicBezTo>
                    <a:cubicBezTo>
                      <a:pt x="232" y="265"/>
                      <a:pt x="232" y="265"/>
                      <a:pt x="232" y="265"/>
                    </a:cubicBezTo>
                    <a:cubicBezTo>
                      <a:pt x="238" y="272"/>
                      <a:pt x="238" y="272"/>
                      <a:pt x="238" y="272"/>
                    </a:cubicBezTo>
                    <a:cubicBezTo>
                      <a:pt x="247" y="263"/>
                      <a:pt x="247" y="263"/>
                      <a:pt x="247" y="263"/>
                    </a:cubicBezTo>
                    <a:cubicBezTo>
                      <a:pt x="247" y="301"/>
                      <a:pt x="247" y="301"/>
                      <a:pt x="247" y="301"/>
                    </a:cubicBezTo>
                    <a:close/>
                    <a:moveTo>
                      <a:pt x="247" y="139"/>
                    </a:moveTo>
                    <a:cubicBezTo>
                      <a:pt x="247" y="173"/>
                      <a:pt x="247" y="173"/>
                      <a:pt x="247" y="173"/>
                    </a:cubicBezTo>
                    <a:cubicBezTo>
                      <a:pt x="232" y="188"/>
                      <a:pt x="232" y="188"/>
                      <a:pt x="232" y="188"/>
                    </a:cubicBezTo>
                    <a:cubicBezTo>
                      <a:pt x="232" y="154"/>
                      <a:pt x="232" y="154"/>
                      <a:pt x="232" y="154"/>
                    </a:cubicBezTo>
                    <a:cubicBezTo>
                      <a:pt x="233" y="153"/>
                      <a:pt x="233" y="153"/>
                      <a:pt x="233" y="153"/>
                    </a:cubicBezTo>
                    <a:cubicBezTo>
                      <a:pt x="232" y="152"/>
                      <a:pt x="232" y="152"/>
                      <a:pt x="232" y="152"/>
                    </a:cubicBezTo>
                    <a:cubicBezTo>
                      <a:pt x="232" y="132"/>
                      <a:pt x="232" y="132"/>
                      <a:pt x="232" y="132"/>
                    </a:cubicBezTo>
                    <a:cubicBezTo>
                      <a:pt x="243" y="144"/>
                      <a:pt x="243" y="144"/>
                      <a:pt x="243" y="144"/>
                    </a:cubicBezTo>
                    <a:cubicBezTo>
                      <a:pt x="247" y="139"/>
                      <a:pt x="247" y="139"/>
                      <a:pt x="247" y="139"/>
                    </a:cubicBezTo>
                    <a:close/>
                    <a:moveTo>
                      <a:pt x="247" y="201"/>
                    </a:moveTo>
                    <a:cubicBezTo>
                      <a:pt x="247" y="235"/>
                      <a:pt x="247" y="235"/>
                      <a:pt x="247" y="235"/>
                    </a:cubicBezTo>
                    <a:cubicBezTo>
                      <a:pt x="232" y="250"/>
                      <a:pt x="232" y="250"/>
                      <a:pt x="232" y="250"/>
                    </a:cubicBezTo>
                    <a:cubicBezTo>
                      <a:pt x="232" y="199"/>
                      <a:pt x="232" y="199"/>
                      <a:pt x="232" y="199"/>
                    </a:cubicBezTo>
                    <a:cubicBezTo>
                      <a:pt x="240" y="208"/>
                      <a:pt x="240" y="208"/>
                      <a:pt x="240" y="208"/>
                    </a:cubicBezTo>
                    <a:lnTo>
                      <a:pt x="247" y="201"/>
                    </a:lnTo>
                    <a:close/>
                    <a:moveTo>
                      <a:pt x="228" y="10"/>
                    </a:moveTo>
                    <a:cubicBezTo>
                      <a:pt x="232" y="14"/>
                      <a:pt x="232" y="14"/>
                      <a:pt x="232" y="14"/>
                    </a:cubicBezTo>
                    <a:cubicBezTo>
                      <a:pt x="232" y="86"/>
                      <a:pt x="232" y="86"/>
                      <a:pt x="232" y="86"/>
                    </a:cubicBezTo>
                    <a:cubicBezTo>
                      <a:pt x="228" y="82"/>
                      <a:pt x="228" y="82"/>
                      <a:pt x="228" y="82"/>
                    </a:cubicBezTo>
                    <a:cubicBezTo>
                      <a:pt x="228" y="10"/>
                      <a:pt x="228" y="10"/>
                      <a:pt x="228" y="10"/>
                    </a:cubicBezTo>
                    <a:close/>
                    <a:moveTo>
                      <a:pt x="232" y="316"/>
                    </a:moveTo>
                    <a:cubicBezTo>
                      <a:pt x="228" y="320"/>
                      <a:pt x="228" y="320"/>
                      <a:pt x="228" y="320"/>
                    </a:cubicBezTo>
                    <a:cubicBezTo>
                      <a:pt x="228" y="261"/>
                      <a:pt x="228" y="261"/>
                      <a:pt x="228" y="261"/>
                    </a:cubicBezTo>
                    <a:cubicBezTo>
                      <a:pt x="232" y="265"/>
                      <a:pt x="232" y="265"/>
                      <a:pt x="232" y="265"/>
                    </a:cubicBezTo>
                    <a:cubicBezTo>
                      <a:pt x="232" y="316"/>
                      <a:pt x="232" y="316"/>
                      <a:pt x="232" y="316"/>
                    </a:cubicBezTo>
                    <a:close/>
                    <a:moveTo>
                      <a:pt x="232" y="92"/>
                    </a:moveTo>
                    <a:cubicBezTo>
                      <a:pt x="232" y="126"/>
                      <a:pt x="232" y="126"/>
                      <a:pt x="232" y="126"/>
                    </a:cubicBezTo>
                    <a:cubicBezTo>
                      <a:pt x="229" y="129"/>
                      <a:pt x="229" y="129"/>
                      <a:pt x="229" y="129"/>
                    </a:cubicBezTo>
                    <a:cubicBezTo>
                      <a:pt x="232" y="132"/>
                      <a:pt x="232" y="132"/>
                      <a:pt x="232" y="132"/>
                    </a:cubicBezTo>
                    <a:cubicBezTo>
                      <a:pt x="232" y="152"/>
                      <a:pt x="232" y="152"/>
                      <a:pt x="232" y="152"/>
                    </a:cubicBezTo>
                    <a:cubicBezTo>
                      <a:pt x="228" y="149"/>
                      <a:pt x="228" y="149"/>
                      <a:pt x="228" y="149"/>
                    </a:cubicBezTo>
                    <a:cubicBezTo>
                      <a:pt x="228" y="96"/>
                      <a:pt x="228" y="96"/>
                      <a:pt x="228" y="96"/>
                    </a:cubicBezTo>
                    <a:cubicBezTo>
                      <a:pt x="232" y="92"/>
                      <a:pt x="232" y="92"/>
                      <a:pt x="232" y="92"/>
                    </a:cubicBezTo>
                    <a:close/>
                    <a:moveTo>
                      <a:pt x="232" y="154"/>
                    </a:moveTo>
                    <a:cubicBezTo>
                      <a:pt x="232" y="188"/>
                      <a:pt x="232" y="188"/>
                      <a:pt x="232" y="188"/>
                    </a:cubicBezTo>
                    <a:cubicBezTo>
                      <a:pt x="228" y="191"/>
                      <a:pt x="228" y="191"/>
                      <a:pt x="228" y="191"/>
                    </a:cubicBezTo>
                    <a:cubicBezTo>
                      <a:pt x="228" y="157"/>
                      <a:pt x="228" y="157"/>
                      <a:pt x="228" y="157"/>
                    </a:cubicBezTo>
                    <a:cubicBezTo>
                      <a:pt x="232" y="154"/>
                      <a:pt x="232" y="154"/>
                      <a:pt x="232" y="154"/>
                    </a:cubicBezTo>
                    <a:close/>
                    <a:moveTo>
                      <a:pt x="232" y="199"/>
                    </a:moveTo>
                    <a:cubicBezTo>
                      <a:pt x="232" y="250"/>
                      <a:pt x="232" y="250"/>
                      <a:pt x="232" y="250"/>
                    </a:cubicBezTo>
                    <a:cubicBezTo>
                      <a:pt x="228" y="253"/>
                      <a:pt x="228" y="253"/>
                      <a:pt x="228" y="253"/>
                    </a:cubicBezTo>
                    <a:cubicBezTo>
                      <a:pt x="228" y="219"/>
                      <a:pt x="228" y="219"/>
                      <a:pt x="228" y="219"/>
                    </a:cubicBezTo>
                    <a:cubicBezTo>
                      <a:pt x="230" y="217"/>
                      <a:pt x="230" y="217"/>
                      <a:pt x="230" y="217"/>
                    </a:cubicBezTo>
                    <a:cubicBezTo>
                      <a:pt x="228" y="215"/>
                      <a:pt x="228" y="215"/>
                      <a:pt x="228" y="215"/>
                    </a:cubicBezTo>
                    <a:cubicBezTo>
                      <a:pt x="228" y="195"/>
                      <a:pt x="228" y="195"/>
                      <a:pt x="228" y="195"/>
                    </a:cubicBezTo>
                    <a:lnTo>
                      <a:pt x="232" y="199"/>
                    </a:lnTo>
                    <a:close/>
                    <a:moveTo>
                      <a:pt x="226" y="8"/>
                    </a:moveTo>
                    <a:cubicBezTo>
                      <a:pt x="228" y="10"/>
                      <a:pt x="228" y="10"/>
                      <a:pt x="228" y="10"/>
                    </a:cubicBezTo>
                    <a:cubicBezTo>
                      <a:pt x="228" y="82"/>
                      <a:pt x="228" y="82"/>
                      <a:pt x="228" y="82"/>
                    </a:cubicBezTo>
                    <a:cubicBezTo>
                      <a:pt x="226" y="80"/>
                      <a:pt x="226" y="80"/>
                      <a:pt x="226" y="80"/>
                    </a:cubicBezTo>
                    <a:cubicBezTo>
                      <a:pt x="226" y="8"/>
                      <a:pt x="226" y="8"/>
                      <a:pt x="226" y="8"/>
                    </a:cubicBezTo>
                    <a:close/>
                    <a:moveTo>
                      <a:pt x="228" y="320"/>
                    </a:moveTo>
                    <a:cubicBezTo>
                      <a:pt x="226" y="322"/>
                      <a:pt x="226" y="322"/>
                      <a:pt x="226" y="322"/>
                    </a:cubicBezTo>
                    <a:cubicBezTo>
                      <a:pt x="226" y="283"/>
                      <a:pt x="226" y="283"/>
                      <a:pt x="226" y="283"/>
                    </a:cubicBezTo>
                    <a:cubicBezTo>
                      <a:pt x="228" y="281"/>
                      <a:pt x="228" y="281"/>
                      <a:pt x="228" y="281"/>
                    </a:cubicBezTo>
                    <a:cubicBezTo>
                      <a:pt x="226" y="279"/>
                      <a:pt x="226" y="279"/>
                      <a:pt x="226" y="279"/>
                    </a:cubicBezTo>
                    <a:cubicBezTo>
                      <a:pt x="226" y="259"/>
                      <a:pt x="226" y="259"/>
                      <a:pt x="226" y="259"/>
                    </a:cubicBezTo>
                    <a:cubicBezTo>
                      <a:pt x="228" y="261"/>
                      <a:pt x="228" y="261"/>
                      <a:pt x="228" y="261"/>
                    </a:cubicBezTo>
                    <a:cubicBezTo>
                      <a:pt x="228" y="320"/>
                      <a:pt x="228" y="320"/>
                      <a:pt x="228" y="320"/>
                    </a:cubicBezTo>
                    <a:close/>
                    <a:moveTo>
                      <a:pt x="228" y="96"/>
                    </a:moveTo>
                    <a:cubicBezTo>
                      <a:pt x="228" y="149"/>
                      <a:pt x="228" y="149"/>
                      <a:pt x="228" y="149"/>
                    </a:cubicBezTo>
                    <a:cubicBezTo>
                      <a:pt x="226" y="146"/>
                      <a:pt x="226" y="146"/>
                      <a:pt x="226" y="146"/>
                    </a:cubicBezTo>
                    <a:cubicBezTo>
                      <a:pt x="226" y="98"/>
                      <a:pt x="226" y="98"/>
                      <a:pt x="226" y="98"/>
                    </a:cubicBezTo>
                    <a:cubicBezTo>
                      <a:pt x="228" y="96"/>
                      <a:pt x="228" y="96"/>
                      <a:pt x="228" y="96"/>
                    </a:cubicBezTo>
                    <a:close/>
                    <a:moveTo>
                      <a:pt x="228" y="157"/>
                    </a:moveTo>
                    <a:cubicBezTo>
                      <a:pt x="228" y="191"/>
                      <a:pt x="228" y="191"/>
                      <a:pt x="228" y="191"/>
                    </a:cubicBezTo>
                    <a:cubicBezTo>
                      <a:pt x="226" y="193"/>
                      <a:pt x="226" y="193"/>
                      <a:pt x="226" y="193"/>
                    </a:cubicBezTo>
                    <a:cubicBezTo>
                      <a:pt x="228" y="195"/>
                      <a:pt x="228" y="195"/>
                      <a:pt x="228" y="195"/>
                    </a:cubicBezTo>
                    <a:cubicBezTo>
                      <a:pt x="228" y="215"/>
                      <a:pt x="228" y="215"/>
                      <a:pt x="228" y="215"/>
                    </a:cubicBezTo>
                    <a:cubicBezTo>
                      <a:pt x="226" y="213"/>
                      <a:pt x="226" y="213"/>
                      <a:pt x="226" y="213"/>
                    </a:cubicBezTo>
                    <a:cubicBezTo>
                      <a:pt x="226" y="159"/>
                      <a:pt x="226" y="159"/>
                      <a:pt x="226" y="159"/>
                    </a:cubicBezTo>
                    <a:cubicBezTo>
                      <a:pt x="228" y="157"/>
                      <a:pt x="228" y="157"/>
                      <a:pt x="228" y="157"/>
                    </a:cubicBezTo>
                    <a:close/>
                    <a:moveTo>
                      <a:pt x="228" y="219"/>
                    </a:moveTo>
                    <a:cubicBezTo>
                      <a:pt x="228" y="253"/>
                      <a:pt x="228" y="253"/>
                      <a:pt x="228" y="253"/>
                    </a:cubicBezTo>
                    <a:cubicBezTo>
                      <a:pt x="226" y="255"/>
                      <a:pt x="226" y="255"/>
                      <a:pt x="226" y="255"/>
                    </a:cubicBezTo>
                    <a:cubicBezTo>
                      <a:pt x="226" y="221"/>
                      <a:pt x="226" y="221"/>
                      <a:pt x="226" y="221"/>
                    </a:cubicBezTo>
                    <a:lnTo>
                      <a:pt x="228" y="219"/>
                    </a:lnTo>
                    <a:close/>
                    <a:moveTo>
                      <a:pt x="216" y="3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26" y="8"/>
                      <a:pt x="226" y="8"/>
                      <a:pt x="226" y="8"/>
                    </a:cubicBezTo>
                    <a:cubicBezTo>
                      <a:pt x="226" y="80"/>
                      <a:pt x="226" y="80"/>
                      <a:pt x="226" y="80"/>
                    </a:cubicBezTo>
                    <a:cubicBezTo>
                      <a:pt x="221" y="75"/>
                      <a:pt x="221" y="75"/>
                      <a:pt x="221" y="75"/>
                    </a:cubicBezTo>
                    <a:cubicBezTo>
                      <a:pt x="216" y="79"/>
                      <a:pt x="216" y="79"/>
                      <a:pt x="216" y="79"/>
                    </a:cubicBezTo>
                    <a:cubicBezTo>
                      <a:pt x="216" y="3"/>
                      <a:pt x="216" y="3"/>
                      <a:pt x="216" y="3"/>
                    </a:cubicBezTo>
                    <a:close/>
                    <a:moveTo>
                      <a:pt x="226" y="322"/>
                    </a:moveTo>
                    <a:cubicBezTo>
                      <a:pt x="216" y="331"/>
                      <a:pt x="216" y="331"/>
                      <a:pt x="216" y="331"/>
                    </a:cubicBezTo>
                    <a:cubicBezTo>
                      <a:pt x="216" y="292"/>
                      <a:pt x="216" y="292"/>
                      <a:pt x="216" y="292"/>
                    </a:cubicBezTo>
                    <a:cubicBezTo>
                      <a:pt x="226" y="283"/>
                      <a:pt x="226" y="283"/>
                      <a:pt x="226" y="283"/>
                    </a:cubicBezTo>
                    <a:cubicBezTo>
                      <a:pt x="226" y="322"/>
                      <a:pt x="226" y="322"/>
                      <a:pt x="226" y="322"/>
                    </a:cubicBezTo>
                    <a:close/>
                    <a:moveTo>
                      <a:pt x="226" y="98"/>
                    </a:moveTo>
                    <a:cubicBezTo>
                      <a:pt x="226" y="146"/>
                      <a:pt x="226" y="146"/>
                      <a:pt x="226" y="146"/>
                    </a:cubicBezTo>
                    <a:cubicBezTo>
                      <a:pt x="219" y="139"/>
                      <a:pt x="219" y="139"/>
                      <a:pt x="219" y="139"/>
                    </a:cubicBezTo>
                    <a:cubicBezTo>
                      <a:pt x="216" y="141"/>
                      <a:pt x="216" y="141"/>
                      <a:pt x="216" y="141"/>
                    </a:cubicBezTo>
                    <a:cubicBezTo>
                      <a:pt x="216" y="107"/>
                      <a:pt x="216" y="107"/>
                      <a:pt x="216" y="107"/>
                    </a:cubicBezTo>
                    <a:cubicBezTo>
                      <a:pt x="226" y="98"/>
                      <a:pt x="226" y="98"/>
                      <a:pt x="226" y="98"/>
                    </a:cubicBezTo>
                    <a:close/>
                    <a:moveTo>
                      <a:pt x="226" y="159"/>
                    </a:moveTo>
                    <a:cubicBezTo>
                      <a:pt x="226" y="213"/>
                      <a:pt x="226" y="213"/>
                      <a:pt x="226" y="213"/>
                    </a:cubicBezTo>
                    <a:cubicBezTo>
                      <a:pt x="216" y="203"/>
                      <a:pt x="216" y="203"/>
                      <a:pt x="216" y="203"/>
                    </a:cubicBezTo>
                    <a:cubicBezTo>
                      <a:pt x="216" y="169"/>
                      <a:pt x="216" y="169"/>
                      <a:pt x="216" y="169"/>
                    </a:cubicBezTo>
                    <a:cubicBezTo>
                      <a:pt x="226" y="159"/>
                      <a:pt x="226" y="159"/>
                      <a:pt x="226" y="159"/>
                    </a:cubicBezTo>
                    <a:close/>
                    <a:moveTo>
                      <a:pt x="226" y="221"/>
                    </a:moveTo>
                    <a:cubicBezTo>
                      <a:pt x="226" y="255"/>
                      <a:pt x="226" y="255"/>
                      <a:pt x="226" y="255"/>
                    </a:cubicBezTo>
                    <a:cubicBezTo>
                      <a:pt x="224" y="257"/>
                      <a:pt x="224" y="257"/>
                      <a:pt x="224" y="257"/>
                    </a:cubicBezTo>
                    <a:cubicBezTo>
                      <a:pt x="226" y="259"/>
                      <a:pt x="226" y="259"/>
                      <a:pt x="226" y="259"/>
                    </a:cubicBezTo>
                    <a:cubicBezTo>
                      <a:pt x="226" y="279"/>
                      <a:pt x="226" y="279"/>
                      <a:pt x="226" y="279"/>
                    </a:cubicBezTo>
                    <a:cubicBezTo>
                      <a:pt x="216" y="269"/>
                      <a:pt x="216" y="269"/>
                      <a:pt x="216" y="269"/>
                    </a:cubicBezTo>
                    <a:cubicBezTo>
                      <a:pt x="216" y="231"/>
                      <a:pt x="216" y="231"/>
                      <a:pt x="216" y="231"/>
                    </a:cubicBezTo>
                    <a:lnTo>
                      <a:pt x="226" y="221"/>
                    </a:lnTo>
                    <a:close/>
                    <a:moveTo>
                      <a:pt x="200" y="19"/>
                    </a:moveTo>
                    <a:cubicBezTo>
                      <a:pt x="216" y="3"/>
                      <a:pt x="216" y="3"/>
                      <a:pt x="216" y="3"/>
                    </a:cubicBezTo>
                    <a:cubicBezTo>
                      <a:pt x="216" y="79"/>
                      <a:pt x="216" y="79"/>
                      <a:pt x="216" y="79"/>
                    </a:cubicBezTo>
                    <a:cubicBezTo>
                      <a:pt x="200" y="95"/>
                      <a:pt x="200" y="95"/>
                      <a:pt x="200" y="95"/>
                    </a:cubicBezTo>
                    <a:cubicBezTo>
                      <a:pt x="200" y="19"/>
                      <a:pt x="200" y="19"/>
                      <a:pt x="200" y="19"/>
                    </a:cubicBezTo>
                    <a:close/>
                    <a:moveTo>
                      <a:pt x="216" y="331"/>
                    </a:moveTo>
                    <a:cubicBezTo>
                      <a:pt x="200" y="347"/>
                      <a:pt x="200" y="347"/>
                      <a:pt x="200" y="347"/>
                    </a:cubicBezTo>
                    <a:cubicBezTo>
                      <a:pt x="200" y="298"/>
                      <a:pt x="200" y="298"/>
                      <a:pt x="200" y="298"/>
                    </a:cubicBezTo>
                    <a:cubicBezTo>
                      <a:pt x="205" y="303"/>
                      <a:pt x="205" y="303"/>
                      <a:pt x="205" y="303"/>
                    </a:cubicBezTo>
                    <a:cubicBezTo>
                      <a:pt x="216" y="292"/>
                      <a:pt x="216" y="292"/>
                      <a:pt x="216" y="292"/>
                    </a:cubicBezTo>
                    <a:cubicBezTo>
                      <a:pt x="216" y="331"/>
                      <a:pt x="216" y="331"/>
                      <a:pt x="216" y="331"/>
                    </a:cubicBezTo>
                    <a:close/>
                    <a:moveTo>
                      <a:pt x="216" y="107"/>
                    </a:moveTo>
                    <a:cubicBezTo>
                      <a:pt x="216" y="141"/>
                      <a:pt x="216" y="141"/>
                      <a:pt x="216" y="141"/>
                    </a:cubicBezTo>
                    <a:cubicBezTo>
                      <a:pt x="200" y="157"/>
                      <a:pt x="200" y="157"/>
                      <a:pt x="200" y="157"/>
                    </a:cubicBezTo>
                    <a:cubicBezTo>
                      <a:pt x="200" y="123"/>
                      <a:pt x="200" y="123"/>
                      <a:pt x="200" y="123"/>
                    </a:cubicBezTo>
                    <a:cubicBezTo>
                      <a:pt x="202" y="121"/>
                      <a:pt x="202" y="121"/>
                      <a:pt x="202" y="121"/>
                    </a:cubicBezTo>
                    <a:cubicBezTo>
                      <a:pt x="200" y="119"/>
                      <a:pt x="200" y="119"/>
                      <a:pt x="200" y="119"/>
                    </a:cubicBezTo>
                    <a:cubicBezTo>
                      <a:pt x="200" y="99"/>
                      <a:pt x="200" y="99"/>
                      <a:pt x="200" y="99"/>
                    </a:cubicBezTo>
                    <a:cubicBezTo>
                      <a:pt x="212" y="111"/>
                      <a:pt x="212" y="111"/>
                      <a:pt x="212" y="111"/>
                    </a:cubicBezTo>
                    <a:cubicBezTo>
                      <a:pt x="216" y="107"/>
                      <a:pt x="216" y="107"/>
                      <a:pt x="216" y="107"/>
                    </a:cubicBezTo>
                    <a:close/>
                    <a:moveTo>
                      <a:pt x="216" y="169"/>
                    </a:moveTo>
                    <a:cubicBezTo>
                      <a:pt x="216" y="203"/>
                      <a:pt x="216" y="203"/>
                      <a:pt x="216" y="203"/>
                    </a:cubicBezTo>
                    <a:cubicBezTo>
                      <a:pt x="216" y="203"/>
                      <a:pt x="216" y="203"/>
                      <a:pt x="216" y="203"/>
                    </a:cubicBez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165"/>
                      <a:pt x="200" y="165"/>
                      <a:pt x="200" y="165"/>
                    </a:cubicBezTo>
                    <a:cubicBezTo>
                      <a:pt x="209" y="175"/>
                      <a:pt x="209" y="175"/>
                      <a:pt x="209" y="175"/>
                    </a:cubicBezTo>
                    <a:cubicBezTo>
                      <a:pt x="216" y="169"/>
                      <a:pt x="216" y="169"/>
                      <a:pt x="216" y="169"/>
                    </a:cubicBezTo>
                    <a:close/>
                    <a:moveTo>
                      <a:pt x="216" y="231"/>
                    </a:moveTo>
                    <a:cubicBezTo>
                      <a:pt x="216" y="269"/>
                      <a:pt x="216" y="269"/>
                      <a:pt x="216" y="269"/>
                    </a:cubicBezTo>
                    <a:cubicBezTo>
                      <a:pt x="214" y="267"/>
                      <a:pt x="214" y="267"/>
                      <a:pt x="214" y="267"/>
                    </a:cubicBezTo>
                    <a:cubicBezTo>
                      <a:pt x="200" y="280"/>
                      <a:pt x="200" y="280"/>
                      <a:pt x="200" y="280"/>
                    </a:cubicBezTo>
                    <a:cubicBezTo>
                      <a:pt x="200" y="232"/>
                      <a:pt x="200" y="232"/>
                      <a:pt x="200" y="232"/>
                    </a:cubicBezTo>
                    <a:cubicBezTo>
                      <a:pt x="207" y="239"/>
                      <a:pt x="207" y="239"/>
                      <a:pt x="207" y="239"/>
                    </a:cubicBezTo>
                    <a:lnTo>
                      <a:pt x="216" y="231"/>
                    </a:lnTo>
                    <a:close/>
                    <a:moveTo>
                      <a:pt x="197" y="19"/>
                    </a:moveTo>
                    <a:cubicBezTo>
                      <a:pt x="198" y="20"/>
                      <a:pt x="198" y="20"/>
                      <a:pt x="198" y="20"/>
                    </a:cubicBezTo>
                    <a:cubicBezTo>
                      <a:pt x="200" y="19"/>
                      <a:pt x="200" y="19"/>
                      <a:pt x="200" y="19"/>
                    </a:cubicBezTo>
                    <a:cubicBezTo>
                      <a:pt x="200" y="95"/>
                      <a:pt x="200" y="95"/>
                      <a:pt x="200" y="95"/>
                    </a:cubicBezTo>
                    <a:cubicBezTo>
                      <a:pt x="198" y="97"/>
                      <a:pt x="198" y="97"/>
                      <a:pt x="198" y="97"/>
                    </a:cubicBezTo>
                    <a:cubicBezTo>
                      <a:pt x="200" y="99"/>
                      <a:pt x="200" y="99"/>
                      <a:pt x="200" y="99"/>
                    </a:cubicBezTo>
                    <a:cubicBezTo>
                      <a:pt x="200" y="119"/>
                      <a:pt x="200" y="119"/>
                      <a:pt x="200" y="119"/>
                    </a:cubicBezTo>
                    <a:cubicBezTo>
                      <a:pt x="197" y="117"/>
                      <a:pt x="197" y="117"/>
                      <a:pt x="197" y="117"/>
                    </a:cubicBezTo>
                    <a:cubicBezTo>
                      <a:pt x="197" y="19"/>
                      <a:pt x="197" y="19"/>
                      <a:pt x="197" y="19"/>
                    </a:cubicBezTo>
                    <a:close/>
                    <a:moveTo>
                      <a:pt x="200" y="347"/>
                    </a:moveTo>
                    <a:cubicBezTo>
                      <a:pt x="197" y="349"/>
                      <a:pt x="197" y="349"/>
                      <a:pt x="197" y="349"/>
                    </a:cubicBezTo>
                    <a:cubicBezTo>
                      <a:pt x="197" y="296"/>
                      <a:pt x="197" y="296"/>
                      <a:pt x="197" y="296"/>
                    </a:cubicBezTo>
                    <a:cubicBezTo>
                      <a:pt x="200" y="298"/>
                      <a:pt x="200" y="298"/>
                      <a:pt x="200" y="298"/>
                    </a:cubicBezTo>
                    <a:cubicBezTo>
                      <a:pt x="200" y="347"/>
                      <a:pt x="200" y="347"/>
                      <a:pt x="200" y="347"/>
                    </a:cubicBezTo>
                    <a:close/>
                    <a:moveTo>
                      <a:pt x="200" y="123"/>
                    </a:moveTo>
                    <a:cubicBezTo>
                      <a:pt x="200" y="157"/>
                      <a:pt x="200" y="157"/>
                      <a:pt x="200" y="157"/>
                    </a:cubicBezTo>
                    <a:cubicBezTo>
                      <a:pt x="197" y="159"/>
                      <a:pt x="197" y="159"/>
                      <a:pt x="197" y="159"/>
                    </a:cubicBezTo>
                    <a:cubicBezTo>
                      <a:pt x="197" y="125"/>
                      <a:pt x="197" y="125"/>
                      <a:pt x="197" y="125"/>
                    </a:cubicBezTo>
                    <a:cubicBezTo>
                      <a:pt x="200" y="123"/>
                      <a:pt x="200" y="123"/>
                      <a:pt x="200" y="123"/>
                    </a:cubicBezTo>
                    <a:close/>
                    <a:moveTo>
                      <a:pt x="200" y="165"/>
                    </a:moveTo>
                    <a:cubicBezTo>
                      <a:pt x="200" y="218"/>
                      <a:pt x="200" y="218"/>
                      <a:pt x="200" y="218"/>
                    </a:cubicBezTo>
                    <a:cubicBezTo>
                      <a:pt x="197" y="221"/>
                      <a:pt x="197" y="221"/>
                      <a:pt x="197" y="221"/>
                    </a:cubicBezTo>
                    <a:cubicBezTo>
                      <a:pt x="197" y="187"/>
                      <a:pt x="197" y="187"/>
                      <a:pt x="197" y="187"/>
                    </a:cubicBezTo>
                    <a:cubicBezTo>
                      <a:pt x="199" y="185"/>
                      <a:pt x="199" y="185"/>
                      <a:pt x="199" y="185"/>
                    </a:cubicBezTo>
                    <a:cubicBezTo>
                      <a:pt x="197" y="183"/>
                      <a:pt x="197" y="183"/>
                      <a:pt x="197" y="183"/>
                    </a:cubicBezTo>
                    <a:cubicBezTo>
                      <a:pt x="197" y="163"/>
                      <a:pt x="197" y="163"/>
                      <a:pt x="197" y="163"/>
                    </a:cubicBezTo>
                    <a:cubicBezTo>
                      <a:pt x="200" y="165"/>
                      <a:pt x="200" y="165"/>
                      <a:pt x="200" y="165"/>
                    </a:cubicBezTo>
                    <a:close/>
                    <a:moveTo>
                      <a:pt x="200" y="232"/>
                    </a:moveTo>
                    <a:cubicBezTo>
                      <a:pt x="200" y="280"/>
                      <a:pt x="200" y="280"/>
                      <a:pt x="200" y="280"/>
                    </a:cubicBezTo>
                    <a:cubicBezTo>
                      <a:pt x="197" y="283"/>
                      <a:pt x="197" y="283"/>
                      <a:pt x="197" y="283"/>
                    </a:cubicBezTo>
                    <a:cubicBezTo>
                      <a:pt x="197" y="229"/>
                      <a:pt x="197" y="229"/>
                      <a:pt x="197" y="229"/>
                    </a:cubicBezTo>
                    <a:lnTo>
                      <a:pt x="200" y="232"/>
                    </a:lnTo>
                    <a:close/>
                    <a:moveTo>
                      <a:pt x="193" y="14"/>
                    </a:moveTo>
                    <a:cubicBezTo>
                      <a:pt x="197" y="19"/>
                      <a:pt x="197" y="19"/>
                      <a:pt x="197" y="19"/>
                    </a:cubicBezTo>
                    <a:cubicBezTo>
                      <a:pt x="197" y="117"/>
                      <a:pt x="197" y="117"/>
                      <a:pt x="197" y="117"/>
                    </a:cubicBezTo>
                    <a:cubicBezTo>
                      <a:pt x="193" y="112"/>
                      <a:pt x="193" y="112"/>
                      <a:pt x="193" y="112"/>
                    </a:cubicBezTo>
                    <a:cubicBezTo>
                      <a:pt x="193" y="14"/>
                      <a:pt x="193" y="14"/>
                      <a:pt x="193" y="14"/>
                    </a:cubicBezTo>
                    <a:close/>
                    <a:moveTo>
                      <a:pt x="197" y="349"/>
                    </a:moveTo>
                    <a:cubicBezTo>
                      <a:pt x="193" y="353"/>
                      <a:pt x="193" y="353"/>
                      <a:pt x="193" y="353"/>
                    </a:cubicBezTo>
                    <a:cubicBezTo>
                      <a:pt x="193" y="315"/>
                      <a:pt x="193" y="315"/>
                      <a:pt x="193" y="315"/>
                    </a:cubicBezTo>
                    <a:cubicBezTo>
                      <a:pt x="195" y="313"/>
                      <a:pt x="195" y="313"/>
                      <a:pt x="195" y="313"/>
                    </a:cubicBezTo>
                    <a:cubicBezTo>
                      <a:pt x="193" y="311"/>
                      <a:pt x="193" y="311"/>
                      <a:pt x="193" y="311"/>
                    </a:cubicBezTo>
                    <a:cubicBezTo>
                      <a:pt x="193" y="291"/>
                      <a:pt x="193" y="291"/>
                      <a:pt x="193" y="291"/>
                    </a:cubicBezTo>
                    <a:cubicBezTo>
                      <a:pt x="197" y="296"/>
                      <a:pt x="197" y="296"/>
                      <a:pt x="197" y="296"/>
                    </a:cubicBezTo>
                    <a:cubicBezTo>
                      <a:pt x="197" y="349"/>
                      <a:pt x="197" y="349"/>
                      <a:pt x="197" y="349"/>
                    </a:cubicBezTo>
                    <a:close/>
                    <a:moveTo>
                      <a:pt x="197" y="125"/>
                    </a:moveTo>
                    <a:cubicBezTo>
                      <a:pt x="197" y="159"/>
                      <a:pt x="197" y="159"/>
                      <a:pt x="197" y="159"/>
                    </a:cubicBezTo>
                    <a:cubicBezTo>
                      <a:pt x="196" y="161"/>
                      <a:pt x="196" y="161"/>
                      <a:pt x="196" y="161"/>
                    </a:cubicBezTo>
                    <a:cubicBezTo>
                      <a:pt x="197" y="163"/>
                      <a:pt x="197" y="163"/>
                      <a:pt x="197" y="163"/>
                    </a:cubicBezTo>
                    <a:cubicBezTo>
                      <a:pt x="197" y="183"/>
                      <a:pt x="197" y="183"/>
                      <a:pt x="197" y="183"/>
                    </a:cubicBezTo>
                    <a:cubicBezTo>
                      <a:pt x="193" y="178"/>
                      <a:pt x="193" y="178"/>
                      <a:pt x="193" y="178"/>
                    </a:cubicBezTo>
                    <a:cubicBezTo>
                      <a:pt x="193" y="130"/>
                      <a:pt x="193" y="130"/>
                      <a:pt x="193" y="130"/>
                    </a:cubicBezTo>
                    <a:cubicBezTo>
                      <a:pt x="197" y="125"/>
                      <a:pt x="197" y="125"/>
                      <a:pt x="197" y="125"/>
                    </a:cubicBezTo>
                    <a:close/>
                    <a:moveTo>
                      <a:pt x="197" y="187"/>
                    </a:moveTo>
                    <a:cubicBezTo>
                      <a:pt x="197" y="221"/>
                      <a:pt x="197" y="221"/>
                      <a:pt x="197" y="221"/>
                    </a:cubicBezTo>
                    <a:cubicBezTo>
                      <a:pt x="193" y="225"/>
                      <a:pt x="193" y="225"/>
                      <a:pt x="193" y="225"/>
                    </a:cubicBezTo>
                    <a:cubicBezTo>
                      <a:pt x="197" y="229"/>
                      <a:pt x="197" y="229"/>
                      <a:pt x="197" y="229"/>
                    </a:cubicBezTo>
                    <a:cubicBezTo>
                      <a:pt x="197" y="283"/>
                      <a:pt x="197" y="283"/>
                      <a:pt x="197" y="283"/>
                    </a:cubicBezTo>
                    <a:cubicBezTo>
                      <a:pt x="193" y="287"/>
                      <a:pt x="193" y="287"/>
                      <a:pt x="193" y="287"/>
                    </a:cubicBezTo>
                    <a:cubicBezTo>
                      <a:pt x="193" y="191"/>
                      <a:pt x="193" y="191"/>
                      <a:pt x="193" y="191"/>
                    </a:cubicBezTo>
                    <a:lnTo>
                      <a:pt x="197" y="187"/>
                    </a:lnTo>
                    <a:close/>
                    <a:moveTo>
                      <a:pt x="186" y="8"/>
                    </a:moveTo>
                    <a:cubicBezTo>
                      <a:pt x="193" y="14"/>
                      <a:pt x="193" y="14"/>
                      <a:pt x="193" y="14"/>
                    </a:cubicBezTo>
                    <a:cubicBezTo>
                      <a:pt x="193" y="112"/>
                      <a:pt x="193" y="112"/>
                      <a:pt x="193" y="112"/>
                    </a:cubicBezTo>
                    <a:cubicBezTo>
                      <a:pt x="188" y="106"/>
                      <a:pt x="188" y="106"/>
                      <a:pt x="188" y="106"/>
                    </a:cubicBezTo>
                    <a:cubicBezTo>
                      <a:pt x="183" y="111"/>
                      <a:pt x="183" y="111"/>
                      <a:pt x="183" y="111"/>
                    </a:cubicBezTo>
                    <a:cubicBezTo>
                      <a:pt x="183" y="10"/>
                      <a:pt x="183" y="10"/>
                      <a:pt x="183" y="10"/>
                    </a:cubicBezTo>
                    <a:cubicBezTo>
                      <a:pt x="186" y="8"/>
                      <a:pt x="186" y="8"/>
                      <a:pt x="186" y="8"/>
                    </a:cubicBezTo>
                    <a:close/>
                    <a:moveTo>
                      <a:pt x="193" y="353"/>
                    </a:moveTo>
                    <a:cubicBezTo>
                      <a:pt x="183" y="363"/>
                      <a:pt x="183" y="363"/>
                      <a:pt x="183" y="363"/>
                    </a:cubicBezTo>
                    <a:cubicBezTo>
                      <a:pt x="183" y="324"/>
                      <a:pt x="183" y="324"/>
                      <a:pt x="183" y="324"/>
                    </a:cubicBezTo>
                    <a:cubicBezTo>
                      <a:pt x="193" y="315"/>
                      <a:pt x="193" y="315"/>
                      <a:pt x="193" y="315"/>
                    </a:cubicBezTo>
                    <a:cubicBezTo>
                      <a:pt x="193" y="353"/>
                      <a:pt x="193" y="353"/>
                      <a:pt x="193" y="353"/>
                    </a:cubicBezTo>
                    <a:close/>
                    <a:moveTo>
                      <a:pt x="193" y="130"/>
                    </a:moveTo>
                    <a:cubicBezTo>
                      <a:pt x="193" y="178"/>
                      <a:pt x="193" y="178"/>
                      <a:pt x="193" y="178"/>
                    </a:cubicBezTo>
                    <a:cubicBezTo>
                      <a:pt x="185" y="170"/>
                      <a:pt x="185" y="170"/>
                      <a:pt x="185" y="170"/>
                    </a:cubicBezTo>
                    <a:cubicBezTo>
                      <a:pt x="183" y="173"/>
                      <a:pt x="183" y="173"/>
                      <a:pt x="183" y="173"/>
                    </a:cubicBezTo>
                    <a:cubicBezTo>
                      <a:pt x="183" y="139"/>
                      <a:pt x="183" y="139"/>
                      <a:pt x="183" y="139"/>
                    </a:cubicBezTo>
                    <a:cubicBezTo>
                      <a:pt x="193" y="130"/>
                      <a:pt x="193" y="130"/>
                      <a:pt x="193" y="130"/>
                    </a:cubicBezTo>
                    <a:close/>
                    <a:moveTo>
                      <a:pt x="193" y="191"/>
                    </a:moveTo>
                    <a:cubicBezTo>
                      <a:pt x="193" y="287"/>
                      <a:pt x="193" y="287"/>
                      <a:pt x="193" y="287"/>
                    </a:cubicBezTo>
                    <a:cubicBezTo>
                      <a:pt x="191" y="289"/>
                      <a:pt x="191" y="289"/>
                      <a:pt x="191" y="289"/>
                    </a:cubicBezTo>
                    <a:cubicBezTo>
                      <a:pt x="193" y="291"/>
                      <a:pt x="193" y="291"/>
                      <a:pt x="193" y="291"/>
                    </a:cubicBezTo>
                    <a:cubicBezTo>
                      <a:pt x="193" y="311"/>
                      <a:pt x="193" y="311"/>
                      <a:pt x="193" y="311"/>
                    </a:cubicBezTo>
                    <a:cubicBezTo>
                      <a:pt x="183" y="301"/>
                      <a:pt x="183" y="301"/>
                      <a:pt x="183" y="301"/>
                    </a:cubicBezTo>
                    <a:cubicBezTo>
                      <a:pt x="183" y="200"/>
                      <a:pt x="183" y="200"/>
                      <a:pt x="183" y="200"/>
                    </a:cubicBezTo>
                    <a:lnTo>
                      <a:pt x="193" y="191"/>
                    </a:lnTo>
                    <a:close/>
                    <a:moveTo>
                      <a:pt x="183" y="363"/>
                    </a:moveTo>
                    <a:cubicBezTo>
                      <a:pt x="176" y="369"/>
                      <a:pt x="176" y="369"/>
                      <a:pt x="176" y="369"/>
                    </a:cubicBezTo>
                    <a:cubicBezTo>
                      <a:pt x="168" y="360"/>
                      <a:pt x="168" y="360"/>
                      <a:pt x="168" y="360"/>
                    </a:cubicBezTo>
                    <a:cubicBezTo>
                      <a:pt x="168" y="331"/>
                      <a:pt x="168" y="331"/>
                      <a:pt x="168" y="331"/>
                    </a:cubicBezTo>
                    <a:cubicBezTo>
                      <a:pt x="172" y="335"/>
                      <a:pt x="172" y="335"/>
                      <a:pt x="172" y="335"/>
                    </a:cubicBezTo>
                    <a:cubicBezTo>
                      <a:pt x="183" y="324"/>
                      <a:pt x="183" y="324"/>
                      <a:pt x="183" y="324"/>
                    </a:cubicBezTo>
                    <a:cubicBezTo>
                      <a:pt x="183" y="363"/>
                      <a:pt x="183" y="363"/>
                      <a:pt x="183" y="363"/>
                    </a:cubicBezTo>
                    <a:close/>
                    <a:moveTo>
                      <a:pt x="168" y="25"/>
                    </a:moveTo>
                    <a:cubicBezTo>
                      <a:pt x="183" y="10"/>
                      <a:pt x="183" y="10"/>
                      <a:pt x="183" y="10"/>
                    </a:cubicBezTo>
                    <a:cubicBezTo>
                      <a:pt x="183" y="111"/>
                      <a:pt x="183" y="111"/>
                      <a:pt x="183" y="111"/>
                    </a:cubicBezTo>
                    <a:cubicBezTo>
                      <a:pt x="168" y="126"/>
                      <a:pt x="168" y="126"/>
                      <a:pt x="168" y="126"/>
                    </a:cubicBezTo>
                    <a:cubicBezTo>
                      <a:pt x="168" y="92"/>
                      <a:pt x="168" y="92"/>
                      <a:pt x="168" y="92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68" y="85"/>
                      <a:pt x="168" y="85"/>
                      <a:pt x="168" y="85"/>
                    </a:cubicBezTo>
                    <a:cubicBezTo>
                      <a:pt x="168" y="25"/>
                      <a:pt x="168" y="25"/>
                      <a:pt x="168" y="25"/>
                    </a:cubicBezTo>
                    <a:close/>
                    <a:moveTo>
                      <a:pt x="183" y="139"/>
                    </a:moveTo>
                    <a:cubicBezTo>
                      <a:pt x="183" y="173"/>
                      <a:pt x="183" y="173"/>
                      <a:pt x="183" y="173"/>
                    </a:cubicBezTo>
                    <a:cubicBezTo>
                      <a:pt x="168" y="187"/>
                      <a:pt x="168" y="187"/>
                      <a:pt x="168" y="187"/>
                    </a:cubicBezTo>
                    <a:cubicBezTo>
                      <a:pt x="168" y="132"/>
                      <a:pt x="168" y="132"/>
                      <a:pt x="168" y="132"/>
                    </a:cubicBezTo>
                    <a:cubicBezTo>
                      <a:pt x="179" y="143"/>
                      <a:pt x="179" y="143"/>
                      <a:pt x="179" y="143"/>
                    </a:cubicBezTo>
                    <a:cubicBezTo>
                      <a:pt x="183" y="139"/>
                      <a:pt x="183" y="139"/>
                      <a:pt x="183" y="139"/>
                    </a:cubicBezTo>
                    <a:close/>
                    <a:moveTo>
                      <a:pt x="183" y="200"/>
                    </a:moveTo>
                    <a:cubicBezTo>
                      <a:pt x="183" y="301"/>
                      <a:pt x="183" y="301"/>
                      <a:pt x="183" y="301"/>
                    </a:cubicBezTo>
                    <a:cubicBezTo>
                      <a:pt x="181" y="298"/>
                      <a:pt x="181" y="298"/>
                      <a:pt x="181" y="298"/>
                    </a:cubicBezTo>
                    <a:cubicBezTo>
                      <a:pt x="168" y="311"/>
                      <a:pt x="168" y="311"/>
                      <a:pt x="168" y="311"/>
                    </a:cubicBezTo>
                    <a:cubicBezTo>
                      <a:pt x="168" y="198"/>
                      <a:pt x="168" y="198"/>
                      <a:pt x="168" y="198"/>
                    </a:cubicBezTo>
                    <a:cubicBezTo>
                      <a:pt x="176" y="207"/>
                      <a:pt x="176" y="207"/>
                      <a:pt x="176" y="207"/>
                    </a:cubicBezTo>
                    <a:lnTo>
                      <a:pt x="183" y="200"/>
                    </a:lnTo>
                    <a:close/>
                    <a:moveTo>
                      <a:pt x="168" y="360"/>
                    </a:moveTo>
                    <a:cubicBezTo>
                      <a:pt x="164" y="356"/>
                      <a:pt x="164" y="356"/>
                      <a:pt x="164" y="356"/>
                    </a:cubicBezTo>
                    <a:cubicBezTo>
                      <a:pt x="164" y="327"/>
                      <a:pt x="164" y="327"/>
                      <a:pt x="164" y="327"/>
                    </a:cubicBezTo>
                    <a:cubicBezTo>
                      <a:pt x="168" y="331"/>
                      <a:pt x="168" y="331"/>
                      <a:pt x="168" y="331"/>
                    </a:cubicBezTo>
                    <a:cubicBezTo>
                      <a:pt x="168" y="360"/>
                      <a:pt x="168" y="360"/>
                      <a:pt x="168" y="360"/>
                    </a:cubicBezTo>
                    <a:close/>
                    <a:moveTo>
                      <a:pt x="164" y="28"/>
                    </a:moveTo>
                    <a:cubicBezTo>
                      <a:pt x="168" y="25"/>
                      <a:pt x="168" y="25"/>
                      <a:pt x="168" y="25"/>
                    </a:cubicBezTo>
                    <a:cubicBezTo>
                      <a:pt x="168" y="85"/>
                      <a:pt x="168" y="85"/>
                      <a:pt x="168" y="85"/>
                    </a:cubicBezTo>
                    <a:cubicBezTo>
                      <a:pt x="164" y="82"/>
                      <a:pt x="164" y="82"/>
                      <a:pt x="164" y="82"/>
                    </a:cubicBezTo>
                    <a:cubicBezTo>
                      <a:pt x="164" y="28"/>
                      <a:pt x="164" y="28"/>
                      <a:pt x="164" y="28"/>
                    </a:cubicBezTo>
                    <a:close/>
                    <a:moveTo>
                      <a:pt x="168" y="92"/>
                    </a:moveTo>
                    <a:cubicBezTo>
                      <a:pt x="168" y="126"/>
                      <a:pt x="168" y="126"/>
                      <a:pt x="168" y="126"/>
                    </a:cubicBezTo>
                    <a:cubicBezTo>
                      <a:pt x="165" y="128"/>
                      <a:pt x="165" y="128"/>
                      <a:pt x="165" y="128"/>
                    </a:cubicBezTo>
                    <a:cubicBezTo>
                      <a:pt x="168" y="132"/>
                      <a:pt x="168" y="132"/>
                      <a:pt x="168" y="132"/>
                    </a:cubicBezTo>
                    <a:cubicBezTo>
                      <a:pt x="168" y="187"/>
                      <a:pt x="168" y="187"/>
                      <a:pt x="168" y="187"/>
                    </a:cubicBezTo>
                    <a:cubicBezTo>
                      <a:pt x="164" y="191"/>
                      <a:pt x="164" y="191"/>
                      <a:pt x="164" y="191"/>
                    </a:cubicBezTo>
                    <a:cubicBezTo>
                      <a:pt x="164" y="95"/>
                      <a:pt x="164" y="95"/>
                      <a:pt x="164" y="95"/>
                    </a:cubicBezTo>
                    <a:cubicBezTo>
                      <a:pt x="168" y="92"/>
                      <a:pt x="168" y="92"/>
                      <a:pt x="168" y="92"/>
                    </a:cubicBezTo>
                    <a:close/>
                    <a:moveTo>
                      <a:pt x="168" y="198"/>
                    </a:moveTo>
                    <a:cubicBezTo>
                      <a:pt x="168" y="311"/>
                      <a:pt x="168" y="311"/>
                      <a:pt x="168" y="311"/>
                    </a:cubicBezTo>
                    <a:cubicBezTo>
                      <a:pt x="164" y="314"/>
                      <a:pt x="164" y="314"/>
                      <a:pt x="164" y="314"/>
                    </a:cubicBezTo>
                    <a:cubicBezTo>
                      <a:pt x="164" y="219"/>
                      <a:pt x="164" y="219"/>
                      <a:pt x="164" y="219"/>
                    </a:cubicBezTo>
                    <a:cubicBezTo>
                      <a:pt x="166" y="217"/>
                      <a:pt x="166" y="217"/>
                      <a:pt x="166" y="217"/>
                    </a:cubicBezTo>
                    <a:cubicBezTo>
                      <a:pt x="164" y="215"/>
                      <a:pt x="164" y="215"/>
                      <a:pt x="164" y="215"/>
                    </a:cubicBezTo>
                    <a:cubicBezTo>
                      <a:pt x="164" y="195"/>
                      <a:pt x="164" y="195"/>
                      <a:pt x="164" y="195"/>
                    </a:cubicBezTo>
                    <a:lnTo>
                      <a:pt x="168" y="198"/>
                    </a:lnTo>
                    <a:close/>
                    <a:moveTo>
                      <a:pt x="164" y="356"/>
                    </a:moveTo>
                    <a:cubicBezTo>
                      <a:pt x="161" y="353"/>
                      <a:pt x="161" y="353"/>
                      <a:pt x="161" y="353"/>
                    </a:cubicBezTo>
                    <a:cubicBezTo>
                      <a:pt x="161" y="324"/>
                      <a:pt x="161" y="324"/>
                      <a:pt x="161" y="324"/>
                    </a:cubicBezTo>
                    <a:cubicBezTo>
                      <a:pt x="164" y="327"/>
                      <a:pt x="164" y="327"/>
                      <a:pt x="164" y="327"/>
                    </a:cubicBezTo>
                    <a:cubicBezTo>
                      <a:pt x="164" y="356"/>
                      <a:pt x="164" y="356"/>
                      <a:pt x="164" y="356"/>
                    </a:cubicBezTo>
                    <a:close/>
                    <a:moveTo>
                      <a:pt x="161" y="32"/>
                    </a:move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82"/>
                      <a:pt x="164" y="82"/>
                      <a:pt x="164" y="82"/>
                    </a:cubicBezTo>
                    <a:cubicBezTo>
                      <a:pt x="161" y="78"/>
                      <a:pt x="161" y="78"/>
                      <a:pt x="161" y="78"/>
                    </a:cubicBezTo>
                    <a:cubicBezTo>
                      <a:pt x="161" y="32"/>
                      <a:pt x="161" y="32"/>
                      <a:pt x="161" y="32"/>
                    </a:cubicBezTo>
                    <a:close/>
                    <a:moveTo>
                      <a:pt x="164" y="95"/>
                    </a:moveTo>
                    <a:cubicBezTo>
                      <a:pt x="164" y="191"/>
                      <a:pt x="164" y="191"/>
                      <a:pt x="164" y="191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4" y="195"/>
                      <a:pt x="164" y="195"/>
                      <a:pt x="164" y="195"/>
                    </a:cubicBezTo>
                    <a:cubicBezTo>
                      <a:pt x="164" y="215"/>
                      <a:pt x="164" y="215"/>
                      <a:pt x="164" y="215"/>
                    </a:cubicBezTo>
                    <a:cubicBezTo>
                      <a:pt x="161" y="211"/>
                      <a:pt x="161" y="211"/>
                      <a:pt x="161" y="211"/>
                    </a:cubicBezTo>
                    <a:cubicBezTo>
                      <a:pt x="161" y="98"/>
                      <a:pt x="161" y="98"/>
                      <a:pt x="161" y="98"/>
                    </a:cubicBezTo>
                    <a:cubicBezTo>
                      <a:pt x="164" y="95"/>
                      <a:pt x="164" y="95"/>
                      <a:pt x="164" y="95"/>
                    </a:cubicBezTo>
                    <a:close/>
                    <a:moveTo>
                      <a:pt x="164" y="219"/>
                    </a:moveTo>
                    <a:cubicBezTo>
                      <a:pt x="164" y="314"/>
                      <a:pt x="164" y="314"/>
                      <a:pt x="164" y="314"/>
                    </a:cubicBezTo>
                    <a:cubicBezTo>
                      <a:pt x="161" y="318"/>
                      <a:pt x="161" y="318"/>
                      <a:pt x="161" y="318"/>
                    </a:cubicBezTo>
                    <a:cubicBezTo>
                      <a:pt x="161" y="284"/>
                      <a:pt x="161" y="284"/>
                      <a:pt x="161" y="284"/>
                    </a:cubicBezTo>
                    <a:cubicBezTo>
                      <a:pt x="164" y="281"/>
                      <a:pt x="164" y="281"/>
                      <a:pt x="164" y="281"/>
                    </a:cubicBezTo>
                    <a:cubicBezTo>
                      <a:pt x="161" y="278"/>
                      <a:pt x="161" y="278"/>
                      <a:pt x="161" y="278"/>
                    </a:cubicBezTo>
                    <a:cubicBezTo>
                      <a:pt x="161" y="222"/>
                      <a:pt x="161" y="222"/>
                      <a:pt x="161" y="222"/>
                    </a:cubicBezTo>
                    <a:lnTo>
                      <a:pt x="164" y="219"/>
                    </a:lnTo>
                    <a:close/>
                    <a:moveTo>
                      <a:pt x="161" y="353"/>
                    </a:moveTo>
                    <a:cubicBezTo>
                      <a:pt x="152" y="344"/>
                      <a:pt x="152" y="344"/>
                      <a:pt x="152" y="344"/>
                    </a:cubicBezTo>
                    <a:cubicBezTo>
                      <a:pt x="152" y="292"/>
                      <a:pt x="152" y="292"/>
                      <a:pt x="152" y="292"/>
                    </a:cubicBezTo>
                    <a:cubicBezTo>
                      <a:pt x="161" y="284"/>
                      <a:pt x="161" y="284"/>
                      <a:pt x="161" y="284"/>
                    </a:cubicBezTo>
                    <a:cubicBezTo>
                      <a:pt x="161" y="318"/>
                      <a:pt x="161" y="318"/>
                      <a:pt x="161" y="318"/>
                    </a:cubicBezTo>
                    <a:cubicBezTo>
                      <a:pt x="158" y="321"/>
                      <a:pt x="158" y="321"/>
                      <a:pt x="158" y="321"/>
                    </a:cubicBezTo>
                    <a:cubicBezTo>
                      <a:pt x="161" y="324"/>
                      <a:pt x="161" y="324"/>
                      <a:pt x="161" y="324"/>
                    </a:cubicBezTo>
                    <a:cubicBezTo>
                      <a:pt x="161" y="353"/>
                      <a:pt x="161" y="353"/>
                      <a:pt x="161" y="353"/>
                    </a:cubicBezTo>
                    <a:close/>
                    <a:moveTo>
                      <a:pt x="152" y="40"/>
                    </a:moveTo>
                    <a:cubicBezTo>
                      <a:pt x="161" y="32"/>
                      <a:pt x="161" y="32"/>
                      <a:pt x="161" y="32"/>
                    </a:cubicBezTo>
                    <a:cubicBezTo>
                      <a:pt x="161" y="78"/>
                      <a:pt x="161" y="78"/>
                      <a:pt x="161" y="78"/>
                    </a:cubicBezTo>
                    <a:cubicBezTo>
                      <a:pt x="157" y="74"/>
                      <a:pt x="157" y="74"/>
                      <a:pt x="157" y="74"/>
                    </a:cubicBezTo>
                    <a:cubicBezTo>
                      <a:pt x="152" y="78"/>
                      <a:pt x="152" y="78"/>
                      <a:pt x="152" y="78"/>
                    </a:cubicBezTo>
                    <a:cubicBezTo>
                      <a:pt x="152" y="40"/>
                      <a:pt x="152" y="40"/>
                      <a:pt x="152" y="40"/>
                    </a:cubicBezTo>
                    <a:close/>
                    <a:moveTo>
                      <a:pt x="161" y="98"/>
                    </a:moveTo>
                    <a:cubicBezTo>
                      <a:pt x="161" y="211"/>
                      <a:pt x="161" y="211"/>
                      <a:pt x="161" y="211"/>
                    </a:cubicBezTo>
                    <a:cubicBezTo>
                      <a:pt x="152" y="202"/>
                      <a:pt x="152" y="202"/>
                      <a:pt x="152" y="202"/>
                    </a:cubicBezTo>
                    <a:cubicBezTo>
                      <a:pt x="152" y="202"/>
                      <a:pt x="152" y="202"/>
                      <a:pt x="152" y="202"/>
                    </a:cubicBezTo>
                    <a:cubicBezTo>
                      <a:pt x="152" y="107"/>
                      <a:pt x="152" y="107"/>
                      <a:pt x="152" y="107"/>
                    </a:cubicBezTo>
                    <a:cubicBezTo>
                      <a:pt x="161" y="98"/>
                      <a:pt x="161" y="98"/>
                      <a:pt x="161" y="98"/>
                    </a:cubicBezTo>
                    <a:close/>
                    <a:moveTo>
                      <a:pt x="161" y="222"/>
                    </a:moveTo>
                    <a:cubicBezTo>
                      <a:pt x="161" y="278"/>
                      <a:pt x="161" y="278"/>
                      <a:pt x="161" y="278"/>
                    </a:cubicBezTo>
                    <a:cubicBezTo>
                      <a:pt x="152" y="269"/>
                      <a:pt x="152" y="269"/>
                      <a:pt x="152" y="269"/>
                    </a:cubicBezTo>
                    <a:cubicBezTo>
                      <a:pt x="152" y="230"/>
                      <a:pt x="152" y="230"/>
                      <a:pt x="152" y="230"/>
                    </a:cubicBezTo>
                    <a:lnTo>
                      <a:pt x="161" y="222"/>
                    </a:lnTo>
                    <a:close/>
                    <a:moveTo>
                      <a:pt x="152" y="344"/>
                    </a:moveTo>
                    <a:cubicBezTo>
                      <a:pt x="132" y="323"/>
                      <a:pt x="132" y="323"/>
                      <a:pt x="132" y="323"/>
                    </a:cubicBezTo>
                    <a:cubicBezTo>
                      <a:pt x="132" y="294"/>
                      <a:pt x="132" y="294"/>
                      <a:pt x="132" y="294"/>
                    </a:cubicBezTo>
                    <a:cubicBezTo>
                      <a:pt x="141" y="303"/>
                      <a:pt x="141" y="303"/>
                      <a:pt x="141" y="303"/>
                    </a:cubicBezTo>
                    <a:cubicBezTo>
                      <a:pt x="152" y="292"/>
                      <a:pt x="152" y="292"/>
                      <a:pt x="152" y="292"/>
                    </a:cubicBezTo>
                    <a:cubicBezTo>
                      <a:pt x="152" y="344"/>
                      <a:pt x="152" y="344"/>
                      <a:pt x="152" y="344"/>
                    </a:cubicBezTo>
                    <a:close/>
                    <a:moveTo>
                      <a:pt x="132" y="59"/>
                    </a:moveTo>
                    <a:cubicBezTo>
                      <a:pt x="152" y="40"/>
                      <a:pt x="152" y="40"/>
                      <a:pt x="152" y="40"/>
                    </a:cubicBezTo>
                    <a:cubicBezTo>
                      <a:pt x="152" y="78"/>
                      <a:pt x="152" y="78"/>
                      <a:pt x="152" y="78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38" y="101"/>
                      <a:pt x="143" y="106"/>
                      <a:pt x="148" y="111"/>
                    </a:cubicBezTo>
                    <a:cubicBezTo>
                      <a:pt x="152" y="107"/>
                      <a:pt x="152" y="107"/>
                      <a:pt x="152" y="107"/>
                    </a:cubicBezTo>
                    <a:cubicBezTo>
                      <a:pt x="152" y="202"/>
                      <a:pt x="152" y="202"/>
                      <a:pt x="152" y="202"/>
                    </a:cubicBezTo>
                    <a:cubicBezTo>
                      <a:pt x="132" y="221"/>
                      <a:pt x="132" y="221"/>
                      <a:pt x="132" y="221"/>
                    </a:cubicBezTo>
                    <a:cubicBezTo>
                      <a:pt x="132" y="188"/>
                      <a:pt x="132" y="188"/>
                      <a:pt x="132" y="188"/>
                    </a:cubicBezTo>
                    <a:cubicBezTo>
                      <a:pt x="135" y="185"/>
                      <a:pt x="135" y="185"/>
                      <a:pt x="135" y="185"/>
                    </a:cubicBezTo>
                    <a:cubicBezTo>
                      <a:pt x="132" y="181"/>
                      <a:pt x="132" y="181"/>
                      <a:pt x="132" y="181"/>
                    </a:cubicBezTo>
                    <a:cubicBezTo>
                      <a:pt x="132" y="59"/>
                      <a:pt x="132" y="59"/>
                      <a:pt x="132" y="59"/>
                    </a:cubicBezTo>
                    <a:close/>
                    <a:moveTo>
                      <a:pt x="152" y="230"/>
                    </a:moveTo>
                    <a:cubicBezTo>
                      <a:pt x="152" y="269"/>
                      <a:pt x="152" y="269"/>
                      <a:pt x="152" y="269"/>
                    </a:cubicBezTo>
                    <a:cubicBezTo>
                      <a:pt x="150" y="266"/>
                      <a:pt x="150" y="266"/>
                      <a:pt x="150" y="266"/>
                    </a:cubicBezTo>
                    <a:cubicBezTo>
                      <a:pt x="132" y="283"/>
                      <a:pt x="132" y="283"/>
                      <a:pt x="132" y="283"/>
                    </a:cubicBezTo>
                    <a:cubicBezTo>
                      <a:pt x="132" y="249"/>
                      <a:pt x="132" y="249"/>
                      <a:pt x="132" y="249"/>
                    </a:cubicBezTo>
                    <a:cubicBezTo>
                      <a:pt x="133" y="248"/>
                      <a:pt x="133" y="248"/>
                      <a:pt x="133" y="248"/>
                    </a:cubicBezTo>
                    <a:cubicBezTo>
                      <a:pt x="132" y="248"/>
                      <a:pt x="132" y="248"/>
                      <a:pt x="132" y="248"/>
                    </a:cubicBezTo>
                    <a:cubicBezTo>
                      <a:pt x="132" y="228"/>
                      <a:pt x="132" y="228"/>
                      <a:pt x="132" y="228"/>
                    </a:cubicBezTo>
                    <a:cubicBezTo>
                      <a:pt x="143" y="239"/>
                      <a:pt x="143" y="239"/>
                      <a:pt x="143" y="239"/>
                    </a:cubicBezTo>
                    <a:lnTo>
                      <a:pt x="152" y="230"/>
                    </a:lnTo>
                    <a:close/>
                    <a:moveTo>
                      <a:pt x="132" y="323"/>
                    </a:moveTo>
                    <a:cubicBezTo>
                      <a:pt x="117" y="307"/>
                      <a:pt x="117" y="307"/>
                      <a:pt x="117" y="307"/>
                    </a:cubicBezTo>
                    <a:cubicBezTo>
                      <a:pt x="117" y="264"/>
                      <a:pt x="117" y="264"/>
                      <a:pt x="117" y="264"/>
                    </a:cubicBezTo>
                    <a:cubicBezTo>
                      <a:pt x="132" y="249"/>
                      <a:pt x="132" y="249"/>
                      <a:pt x="132" y="249"/>
                    </a:cubicBezTo>
                    <a:cubicBezTo>
                      <a:pt x="132" y="283"/>
                      <a:pt x="132" y="283"/>
                      <a:pt x="132" y="283"/>
                    </a:cubicBezTo>
                    <a:cubicBezTo>
                      <a:pt x="127" y="288"/>
                      <a:pt x="127" y="288"/>
                      <a:pt x="127" y="288"/>
                    </a:cubicBezTo>
                    <a:cubicBezTo>
                      <a:pt x="132" y="294"/>
                      <a:pt x="132" y="294"/>
                      <a:pt x="132" y="294"/>
                    </a:cubicBezTo>
                    <a:cubicBezTo>
                      <a:pt x="132" y="323"/>
                      <a:pt x="132" y="323"/>
                      <a:pt x="132" y="323"/>
                    </a:cubicBezTo>
                    <a:close/>
                    <a:moveTo>
                      <a:pt x="117" y="74"/>
                    </a:moveTo>
                    <a:cubicBezTo>
                      <a:pt x="132" y="59"/>
                      <a:pt x="132" y="59"/>
                      <a:pt x="132" y="59"/>
                    </a:cubicBezTo>
                    <a:cubicBezTo>
                      <a:pt x="132" y="181"/>
                      <a:pt x="132" y="181"/>
                      <a:pt x="132" y="181"/>
                    </a:cubicBezTo>
                    <a:cubicBezTo>
                      <a:pt x="121" y="170"/>
                      <a:pt x="121" y="170"/>
                      <a:pt x="121" y="170"/>
                    </a:cubicBezTo>
                    <a:cubicBezTo>
                      <a:pt x="117" y="174"/>
                      <a:pt x="117" y="174"/>
                      <a:pt x="117" y="174"/>
                    </a:cubicBezTo>
                    <a:cubicBezTo>
                      <a:pt x="117" y="74"/>
                      <a:pt x="117" y="74"/>
                      <a:pt x="117" y="74"/>
                    </a:cubicBezTo>
                    <a:close/>
                    <a:moveTo>
                      <a:pt x="132" y="188"/>
                    </a:moveTo>
                    <a:cubicBezTo>
                      <a:pt x="132" y="221"/>
                      <a:pt x="132" y="221"/>
                      <a:pt x="132" y="221"/>
                    </a:cubicBezTo>
                    <a:cubicBezTo>
                      <a:pt x="129" y="224"/>
                      <a:pt x="129" y="224"/>
                      <a:pt x="129" y="224"/>
                    </a:cubicBezTo>
                    <a:cubicBezTo>
                      <a:pt x="132" y="228"/>
                      <a:pt x="132" y="228"/>
                      <a:pt x="132" y="228"/>
                    </a:cubicBezTo>
                    <a:cubicBezTo>
                      <a:pt x="132" y="248"/>
                      <a:pt x="132" y="248"/>
                      <a:pt x="132" y="248"/>
                    </a:cubicBezTo>
                    <a:cubicBezTo>
                      <a:pt x="119" y="234"/>
                      <a:pt x="119" y="234"/>
                      <a:pt x="119" y="234"/>
                    </a:cubicBezTo>
                    <a:cubicBezTo>
                      <a:pt x="117" y="236"/>
                      <a:pt x="117" y="236"/>
                      <a:pt x="117" y="236"/>
                    </a:cubicBezTo>
                    <a:cubicBezTo>
                      <a:pt x="117" y="202"/>
                      <a:pt x="117" y="202"/>
                      <a:pt x="117" y="202"/>
                    </a:cubicBezTo>
                    <a:lnTo>
                      <a:pt x="132" y="188"/>
                    </a:lnTo>
                    <a:close/>
                    <a:moveTo>
                      <a:pt x="117" y="307"/>
                    </a:moveTo>
                    <a:cubicBezTo>
                      <a:pt x="101" y="291"/>
                      <a:pt x="101" y="291"/>
                      <a:pt x="101" y="291"/>
                    </a:cubicBezTo>
                    <a:cubicBezTo>
                      <a:pt x="101" y="262"/>
                      <a:pt x="101" y="262"/>
                      <a:pt x="101" y="262"/>
                    </a:cubicBezTo>
                    <a:cubicBezTo>
                      <a:pt x="110" y="271"/>
                      <a:pt x="110" y="271"/>
                      <a:pt x="110" y="271"/>
                    </a:cubicBezTo>
                    <a:cubicBezTo>
                      <a:pt x="117" y="264"/>
                      <a:pt x="117" y="264"/>
                      <a:pt x="117" y="264"/>
                    </a:cubicBezTo>
                    <a:cubicBezTo>
                      <a:pt x="117" y="307"/>
                      <a:pt x="117" y="307"/>
                      <a:pt x="117" y="307"/>
                    </a:cubicBezTo>
                    <a:close/>
                    <a:moveTo>
                      <a:pt x="101" y="89"/>
                    </a:move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174"/>
                      <a:pt x="117" y="174"/>
                      <a:pt x="117" y="174"/>
                    </a:cubicBezTo>
                    <a:cubicBezTo>
                      <a:pt x="101" y="189"/>
                      <a:pt x="101" y="189"/>
                      <a:pt x="101" y="189"/>
                    </a:cubicBezTo>
                    <a:cubicBezTo>
                      <a:pt x="101" y="155"/>
                      <a:pt x="101" y="155"/>
                      <a:pt x="101" y="155"/>
                    </a:cubicBezTo>
                    <a:cubicBezTo>
                      <a:pt x="104" y="152"/>
                      <a:pt x="104" y="152"/>
                      <a:pt x="104" y="152"/>
                    </a:cubicBezTo>
                    <a:cubicBezTo>
                      <a:pt x="101" y="149"/>
                      <a:pt x="101" y="149"/>
                      <a:pt x="101" y="149"/>
                    </a:cubicBezTo>
                    <a:cubicBezTo>
                      <a:pt x="101" y="89"/>
                      <a:pt x="101" y="89"/>
                      <a:pt x="101" y="89"/>
                    </a:cubicBezTo>
                    <a:close/>
                    <a:moveTo>
                      <a:pt x="117" y="202"/>
                    </a:moveTo>
                    <a:cubicBezTo>
                      <a:pt x="117" y="236"/>
                      <a:pt x="117" y="236"/>
                      <a:pt x="117" y="236"/>
                    </a:cubicBezTo>
                    <a:cubicBezTo>
                      <a:pt x="101" y="251"/>
                      <a:pt x="101" y="251"/>
                      <a:pt x="101" y="251"/>
                    </a:cubicBezTo>
                    <a:cubicBezTo>
                      <a:pt x="101" y="195"/>
                      <a:pt x="101" y="195"/>
                      <a:pt x="101" y="195"/>
                    </a:cubicBezTo>
                    <a:cubicBezTo>
                      <a:pt x="112" y="207"/>
                      <a:pt x="112" y="207"/>
                      <a:pt x="112" y="207"/>
                    </a:cubicBezTo>
                    <a:lnTo>
                      <a:pt x="117" y="202"/>
                    </a:lnTo>
                    <a:close/>
                    <a:moveTo>
                      <a:pt x="101" y="291"/>
                    </a:moveTo>
                    <a:cubicBezTo>
                      <a:pt x="86" y="275"/>
                      <a:pt x="86" y="275"/>
                      <a:pt x="86" y="275"/>
                    </a:cubicBezTo>
                    <a:cubicBezTo>
                      <a:pt x="86" y="170"/>
                      <a:pt x="86" y="170"/>
                      <a:pt x="86" y="170"/>
                    </a:cubicBezTo>
                    <a:cubicBezTo>
                      <a:pt x="101" y="155"/>
                      <a:pt x="101" y="155"/>
                      <a:pt x="101" y="155"/>
                    </a:cubicBezTo>
                    <a:cubicBezTo>
                      <a:pt x="101" y="189"/>
                      <a:pt x="101" y="189"/>
                      <a:pt x="101" y="189"/>
                    </a:cubicBezTo>
                    <a:cubicBezTo>
                      <a:pt x="98" y="192"/>
                      <a:pt x="98" y="192"/>
                      <a:pt x="98" y="192"/>
                    </a:cubicBezTo>
                    <a:cubicBezTo>
                      <a:pt x="101" y="195"/>
                      <a:pt x="101" y="195"/>
                      <a:pt x="101" y="195"/>
                    </a:cubicBezTo>
                    <a:cubicBezTo>
                      <a:pt x="101" y="251"/>
                      <a:pt x="101" y="251"/>
                      <a:pt x="101" y="251"/>
                    </a:cubicBezTo>
                    <a:cubicBezTo>
                      <a:pt x="96" y="256"/>
                      <a:pt x="96" y="256"/>
                      <a:pt x="96" y="256"/>
                    </a:cubicBezTo>
                    <a:cubicBezTo>
                      <a:pt x="101" y="262"/>
                      <a:pt x="101" y="262"/>
                      <a:pt x="101" y="262"/>
                    </a:cubicBezTo>
                    <a:cubicBezTo>
                      <a:pt x="101" y="291"/>
                      <a:pt x="101" y="291"/>
                      <a:pt x="101" y="291"/>
                    </a:cubicBezTo>
                    <a:close/>
                    <a:moveTo>
                      <a:pt x="86" y="104"/>
                    </a:moveTo>
                    <a:cubicBezTo>
                      <a:pt x="93" y="96"/>
                      <a:pt x="93" y="96"/>
                      <a:pt x="93" y="96"/>
                    </a:cubicBezTo>
                    <a:cubicBezTo>
                      <a:pt x="101" y="89"/>
                      <a:pt x="101" y="89"/>
                      <a:pt x="101" y="89"/>
                    </a:cubicBezTo>
                    <a:cubicBezTo>
                      <a:pt x="101" y="149"/>
                      <a:pt x="101" y="149"/>
                      <a:pt x="101" y="149"/>
                    </a:cubicBezTo>
                    <a:cubicBezTo>
                      <a:pt x="90" y="138"/>
                      <a:pt x="90" y="138"/>
                      <a:pt x="90" y="138"/>
                    </a:cubicBezTo>
                    <a:cubicBezTo>
                      <a:pt x="86" y="142"/>
                      <a:pt x="86" y="142"/>
                      <a:pt x="86" y="142"/>
                    </a:cubicBezTo>
                    <a:lnTo>
                      <a:pt x="86" y="104"/>
                    </a:lnTo>
                    <a:close/>
                    <a:moveTo>
                      <a:pt x="86" y="275"/>
                    </a:moveTo>
                    <a:cubicBezTo>
                      <a:pt x="69" y="257"/>
                      <a:pt x="69" y="257"/>
                      <a:pt x="69" y="257"/>
                    </a:cubicBezTo>
                    <a:cubicBezTo>
                      <a:pt x="69" y="186"/>
                      <a:pt x="69" y="186"/>
                      <a:pt x="69" y="186"/>
                    </a:cubicBezTo>
                    <a:cubicBezTo>
                      <a:pt x="71" y="184"/>
                      <a:pt x="71" y="184"/>
                      <a:pt x="71" y="184"/>
                    </a:cubicBezTo>
                    <a:cubicBezTo>
                      <a:pt x="69" y="182"/>
                      <a:pt x="69" y="182"/>
                      <a:pt x="69" y="182"/>
                    </a:cubicBezTo>
                    <a:cubicBezTo>
                      <a:pt x="69" y="162"/>
                      <a:pt x="69" y="162"/>
                      <a:pt x="69" y="162"/>
                    </a:cubicBezTo>
                    <a:cubicBezTo>
                      <a:pt x="81" y="174"/>
                      <a:pt x="81" y="174"/>
                      <a:pt x="81" y="174"/>
                    </a:cubicBezTo>
                    <a:cubicBezTo>
                      <a:pt x="86" y="170"/>
                      <a:pt x="86" y="170"/>
                      <a:pt x="86" y="170"/>
                    </a:cubicBezTo>
                    <a:cubicBezTo>
                      <a:pt x="86" y="275"/>
                      <a:pt x="86" y="275"/>
                      <a:pt x="86" y="275"/>
                    </a:cubicBezTo>
                    <a:close/>
                    <a:moveTo>
                      <a:pt x="69" y="119"/>
                    </a:moveTo>
                    <a:cubicBezTo>
                      <a:pt x="86" y="104"/>
                      <a:pt x="86" y="104"/>
                      <a:pt x="86" y="104"/>
                    </a:cubicBezTo>
                    <a:cubicBezTo>
                      <a:pt x="86" y="142"/>
                      <a:pt x="86" y="142"/>
                      <a:pt x="86" y="142"/>
                    </a:cubicBezTo>
                    <a:cubicBezTo>
                      <a:pt x="69" y="158"/>
                      <a:pt x="69" y="158"/>
                      <a:pt x="69" y="158"/>
                    </a:cubicBezTo>
                    <a:lnTo>
                      <a:pt x="69" y="119"/>
                    </a:lnTo>
                    <a:close/>
                    <a:moveTo>
                      <a:pt x="69" y="257"/>
                    </a:moveTo>
                    <a:cubicBezTo>
                      <a:pt x="53" y="240"/>
                      <a:pt x="53" y="240"/>
                      <a:pt x="53" y="240"/>
                    </a:cubicBezTo>
                    <a:cubicBezTo>
                      <a:pt x="53" y="202"/>
                      <a:pt x="53" y="202"/>
                      <a:pt x="53" y="202"/>
                    </a:cubicBezTo>
                    <a:cubicBezTo>
                      <a:pt x="69" y="186"/>
                      <a:pt x="69" y="186"/>
                      <a:pt x="69" y="186"/>
                    </a:cubicBezTo>
                    <a:cubicBezTo>
                      <a:pt x="69" y="257"/>
                      <a:pt x="69" y="257"/>
                      <a:pt x="69" y="257"/>
                    </a:cubicBezTo>
                    <a:close/>
                    <a:moveTo>
                      <a:pt x="53" y="135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58"/>
                      <a:pt x="69" y="158"/>
                      <a:pt x="69" y="158"/>
                    </a:cubicBezTo>
                    <a:cubicBezTo>
                      <a:pt x="67" y="160"/>
                      <a:pt x="67" y="160"/>
                      <a:pt x="67" y="160"/>
                    </a:cubicBezTo>
                    <a:cubicBezTo>
                      <a:pt x="69" y="162"/>
                      <a:pt x="69" y="162"/>
                      <a:pt x="69" y="162"/>
                    </a:cubicBezTo>
                    <a:cubicBezTo>
                      <a:pt x="69" y="182"/>
                      <a:pt x="69" y="182"/>
                      <a:pt x="69" y="182"/>
                    </a:cubicBezTo>
                    <a:cubicBezTo>
                      <a:pt x="57" y="169"/>
                      <a:pt x="57" y="169"/>
                      <a:pt x="57" y="169"/>
                    </a:cubicBezTo>
                    <a:cubicBezTo>
                      <a:pt x="53" y="174"/>
                      <a:pt x="53" y="174"/>
                      <a:pt x="53" y="174"/>
                    </a:cubicBezTo>
                    <a:lnTo>
                      <a:pt x="53" y="135"/>
                    </a:lnTo>
                    <a:close/>
                    <a:moveTo>
                      <a:pt x="53" y="240"/>
                    </a:moveTo>
                    <a:cubicBezTo>
                      <a:pt x="0" y="185"/>
                      <a:pt x="0" y="185"/>
                      <a:pt x="0" y="185"/>
                    </a:cubicBezTo>
                    <a:cubicBezTo>
                      <a:pt x="53" y="135"/>
                      <a:pt x="53" y="135"/>
                      <a:pt x="53" y="135"/>
                    </a:cubicBezTo>
                    <a:cubicBezTo>
                      <a:pt x="53" y="174"/>
                      <a:pt x="53" y="174"/>
                      <a:pt x="53" y="174"/>
                    </a:cubicBezTo>
                    <a:cubicBezTo>
                      <a:pt x="34" y="191"/>
                      <a:pt x="34" y="191"/>
                      <a:pt x="34" y="191"/>
                    </a:cubicBezTo>
                    <a:cubicBezTo>
                      <a:pt x="39" y="196"/>
                      <a:pt x="44" y="201"/>
                      <a:pt x="48" y="206"/>
                    </a:cubicBezTo>
                    <a:cubicBezTo>
                      <a:pt x="53" y="202"/>
                      <a:pt x="53" y="202"/>
                      <a:pt x="53" y="202"/>
                    </a:cubicBezTo>
                    <a:lnTo>
                      <a:pt x="53" y="24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6"/>
              <p:cNvSpPr>
                <a:spLocks noEditPoints="1"/>
              </p:cNvSpPr>
              <p:nvPr/>
            </p:nvSpPr>
            <p:spPr bwMode="auto">
              <a:xfrm flipH="1">
                <a:off x="2128839" y="4122738"/>
                <a:ext cx="425450" cy="368300"/>
              </a:xfrm>
              <a:custGeom>
                <a:avLst/>
                <a:gdLst>
                  <a:gd name="T0" fmla="*/ 305 w 374"/>
                  <a:gd name="T1" fmla="*/ 174 h 324"/>
                  <a:gd name="T2" fmla="*/ 331 w 374"/>
                  <a:gd name="T3" fmla="*/ 120 h 324"/>
                  <a:gd name="T4" fmla="*/ 307 w 374"/>
                  <a:gd name="T5" fmla="*/ 81 h 324"/>
                  <a:gd name="T6" fmla="*/ 296 w 374"/>
                  <a:gd name="T7" fmla="*/ 26 h 324"/>
                  <a:gd name="T8" fmla="*/ 263 w 374"/>
                  <a:gd name="T9" fmla="*/ 70 h 324"/>
                  <a:gd name="T10" fmla="*/ 263 w 374"/>
                  <a:gd name="T11" fmla="*/ 10 h 324"/>
                  <a:gd name="T12" fmla="*/ 267 w 374"/>
                  <a:gd name="T13" fmla="*/ 179 h 324"/>
                  <a:gd name="T14" fmla="*/ 296 w 374"/>
                  <a:gd name="T15" fmla="*/ 104 h 324"/>
                  <a:gd name="T16" fmla="*/ 268 w 374"/>
                  <a:gd name="T17" fmla="*/ 84 h 324"/>
                  <a:gd name="T18" fmla="*/ 263 w 374"/>
                  <a:gd name="T19" fmla="*/ 124 h 324"/>
                  <a:gd name="T20" fmla="*/ 237 w 374"/>
                  <a:gd name="T21" fmla="*/ 215 h 324"/>
                  <a:gd name="T22" fmla="*/ 245 w 374"/>
                  <a:gd name="T23" fmla="*/ 172 h 324"/>
                  <a:gd name="T24" fmla="*/ 263 w 374"/>
                  <a:gd name="T25" fmla="*/ 124 h 324"/>
                  <a:gd name="T26" fmla="*/ 244 w 374"/>
                  <a:gd name="T27" fmla="*/ 44 h 324"/>
                  <a:gd name="T28" fmla="*/ 263 w 374"/>
                  <a:gd name="T29" fmla="*/ 75 h 324"/>
                  <a:gd name="T30" fmla="*/ 248 w 374"/>
                  <a:gd name="T31" fmla="*/ 79 h 324"/>
                  <a:gd name="T32" fmla="*/ 210 w 374"/>
                  <a:gd name="T33" fmla="*/ 254 h 324"/>
                  <a:gd name="T34" fmla="*/ 210 w 374"/>
                  <a:gd name="T35" fmla="*/ 182 h 324"/>
                  <a:gd name="T36" fmla="*/ 232 w 374"/>
                  <a:gd name="T37" fmla="*/ 218 h 324"/>
                  <a:gd name="T38" fmla="*/ 237 w 374"/>
                  <a:gd name="T39" fmla="*/ 86 h 324"/>
                  <a:gd name="T40" fmla="*/ 234 w 374"/>
                  <a:gd name="T41" fmla="*/ 125 h 324"/>
                  <a:gd name="T42" fmla="*/ 229 w 374"/>
                  <a:gd name="T43" fmla="*/ 145 h 324"/>
                  <a:gd name="T44" fmla="*/ 210 w 374"/>
                  <a:gd name="T45" fmla="*/ 114 h 324"/>
                  <a:gd name="T46" fmla="*/ 210 w 374"/>
                  <a:gd name="T47" fmla="*/ 231 h 324"/>
                  <a:gd name="T48" fmla="*/ 205 w 374"/>
                  <a:gd name="T49" fmla="*/ 105 h 324"/>
                  <a:gd name="T50" fmla="*/ 192 w 374"/>
                  <a:gd name="T51" fmla="*/ 53 h 324"/>
                  <a:gd name="T52" fmla="*/ 210 w 374"/>
                  <a:gd name="T53" fmla="*/ 119 h 324"/>
                  <a:gd name="T54" fmla="*/ 210 w 374"/>
                  <a:gd name="T55" fmla="*/ 214 h 324"/>
                  <a:gd name="T56" fmla="*/ 192 w 374"/>
                  <a:gd name="T57" fmla="*/ 188 h 324"/>
                  <a:gd name="T58" fmla="*/ 177 w 374"/>
                  <a:gd name="T59" fmla="*/ 274 h 324"/>
                  <a:gd name="T60" fmla="*/ 188 w 374"/>
                  <a:gd name="T61" fmla="*/ 244 h 324"/>
                  <a:gd name="T62" fmla="*/ 192 w 374"/>
                  <a:gd name="T63" fmla="*/ 83 h 324"/>
                  <a:gd name="T64" fmla="*/ 192 w 374"/>
                  <a:gd name="T65" fmla="*/ 113 h 324"/>
                  <a:gd name="T66" fmla="*/ 192 w 374"/>
                  <a:gd name="T67" fmla="*/ 151 h 324"/>
                  <a:gd name="T68" fmla="*/ 177 w 374"/>
                  <a:gd name="T69" fmla="*/ 176 h 324"/>
                  <a:gd name="T70" fmla="*/ 182 w 374"/>
                  <a:gd name="T71" fmla="*/ 136 h 324"/>
                  <a:gd name="T72" fmla="*/ 132 w 374"/>
                  <a:gd name="T73" fmla="*/ 278 h 324"/>
                  <a:gd name="T74" fmla="*/ 159 w 374"/>
                  <a:gd name="T75" fmla="*/ 224 h 324"/>
                  <a:gd name="T76" fmla="*/ 135 w 374"/>
                  <a:gd name="T77" fmla="*/ 185 h 324"/>
                  <a:gd name="T78" fmla="*/ 177 w 374"/>
                  <a:gd name="T79" fmla="*/ 85 h 324"/>
                  <a:gd name="T80" fmla="*/ 175 w 374"/>
                  <a:gd name="T81" fmla="*/ 123 h 324"/>
                  <a:gd name="T82" fmla="*/ 177 w 374"/>
                  <a:gd name="T83" fmla="*/ 176 h 324"/>
                  <a:gd name="T84" fmla="*/ 177 w 374"/>
                  <a:gd name="T85" fmla="*/ 274 h 324"/>
                  <a:gd name="T86" fmla="*/ 124 w 374"/>
                  <a:gd name="T87" fmla="*/ 306 h 324"/>
                  <a:gd name="T88" fmla="*/ 105 w 374"/>
                  <a:gd name="T89" fmla="*/ 145 h 324"/>
                  <a:gd name="T90" fmla="*/ 124 w 374"/>
                  <a:gd name="T91" fmla="*/ 229 h 324"/>
                  <a:gd name="T92" fmla="*/ 105 w 374"/>
                  <a:gd name="T93" fmla="*/ 257 h 324"/>
                  <a:gd name="T94" fmla="*/ 112 w 374"/>
                  <a:gd name="T95" fmla="*/ 215 h 324"/>
                  <a:gd name="T96" fmla="*/ 91 w 374"/>
                  <a:gd name="T97" fmla="*/ 266 h 324"/>
                  <a:gd name="T98" fmla="*/ 105 w 374"/>
                  <a:gd name="T99" fmla="*/ 294 h 324"/>
                  <a:gd name="T100" fmla="*/ 102 w 374"/>
                  <a:gd name="T101" fmla="*/ 130 h 324"/>
                  <a:gd name="T102" fmla="*/ 105 w 374"/>
                  <a:gd name="T103" fmla="*/ 203 h 324"/>
                  <a:gd name="T104" fmla="*/ 99 w 374"/>
                  <a:gd name="T105" fmla="*/ 223 h 324"/>
                  <a:gd name="T106" fmla="*/ 91 w 374"/>
                  <a:gd name="T107" fmla="*/ 319 h 324"/>
                  <a:gd name="T108" fmla="*/ 48 w 374"/>
                  <a:gd name="T109" fmla="*/ 163 h 324"/>
                  <a:gd name="T110" fmla="*/ 80 w 374"/>
                  <a:gd name="T111" fmla="*/ 161 h 324"/>
                  <a:gd name="T112" fmla="*/ 91 w 374"/>
                  <a:gd name="T113" fmla="*/ 228 h 324"/>
                  <a:gd name="T114" fmla="*/ 91 w 374"/>
                  <a:gd name="T115" fmla="*/ 319 h 324"/>
                  <a:gd name="T116" fmla="*/ 29 w 374"/>
                  <a:gd name="T117" fmla="*/ 17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74" h="324">
                    <a:moveTo>
                      <a:pt x="296" y="26"/>
                    </a:moveTo>
                    <a:cubicBezTo>
                      <a:pt x="374" y="155"/>
                      <a:pt x="374" y="155"/>
                      <a:pt x="374" y="155"/>
                    </a:cubicBezTo>
                    <a:cubicBezTo>
                      <a:pt x="296" y="202"/>
                      <a:pt x="296" y="202"/>
                      <a:pt x="296" y="202"/>
                    </a:cubicBezTo>
                    <a:cubicBezTo>
                      <a:pt x="296" y="179"/>
                      <a:pt x="296" y="179"/>
                      <a:pt x="296" y="179"/>
                    </a:cubicBezTo>
                    <a:cubicBezTo>
                      <a:pt x="305" y="174"/>
                      <a:pt x="305" y="174"/>
                      <a:pt x="305" y="174"/>
                    </a:cubicBezTo>
                    <a:cubicBezTo>
                      <a:pt x="302" y="169"/>
                      <a:pt x="300" y="165"/>
                      <a:pt x="297" y="161"/>
                    </a:cubicBezTo>
                    <a:cubicBezTo>
                      <a:pt x="296" y="162"/>
                      <a:pt x="296" y="162"/>
                      <a:pt x="296" y="162"/>
                    </a:cubicBezTo>
                    <a:cubicBezTo>
                      <a:pt x="296" y="130"/>
                      <a:pt x="296" y="130"/>
                      <a:pt x="296" y="130"/>
                    </a:cubicBezTo>
                    <a:cubicBezTo>
                      <a:pt x="301" y="138"/>
                      <a:pt x="301" y="138"/>
                      <a:pt x="301" y="138"/>
                    </a:cubicBezTo>
                    <a:cubicBezTo>
                      <a:pt x="311" y="132"/>
                      <a:pt x="321" y="126"/>
                      <a:pt x="331" y="120"/>
                    </a:cubicBezTo>
                    <a:cubicBezTo>
                      <a:pt x="329" y="116"/>
                      <a:pt x="326" y="112"/>
                      <a:pt x="324" y="108"/>
                    </a:cubicBezTo>
                    <a:cubicBezTo>
                      <a:pt x="296" y="125"/>
                      <a:pt x="296" y="125"/>
                      <a:pt x="296" y="125"/>
                    </a:cubicBezTo>
                    <a:cubicBezTo>
                      <a:pt x="296" y="104"/>
                      <a:pt x="296" y="104"/>
                      <a:pt x="296" y="104"/>
                    </a:cubicBezTo>
                    <a:cubicBezTo>
                      <a:pt x="315" y="93"/>
                      <a:pt x="315" y="93"/>
                      <a:pt x="315" y="93"/>
                    </a:cubicBezTo>
                    <a:cubicBezTo>
                      <a:pt x="312" y="89"/>
                      <a:pt x="310" y="85"/>
                      <a:pt x="307" y="81"/>
                    </a:cubicBezTo>
                    <a:cubicBezTo>
                      <a:pt x="296" y="88"/>
                      <a:pt x="296" y="88"/>
                      <a:pt x="296" y="88"/>
                    </a:cubicBezTo>
                    <a:cubicBezTo>
                      <a:pt x="296" y="67"/>
                      <a:pt x="296" y="67"/>
                      <a:pt x="296" y="67"/>
                    </a:cubicBezTo>
                    <a:cubicBezTo>
                      <a:pt x="298" y="66"/>
                      <a:pt x="298" y="66"/>
                      <a:pt x="298" y="66"/>
                    </a:cubicBezTo>
                    <a:cubicBezTo>
                      <a:pt x="296" y="62"/>
                      <a:pt x="296" y="62"/>
                      <a:pt x="296" y="62"/>
                    </a:cubicBezTo>
                    <a:lnTo>
                      <a:pt x="296" y="26"/>
                    </a:lnTo>
                    <a:close/>
                    <a:moveTo>
                      <a:pt x="280" y="0"/>
                    </a:moveTo>
                    <a:cubicBezTo>
                      <a:pt x="296" y="26"/>
                      <a:pt x="296" y="26"/>
                      <a:pt x="296" y="26"/>
                    </a:cubicBezTo>
                    <a:cubicBezTo>
                      <a:pt x="296" y="62"/>
                      <a:pt x="296" y="62"/>
                      <a:pt x="296" y="62"/>
                    </a:cubicBezTo>
                    <a:cubicBezTo>
                      <a:pt x="291" y="53"/>
                      <a:pt x="291" y="53"/>
                      <a:pt x="291" y="53"/>
                    </a:cubicBezTo>
                    <a:cubicBezTo>
                      <a:pt x="263" y="70"/>
                      <a:pt x="263" y="70"/>
                      <a:pt x="263" y="70"/>
                    </a:cubicBezTo>
                    <a:cubicBezTo>
                      <a:pt x="263" y="50"/>
                      <a:pt x="263" y="50"/>
                      <a:pt x="263" y="50"/>
                    </a:cubicBezTo>
                    <a:cubicBezTo>
                      <a:pt x="282" y="39"/>
                      <a:pt x="282" y="39"/>
                      <a:pt x="282" y="39"/>
                    </a:cubicBezTo>
                    <a:cubicBezTo>
                      <a:pt x="279" y="34"/>
                      <a:pt x="277" y="30"/>
                      <a:pt x="274" y="26"/>
                    </a:cubicBezTo>
                    <a:cubicBezTo>
                      <a:pt x="263" y="33"/>
                      <a:pt x="263" y="33"/>
                      <a:pt x="263" y="33"/>
                    </a:cubicBezTo>
                    <a:cubicBezTo>
                      <a:pt x="263" y="10"/>
                      <a:pt x="263" y="10"/>
                      <a:pt x="263" y="10"/>
                    </a:cubicBezTo>
                    <a:cubicBezTo>
                      <a:pt x="280" y="0"/>
                      <a:pt x="280" y="0"/>
                      <a:pt x="280" y="0"/>
                    </a:cubicBezTo>
                    <a:close/>
                    <a:moveTo>
                      <a:pt x="296" y="202"/>
                    </a:moveTo>
                    <a:cubicBezTo>
                      <a:pt x="296" y="179"/>
                      <a:pt x="296" y="179"/>
                      <a:pt x="296" y="179"/>
                    </a:cubicBezTo>
                    <a:cubicBezTo>
                      <a:pt x="275" y="192"/>
                      <a:pt x="275" y="192"/>
                      <a:pt x="275" y="192"/>
                    </a:cubicBezTo>
                    <a:cubicBezTo>
                      <a:pt x="272" y="187"/>
                      <a:pt x="270" y="183"/>
                      <a:pt x="267" y="179"/>
                    </a:cubicBezTo>
                    <a:cubicBezTo>
                      <a:pt x="296" y="162"/>
                      <a:pt x="296" y="162"/>
                      <a:pt x="296" y="162"/>
                    </a:cubicBezTo>
                    <a:cubicBezTo>
                      <a:pt x="296" y="130"/>
                      <a:pt x="296" y="130"/>
                      <a:pt x="296" y="130"/>
                    </a:cubicBezTo>
                    <a:cubicBezTo>
                      <a:pt x="294" y="126"/>
                      <a:pt x="294" y="126"/>
                      <a:pt x="294" y="126"/>
                    </a:cubicBezTo>
                    <a:cubicBezTo>
                      <a:pt x="296" y="125"/>
                      <a:pt x="296" y="125"/>
                      <a:pt x="296" y="125"/>
                    </a:cubicBezTo>
                    <a:cubicBezTo>
                      <a:pt x="296" y="104"/>
                      <a:pt x="296" y="104"/>
                      <a:pt x="296" y="104"/>
                    </a:cubicBezTo>
                    <a:cubicBezTo>
                      <a:pt x="285" y="111"/>
                      <a:pt x="285" y="111"/>
                      <a:pt x="285" y="111"/>
                    </a:cubicBezTo>
                    <a:cubicBezTo>
                      <a:pt x="282" y="107"/>
                      <a:pt x="280" y="103"/>
                      <a:pt x="277" y="99"/>
                    </a:cubicBezTo>
                    <a:cubicBezTo>
                      <a:pt x="296" y="88"/>
                      <a:pt x="296" y="88"/>
                      <a:pt x="296" y="88"/>
                    </a:cubicBezTo>
                    <a:cubicBezTo>
                      <a:pt x="296" y="67"/>
                      <a:pt x="296" y="67"/>
                      <a:pt x="296" y="67"/>
                    </a:cubicBezTo>
                    <a:cubicBezTo>
                      <a:pt x="268" y="84"/>
                      <a:pt x="268" y="84"/>
                      <a:pt x="268" y="84"/>
                    </a:cubicBezTo>
                    <a:cubicBezTo>
                      <a:pt x="263" y="75"/>
                      <a:pt x="263" y="75"/>
                      <a:pt x="263" y="75"/>
                    </a:cubicBezTo>
                    <a:cubicBezTo>
                      <a:pt x="263" y="107"/>
                      <a:pt x="263" y="107"/>
                      <a:pt x="263" y="107"/>
                    </a:cubicBezTo>
                    <a:cubicBezTo>
                      <a:pt x="264" y="107"/>
                      <a:pt x="264" y="107"/>
                      <a:pt x="264" y="107"/>
                    </a:cubicBezTo>
                    <a:cubicBezTo>
                      <a:pt x="267" y="111"/>
                      <a:pt x="269" y="115"/>
                      <a:pt x="272" y="119"/>
                    </a:cubicBezTo>
                    <a:cubicBezTo>
                      <a:pt x="263" y="124"/>
                      <a:pt x="263" y="124"/>
                      <a:pt x="263" y="124"/>
                    </a:cubicBezTo>
                    <a:cubicBezTo>
                      <a:pt x="263" y="222"/>
                      <a:pt x="263" y="222"/>
                      <a:pt x="263" y="222"/>
                    </a:cubicBezTo>
                    <a:lnTo>
                      <a:pt x="296" y="202"/>
                    </a:lnTo>
                    <a:close/>
                    <a:moveTo>
                      <a:pt x="263" y="222"/>
                    </a:moveTo>
                    <a:cubicBezTo>
                      <a:pt x="237" y="238"/>
                      <a:pt x="237" y="238"/>
                      <a:pt x="237" y="238"/>
                    </a:cubicBezTo>
                    <a:cubicBezTo>
                      <a:pt x="237" y="215"/>
                      <a:pt x="237" y="215"/>
                      <a:pt x="237" y="215"/>
                    </a:cubicBezTo>
                    <a:cubicBezTo>
                      <a:pt x="262" y="200"/>
                      <a:pt x="262" y="200"/>
                      <a:pt x="262" y="200"/>
                    </a:cubicBezTo>
                    <a:cubicBezTo>
                      <a:pt x="259" y="195"/>
                      <a:pt x="257" y="191"/>
                      <a:pt x="254" y="187"/>
                    </a:cubicBezTo>
                    <a:cubicBezTo>
                      <a:pt x="237" y="198"/>
                      <a:pt x="237" y="198"/>
                      <a:pt x="237" y="198"/>
                    </a:cubicBezTo>
                    <a:cubicBezTo>
                      <a:pt x="237" y="178"/>
                      <a:pt x="237" y="178"/>
                      <a:pt x="237" y="178"/>
                    </a:cubicBezTo>
                    <a:cubicBezTo>
                      <a:pt x="245" y="172"/>
                      <a:pt x="245" y="172"/>
                      <a:pt x="245" y="172"/>
                    </a:cubicBezTo>
                    <a:cubicBezTo>
                      <a:pt x="243" y="168"/>
                      <a:pt x="240" y="164"/>
                      <a:pt x="238" y="160"/>
                    </a:cubicBezTo>
                    <a:cubicBezTo>
                      <a:pt x="237" y="161"/>
                      <a:pt x="237" y="161"/>
                      <a:pt x="237" y="161"/>
                    </a:cubicBezTo>
                    <a:cubicBezTo>
                      <a:pt x="237" y="129"/>
                      <a:pt x="237" y="129"/>
                      <a:pt x="237" y="129"/>
                    </a:cubicBezTo>
                    <a:cubicBezTo>
                      <a:pt x="242" y="137"/>
                      <a:pt x="242" y="137"/>
                      <a:pt x="242" y="137"/>
                    </a:cubicBezTo>
                    <a:cubicBezTo>
                      <a:pt x="263" y="124"/>
                      <a:pt x="263" y="124"/>
                      <a:pt x="263" y="124"/>
                    </a:cubicBezTo>
                    <a:cubicBezTo>
                      <a:pt x="263" y="222"/>
                      <a:pt x="263" y="222"/>
                      <a:pt x="263" y="222"/>
                    </a:cubicBezTo>
                    <a:close/>
                    <a:moveTo>
                      <a:pt x="237" y="26"/>
                    </a:moveTo>
                    <a:cubicBezTo>
                      <a:pt x="263" y="10"/>
                      <a:pt x="263" y="10"/>
                      <a:pt x="263" y="10"/>
                    </a:cubicBezTo>
                    <a:cubicBezTo>
                      <a:pt x="263" y="33"/>
                      <a:pt x="263" y="33"/>
                      <a:pt x="263" y="33"/>
                    </a:cubicBezTo>
                    <a:cubicBezTo>
                      <a:pt x="244" y="44"/>
                      <a:pt x="244" y="44"/>
                      <a:pt x="244" y="44"/>
                    </a:cubicBezTo>
                    <a:cubicBezTo>
                      <a:pt x="247" y="48"/>
                      <a:pt x="249" y="52"/>
                      <a:pt x="252" y="57"/>
                    </a:cubicBezTo>
                    <a:cubicBezTo>
                      <a:pt x="263" y="50"/>
                      <a:pt x="263" y="50"/>
                      <a:pt x="263" y="50"/>
                    </a:cubicBezTo>
                    <a:cubicBezTo>
                      <a:pt x="263" y="70"/>
                      <a:pt x="263" y="70"/>
                      <a:pt x="263" y="70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63" y="75"/>
                      <a:pt x="263" y="75"/>
                      <a:pt x="263" y="75"/>
                    </a:cubicBezTo>
                    <a:cubicBezTo>
                      <a:pt x="263" y="107"/>
                      <a:pt x="263" y="107"/>
                      <a:pt x="263" y="107"/>
                    </a:cubicBezTo>
                    <a:cubicBezTo>
                      <a:pt x="237" y="123"/>
                      <a:pt x="237" y="123"/>
                      <a:pt x="237" y="123"/>
                    </a:cubicBezTo>
                    <a:cubicBezTo>
                      <a:pt x="237" y="103"/>
                      <a:pt x="237" y="103"/>
                      <a:pt x="237" y="103"/>
                    </a:cubicBezTo>
                    <a:cubicBezTo>
                      <a:pt x="255" y="92"/>
                      <a:pt x="255" y="92"/>
                      <a:pt x="255" y="92"/>
                    </a:cubicBezTo>
                    <a:cubicBezTo>
                      <a:pt x="253" y="88"/>
                      <a:pt x="250" y="83"/>
                      <a:pt x="248" y="79"/>
                    </a:cubicBezTo>
                    <a:cubicBezTo>
                      <a:pt x="237" y="86"/>
                      <a:pt x="237" y="86"/>
                      <a:pt x="237" y="86"/>
                    </a:cubicBezTo>
                    <a:lnTo>
                      <a:pt x="237" y="26"/>
                    </a:lnTo>
                    <a:close/>
                    <a:moveTo>
                      <a:pt x="237" y="238"/>
                    </a:moveTo>
                    <a:cubicBezTo>
                      <a:pt x="234" y="240"/>
                      <a:pt x="234" y="240"/>
                      <a:pt x="234" y="240"/>
                    </a:cubicBezTo>
                    <a:cubicBezTo>
                      <a:pt x="210" y="254"/>
                      <a:pt x="210" y="254"/>
                      <a:pt x="210" y="254"/>
                    </a:cubicBezTo>
                    <a:cubicBezTo>
                      <a:pt x="210" y="231"/>
                      <a:pt x="210" y="231"/>
                      <a:pt x="210" y="231"/>
                    </a:cubicBezTo>
                    <a:cubicBezTo>
                      <a:pt x="218" y="226"/>
                      <a:pt x="218" y="226"/>
                      <a:pt x="218" y="226"/>
                    </a:cubicBezTo>
                    <a:cubicBezTo>
                      <a:pt x="216" y="221"/>
                      <a:pt x="213" y="217"/>
                      <a:pt x="211" y="213"/>
                    </a:cubicBezTo>
                    <a:cubicBezTo>
                      <a:pt x="210" y="214"/>
                      <a:pt x="210" y="214"/>
                      <a:pt x="210" y="214"/>
                    </a:cubicBezTo>
                    <a:cubicBezTo>
                      <a:pt x="210" y="182"/>
                      <a:pt x="210" y="182"/>
                      <a:pt x="210" y="182"/>
                    </a:cubicBezTo>
                    <a:cubicBezTo>
                      <a:pt x="215" y="191"/>
                      <a:pt x="215" y="191"/>
                      <a:pt x="215" y="191"/>
                    </a:cubicBezTo>
                    <a:cubicBezTo>
                      <a:pt x="237" y="178"/>
                      <a:pt x="237" y="178"/>
                      <a:pt x="237" y="178"/>
                    </a:cubicBezTo>
                    <a:cubicBezTo>
                      <a:pt x="237" y="198"/>
                      <a:pt x="237" y="198"/>
                      <a:pt x="237" y="198"/>
                    </a:cubicBezTo>
                    <a:cubicBezTo>
                      <a:pt x="224" y="205"/>
                      <a:pt x="224" y="205"/>
                      <a:pt x="224" y="205"/>
                    </a:cubicBezTo>
                    <a:cubicBezTo>
                      <a:pt x="226" y="209"/>
                      <a:pt x="229" y="213"/>
                      <a:pt x="232" y="218"/>
                    </a:cubicBezTo>
                    <a:cubicBezTo>
                      <a:pt x="237" y="215"/>
                      <a:pt x="237" y="215"/>
                      <a:pt x="237" y="215"/>
                    </a:cubicBezTo>
                    <a:cubicBezTo>
                      <a:pt x="237" y="238"/>
                      <a:pt x="237" y="238"/>
                      <a:pt x="237" y="238"/>
                    </a:cubicBezTo>
                    <a:close/>
                    <a:moveTo>
                      <a:pt x="210" y="42"/>
                    </a:moveTo>
                    <a:cubicBezTo>
                      <a:pt x="237" y="26"/>
                      <a:pt x="237" y="26"/>
                      <a:pt x="237" y="26"/>
                    </a:cubicBezTo>
                    <a:cubicBezTo>
                      <a:pt x="237" y="86"/>
                      <a:pt x="237" y="86"/>
                      <a:pt x="237" y="86"/>
                    </a:cubicBezTo>
                    <a:cubicBezTo>
                      <a:pt x="218" y="97"/>
                      <a:pt x="218" y="97"/>
                      <a:pt x="218" y="97"/>
                    </a:cubicBezTo>
                    <a:cubicBezTo>
                      <a:pt x="220" y="102"/>
                      <a:pt x="223" y="106"/>
                      <a:pt x="225" y="110"/>
                    </a:cubicBezTo>
                    <a:cubicBezTo>
                      <a:pt x="237" y="103"/>
                      <a:pt x="237" y="103"/>
                      <a:pt x="237" y="103"/>
                    </a:cubicBezTo>
                    <a:cubicBezTo>
                      <a:pt x="237" y="123"/>
                      <a:pt x="237" y="123"/>
                      <a:pt x="237" y="123"/>
                    </a:cubicBezTo>
                    <a:cubicBezTo>
                      <a:pt x="234" y="125"/>
                      <a:pt x="234" y="125"/>
                      <a:pt x="234" y="125"/>
                    </a:cubicBezTo>
                    <a:cubicBezTo>
                      <a:pt x="237" y="129"/>
                      <a:pt x="237" y="129"/>
                      <a:pt x="237" y="129"/>
                    </a:cubicBezTo>
                    <a:cubicBezTo>
                      <a:pt x="237" y="161"/>
                      <a:pt x="237" y="161"/>
                      <a:pt x="237" y="161"/>
                    </a:cubicBezTo>
                    <a:cubicBezTo>
                      <a:pt x="210" y="177"/>
                      <a:pt x="210" y="177"/>
                      <a:pt x="210" y="177"/>
                    </a:cubicBezTo>
                    <a:cubicBezTo>
                      <a:pt x="210" y="156"/>
                      <a:pt x="210" y="156"/>
                      <a:pt x="210" y="156"/>
                    </a:cubicBezTo>
                    <a:cubicBezTo>
                      <a:pt x="229" y="145"/>
                      <a:pt x="229" y="145"/>
                      <a:pt x="229" y="145"/>
                    </a:cubicBezTo>
                    <a:cubicBezTo>
                      <a:pt x="226" y="141"/>
                      <a:pt x="224" y="137"/>
                      <a:pt x="221" y="133"/>
                    </a:cubicBezTo>
                    <a:cubicBezTo>
                      <a:pt x="210" y="140"/>
                      <a:pt x="210" y="140"/>
                      <a:pt x="210" y="140"/>
                    </a:cubicBezTo>
                    <a:cubicBezTo>
                      <a:pt x="210" y="119"/>
                      <a:pt x="210" y="119"/>
                      <a:pt x="210" y="119"/>
                    </a:cubicBezTo>
                    <a:cubicBezTo>
                      <a:pt x="212" y="118"/>
                      <a:pt x="212" y="118"/>
                      <a:pt x="212" y="118"/>
                    </a:cubicBezTo>
                    <a:cubicBezTo>
                      <a:pt x="210" y="114"/>
                      <a:pt x="210" y="114"/>
                      <a:pt x="210" y="114"/>
                    </a:cubicBezTo>
                    <a:lnTo>
                      <a:pt x="210" y="42"/>
                    </a:lnTo>
                    <a:close/>
                    <a:moveTo>
                      <a:pt x="210" y="254"/>
                    </a:moveTo>
                    <a:cubicBezTo>
                      <a:pt x="192" y="265"/>
                      <a:pt x="192" y="265"/>
                      <a:pt x="192" y="265"/>
                    </a:cubicBezTo>
                    <a:cubicBezTo>
                      <a:pt x="192" y="242"/>
                      <a:pt x="192" y="242"/>
                      <a:pt x="192" y="242"/>
                    </a:cubicBezTo>
                    <a:cubicBezTo>
                      <a:pt x="210" y="231"/>
                      <a:pt x="210" y="231"/>
                      <a:pt x="210" y="231"/>
                    </a:cubicBezTo>
                    <a:cubicBezTo>
                      <a:pt x="210" y="254"/>
                      <a:pt x="210" y="254"/>
                      <a:pt x="210" y="254"/>
                    </a:cubicBezTo>
                    <a:close/>
                    <a:moveTo>
                      <a:pt x="192" y="53"/>
                    </a:moveTo>
                    <a:cubicBezTo>
                      <a:pt x="210" y="42"/>
                      <a:pt x="210" y="42"/>
                      <a:pt x="210" y="42"/>
                    </a:cubicBezTo>
                    <a:cubicBezTo>
                      <a:pt x="210" y="114"/>
                      <a:pt x="210" y="114"/>
                      <a:pt x="210" y="114"/>
                    </a:cubicBezTo>
                    <a:cubicBezTo>
                      <a:pt x="205" y="105"/>
                      <a:pt x="205" y="105"/>
                      <a:pt x="205" y="105"/>
                    </a:cubicBezTo>
                    <a:cubicBezTo>
                      <a:pt x="192" y="113"/>
                      <a:pt x="192" y="113"/>
                      <a:pt x="192" y="113"/>
                    </a:cubicBezTo>
                    <a:cubicBezTo>
                      <a:pt x="192" y="93"/>
                      <a:pt x="192" y="93"/>
                      <a:pt x="192" y="93"/>
                    </a:cubicBezTo>
                    <a:cubicBezTo>
                      <a:pt x="196" y="91"/>
                      <a:pt x="196" y="91"/>
                      <a:pt x="196" y="91"/>
                    </a:cubicBezTo>
                    <a:cubicBezTo>
                      <a:pt x="192" y="83"/>
                      <a:pt x="192" y="83"/>
                      <a:pt x="192" y="83"/>
                    </a:cubicBezTo>
                    <a:cubicBezTo>
                      <a:pt x="192" y="53"/>
                      <a:pt x="192" y="53"/>
                      <a:pt x="192" y="53"/>
                    </a:cubicBezTo>
                    <a:close/>
                    <a:moveTo>
                      <a:pt x="210" y="119"/>
                    </a:moveTo>
                    <a:cubicBezTo>
                      <a:pt x="210" y="140"/>
                      <a:pt x="210" y="140"/>
                      <a:pt x="210" y="140"/>
                    </a:cubicBezTo>
                    <a:cubicBezTo>
                      <a:pt x="192" y="151"/>
                      <a:pt x="192" y="151"/>
                      <a:pt x="192" y="151"/>
                    </a:cubicBezTo>
                    <a:cubicBezTo>
                      <a:pt x="192" y="130"/>
                      <a:pt x="192" y="130"/>
                      <a:pt x="192" y="130"/>
                    </a:cubicBezTo>
                    <a:cubicBezTo>
                      <a:pt x="210" y="119"/>
                      <a:pt x="210" y="119"/>
                      <a:pt x="210" y="119"/>
                    </a:cubicBezTo>
                    <a:close/>
                    <a:moveTo>
                      <a:pt x="210" y="156"/>
                    </a:moveTo>
                    <a:cubicBezTo>
                      <a:pt x="210" y="177"/>
                      <a:pt x="210" y="177"/>
                      <a:pt x="210" y="177"/>
                    </a:cubicBezTo>
                    <a:cubicBezTo>
                      <a:pt x="208" y="178"/>
                      <a:pt x="208" y="178"/>
                      <a:pt x="208" y="178"/>
                    </a:cubicBezTo>
                    <a:cubicBezTo>
                      <a:pt x="210" y="182"/>
                      <a:pt x="210" y="182"/>
                      <a:pt x="210" y="182"/>
                    </a:cubicBezTo>
                    <a:cubicBezTo>
                      <a:pt x="210" y="214"/>
                      <a:pt x="210" y="214"/>
                      <a:pt x="210" y="214"/>
                    </a:cubicBezTo>
                    <a:cubicBezTo>
                      <a:pt x="192" y="225"/>
                      <a:pt x="192" y="225"/>
                      <a:pt x="192" y="225"/>
                    </a:cubicBezTo>
                    <a:cubicBezTo>
                      <a:pt x="192" y="205"/>
                      <a:pt x="192" y="205"/>
                      <a:pt x="192" y="205"/>
                    </a:cubicBezTo>
                    <a:cubicBezTo>
                      <a:pt x="202" y="198"/>
                      <a:pt x="202" y="198"/>
                      <a:pt x="202" y="198"/>
                    </a:cubicBezTo>
                    <a:cubicBezTo>
                      <a:pt x="199" y="194"/>
                      <a:pt x="197" y="190"/>
                      <a:pt x="195" y="186"/>
                    </a:cubicBezTo>
                    <a:cubicBezTo>
                      <a:pt x="192" y="188"/>
                      <a:pt x="192" y="188"/>
                      <a:pt x="192" y="188"/>
                    </a:cubicBezTo>
                    <a:cubicBezTo>
                      <a:pt x="192" y="151"/>
                      <a:pt x="192" y="151"/>
                      <a:pt x="192" y="151"/>
                    </a:cubicBezTo>
                    <a:cubicBezTo>
                      <a:pt x="199" y="163"/>
                      <a:pt x="199" y="163"/>
                      <a:pt x="199" y="163"/>
                    </a:cubicBezTo>
                    <a:lnTo>
                      <a:pt x="210" y="156"/>
                    </a:lnTo>
                    <a:close/>
                    <a:moveTo>
                      <a:pt x="192" y="265"/>
                    </a:moveTo>
                    <a:cubicBezTo>
                      <a:pt x="177" y="274"/>
                      <a:pt x="177" y="274"/>
                      <a:pt x="177" y="274"/>
                    </a:cubicBezTo>
                    <a:cubicBezTo>
                      <a:pt x="177" y="214"/>
                      <a:pt x="177" y="214"/>
                      <a:pt x="177" y="214"/>
                    </a:cubicBezTo>
                    <a:cubicBezTo>
                      <a:pt x="192" y="205"/>
                      <a:pt x="192" y="205"/>
                      <a:pt x="192" y="205"/>
                    </a:cubicBezTo>
                    <a:cubicBezTo>
                      <a:pt x="192" y="225"/>
                      <a:pt x="192" y="225"/>
                      <a:pt x="192" y="225"/>
                    </a:cubicBezTo>
                    <a:cubicBezTo>
                      <a:pt x="181" y="231"/>
                      <a:pt x="181" y="231"/>
                      <a:pt x="181" y="231"/>
                    </a:cubicBezTo>
                    <a:cubicBezTo>
                      <a:pt x="183" y="235"/>
                      <a:pt x="186" y="239"/>
                      <a:pt x="188" y="244"/>
                    </a:cubicBezTo>
                    <a:cubicBezTo>
                      <a:pt x="192" y="242"/>
                      <a:pt x="192" y="242"/>
                      <a:pt x="192" y="242"/>
                    </a:cubicBezTo>
                    <a:cubicBezTo>
                      <a:pt x="192" y="265"/>
                      <a:pt x="192" y="265"/>
                      <a:pt x="192" y="265"/>
                    </a:cubicBezTo>
                    <a:close/>
                    <a:moveTo>
                      <a:pt x="177" y="62"/>
                    </a:moveTo>
                    <a:cubicBezTo>
                      <a:pt x="192" y="53"/>
                      <a:pt x="192" y="53"/>
                      <a:pt x="192" y="53"/>
                    </a:cubicBezTo>
                    <a:cubicBezTo>
                      <a:pt x="192" y="83"/>
                      <a:pt x="192" y="83"/>
                      <a:pt x="192" y="83"/>
                    </a:cubicBezTo>
                    <a:cubicBezTo>
                      <a:pt x="188" y="78"/>
                      <a:pt x="188" y="78"/>
                      <a:pt x="188" y="78"/>
                    </a:cubicBezTo>
                    <a:cubicBezTo>
                      <a:pt x="177" y="85"/>
                      <a:pt x="177" y="85"/>
                      <a:pt x="177" y="85"/>
                    </a:cubicBezTo>
                    <a:cubicBezTo>
                      <a:pt x="177" y="62"/>
                      <a:pt x="177" y="62"/>
                      <a:pt x="177" y="62"/>
                    </a:cubicBezTo>
                    <a:close/>
                    <a:moveTo>
                      <a:pt x="192" y="93"/>
                    </a:moveTo>
                    <a:cubicBezTo>
                      <a:pt x="192" y="113"/>
                      <a:pt x="192" y="113"/>
                      <a:pt x="192" y="113"/>
                    </a:cubicBezTo>
                    <a:cubicBezTo>
                      <a:pt x="177" y="122"/>
                      <a:pt x="177" y="122"/>
                      <a:pt x="177" y="122"/>
                    </a:cubicBezTo>
                    <a:cubicBezTo>
                      <a:pt x="177" y="102"/>
                      <a:pt x="177" y="102"/>
                      <a:pt x="177" y="102"/>
                    </a:cubicBezTo>
                    <a:cubicBezTo>
                      <a:pt x="192" y="93"/>
                      <a:pt x="192" y="93"/>
                      <a:pt x="192" y="93"/>
                    </a:cubicBezTo>
                    <a:close/>
                    <a:moveTo>
                      <a:pt x="192" y="130"/>
                    </a:moveTo>
                    <a:cubicBezTo>
                      <a:pt x="192" y="151"/>
                      <a:pt x="192" y="151"/>
                      <a:pt x="192" y="151"/>
                    </a:cubicBezTo>
                    <a:cubicBezTo>
                      <a:pt x="191" y="151"/>
                      <a:pt x="191" y="151"/>
                      <a:pt x="191" y="151"/>
                    </a:cubicBezTo>
                    <a:cubicBezTo>
                      <a:pt x="192" y="151"/>
                      <a:pt x="192" y="151"/>
                      <a:pt x="192" y="151"/>
                    </a:cubicBezTo>
                    <a:cubicBezTo>
                      <a:pt x="192" y="188"/>
                      <a:pt x="192" y="188"/>
                      <a:pt x="192" y="188"/>
                    </a:cubicBezTo>
                    <a:cubicBezTo>
                      <a:pt x="177" y="197"/>
                      <a:pt x="177" y="197"/>
                      <a:pt x="177" y="197"/>
                    </a:cubicBezTo>
                    <a:cubicBezTo>
                      <a:pt x="177" y="176"/>
                      <a:pt x="177" y="176"/>
                      <a:pt x="177" y="176"/>
                    </a:cubicBezTo>
                    <a:cubicBezTo>
                      <a:pt x="186" y="171"/>
                      <a:pt x="186" y="171"/>
                      <a:pt x="186" y="171"/>
                    </a:cubicBezTo>
                    <a:cubicBezTo>
                      <a:pt x="183" y="167"/>
                      <a:pt x="181" y="163"/>
                      <a:pt x="178" y="159"/>
                    </a:cubicBezTo>
                    <a:cubicBezTo>
                      <a:pt x="177" y="159"/>
                      <a:pt x="177" y="159"/>
                      <a:pt x="177" y="159"/>
                    </a:cubicBezTo>
                    <a:cubicBezTo>
                      <a:pt x="177" y="127"/>
                      <a:pt x="177" y="127"/>
                      <a:pt x="177" y="127"/>
                    </a:cubicBezTo>
                    <a:cubicBezTo>
                      <a:pt x="182" y="136"/>
                      <a:pt x="182" y="136"/>
                      <a:pt x="182" y="136"/>
                    </a:cubicBezTo>
                    <a:lnTo>
                      <a:pt x="192" y="130"/>
                    </a:lnTo>
                    <a:close/>
                    <a:moveTo>
                      <a:pt x="177" y="274"/>
                    </a:moveTo>
                    <a:cubicBezTo>
                      <a:pt x="124" y="306"/>
                      <a:pt x="124" y="306"/>
                      <a:pt x="124" y="306"/>
                    </a:cubicBezTo>
                    <a:cubicBezTo>
                      <a:pt x="124" y="283"/>
                      <a:pt x="124" y="283"/>
                      <a:pt x="124" y="283"/>
                    </a:cubicBezTo>
                    <a:cubicBezTo>
                      <a:pt x="132" y="278"/>
                      <a:pt x="132" y="278"/>
                      <a:pt x="132" y="278"/>
                    </a:cubicBezTo>
                    <a:cubicBezTo>
                      <a:pt x="130" y="273"/>
                      <a:pt x="127" y="269"/>
                      <a:pt x="125" y="265"/>
                    </a:cubicBezTo>
                    <a:cubicBezTo>
                      <a:pt x="124" y="266"/>
                      <a:pt x="124" y="266"/>
                      <a:pt x="124" y="266"/>
                    </a:cubicBezTo>
                    <a:cubicBezTo>
                      <a:pt x="124" y="234"/>
                      <a:pt x="124" y="234"/>
                      <a:pt x="124" y="234"/>
                    </a:cubicBezTo>
                    <a:cubicBezTo>
                      <a:pt x="129" y="243"/>
                      <a:pt x="129" y="243"/>
                      <a:pt x="129" y="243"/>
                    </a:cubicBezTo>
                    <a:cubicBezTo>
                      <a:pt x="139" y="236"/>
                      <a:pt x="149" y="230"/>
                      <a:pt x="159" y="224"/>
                    </a:cubicBezTo>
                    <a:cubicBezTo>
                      <a:pt x="156" y="220"/>
                      <a:pt x="154" y="216"/>
                      <a:pt x="152" y="212"/>
                    </a:cubicBezTo>
                    <a:cubicBezTo>
                      <a:pt x="124" y="229"/>
                      <a:pt x="124" y="229"/>
                      <a:pt x="124" y="229"/>
                    </a:cubicBezTo>
                    <a:cubicBezTo>
                      <a:pt x="124" y="208"/>
                      <a:pt x="124" y="208"/>
                      <a:pt x="124" y="208"/>
                    </a:cubicBezTo>
                    <a:cubicBezTo>
                      <a:pt x="142" y="197"/>
                      <a:pt x="142" y="197"/>
                      <a:pt x="142" y="197"/>
                    </a:cubicBezTo>
                    <a:cubicBezTo>
                      <a:pt x="140" y="193"/>
                      <a:pt x="137" y="189"/>
                      <a:pt x="135" y="185"/>
                    </a:cubicBezTo>
                    <a:cubicBezTo>
                      <a:pt x="124" y="192"/>
                      <a:pt x="124" y="192"/>
                      <a:pt x="124" y="192"/>
                    </a:cubicBezTo>
                    <a:cubicBezTo>
                      <a:pt x="124" y="94"/>
                      <a:pt x="124" y="94"/>
                      <a:pt x="124" y="94"/>
                    </a:cubicBezTo>
                    <a:cubicBezTo>
                      <a:pt x="140" y="84"/>
                      <a:pt x="140" y="84"/>
                      <a:pt x="140" y="84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85"/>
                      <a:pt x="177" y="85"/>
                      <a:pt x="177" y="85"/>
                    </a:cubicBezTo>
                    <a:cubicBezTo>
                      <a:pt x="158" y="96"/>
                      <a:pt x="158" y="96"/>
                      <a:pt x="158" y="96"/>
                    </a:cubicBezTo>
                    <a:cubicBezTo>
                      <a:pt x="161" y="100"/>
                      <a:pt x="163" y="104"/>
                      <a:pt x="166" y="109"/>
                    </a:cubicBezTo>
                    <a:cubicBezTo>
                      <a:pt x="177" y="102"/>
                      <a:pt x="177" y="102"/>
                      <a:pt x="177" y="102"/>
                    </a:cubicBezTo>
                    <a:cubicBezTo>
                      <a:pt x="177" y="122"/>
                      <a:pt x="177" y="122"/>
                      <a:pt x="177" y="122"/>
                    </a:cubicBezTo>
                    <a:cubicBezTo>
                      <a:pt x="175" y="123"/>
                      <a:pt x="175" y="123"/>
                      <a:pt x="175" y="123"/>
                    </a:cubicBezTo>
                    <a:cubicBezTo>
                      <a:pt x="177" y="127"/>
                      <a:pt x="177" y="127"/>
                      <a:pt x="177" y="127"/>
                    </a:cubicBezTo>
                    <a:cubicBezTo>
                      <a:pt x="177" y="159"/>
                      <a:pt x="177" y="159"/>
                      <a:pt x="177" y="159"/>
                    </a:cubicBezTo>
                    <a:cubicBezTo>
                      <a:pt x="148" y="177"/>
                      <a:pt x="148" y="177"/>
                      <a:pt x="148" y="177"/>
                    </a:cubicBezTo>
                    <a:cubicBezTo>
                      <a:pt x="151" y="181"/>
                      <a:pt x="153" y="185"/>
                      <a:pt x="156" y="189"/>
                    </a:cubicBezTo>
                    <a:cubicBezTo>
                      <a:pt x="177" y="176"/>
                      <a:pt x="177" y="176"/>
                      <a:pt x="177" y="176"/>
                    </a:cubicBezTo>
                    <a:cubicBezTo>
                      <a:pt x="177" y="197"/>
                      <a:pt x="177" y="197"/>
                      <a:pt x="177" y="197"/>
                    </a:cubicBezTo>
                    <a:cubicBezTo>
                      <a:pt x="165" y="204"/>
                      <a:pt x="165" y="204"/>
                      <a:pt x="165" y="204"/>
                    </a:cubicBezTo>
                    <a:cubicBezTo>
                      <a:pt x="167" y="208"/>
                      <a:pt x="169" y="212"/>
                      <a:pt x="172" y="217"/>
                    </a:cubicBezTo>
                    <a:cubicBezTo>
                      <a:pt x="177" y="214"/>
                      <a:pt x="177" y="214"/>
                      <a:pt x="177" y="214"/>
                    </a:cubicBezTo>
                    <a:lnTo>
                      <a:pt x="177" y="274"/>
                    </a:lnTo>
                    <a:close/>
                    <a:moveTo>
                      <a:pt x="124" y="306"/>
                    </a:moveTo>
                    <a:cubicBezTo>
                      <a:pt x="105" y="317"/>
                      <a:pt x="105" y="317"/>
                      <a:pt x="105" y="317"/>
                    </a:cubicBezTo>
                    <a:cubicBezTo>
                      <a:pt x="105" y="294"/>
                      <a:pt x="105" y="294"/>
                      <a:pt x="105" y="294"/>
                    </a:cubicBezTo>
                    <a:cubicBezTo>
                      <a:pt x="124" y="283"/>
                      <a:pt x="124" y="283"/>
                      <a:pt x="124" y="283"/>
                    </a:cubicBezTo>
                    <a:cubicBezTo>
                      <a:pt x="124" y="306"/>
                      <a:pt x="124" y="306"/>
                      <a:pt x="124" y="306"/>
                    </a:cubicBezTo>
                    <a:close/>
                    <a:moveTo>
                      <a:pt x="105" y="105"/>
                    </a:moveTo>
                    <a:cubicBezTo>
                      <a:pt x="124" y="94"/>
                      <a:pt x="124" y="94"/>
                      <a:pt x="124" y="94"/>
                    </a:cubicBezTo>
                    <a:cubicBezTo>
                      <a:pt x="124" y="192"/>
                      <a:pt x="124" y="192"/>
                      <a:pt x="124" y="192"/>
                    </a:cubicBezTo>
                    <a:cubicBezTo>
                      <a:pt x="105" y="203"/>
                      <a:pt x="105" y="203"/>
                      <a:pt x="105" y="203"/>
                    </a:cubicBezTo>
                    <a:cubicBezTo>
                      <a:pt x="105" y="145"/>
                      <a:pt x="105" y="145"/>
                      <a:pt x="105" y="145"/>
                    </a:cubicBezTo>
                    <a:cubicBezTo>
                      <a:pt x="110" y="143"/>
                      <a:pt x="110" y="143"/>
                      <a:pt x="110" y="143"/>
                    </a:cubicBezTo>
                    <a:cubicBezTo>
                      <a:pt x="105" y="136"/>
                      <a:pt x="105" y="136"/>
                      <a:pt x="105" y="136"/>
                    </a:cubicBezTo>
                    <a:cubicBezTo>
                      <a:pt x="105" y="105"/>
                      <a:pt x="105" y="105"/>
                      <a:pt x="105" y="105"/>
                    </a:cubicBezTo>
                    <a:close/>
                    <a:moveTo>
                      <a:pt x="124" y="208"/>
                    </a:moveTo>
                    <a:cubicBezTo>
                      <a:pt x="124" y="229"/>
                      <a:pt x="124" y="229"/>
                      <a:pt x="124" y="229"/>
                    </a:cubicBezTo>
                    <a:cubicBezTo>
                      <a:pt x="122" y="230"/>
                      <a:pt x="122" y="230"/>
                      <a:pt x="122" y="230"/>
                    </a:cubicBezTo>
                    <a:cubicBezTo>
                      <a:pt x="124" y="234"/>
                      <a:pt x="124" y="234"/>
                      <a:pt x="124" y="234"/>
                    </a:cubicBezTo>
                    <a:cubicBezTo>
                      <a:pt x="124" y="266"/>
                      <a:pt x="124" y="266"/>
                      <a:pt x="124" y="266"/>
                    </a:cubicBezTo>
                    <a:cubicBezTo>
                      <a:pt x="105" y="277"/>
                      <a:pt x="105" y="277"/>
                      <a:pt x="105" y="277"/>
                    </a:cubicBezTo>
                    <a:cubicBezTo>
                      <a:pt x="105" y="257"/>
                      <a:pt x="105" y="257"/>
                      <a:pt x="105" y="257"/>
                    </a:cubicBezTo>
                    <a:cubicBezTo>
                      <a:pt x="116" y="250"/>
                      <a:pt x="116" y="250"/>
                      <a:pt x="116" y="250"/>
                    </a:cubicBezTo>
                    <a:cubicBezTo>
                      <a:pt x="113" y="246"/>
                      <a:pt x="111" y="242"/>
                      <a:pt x="108" y="238"/>
                    </a:cubicBezTo>
                    <a:cubicBezTo>
                      <a:pt x="105" y="240"/>
                      <a:pt x="105" y="240"/>
                      <a:pt x="105" y="240"/>
                    </a:cubicBezTo>
                    <a:cubicBezTo>
                      <a:pt x="105" y="203"/>
                      <a:pt x="105" y="203"/>
                      <a:pt x="105" y="203"/>
                    </a:cubicBezTo>
                    <a:cubicBezTo>
                      <a:pt x="112" y="215"/>
                      <a:pt x="112" y="215"/>
                      <a:pt x="112" y="215"/>
                    </a:cubicBezTo>
                    <a:lnTo>
                      <a:pt x="124" y="208"/>
                    </a:lnTo>
                    <a:close/>
                    <a:moveTo>
                      <a:pt x="105" y="317"/>
                    </a:moveTo>
                    <a:cubicBezTo>
                      <a:pt x="94" y="324"/>
                      <a:pt x="94" y="324"/>
                      <a:pt x="94" y="324"/>
                    </a:cubicBezTo>
                    <a:cubicBezTo>
                      <a:pt x="91" y="319"/>
                      <a:pt x="91" y="319"/>
                      <a:pt x="91" y="319"/>
                    </a:cubicBezTo>
                    <a:cubicBezTo>
                      <a:pt x="91" y="266"/>
                      <a:pt x="91" y="266"/>
                      <a:pt x="91" y="266"/>
                    </a:cubicBezTo>
                    <a:cubicBezTo>
                      <a:pt x="105" y="257"/>
                      <a:pt x="105" y="257"/>
                      <a:pt x="105" y="257"/>
                    </a:cubicBezTo>
                    <a:cubicBezTo>
                      <a:pt x="105" y="277"/>
                      <a:pt x="105" y="277"/>
                      <a:pt x="105" y="277"/>
                    </a:cubicBezTo>
                    <a:cubicBezTo>
                      <a:pt x="95" y="283"/>
                      <a:pt x="95" y="283"/>
                      <a:pt x="95" y="283"/>
                    </a:cubicBezTo>
                    <a:cubicBezTo>
                      <a:pt x="97" y="287"/>
                      <a:pt x="100" y="291"/>
                      <a:pt x="102" y="296"/>
                    </a:cubicBezTo>
                    <a:cubicBezTo>
                      <a:pt x="105" y="294"/>
                      <a:pt x="105" y="294"/>
                      <a:pt x="105" y="294"/>
                    </a:cubicBezTo>
                    <a:cubicBezTo>
                      <a:pt x="105" y="317"/>
                      <a:pt x="105" y="317"/>
                      <a:pt x="105" y="317"/>
                    </a:cubicBezTo>
                    <a:close/>
                    <a:moveTo>
                      <a:pt x="91" y="114"/>
                    </a:move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136"/>
                      <a:pt x="105" y="136"/>
                      <a:pt x="105" y="136"/>
                    </a:cubicBezTo>
                    <a:cubicBezTo>
                      <a:pt x="102" y="130"/>
                      <a:pt x="102" y="130"/>
                      <a:pt x="102" y="130"/>
                    </a:cubicBezTo>
                    <a:cubicBezTo>
                      <a:pt x="91" y="137"/>
                      <a:pt x="91" y="137"/>
                      <a:pt x="91" y="137"/>
                    </a:cubicBezTo>
                    <a:cubicBezTo>
                      <a:pt x="91" y="114"/>
                      <a:pt x="91" y="114"/>
                      <a:pt x="91" y="114"/>
                    </a:cubicBezTo>
                    <a:close/>
                    <a:moveTo>
                      <a:pt x="105" y="145"/>
                    </a:moveTo>
                    <a:cubicBezTo>
                      <a:pt x="105" y="203"/>
                      <a:pt x="105" y="203"/>
                      <a:pt x="105" y="203"/>
                    </a:cubicBezTo>
                    <a:cubicBezTo>
                      <a:pt x="105" y="203"/>
                      <a:pt x="105" y="203"/>
                      <a:pt x="105" y="203"/>
                    </a:cubicBezTo>
                    <a:cubicBezTo>
                      <a:pt x="105" y="203"/>
                      <a:pt x="105" y="203"/>
                      <a:pt x="105" y="203"/>
                    </a:cubicBezTo>
                    <a:cubicBezTo>
                      <a:pt x="105" y="240"/>
                      <a:pt x="105" y="240"/>
                      <a:pt x="105" y="240"/>
                    </a:cubicBezTo>
                    <a:cubicBezTo>
                      <a:pt x="91" y="249"/>
                      <a:pt x="91" y="249"/>
                      <a:pt x="91" y="249"/>
                    </a:cubicBezTo>
                    <a:cubicBezTo>
                      <a:pt x="91" y="228"/>
                      <a:pt x="91" y="228"/>
                      <a:pt x="91" y="228"/>
                    </a:cubicBezTo>
                    <a:cubicBezTo>
                      <a:pt x="99" y="223"/>
                      <a:pt x="99" y="223"/>
                      <a:pt x="99" y="223"/>
                    </a:cubicBezTo>
                    <a:cubicBezTo>
                      <a:pt x="97" y="219"/>
                      <a:pt x="94" y="215"/>
                      <a:pt x="92" y="211"/>
                    </a:cubicBezTo>
                    <a:cubicBezTo>
                      <a:pt x="91" y="211"/>
                      <a:pt x="91" y="211"/>
                      <a:pt x="91" y="211"/>
                    </a:cubicBezTo>
                    <a:cubicBezTo>
                      <a:pt x="91" y="154"/>
                      <a:pt x="91" y="154"/>
                      <a:pt x="91" y="154"/>
                    </a:cubicBezTo>
                    <a:lnTo>
                      <a:pt x="105" y="145"/>
                    </a:lnTo>
                    <a:close/>
                    <a:moveTo>
                      <a:pt x="91" y="319"/>
                    </a:moveTo>
                    <a:cubicBezTo>
                      <a:pt x="48" y="248"/>
                      <a:pt x="48" y="248"/>
                      <a:pt x="48" y="248"/>
                    </a:cubicBezTo>
                    <a:cubicBezTo>
                      <a:pt x="48" y="180"/>
                      <a:pt x="48" y="180"/>
                      <a:pt x="48" y="180"/>
                    </a:cubicBezTo>
                    <a:cubicBezTo>
                      <a:pt x="66" y="169"/>
                      <a:pt x="66" y="169"/>
                      <a:pt x="66" y="169"/>
                    </a:cubicBezTo>
                    <a:cubicBezTo>
                      <a:pt x="64" y="164"/>
                      <a:pt x="61" y="160"/>
                      <a:pt x="59" y="156"/>
                    </a:cubicBezTo>
                    <a:cubicBezTo>
                      <a:pt x="48" y="163"/>
                      <a:pt x="48" y="163"/>
                      <a:pt x="48" y="163"/>
                    </a:cubicBezTo>
                    <a:cubicBezTo>
                      <a:pt x="48" y="140"/>
                      <a:pt x="48" y="140"/>
                      <a:pt x="48" y="140"/>
                    </a:cubicBezTo>
                    <a:cubicBezTo>
                      <a:pt x="91" y="114"/>
                      <a:pt x="91" y="114"/>
                      <a:pt x="91" y="114"/>
                    </a:cubicBezTo>
                    <a:cubicBezTo>
                      <a:pt x="91" y="137"/>
                      <a:pt x="91" y="137"/>
                      <a:pt x="91" y="137"/>
                    </a:cubicBezTo>
                    <a:cubicBezTo>
                      <a:pt x="72" y="148"/>
                      <a:pt x="72" y="148"/>
                      <a:pt x="72" y="148"/>
                    </a:cubicBezTo>
                    <a:cubicBezTo>
                      <a:pt x="75" y="152"/>
                      <a:pt x="77" y="156"/>
                      <a:pt x="80" y="161"/>
                    </a:cubicBezTo>
                    <a:cubicBezTo>
                      <a:pt x="91" y="154"/>
                      <a:pt x="91" y="154"/>
                      <a:pt x="91" y="154"/>
                    </a:cubicBezTo>
                    <a:cubicBezTo>
                      <a:pt x="91" y="211"/>
                      <a:pt x="91" y="211"/>
                      <a:pt x="91" y="211"/>
                    </a:cubicBezTo>
                    <a:cubicBezTo>
                      <a:pt x="62" y="229"/>
                      <a:pt x="62" y="229"/>
                      <a:pt x="62" y="229"/>
                    </a:cubicBezTo>
                    <a:cubicBezTo>
                      <a:pt x="64" y="233"/>
                      <a:pt x="67" y="237"/>
                      <a:pt x="69" y="241"/>
                    </a:cubicBezTo>
                    <a:cubicBezTo>
                      <a:pt x="91" y="228"/>
                      <a:pt x="91" y="228"/>
                      <a:pt x="91" y="228"/>
                    </a:cubicBezTo>
                    <a:cubicBezTo>
                      <a:pt x="91" y="249"/>
                      <a:pt x="91" y="249"/>
                      <a:pt x="91" y="249"/>
                    </a:cubicBezTo>
                    <a:cubicBezTo>
                      <a:pt x="78" y="256"/>
                      <a:pt x="78" y="256"/>
                      <a:pt x="78" y="256"/>
                    </a:cubicBezTo>
                    <a:cubicBezTo>
                      <a:pt x="81" y="260"/>
                      <a:pt x="83" y="264"/>
                      <a:pt x="86" y="269"/>
                    </a:cubicBezTo>
                    <a:cubicBezTo>
                      <a:pt x="91" y="266"/>
                      <a:pt x="91" y="266"/>
                      <a:pt x="91" y="266"/>
                    </a:cubicBezTo>
                    <a:lnTo>
                      <a:pt x="91" y="319"/>
                    </a:lnTo>
                    <a:close/>
                    <a:moveTo>
                      <a:pt x="48" y="248"/>
                    </a:moveTo>
                    <a:cubicBezTo>
                      <a:pt x="0" y="169"/>
                      <a:pt x="0" y="169"/>
                      <a:pt x="0" y="169"/>
                    </a:cubicBezTo>
                    <a:cubicBezTo>
                      <a:pt x="48" y="140"/>
                      <a:pt x="48" y="140"/>
                      <a:pt x="48" y="140"/>
                    </a:cubicBezTo>
                    <a:cubicBezTo>
                      <a:pt x="48" y="163"/>
                      <a:pt x="48" y="163"/>
                      <a:pt x="48" y="163"/>
                    </a:cubicBezTo>
                    <a:cubicBezTo>
                      <a:pt x="29" y="174"/>
                      <a:pt x="29" y="174"/>
                      <a:pt x="29" y="174"/>
                    </a:cubicBezTo>
                    <a:cubicBezTo>
                      <a:pt x="31" y="178"/>
                      <a:pt x="34" y="182"/>
                      <a:pt x="36" y="187"/>
                    </a:cubicBezTo>
                    <a:cubicBezTo>
                      <a:pt x="48" y="180"/>
                      <a:pt x="48" y="180"/>
                      <a:pt x="48" y="180"/>
                    </a:cubicBezTo>
                    <a:lnTo>
                      <a:pt x="48" y="248"/>
                    </a:lnTo>
                    <a:close/>
                  </a:path>
                </a:pathLst>
              </a:custGeom>
              <a:solidFill>
                <a:srgbClr val="E79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7"/>
              <p:cNvSpPr>
                <a:spLocks noEditPoints="1"/>
              </p:cNvSpPr>
              <p:nvPr/>
            </p:nvSpPr>
            <p:spPr bwMode="auto">
              <a:xfrm flipH="1">
                <a:off x="3811589" y="3694113"/>
                <a:ext cx="346075" cy="368300"/>
              </a:xfrm>
              <a:custGeom>
                <a:avLst/>
                <a:gdLst>
                  <a:gd name="T0" fmla="*/ 263 w 304"/>
                  <a:gd name="T1" fmla="*/ 163 h 325"/>
                  <a:gd name="T2" fmla="*/ 250 w 304"/>
                  <a:gd name="T3" fmla="*/ 237 h 325"/>
                  <a:gd name="T4" fmla="*/ 239 w 304"/>
                  <a:gd name="T5" fmla="*/ 129 h 325"/>
                  <a:gd name="T6" fmla="*/ 250 w 304"/>
                  <a:gd name="T7" fmla="*/ 204 h 325"/>
                  <a:gd name="T8" fmla="*/ 237 w 304"/>
                  <a:gd name="T9" fmla="*/ 160 h 325"/>
                  <a:gd name="T10" fmla="*/ 239 w 304"/>
                  <a:gd name="T11" fmla="*/ 267 h 325"/>
                  <a:gd name="T12" fmla="*/ 224 w 304"/>
                  <a:gd name="T13" fmla="*/ 142 h 325"/>
                  <a:gd name="T14" fmla="*/ 223 w 304"/>
                  <a:gd name="T15" fmla="*/ 221 h 325"/>
                  <a:gd name="T16" fmla="*/ 213 w 304"/>
                  <a:gd name="T17" fmla="*/ 126 h 325"/>
                  <a:gd name="T18" fmla="*/ 215 w 304"/>
                  <a:gd name="T19" fmla="*/ 261 h 325"/>
                  <a:gd name="T20" fmla="*/ 215 w 304"/>
                  <a:gd name="T21" fmla="*/ 154 h 325"/>
                  <a:gd name="T22" fmla="*/ 198 w 304"/>
                  <a:gd name="T23" fmla="*/ 271 h 325"/>
                  <a:gd name="T24" fmla="*/ 198 w 304"/>
                  <a:gd name="T25" fmla="*/ 121 h 325"/>
                  <a:gd name="T26" fmla="*/ 191 w 304"/>
                  <a:gd name="T27" fmla="*/ 61 h 325"/>
                  <a:gd name="T28" fmla="*/ 198 w 304"/>
                  <a:gd name="T29" fmla="*/ 121 h 325"/>
                  <a:gd name="T30" fmla="*/ 192 w 304"/>
                  <a:gd name="T31" fmla="*/ 176 h 325"/>
                  <a:gd name="T32" fmla="*/ 178 w 304"/>
                  <a:gd name="T33" fmla="*/ 42 h 325"/>
                  <a:gd name="T34" fmla="*/ 178 w 304"/>
                  <a:gd name="T35" fmla="*/ 309 h 325"/>
                  <a:gd name="T36" fmla="*/ 180 w 304"/>
                  <a:gd name="T37" fmla="*/ 134 h 325"/>
                  <a:gd name="T38" fmla="*/ 191 w 304"/>
                  <a:gd name="T39" fmla="*/ 227 h 325"/>
                  <a:gd name="T40" fmla="*/ 176 w 304"/>
                  <a:gd name="T41" fmla="*/ 74 h 325"/>
                  <a:gd name="T42" fmla="*/ 178 w 304"/>
                  <a:gd name="T43" fmla="*/ 102 h 325"/>
                  <a:gd name="T44" fmla="*/ 178 w 304"/>
                  <a:gd name="T45" fmla="*/ 157 h 325"/>
                  <a:gd name="T46" fmla="*/ 176 w 304"/>
                  <a:gd name="T47" fmla="*/ 253 h 325"/>
                  <a:gd name="T48" fmla="*/ 167 w 304"/>
                  <a:gd name="T49" fmla="*/ 193 h 325"/>
                  <a:gd name="T50" fmla="*/ 176 w 304"/>
                  <a:gd name="T51" fmla="*/ 129 h 325"/>
                  <a:gd name="T52" fmla="*/ 167 w 304"/>
                  <a:gd name="T53" fmla="*/ 172 h 325"/>
                  <a:gd name="T54" fmla="*/ 158 w 304"/>
                  <a:gd name="T55" fmla="*/ 48 h 325"/>
                  <a:gd name="T56" fmla="*/ 167 w 304"/>
                  <a:gd name="T57" fmla="*/ 86 h 325"/>
                  <a:gd name="T58" fmla="*/ 154 w 304"/>
                  <a:gd name="T59" fmla="*/ 68 h 325"/>
                  <a:gd name="T60" fmla="*/ 151 w 304"/>
                  <a:gd name="T61" fmla="*/ 204 h 325"/>
                  <a:gd name="T62" fmla="*/ 150 w 304"/>
                  <a:gd name="T63" fmla="*/ 92 h 325"/>
                  <a:gd name="T64" fmla="*/ 154 w 304"/>
                  <a:gd name="T65" fmla="*/ 101 h 325"/>
                  <a:gd name="T66" fmla="*/ 149 w 304"/>
                  <a:gd name="T67" fmla="*/ 257 h 325"/>
                  <a:gd name="T68" fmla="*/ 150 w 304"/>
                  <a:gd name="T69" fmla="*/ 53 h 325"/>
                  <a:gd name="T70" fmla="*/ 150 w 304"/>
                  <a:gd name="T71" fmla="*/ 173 h 325"/>
                  <a:gd name="T72" fmla="*/ 144 w 304"/>
                  <a:gd name="T73" fmla="*/ 52 h 325"/>
                  <a:gd name="T74" fmla="*/ 144 w 304"/>
                  <a:gd name="T75" fmla="*/ 308 h 325"/>
                  <a:gd name="T76" fmla="*/ 144 w 304"/>
                  <a:gd name="T77" fmla="*/ 159 h 325"/>
                  <a:gd name="T78" fmla="*/ 128 w 304"/>
                  <a:gd name="T79" fmla="*/ 236 h 325"/>
                  <a:gd name="T80" fmla="*/ 124 w 304"/>
                  <a:gd name="T81" fmla="*/ 110 h 325"/>
                  <a:gd name="T82" fmla="*/ 128 w 304"/>
                  <a:gd name="T83" fmla="*/ 142 h 325"/>
                  <a:gd name="T84" fmla="*/ 124 w 304"/>
                  <a:gd name="T85" fmla="*/ 221 h 325"/>
                  <a:gd name="T86" fmla="*/ 115 w 304"/>
                  <a:gd name="T87" fmla="*/ 230 h 325"/>
                  <a:gd name="T88" fmla="*/ 124 w 304"/>
                  <a:gd name="T89" fmla="*/ 221 h 325"/>
                  <a:gd name="T90" fmla="*/ 102 w 304"/>
                  <a:gd name="T91" fmla="*/ 86 h 325"/>
                  <a:gd name="T92" fmla="*/ 115 w 304"/>
                  <a:gd name="T93" fmla="*/ 123 h 325"/>
                  <a:gd name="T94" fmla="*/ 102 w 304"/>
                  <a:gd name="T95" fmla="*/ 32 h 325"/>
                  <a:gd name="T96" fmla="*/ 92 w 304"/>
                  <a:gd name="T97" fmla="*/ 145 h 325"/>
                  <a:gd name="T98" fmla="*/ 102 w 304"/>
                  <a:gd name="T99" fmla="*/ 135 h 325"/>
                  <a:gd name="T100" fmla="*/ 78 w 304"/>
                  <a:gd name="T101" fmla="*/ 49 h 325"/>
                  <a:gd name="T102" fmla="*/ 78 w 304"/>
                  <a:gd name="T103" fmla="*/ 119 h 325"/>
                  <a:gd name="T104" fmla="*/ 78 w 304"/>
                  <a:gd name="T105" fmla="*/ 126 h 325"/>
                  <a:gd name="T106" fmla="*/ 78 w 304"/>
                  <a:gd name="T107" fmla="*/ 216 h 325"/>
                  <a:gd name="T108" fmla="*/ 73 w 304"/>
                  <a:gd name="T109" fmla="*/ 173 h 325"/>
                  <a:gd name="T110" fmla="*/ 52 w 304"/>
                  <a:gd name="T111" fmla="*/ 178 h 325"/>
                  <a:gd name="T112" fmla="*/ 51 w 304"/>
                  <a:gd name="T113" fmla="*/ 87 h 325"/>
                  <a:gd name="T114" fmla="*/ 52 w 304"/>
                  <a:gd name="T115" fmla="*/ 1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4" h="325">
                    <a:moveTo>
                      <a:pt x="263" y="163"/>
                    </a:moveTo>
                    <a:cubicBezTo>
                      <a:pt x="304" y="221"/>
                      <a:pt x="304" y="221"/>
                      <a:pt x="304" y="221"/>
                    </a:cubicBezTo>
                    <a:cubicBezTo>
                      <a:pt x="263" y="250"/>
                      <a:pt x="263" y="250"/>
                      <a:pt x="263" y="250"/>
                    </a:cubicBezTo>
                    <a:cubicBezTo>
                      <a:pt x="263" y="223"/>
                      <a:pt x="263" y="223"/>
                      <a:pt x="263" y="223"/>
                    </a:cubicBezTo>
                    <a:cubicBezTo>
                      <a:pt x="265" y="226"/>
                      <a:pt x="265" y="226"/>
                      <a:pt x="265" y="226"/>
                    </a:cubicBezTo>
                    <a:cubicBezTo>
                      <a:pt x="269" y="223"/>
                      <a:pt x="273" y="221"/>
                      <a:pt x="277" y="218"/>
                    </a:cubicBezTo>
                    <a:cubicBezTo>
                      <a:pt x="263" y="197"/>
                      <a:pt x="263" y="197"/>
                      <a:pt x="263" y="197"/>
                    </a:cubicBezTo>
                    <a:lnTo>
                      <a:pt x="263" y="163"/>
                    </a:lnTo>
                    <a:close/>
                    <a:moveTo>
                      <a:pt x="250" y="145"/>
                    </a:moveTo>
                    <a:cubicBezTo>
                      <a:pt x="263" y="163"/>
                      <a:pt x="263" y="163"/>
                      <a:pt x="263" y="163"/>
                    </a:cubicBezTo>
                    <a:cubicBezTo>
                      <a:pt x="263" y="197"/>
                      <a:pt x="263" y="197"/>
                      <a:pt x="263" y="197"/>
                    </a:cubicBezTo>
                    <a:cubicBezTo>
                      <a:pt x="261" y="194"/>
                      <a:pt x="261" y="194"/>
                      <a:pt x="261" y="194"/>
                    </a:cubicBezTo>
                    <a:cubicBezTo>
                      <a:pt x="250" y="201"/>
                      <a:pt x="250" y="201"/>
                      <a:pt x="250" y="201"/>
                    </a:cubicBezTo>
                    <a:cubicBezTo>
                      <a:pt x="250" y="186"/>
                      <a:pt x="250" y="186"/>
                      <a:pt x="250" y="186"/>
                    </a:cubicBezTo>
                    <a:cubicBezTo>
                      <a:pt x="253" y="184"/>
                      <a:pt x="253" y="184"/>
                      <a:pt x="253" y="184"/>
                    </a:cubicBezTo>
                    <a:cubicBezTo>
                      <a:pt x="250" y="179"/>
                      <a:pt x="250" y="179"/>
                      <a:pt x="250" y="179"/>
                    </a:cubicBezTo>
                    <a:cubicBezTo>
                      <a:pt x="250" y="145"/>
                      <a:pt x="250" y="145"/>
                      <a:pt x="250" y="145"/>
                    </a:cubicBezTo>
                    <a:close/>
                    <a:moveTo>
                      <a:pt x="263" y="250"/>
                    </a:moveTo>
                    <a:cubicBezTo>
                      <a:pt x="250" y="259"/>
                      <a:pt x="250" y="259"/>
                      <a:pt x="250" y="259"/>
                    </a:cubicBezTo>
                    <a:cubicBezTo>
                      <a:pt x="250" y="237"/>
                      <a:pt x="250" y="237"/>
                      <a:pt x="250" y="237"/>
                    </a:cubicBezTo>
                    <a:cubicBezTo>
                      <a:pt x="251" y="236"/>
                      <a:pt x="251" y="236"/>
                      <a:pt x="251" y="236"/>
                    </a:cubicBezTo>
                    <a:cubicBezTo>
                      <a:pt x="250" y="234"/>
                      <a:pt x="250" y="234"/>
                      <a:pt x="250" y="234"/>
                    </a:cubicBezTo>
                    <a:cubicBezTo>
                      <a:pt x="250" y="204"/>
                      <a:pt x="250" y="204"/>
                      <a:pt x="250" y="204"/>
                    </a:cubicBezTo>
                    <a:cubicBezTo>
                      <a:pt x="263" y="223"/>
                      <a:pt x="263" y="223"/>
                      <a:pt x="263" y="223"/>
                    </a:cubicBezTo>
                    <a:lnTo>
                      <a:pt x="263" y="250"/>
                    </a:lnTo>
                    <a:close/>
                    <a:moveTo>
                      <a:pt x="239" y="129"/>
                    </a:moveTo>
                    <a:cubicBezTo>
                      <a:pt x="250" y="145"/>
                      <a:pt x="250" y="145"/>
                      <a:pt x="250" y="145"/>
                    </a:cubicBezTo>
                    <a:cubicBezTo>
                      <a:pt x="250" y="179"/>
                      <a:pt x="250" y="179"/>
                      <a:pt x="250" y="179"/>
                    </a:cubicBezTo>
                    <a:cubicBezTo>
                      <a:pt x="239" y="163"/>
                      <a:pt x="239" y="163"/>
                      <a:pt x="239" y="163"/>
                    </a:cubicBezTo>
                    <a:cubicBezTo>
                      <a:pt x="239" y="129"/>
                      <a:pt x="239" y="129"/>
                      <a:pt x="239" y="129"/>
                    </a:cubicBezTo>
                    <a:close/>
                    <a:moveTo>
                      <a:pt x="250" y="259"/>
                    </a:moveTo>
                    <a:cubicBezTo>
                      <a:pt x="239" y="267"/>
                      <a:pt x="239" y="267"/>
                      <a:pt x="239" y="267"/>
                    </a:cubicBezTo>
                    <a:cubicBezTo>
                      <a:pt x="239" y="244"/>
                      <a:pt x="239" y="244"/>
                      <a:pt x="239" y="244"/>
                    </a:cubicBezTo>
                    <a:cubicBezTo>
                      <a:pt x="240" y="244"/>
                      <a:pt x="240" y="244"/>
                      <a:pt x="240" y="244"/>
                    </a:cubicBezTo>
                    <a:cubicBezTo>
                      <a:pt x="250" y="237"/>
                      <a:pt x="250" y="237"/>
                      <a:pt x="250" y="237"/>
                    </a:cubicBezTo>
                    <a:cubicBezTo>
                      <a:pt x="250" y="259"/>
                      <a:pt x="250" y="259"/>
                      <a:pt x="250" y="259"/>
                    </a:cubicBezTo>
                    <a:close/>
                    <a:moveTo>
                      <a:pt x="250" y="186"/>
                    </a:moveTo>
                    <a:cubicBezTo>
                      <a:pt x="250" y="201"/>
                      <a:pt x="250" y="201"/>
                      <a:pt x="250" y="201"/>
                    </a:cubicBezTo>
                    <a:cubicBezTo>
                      <a:pt x="249" y="202"/>
                      <a:pt x="249" y="202"/>
                      <a:pt x="249" y="202"/>
                    </a:cubicBezTo>
                    <a:cubicBezTo>
                      <a:pt x="250" y="204"/>
                      <a:pt x="250" y="204"/>
                      <a:pt x="250" y="204"/>
                    </a:cubicBezTo>
                    <a:cubicBezTo>
                      <a:pt x="250" y="234"/>
                      <a:pt x="250" y="234"/>
                      <a:pt x="250" y="234"/>
                    </a:cubicBezTo>
                    <a:cubicBezTo>
                      <a:pt x="239" y="219"/>
                      <a:pt x="239" y="219"/>
                      <a:pt x="239" y="219"/>
                    </a:cubicBezTo>
                    <a:cubicBezTo>
                      <a:pt x="239" y="188"/>
                      <a:pt x="239" y="188"/>
                      <a:pt x="239" y="188"/>
                    </a:cubicBezTo>
                    <a:cubicBezTo>
                      <a:pt x="242" y="192"/>
                      <a:pt x="242" y="192"/>
                      <a:pt x="242" y="192"/>
                    </a:cubicBezTo>
                    <a:lnTo>
                      <a:pt x="250" y="186"/>
                    </a:lnTo>
                    <a:close/>
                    <a:moveTo>
                      <a:pt x="224" y="107"/>
                    </a:moveTo>
                    <a:cubicBezTo>
                      <a:pt x="226" y="111"/>
                      <a:pt x="226" y="111"/>
                      <a:pt x="226" y="111"/>
                    </a:cubicBezTo>
                    <a:cubicBezTo>
                      <a:pt x="239" y="129"/>
                      <a:pt x="239" y="129"/>
                      <a:pt x="239" y="129"/>
                    </a:cubicBezTo>
                    <a:cubicBezTo>
                      <a:pt x="239" y="163"/>
                      <a:pt x="239" y="163"/>
                      <a:pt x="239" y="163"/>
                    </a:cubicBezTo>
                    <a:cubicBezTo>
                      <a:pt x="237" y="160"/>
                      <a:pt x="237" y="160"/>
                      <a:pt x="237" y="160"/>
                    </a:cubicBezTo>
                    <a:cubicBezTo>
                      <a:pt x="233" y="163"/>
                      <a:pt x="229" y="166"/>
                      <a:pt x="225" y="168"/>
                    </a:cubicBezTo>
                    <a:cubicBezTo>
                      <a:pt x="239" y="188"/>
                      <a:pt x="239" y="188"/>
                      <a:pt x="239" y="188"/>
                    </a:cubicBezTo>
                    <a:cubicBezTo>
                      <a:pt x="239" y="219"/>
                      <a:pt x="239" y="219"/>
                      <a:pt x="239" y="219"/>
                    </a:cubicBezTo>
                    <a:cubicBezTo>
                      <a:pt x="235" y="212"/>
                      <a:pt x="235" y="212"/>
                      <a:pt x="235" y="212"/>
                    </a:cubicBez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4" y="153"/>
                      <a:pt x="224" y="153"/>
                      <a:pt x="224" y="153"/>
                    </a:cubicBezTo>
                    <a:cubicBezTo>
                      <a:pt x="229" y="150"/>
                      <a:pt x="229" y="150"/>
                      <a:pt x="229" y="150"/>
                    </a:cubicBezTo>
                    <a:cubicBezTo>
                      <a:pt x="224" y="142"/>
                      <a:pt x="224" y="142"/>
                      <a:pt x="224" y="142"/>
                    </a:cubicBezTo>
                    <a:cubicBezTo>
                      <a:pt x="224" y="107"/>
                      <a:pt x="224" y="107"/>
                      <a:pt x="224" y="107"/>
                    </a:cubicBezTo>
                    <a:close/>
                    <a:moveTo>
                      <a:pt x="239" y="267"/>
                    </a:moveTo>
                    <a:cubicBezTo>
                      <a:pt x="224" y="277"/>
                      <a:pt x="224" y="277"/>
                      <a:pt x="224" y="277"/>
                    </a:cubicBezTo>
                    <a:cubicBezTo>
                      <a:pt x="224" y="255"/>
                      <a:pt x="224" y="255"/>
                      <a:pt x="224" y="255"/>
                    </a:cubicBezTo>
                    <a:cubicBezTo>
                      <a:pt x="225" y="254"/>
                      <a:pt x="225" y="254"/>
                      <a:pt x="225" y="254"/>
                    </a:cubicBezTo>
                    <a:cubicBezTo>
                      <a:pt x="224" y="253"/>
                      <a:pt x="224" y="253"/>
                      <a:pt x="224" y="253"/>
                    </a:cubicBezTo>
                    <a:cubicBezTo>
                      <a:pt x="224" y="222"/>
                      <a:pt x="224" y="222"/>
                      <a:pt x="224" y="222"/>
                    </a:cubicBezTo>
                    <a:cubicBezTo>
                      <a:pt x="239" y="244"/>
                      <a:pt x="239" y="244"/>
                      <a:pt x="239" y="244"/>
                    </a:cubicBezTo>
                    <a:lnTo>
                      <a:pt x="239" y="267"/>
                    </a:lnTo>
                    <a:close/>
                    <a:moveTo>
                      <a:pt x="215" y="95"/>
                    </a:moveTo>
                    <a:cubicBezTo>
                      <a:pt x="224" y="107"/>
                      <a:pt x="224" y="107"/>
                      <a:pt x="224" y="107"/>
                    </a:cubicBezTo>
                    <a:cubicBezTo>
                      <a:pt x="224" y="142"/>
                      <a:pt x="224" y="142"/>
                      <a:pt x="224" y="142"/>
                    </a:cubicBezTo>
                    <a:cubicBezTo>
                      <a:pt x="215" y="129"/>
                      <a:pt x="215" y="129"/>
                      <a:pt x="215" y="129"/>
                    </a:cubicBezTo>
                    <a:cubicBezTo>
                      <a:pt x="215" y="95"/>
                      <a:pt x="215" y="95"/>
                      <a:pt x="215" y="95"/>
                    </a:cubicBezTo>
                    <a:close/>
                    <a:moveTo>
                      <a:pt x="224" y="277"/>
                    </a:moveTo>
                    <a:cubicBezTo>
                      <a:pt x="215" y="284"/>
                      <a:pt x="215" y="284"/>
                      <a:pt x="215" y="284"/>
                    </a:cubicBezTo>
                    <a:cubicBezTo>
                      <a:pt x="215" y="261"/>
                      <a:pt x="215" y="261"/>
                      <a:pt x="215" y="261"/>
                    </a:cubicBezTo>
                    <a:cubicBezTo>
                      <a:pt x="224" y="255"/>
                      <a:pt x="224" y="255"/>
                      <a:pt x="224" y="255"/>
                    </a:cubicBezTo>
                    <a:cubicBezTo>
                      <a:pt x="224" y="277"/>
                      <a:pt x="224" y="277"/>
                      <a:pt x="224" y="277"/>
                    </a:cubicBezTo>
                    <a:close/>
                    <a:moveTo>
                      <a:pt x="224" y="153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3" y="221"/>
                      <a:pt x="223" y="221"/>
                      <a:pt x="223" y="221"/>
                    </a:cubicBezTo>
                    <a:cubicBezTo>
                      <a:pt x="224" y="222"/>
                      <a:pt x="224" y="222"/>
                      <a:pt x="224" y="222"/>
                    </a:cubicBezTo>
                    <a:cubicBezTo>
                      <a:pt x="224" y="253"/>
                      <a:pt x="224" y="253"/>
                      <a:pt x="224" y="253"/>
                    </a:cubicBezTo>
                    <a:cubicBezTo>
                      <a:pt x="215" y="240"/>
                      <a:pt x="215" y="240"/>
                      <a:pt x="215" y="240"/>
                    </a:cubicBezTo>
                    <a:cubicBezTo>
                      <a:pt x="215" y="154"/>
                      <a:pt x="215" y="154"/>
                      <a:pt x="215" y="154"/>
                    </a:cubicBezTo>
                    <a:cubicBezTo>
                      <a:pt x="218" y="158"/>
                      <a:pt x="218" y="158"/>
                      <a:pt x="218" y="158"/>
                    </a:cubicBezTo>
                    <a:lnTo>
                      <a:pt x="224" y="153"/>
                    </a:lnTo>
                    <a:close/>
                    <a:moveTo>
                      <a:pt x="202" y="76"/>
                    </a:moveTo>
                    <a:cubicBezTo>
                      <a:pt x="215" y="95"/>
                      <a:pt x="215" y="95"/>
                      <a:pt x="215" y="95"/>
                    </a:cubicBezTo>
                    <a:cubicBezTo>
                      <a:pt x="215" y="129"/>
                      <a:pt x="215" y="129"/>
                      <a:pt x="215" y="129"/>
                    </a:cubicBezTo>
                    <a:cubicBezTo>
                      <a:pt x="213" y="126"/>
                      <a:pt x="213" y="126"/>
                      <a:pt x="213" y="126"/>
                    </a:cubicBezTo>
                    <a:cubicBezTo>
                      <a:pt x="202" y="133"/>
                      <a:pt x="202" y="133"/>
                      <a:pt x="202" y="133"/>
                    </a:cubicBezTo>
                    <a:cubicBezTo>
                      <a:pt x="202" y="118"/>
                      <a:pt x="202" y="118"/>
                      <a:pt x="202" y="118"/>
                    </a:cubicBezTo>
                    <a:cubicBezTo>
                      <a:pt x="206" y="116"/>
                      <a:pt x="206" y="116"/>
                      <a:pt x="206" y="116"/>
                    </a:cubicBezTo>
                    <a:cubicBezTo>
                      <a:pt x="202" y="111"/>
                      <a:pt x="202" y="111"/>
                      <a:pt x="202" y="111"/>
                    </a:cubicBezTo>
                    <a:cubicBezTo>
                      <a:pt x="202" y="76"/>
                      <a:pt x="202" y="76"/>
                      <a:pt x="202" y="76"/>
                    </a:cubicBezTo>
                    <a:close/>
                    <a:moveTo>
                      <a:pt x="215" y="284"/>
                    </a:moveTo>
                    <a:cubicBezTo>
                      <a:pt x="202" y="293"/>
                      <a:pt x="202" y="293"/>
                      <a:pt x="202" y="293"/>
                    </a:cubicBezTo>
                    <a:cubicBezTo>
                      <a:pt x="202" y="247"/>
                      <a:pt x="202" y="247"/>
                      <a:pt x="202" y="247"/>
                    </a:cubicBezTo>
                    <a:cubicBezTo>
                      <a:pt x="213" y="263"/>
                      <a:pt x="213" y="263"/>
                      <a:pt x="213" y="263"/>
                    </a:cubicBezTo>
                    <a:cubicBezTo>
                      <a:pt x="215" y="261"/>
                      <a:pt x="215" y="261"/>
                      <a:pt x="215" y="261"/>
                    </a:cubicBezTo>
                    <a:cubicBezTo>
                      <a:pt x="215" y="284"/>
                      <a:pt x="215" y="284"/>
                      <a:pt x="215" y="284"/>
                    </a:cubicBezTo>
                    <a:close/>
                    <a:moveTo>
                      <a:pt x="215" y="154"/>
                    </a:moveTo>
                    <a:cubicBezTo>
                      <a:pt x="215" y="240"/>
                      <a:pt x="215" y="240"/>
                      <a:pt x="215" y="240"/>
                    </a:cubicBezTo>
                    <a:cubicBezTo>
                      <a:pt x="209" y="231"/>
                      <a:pt x="209" y="231"/>
                      <a:pt x="209" y="231"/>
                    </a:cubicBezTo>
                    <a:cubicBezTo>
                      <a:pt x="202" y="235"/>
                      <a:pt x="202" y="235"/>
                      <a:pt x="202" y="235"/>
                    </a:cubicBezTo>
                    <a:cubicBezTo>
                      <a:pt x="202" y="169"/>
                      <a:pt x="202" y="169"/>
                      <a:pt x="202" y="169"/>
                    </a:cubicBezTo>
                    <a:cubicBezTo>
                      <a:pt x="203" y="168"/>
                      <a:pt x="203" y="168"/>
                      <a:pt x="203" y="168"/>
                    </a:cubicBezTo>
                    <a:cubicBezTo>
                      <a:pt x="202" y="166"/>
                      <a:pt x="202" y="166"/>
                      <a:pt x="202" y="166"/>
                    </a:cubicBezTo>
                    <a:cubicBezTo>
                      <a:pt x="202" y="136"/>
                      <a:pt x="202" y="136"/>
                      <a:pt x="202" y="136"/>
                    </a:cubicBezTo>
                    <a:lnTo>
                      <a:pt x="215" y="154"/>
                    </a:lnTo>
                    <a:close/>
                    <a:moveTo>
                      <a:pt x="198" y="70"/>
                    </a:moveTo>
                    <a:cubicBezTo>
                      <a:pt x="202" y="76"/>
                      <a:pt x="202" y="76"/>
                      <a:pt x="202" y="76"/>
                    </a:cubicBezTo>
                    <a:cubicBezTo>
                      <a:pt x="202" y="111"/>
                      <a:pt x="202" y="111"/>
                      <a:pt x="202" y="111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198" y="70"/>
                      <a:pt x="198" y="70"/>
                      <a:pt x="198" y="70"/>
                    </a:cubicBezTo>
                    <a:close/>
                    <a:moveTo>
                      <a:pt x="202" y="293"/>
                    </a:moveTo>
                    <a:cubicBezTo>
                      <a:pt x="198" y="296"/>
                      <a:pt x="198" y="296"/>
                      <a:pt x="198" y="296"/>
                    </a:cubicBezTo>
                    <a:cubicBezTo>
                      <a:pt x="198" y="273"/>
                      <a:pt x="198" y="273"/>
                      <a:pt x="198" y="273"/>
                    </a:cubicBezTo>
                    <a:cubicBezTo>
                      <a:pt x="199" y="273"/>
                      <a:pt x="199" y="273"/>
                      <a:pt x="199" y="273"/>
                    </a:cubicBezTo>
                    <a:cubicBezTo>
                      <a:pt x="198" y="271"/>
                      <a:pt x="198" y="271"/>
                      <a:pt x="198" y="271"/>
                    </a:cubicBezTo>
                    <a:cubicBezTo>
                      <a:pt x="198" y="241"/>
                      <a:pt x="198" y="241"/>
                      <a:pt x="198" y="241"/>
                    </a:cubicBezTo>
                    <a:cubicBezTo>
                      <a:pt x="202" y="247"/>
                      <a:pt x="202" y="247"/>
                      <a:pt x="202" y="247"/>
                    </a:cubicBezTo>
                    <a:cubicBezTo>
                      <a:pt x="202" y="293"/>
                      <a:pt x="202" y="293"/>
                      <a:pt x="202" y="293"/>
                    </a:cubicBezTo>
                    <a:close/>
                    <a:moveTo>
                      <a:pt x="202" y="118"/>
                    </a:moveTo>
                    <a:cubicBezTo>
                      <a:pt x="202" y="133"/>
                      <a:pt x="202" y="133"/>
                      <a:pt x="202" y="133"/>
                    </a:cubicBezTo>
                    <a:cubicBezTo>
                      <a:pt x="201" y="134"/>
                      <a:pt x="201" y="134"/>
                      <a:pt x="201" y="134"/>
                    </a:cubicBezTo>
                    <a:cubicBezTo>
                      <a:pt x="202" y="136"/>
                      <a:pt x="202" y="136"/>
                      <a:pt x="202" y="136"/>
                    </a:cubicBezTo>
                    <a:cubicBezTo>
                      <a:pt x="202" y="166"/>
                      <a:pt x="202" y="166"/>
                      <a:pt x="202" y="166"/>
                    </a:cubicBezTo>
                    <a:cubicBezTo>
                      <a:pt x="198" y="160"/>
                      <a:pt x="198" y="160"/>
                      <a:pt x="198" y="160"/>
                    </a:cubicBezTo>
                    <a:cubicBezTo>
                      <a:pt x="198" y="121"/>
                      <a:pt x="198" y="121"/>
                      <a:pt x="198" y="121"/>
                    </a:cubicBezTo>
                    <a:cubicBezTo>
                      <a:pt x="202" y="118"/>
                      <a:pt x="202" y="118"/>
                      <a:pt x="202" y="118"/>
                    </a:cubicBezTo>
                    <a:close/>
                    <a:moveTo>
                      <a:pt x="202" y="169"/>
                    </a:moveTo>
                    <a:cubicBezTo>
                      <a:pt x="202" y="235"/>
                      <a:pt x="202" y="235"/>
                      <a:pt x="202" y="235"/>
                    </a:cubicBezTo>
                    <a:cubicBezTo>
                      <a:pt x="198" y="238"/>
                      <a:pt x="198" y="238"/>
                      <a:pt x="198" y="238"/>
                    </a:cubicBezTo>
                    <a:cubicBezTo>
                      <a:pt x="198" y="223"/>
                      <a:pt x="198" y="223"/>
                      <a:pt x="198" y="223"/>
                    </a:cubicBezTo>
                    <a:cubicBezTo>
                      <a:pt x="201" y="220"/>
                      <a:pt x="201" y="220"/>
                      <a:pt x="201" y="220"/>
                    </a:cubicBezTo>
                    <a:cubicBezTo>
                      <a:pt x="198" y="216"/>
                      <a:pt x="198" y="216"/>
                      <a:pt x="198" y="216"/>
                    </a:cubicBezTo>
                    <a:cubicBezTo>
                      <a:pt x="198" y="172"/>
                      <a:pt x="198" y="172"/>
                      <a:pt x="198" y="172"/>
                    </a:cubicBezTo>
                    <a:lnTo>
                      <a:pt x="202" y="169"/>
                    </a:lnTo>
                    <a:close/>
                    <a:moveTo>
                      <a:pt x="191" y="61"/>
                    </a:moveTo>
                    <a:cubicBezTo>
                      <a:pt x="198" y="70"/>
                      <a:pt x="198" y="70"/>
                      <a:pt x="198" y="70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191" y="95"/>
                      <a:pt x="191" y="95"/>
                      <a:pt x="191" y="95"/>
                    </a:cubicBezTo>
                    <a:cubicBezTo>
                      <a:pt x="191" y="61"/>
                      <a:pt x="191" y="61"/>
                      <a:pt x="191" y="61"/>
                    </a:cubicBezTo>
                    <a:close/>
                    <a:moveTo>
                      <a:pt x="198" y="296"/>
                    </a:moveTo>
                    <a:cubicBezTo>
                      <a:pt x="191" y="300"/>
                      <a:pt x="191" y="300"/>
                      <a:pt x="191" y="300"/>
                    </a:cubicBezTo>
                    <a:cubicBezTo>
                      <a:pt x="191" y="278"/>
                      <a:pt x="191" y="278"/>
                      <a:pt x="191" y="278"/>
                    </a:cubicBezTo>
                    <a:cubicBezTo>
                      <a:pt x="198" y="273"/>
                      <a:pt x="198" y="273"/>
                      <a:pt x="198" y="273"/>
                    </a:cubicBezTo>
                    <a:cubicBezTo>
                      <a:pt x="198" y="296"/>
                      <a:pt x="198" y="296"/>
                      <a:pt x="198" y="296"/>
                    </a:cubicBezTo>
                    <a:close/>
                    <a:moveTo>
                      <a:pt x="198" y="121"/>
                    </a:moveTo>
                    <a:cubicBezTo>
                      <a:pt x="198" y="160"/>
                      <a:pt x="198" y="160"/>
                      <a:pt x="198" y="160"/>
                    </a:cubicBezTo>
                    <a:cubicBezTo>
                      <a:pt x="191" y="151"/>
                      <a:pt x="191" y="151"/>
                      <a:pt x="191" y="151"/>
                    </a:cubicBezTo>
                    <a:cubicBezTo>
                      <a:pt x="191" y="120"/>
                      <a:pt x="191" y="120"/>
                      <a:pt x="191" y="120"/>
                    </a:cubicBezTo>
                    <a:cubicBezTo>
                      <a:pt x="194" y="124"/>
                      <a:pt x="194" y="124"/>
                      <a:pt x="194" y="124"/>
                    </a:cubicBezTo>
                    <a:cubicBezTo>
                      <a:pt x="198" y="121"/>
                      <a:pt x="198" y="121"/>
                      <a:pt x="198" y="121"/>
                    </a:cubicBezTo>
                    <a:close/>
                    <a:moveTo>
                      <a:pt x="198" y="172"/>
                    </a:moveTo>
                    <a:cubicBezTo>
                      <a:pt x="198" y="216"/>
                      <a:pt x="198" y="216"/>
                      <a:pt x="198" y="21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191" y="176"/>
                      <a:pt x="191" y="176"/>
                      <a:pt x="191" y="176"/>
                    </a:cubicBezTo>
                    <a:cubicBezTo>
                      <a:pt x="192" y="176"/>
                      <a:pt x="192" y="176"/>
                      <a:pt x="192" y="176"/>
                    </a:cubicBezTo>
                    <a:cubicBezTo>
                      <a:pt x="198" y="172"/>
                      <a:pt x="198" y="172"/>
                      <a:pt x="198" y="172"/>
                    </a:cubicBezTo>
                    <a:close/>
                    <a:moveTo>
                      <a:pt x="198" y="223"/>
                    </a:moveTo>
                    <a:cubicBezTo>
                      <a:pt x="198" y="238"/>
                      <a:pt x="198" y="238"/>
                      <a:pt x="198" y="238"/>
                    </a:cubicBezTo>
                    <a:cubicBezTo>
                      <a:pt x="197" y="239"/>
                      <a:pt x="197" y="239"/>
                      <a:pt x="197" y="239"/>
                    </a:cubicBezTo>
                    <a:cubicBezTo>
                      <a:pt x="198" y="241"/>
                      <a:pt x="198" y="241"/>
                      <a:pt x="198" y="241"/>
                    </a:cubicBezTo>
                    <a:cubicBezTo>
                      <a:pt x="198" y="271"/>
                      <a:pt x="198" y="271"/>
                      <a:pt x="198" y="271"/>
                    </a:cubicBezTo>
                    <a:cubicBezTo>
                      <a:pt x="191" y="261"/>
                      <a:pt x="191" y="261"/>
                      <a:pt x="191" y="261"/>
                    </a:cubicBezTo>
                    <a:cubicBezTo>
                      <a:pt x="191" y="227"/>
                      <a:pt x="191" y="227"/>
                      <a:pt x="191" y="227"/>
                    </a:cubicBezTo>
                    <a:lnTo>
                      <a:pt x="198" y="223"/>
                    </a:lnTo>
                    <a:close/>
                    <a:moveTo>
                      <a:pt x="178" y="42"/>
                    </a:moveTo>
                    <a:cubicBezTo>
                      <a:pt x="191" y="61"/>
                      <a:pt x="191" y="61"/>
                      <a:pt x="191" y="61"/>
                    </a:cubicBezTo>
                    <a:cubicBezTo>
                      <a:pt x="191" y="95"/>
                      <a:pt x="191" y="95"/>
                      <a:pt x="191" y="95"/>
                    </a:cubicBezTo>
                    <a:cubicBezTo>
                      <a:pt x="189" y="92"/>
                      <a:pt x="189" y="92"/>
                      <a:pt x="189" y="92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178" y="84"/>
                      <a:pt x="178" y="84"/>
                      <a:pt x="178" y="84"/>
                    </a:cubicBezTo>
                    <a:cubicBezTo>
                      <a:pt x="182" y="82"/>
                      <a:pt x="182" y="82"/>
                      <a:pt x="182" y="82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42"/>
                      <a:pt x="178" y="42"/>
                      <a:pt x="178" y="42"/>
                    </a:cubicBezTo>
                    <a:close/>
                    <a:moveTo>
                      <a:pt x="191" y="300"/>
                    </a:moveTo>
                    <a:cubicBezTo>
                      <a:pt x="178" y="309"/>
                      <a:pt x="178" y="309"/>
                      <a:pt x="178" y="309"/>
                    </a:cubicBezTo>
                    <a:cubicBezTo>
                      <a:pt x="178" y="268"/>
                      <a:pt x="178" y="268"/>
                      <a:pt x="178" y="268"/>
                    </a:cubicBezTo>
                    <a:cubicBezTo>
                      <a:pt x="187" y="281"/>
                      <a:pt x="187" y="281"/>
                      <a:pt x="187" y="281"/>
                    </a:cubicBezTo>
                    <a:cubicBezTo>
                      <a:pt x="191" y="278"/>
                      <a:pt x="191" y="278"/>
                      <a:pt x="191" y="278"/>
                    </a:cubicBezTo>
                    <a:cubicBezTo>
                      <a:pt x="191" y="300"/>
                      <a:pt x="191" y="300"/>
                      <a:pt x="191" y="300"/>
                    </a:cubicBezTo>
                    <a:close/>
                    <a:moveTo>
                      <a:pt x="191" y="120"/>
                    </a:moveTo>
                    <a:cubicBezTo>
                      <a:pt x="191" y="151"/>
                      <a:pt x="191" y="151"/>
                      <a:pt x="191" y="151"/>
                    </a:cubicBezTo>
                    <a:cubicBezTo>
                      <a:pt x="187" y="144"/>
                      <a:pt x="187" y="144"/>
                      <a:pt x="187" y="144"/>
                    </a:cubicBezTo>
                    <a:cubicBezTo>
                      <a:pt x="178" y="150"/>
                      <a:pt x="178" y="150"/>
                      <a:pt x="178" y="150"/>
                    </a:cubicBezTo>
                    <a:cubicBezTo>
                      <a:pt x="178" y="135"/>
                      <a:pt x="178" y="135"/>
                      <a:pt x="178" y="135"/>
                    </a:cubicBezTo>
                    <a:cubicBezTo>
                      <a:pt x="180" y="134"/>
                      <a:pt x="180" y="134"/>
                      <a:pt x="180" y="134"/>
                    </a:cubicBezTo>
                    <a:cubicBezTo>
                      <a:pt x="178" y="132"/>
                      <a:pt x="178" y="132"/>
                      <a:pt x="178" y="132"/>
                    </a:cubicBezTo>
                    <a:cubicBezTo>
                      <a:pt x="178" y="102"/>
                      <a:pt x="178" y="102"/>
                      <a:pt x="178" y="102"/>
                    </a:cubicBezTo>
                    <a:cubicBezTo>
                      <a:pt x="191" y="120"/>
                      <a:pt x="191" y="120"/>
                      <a:pt x="191" y="120"/>
                    </a:cubicBezTo>
                    <a:close/>
                    <a:moveTo>
                      <a:pt x="191" y="176"/>
                    </a:moveTo>
                    <a:cubicBezTo>
                      <a:pt x="191" y="206"/>
                      <a:pt x="191" y="206"/>
                      <a:pt x="191" y="206"/>
                    </a:cubicBezTo>
                    <a:cubicBezTo>
                      <a:pt x="185" y="197"/>
                      <a:pt x="185" y="197"/>
                      <a:pt x="185" y="197"/>
                    </a:cubicBezTo>
                    <a:cubicBezTo>
                      <a:pt x="178" y="201"/>
                      <a:pt x="178" y="201"/>
                      <a:pt x="178" y="201"/>
                    </a:cubicBezTo>
                    <a:cubicBezTo>
                      <a:pt x="178" y="157"/>
                      <a:pt x="178" y="157"/>
                      <a:pt x="178" y="157"/>
                    </a:cubicBezTo>
                    <a:cubicBezTo>
                      <a:pt x="191" y="176"/>
                      <a:pt x="191" y="176"/>
                      <a:pt x="191" y="176"/>
                    </a:cubicBezTo>
                    <a:close/>
                    <a:moveTo>
                      <a:pt x="191" y="227"/>
                    </a:moveTo>
                    <a:cubicBezTo>
                      <a:pt x="191" y="261"/>
                      <a:pt x="191" y="261"/>
                      <a:pt x="191" y="261"/>
                    </a:cubicBezTo>
                    <a:cubicBezTo>
                      <a:pt x="183" y="249"/>
                      <a:pt x="183" y="249"/>
                      <a:pt x="183" y="249"/>
                    </a:cubicBezTo>
                    <a:cubicBezTo>
                      <a:pt x="178" y="252"/>
                      <a:pt x="178" y="252"/>
                      <a:pt x="178" y="252"/>
                    </a:cubicBezTo>
                    <a:cubicBezTo>
                      <a:pt x="178" y="213"/>
                      <a:pt x="178" y="213"/>
                      <a:pt x="178" y="213"/>
                    </a:cubicBezTo>
                    <a:cubicBezTo>
                      <a:pt x="189" y="229"/>
                      <a:pt x="189" y="229"/>
                      <a:pt x="189" y="229"/>
                    </a:cubicBezTo>
                    <a:lnTo>
                      <a:pt x="191" y="227"/>
                    </a:lnTo>
                    <a:close/>
                    <a:moveTo>
                      <a:pt x="176" y="39"/>
                    </a:moveTo>
                    <a:cubicBezTo>
                      <a:pt x="178" y="42"/>
                      <a:pt x="178" y="42"/>
                      <a:pt x="178" y="42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39"/>
                      <a:pt x="176" y="39"/>
                      <a:pt x="176" y="39"/>
                    </a:cubicBezTo>
                    <a:close/>
                    <a:moveTo>
                      <a:pt x="178" y="309"/>
                    </a:moveTo>
                    <a:cubicBezTo>
                      <a:pt x="176" y="311"/>
                      <a:pt x="176" y="311"/>
                      <a:pt x="176" y="311"/>
                    </a:cubicBezTo>
                    <a:cubicBezTo>
                      <a:pt x="176" y="265"/>
                      <a:pt x="176" y="265"/>
                      <a:pt x="176" y="265"/>
                    </a:cubicBezTo>
                    <a:cubicBezTo>
                      <a:pt x="178" y="268"/>
                      <a:pt x="178" y="268"/>
                      <a:pt x="178" y="268"/>
                    </a:cubicBezTo>
                    <a:cubicBezTo>
                      <a:pt x="178" y="309"/>
                      <a:pt x="178" y="309"/>
                      <a:pt x="178" y="309"/>
                    </a:cubicBezTo>
                    <a:close/>
                    <a:moveTo>
                      <a:pt x="178" y="84"/>
                    </a:moveTo>
                    <a:cubicBezTo>
                      <a:pt x="178" y="99"/>
                      <a:pt x="178" y="99"/>
                      <a:pt x="178" y="99"/>
                    </a:cubicBezTo>
                    <a:cubicBezTo>
                      <a:pt x="177" y="100"/>
                      <a:pt x="177" y="100"/>
                      <a:pt x="177" y="100"/>
                    </a:cubicBezTo>
                    <a:cubicBezTo>
                      <a:pt x="178" y="102"/>
                      <a:pt x="178" y="102"/>
                      <a:pt x="178" y="102"/>
                    </a:cubicBezTo>
                    <a:cubicBezTo>
                      <a:pt x="178" y="132"/>
                      <a:pt x="178" y="132"/>
                      <a:pt x="178" y="132"/>
                    </a:cubicBezTo>
                    <a:cubicBezTo>
                      <a:pt x="176" y="129"/>
                      <a:pt x="176" y="129"/>
                      <a:pt x="176" y="129"/>
                    </a:cubicBezTo>
                    <a:cubicBezTo>
                      <a:pt x="176" y="85"/>
                      <a:pt x="176" y="85"/>
                      <a:pt x="176" y="85"/>
                    </a:cubicBezTo>
                    <a:cubicBezTo>
                      <a:pt x="178" y="84"/>
                      <a:pt x="178" y="84"/>
                      <a:pt x="178" y="84"/>
                    </a:cubicBezTo>
                    <a:close/>
                    <a:moveTo>
                      <a:pt x="178" y="135"/>
                    </a:moveTo>
                    <a:cubicBezTo>
                      <a:pt x="178" y="150"/>
                      <a:pt x="178" y="150"/>
                      <a:pt x="178" y="150"/>
                    </a:cubicBezTo>
                    <a:cubicBezTo>
                      <a:pt x="176" y="152"/>
                      <a:pt x="176" y="152"/>
                      <a:pt x="176" y="152"/>
                    </a:cubicBezTo>
                    <a:cubicBezTo>
                      <a:pt x="176" y="136"/>
                      <a:pt x="176" y="136"/>
                      <a:pt x="176" y="136"/>
                    </a:cubicBezTo>
                    <a:cubicBezTo>
                      <a:pt x="178" y="135"/>
                      <a:pt x="178" y="135"/>
                      <a:pt x="178" y="135"/>
                    </a:cubicBezTo>
                    <a:close/>
                    <a:moveTo>
                      <a:pt x="178" y="157"/>
                    </a:moveTo>
                    <a:cubicBezTo>
                      <a:pt x="178" y="201"/>
                      <a:pt x="178" y="201"/>
                      <a:pt x="178" y="201"/>
                    </a:cubicBezTo>
                    <a:cubicBezTo>
                      <a:pt x="176" y="202"/>
                      <a:pt x="176" y="202"/>
                      <a:pt x="176" y="202"/>
                    </a:cubicBezTo>
                    <a:cubicBezTo>
                      <a:pt x="176" y="187"/>
                      <a:pt x="176" y="187"/>
                      <a:pt x="176" y="187"/>
                    </a:cubicBezTo>
                    <a:cubicBezTo>
                      <a:pt x="177" y="186"/>
                      <a:pt x="177" y="186"/>
                      <a:pt x="177" y="186"/>
                    </a:cubicBezTo>
                    <a:cubicBezTo>
                      <a:pt x="176" y="185"/>
                      <a:pt x="176" y="185"/>
                      <a:pt x="176" y="185"/>
                    </a:cubicBezTo>
                    <a:cubicBezTo>
                      <a:pt x="176" y="154"/>
                      <a:pt x="176" y="154"/>
                      <a:pt x="176" y="154"/>
                    </a:cubicBezTo>
                    <a:cubicBezTo>
                      <a:pt x="178" y="157"/>
                      <a:pt x="178" y="157"/>
                      <a:pt x="178" y="157"/>
                    </a:cubicBezTo>
                    <a:close/>
                    <a:moveTo>
                      <a:pt x="178" y="213"/>
                    </a:moveTo>
                    <a:cubicBezTo>
                      <a:pt x="178" y="252"/>
                      <a:pt x="178" y="252"/>
                      <a:pt x="178" y="252"/>
                    </a:cubicBezTo>
                    <a:cubicBezTo>
                      <a:pt x="176" y="253"/>
                      <a:pt x="176" y="253"/>
                      <a:pt x="176" y="253"/>
                    </a:cubicBezTo>
                    <a:cubicBezTo>
                      <a:pt x="176" y="210"/>
                      <a:pt x="176" y="210"/>
                      <a:pt x="176" y="210"/>
                    </a:cubicBezTo>
                    <a:lnTo>
                      <a:pt x="178" y="213"/>
                    </a:lnTo>
                    <a:close/>
                    <a:moveTo>
                      <a:pt x="167" y="27"/>
                    </a:moveTo>
                    <a:cubicBezTo>
                      <a:pt x="176" y="39"/>
                      <a:pt x="176" y="39"/>
                      <a:pt x="176" y="39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67" y="61"/>
                      <a:pt x="167" y="61"/>
                      <a:pt x="167" y="61"/>
                    </a:cubicBezTo>
                    <a:cubicBezTo>
                      <a:pt x="167" y="27"/>
                      <a:pt x="167" y="27"/>
                      <a:pt x="167" y="27"/>
                    </a:cubicBezTo>
                    <a:close/>
                    <a:moveTo>
                      <a:pt x="176" y="311"/>
                    </a:moveTo>
                    <a:cubicBezTo>
                      <a:pt x="167" y="317"/>
                      <a:pt x="167" y="317"/>
                      <a:pt x="167" y="317"/>
                    </a:cubicBezTo>
                    <a:cubicBezTo>
                      <a:pt x="167" y="193"/>
                      <a:pt x="167" y="193"/>
                      <a:pt x="167" y="193"/>
                    </a:cubicBezTo>
                    <a:cubicBezTo>
                      <a:pt x="176" y="187"/>
                      <a:pt x="176" y="187"/>
                      <a:pt x="176" y="187"/>
                    </a:cubicBezTo>
                    <a:cubicBezTo>
                      <a:pt x="176" y="202"/>
                      <a:pt x="176" y="202"/>
                      <a:pt x="176" y="202"/>
                    </a:cubicBezTo>
                    <a:cubicBezTo>
                      <a:pt x="173" y="205"/>
                      <a:pt x="173" y="205"/>
                      <a:pt x="173" y="205"/>
                    </a:cubicBezTo>
                    <a:cubicBezTo>
                      <a:pt x="176" y="210"/>
                      <a:pt x="176" y="210"/>
                      <a:pt x="176" y="210"/>
                    </a:cubicBezTo>
                    <a:cubicBezTo>
                      <a:pt x="176" y="253"/>
                      <a:pt x="176" y="253"/>
                      <a:pt x="176" y="253"/>
                    </a:cubicBezTo>
                    <a:cubicBezTo>
                      <a:pt x="171" y="257"/>
                      <a:pt x="171" y="257"/>
                      <a:pt x="171" y="257"/>
                    </a:cubicBezTo>
                    <a:cubicBezTo>
                      <a:pt x="176" y="265"/>
                      <a:pt x="176" y="265"/>
                      <a:pt x="176" y="265"/>
                    </a:cubicBezTo>
                    <a:cubicBezTo>
                      <a:pt x="176" y="311"/>
                      <a:pt x="176" y="311"/>
                      <a:pt x="176" y="311"/>
                    </a:cubicBezTo>
                    <a:close/>
                    <a:moveTo>
                      <a:pt x="176" y="85"/>
                    </a:moveTo>
                    <a:cubicBezTo>
                      <a:pt x="176" y="129"/>
                      <a:pt x="176" y="129"/>
                      <a:pt x="176" y="129"/>
                    </a:cubicBezTo>
                    <a:cubicBezTo>
                      <a:pt x="167" y="117"/>
                      <a:pt x="167" y="117"/>
                      <a:pt x="167" y="117"/>
                    </a:cubicBezTo>
                    <a:cubicBezTo>
                      <a:pt x="167" y="86"/>
                      <a:pt x="167" y="86"/>
                      <a:pt x="167" y="86"/>
                    </a:cubicBezTo>
                    <a:cubicBezTo>
                      <a:pt x="170" y="90"/>
                      <a:pt x="170" y="90"/>
                      <a:pt x="170" y="90"/>
                    </a:cubicBezTo>
                    <a:cubicBezTo>
                      <a:pt x="176" y="85"/>
                      <a:pt x="176" y="85"/>
                      <a:pt x="176" y="85"/>
                    </a:cubicBezTo>
                    <a:close/>
                    <a:moveTo>
                      <a:pt x="176" y="136"/>
                    </a:moveTo>
                    <a:cubicBezTo>
                      <a:pt x="176" y="152"/>
                      <a:pt x="176" y="152"/>
                      <a:pt x="176" y="152"/>
                    </a:cubicBezTo>
                    <a:cubicBezTo>
                      <a:pt x="175" y="152"/>
                      <a:pt x="175" y="152"/>
                      <a:pt x="175" y="152"/>
                    </a:cubicBezTo>
                    <a:cubicBezTo>
                      <a:pt x="176" y="154"/>
                      <a:pt x="176" y="154"/>
                      <a:pt x="176" y="154"/>
                    </a:cubicBezTo>
                    <a:cubicBezTo>
                      <a:pt x="176" y="185"/>
                      <a:pt x="176" y="185"/>
                      <a:pt x="176" y="185"/>
                    </a:cubicBezTo>
                    <a:cubicBezTo>
                      <a:pt x="167" y="172"/>
                      <a:pt x="167" y="172"/>
                      <a:pt x="167" y="172"/>
                    </a:cubicBezTo>
                    <a:cubicBezTo>
                      <a:pt x="167" y="142"/>
                      <a:pt x="167" y="142"/>
                      <a:pt x="167" y="142"/>
                    </a:cubicBezTo>
                    <a:cubicBezTo>
                      <a:pt x="168" y="142"/>
                      <a:pt x="168" y="142"/>
                      <a:pt x="168" y="142"/>
                    </a:cubicBezTo>
                    <a:lnTo>
                      <a:pt x="176" y="136"/>
                    </a:lnTo>
                    <a:close/>
                    <a:moveTo>
                      <a:pt x="154" y="8"/>
                    </a:moveTo>
                    <a:cubicBezTo>
                      <a:pt x="167" y="27"/>
                      <a:pt x="167" y="27"/>
                      <a:pt x="167" y="27"/>
                    </a:cubicBezTo>
                    <a:cubicBezTo>
                      <a:pt x="167" y="61"/>
                      <a:pt x="167" y="61"/>
                      <a:pt x="167" y="61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54" y="65"/>
                      <a:pt x="154" y="65"/>
                      <a:pt x="154" y="65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58" y="48"/>
                      <a:pt x="158" y="48"/>
                      <a:pt x="158" y="48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154" y="8"/>
                      <a:pt x="154" y="8"/>
                      <a:pt x="154" y="8"/>
                    </a:cubicBezTo>
                    <a:close/>
                    <a:moveTo>
                      <a:pt x="167" y="317"/>
                    </a:moveTo>
                    <a:cubicBezTo>
                      <a:pt x="156" y="325"/>
                      <a:pt x="156" y="325"/>
                      <a:pt x="156" y="325"/>
                    </a:cubicBezTo>
                    <a:cubicBezTo>
                      <a:pt x="154" y="324"/>
                      <a:pt x="154" y="324"/>
                      <a:pt x="154" y="324"/>
                    </a:cubicBezTo>
                    <a:cubicBezTo>
                      <a:pt x="154" y="179"/>
                      <a:pt x="154" y="179"/>
                      <a:pt x="154" y="179"/>
                    </a:cubicBezTo>
                    <a:cubicBezTo>
                      <a:pt x="166" y="194"/>
                      <a:pt x="166" y="194"/>
                      <a:pt x="166" y="194"/>
                    </a:cubicBezTo>
                    <a:cubicBezTo>
                      <a:pt x="167" y="193"/>
                      <a:pt x="167" y="193"/>
                      <a:pt x="167" y="193"/>
                    </a:cubicBezTo>
                    <a:cubicBezTo>
                      <a:pt x="167" y="317"/>
                      <a:pt x="167" y="317"/>
                      <a:pt x="167" y="317"/>
                    </a:cubicBezTo>
                    <a:close/>
                    <a:moveTo>
                      <a:pt x="167" y="86"/>
                    </a:moveTo>
                    <a:cubicBezTo>
                      <a:pt x="167" y="117"/>
                      <a:pt x="167" y="117"/>
                      <a:pt x="167" y="117"/>
                    </a:cubicBezTo>
                    <a:cubicBezTo>
                      <a:pt x="163" y="110"/>
                      <a:pt x="163" y="110"/>
                      <a:pt x="163" y="110"/>
                    </a:cubicBezTo>
                    <a:cubicBezTo>
                      <a:pt x="159" y="113"/>
                      <a:pt x="162" y="133"/>
                      <a:pt x="167" y="142"/>
                    </a:cubicBezTo>
                    <a:cubicBezTo>
                      <a:pt x="167" y="172"/>
                      <a:pt x="167" y="172"/>
                      <a:pt x="167" y="172"/>
                    </a:cubicBezTo>
                    <a:cubicBezTo>
                      <a:pt x="161" y="163"/>
                      <a:pt x="161" y="163"/>
                      <a:pt x="161" y="163"/>
                    </a:cubicBezTo>
                    <a:cubicBezTo>
                      <a:pt x="154" y="167"/>
                      <a:pt x="154" y="167"/>
                      <a:pt x="154" y="167"/>
                    </a:cubicBezTo>
                    <a:cubicBezTo>
                      <a:pt x="154" y="101"/>
                      <a:pt x="154" y="101"/>
                      <a:pt x="154" y="101"/>
                    </a:cubicBezTo>
                    <a:cubicBezTo>
                      <a:pt x="156" y="100"/>
                      <a:pt x="156" y="100"/>
                      <a:pt x="156" y="100"/>
                    </a:cubicBezTo>
                    <a:cubicBezTo>
                      <a:pt x="154" y="98"/>
                      <a:pt x="154" y="98"/>
                      <a:pt x="154" y="98"/>
                    </a:cubicBezTo>
                    <a:cubicBezTo>
                      <a:pt x="154" y="68"/>
                      <a:pt x="154" y="68"/>
                      <a:pt x="154" y="68"/>
                    </a:cubicBezTo>
                    <a:lnTo>
                      <a:pt x="167" y="86"/>
                    </a:lnTo>
                    <a:close/>
                    <a:moveTo>
                      <a:pt x="150" y="2"/>
                    </a:moveTo>
                    <a:cubicBezTo>
                      <a:pt x="154" y="8"/>
                      <a:pt x="154" y="8"/>
                      <a:pt x="154" y="8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150" y="37"/>
                      <a:pt x="150" y="37"/>
                      <a:pt x="150" y="37"/>
                    </a:cubicBezTo>
                    <a:cubicBezTo>
                      <a:pt x="150" y="2"/>
                      <a:pt x="150" y="2"/>
                      <a:pt x="150" y="2"/>
                    </a:cubicBezTo>
                    <a:close/>
                    <a:moveTo>
                      <a:pt x="154" y="324"/>
                    </a:moveTo>
                    <a:cubicBezTo>
                      <a:pt x="150" y="318"/>
                      <a:pt x="150" y="318"/>
                      <a:pt x="150" y="318"/>
                    </a:cubicBezTo>
                    <a:cubicBezTo>
                      <a:pt x="150" y="205"/>
                      <a:pt x="150" y="205"/>
                      <a:pt x="150" y="205"/>
                    </a:cubicBezTo>
                    <a:cubicBezTo>
                      <a:pt x="151" y="204"/>
                      <a:pt x="151" y="204"/>
                      <a:pt x="151" y="204"/>
                    </a:cubicBezTo>
                    <a:cubicBezTo>
                      <a:pt x="150" y="203"/>
                      <a:pt x="150" y="203"/>
                      <a:pt x="150" y="203"/>
                    </a:cubicBezTo>
                    <a:cubicBezTo>
                      <a:pt x="150" y="173"/>
                      <a:pt x="150" y="173"/>
                      <a:pt x="150" y="173"/>
                    </a:cubicBezTo>
                    <a:cubicBezTo>
                      <a:pt x="154" y="179"/>
                      <a:pt x="154" y="179"/>
                      <a:pt x="154" y="179"/>
                    </a:cubicBezTo>
                    <a:cubicBezTo>
                      <a:pt x="154" y="324"/>
                      <a:pt x="154" y="324"/>
                      <a:pt x="154" y="324"/>
                    </a:cubicBezTo>
                    <a:close/>
                    <a:moveTo>
                      <a:pt x="154" y="50"/>
                    </a:moveTo>
                    <a:cubicBezTo>
                      <a:pt x="154" y="65"/>
                      <a:pt x="154" y="65"/>
                      <a:pt x="154" y="65"/>
                    </a:cubicBezTo>
                    <a:cubicBezTo>
                      <a:pt x="153" y="66"/>
                      <a:pt x="153" y="66"/>
                      <a:pt x="153" y="66"/>
                    </a:cubicBezTo>
                    <a:cubicBezTo>
                      <a:pt x="154" y="68"/>
                      <a:pt x="154" y="68"/>
                      <a:pt x="154" y="68"/>
                    </a:cubicBezTo>
                    <a:cubicBezTo>
                      <a:pt x="154" y="98"/>
                      <a:pt x="154" y="98"/>
                      <a:pt x="154" y="98"/>
                    </a:cubicBezTo>
                    <a:cubicBezTo>
                      <a:pt x="150" y="92"/>
                      <a:pt x="150" y="92"/>
                      <a:pt x="150" y="92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4" y="50"/>
                      <a:pt x="154" y="50"/>
                      <a:pt x="154" y="50"/>
                    </a:cubicBezTo>
                    <a:close/>
                    <a:moveTo>
                      <a:pt x="154" y="101"/>
                    </a:moveTo>
                    <a:cubicBezTo>
                      <a:pt x="154" y="167"/>
                      <a:pt x="154" y="167"/>
                      <a:pt x="154" y="167"/>
                    </a:cubicBezTo>
                    <a:cubicBezTo>
                      <a:pt x="150" y="170"/>
                      <a:pt x="150" y="170"/>
                      <a:pt x="150" y="170"/>
                    </a:cubicBezTo>
                    <a:cubicBezTo>
                      <a:pt x="150" y="155"/>
                      <a:pt x="150" y="155"/>
                      <a:pt x="150" y="155"/>
                    </a:cubicBezTo>
                    <a:cubicBezTo>
                      <a:pt x="153" y="152"/>
                      <a:pt x="153" y="152"/>
                      <a:pt x="153" y="152"/>
                    </a:cubicBezTo>
                    <a:cubicBezTo>
                      <a:pt x="150" y="147"/>
                      <a:pt x="150" y="147"/>
                      <a:pt x="150" y="147"/>
                    </a:cubicBezTo>
                    <a:cubicBezTo>
                      <a:pt x="150" y="104"/>
                      <a:pt x="150" y="104"/>
                      <a:pt x="150" y="104"/>
                    </a:cubicBezTo>
                    <a:lnTo>
                      <a:pt x="154" y="101"/>
                    </a:lnTo>
                    <a:close/>
                    <a:moveTo>
                      <a:pt x="144" y="4"/>
                    </a:moveTo>
                    <a:cubicBezTo>
                      <a:pt x="149" y="0"/>
                      <a:pt x="149" y="0"/>
                      <a:pt x="149" y="0"/>
                    </a:cubicBezTo>
                    <a:cubicBezTo>
                      <a:pt x="150" y="2"/>
                      <a:pt x="150" y="2"/>
                      <a:pt x="150" y="2"/>
                    </a:cubicBezTo>
                    <a:cubicBezTo>
                      <a:pt x="150" y="37"/>
                      <a:pt x="150" y="37"/>
                      <a:pt x="150" y="37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44" y="4"/>
                      <a:pt x="144" y="4"/>
                      <a:pt x="144" y="4"/>
                    </a:cubicBezTo>
                    <a:close/>
                    <a:moveTo>
                      <a:pt x="150" y="318"/>
                    </a:moveTo>
                    <a:cubicBezTo>
                      <a:pt x="144" y="308"/>
                      <a:pt x="144" y="308"/>
                      <a:pt x="144" y="308"/>
                    </a:cubicBezTo>
                    <a:cubicBezTo>
                      <a:pt x="144" y="261"/>
                      <a:pt x="144" y="261"/>
                      <a:pt x="144" y="261"/>
                    </a:cubicBezTo>
                    <a:cubicBezTo>
                      <a:pt x="149" y="257"/>
                      <a:pt x="149" y="257"/>
                      <a:pt x="149" y="257"/>
                    </a:cubicBezTo>
                    <a:cubicBezTo>
                      <a:pt x="144" y="249"/>
                      <a:pt x="144" y="249"/>
                      <a:pt x="144" y="249"/>
                    </a:cubicBezTo>
                    <a:cubicBezTo>
                      <a:pt x="144" y="210"/>
                      <a:pt x="144" y="210"/>
                      <a:pt x="144" y="210"/>
                    </a:cubicBezTo>
                    <a:cubicBezTo>
                      <a:pt x="150" y="205"/>
                      <a:pt x="150" y="205"/>
                      <a:pt x="150" y="205"/>
                    </a:cubicBezTo>
                    <a:cubicBezTo>
                      <a:pt x="150" y="318"/>
                      <a:pt x="150" y="318"/>
                      <a:pt x="150" y="318"/>
                    </a:cubicBezTo>
                    <a:close/>
                    <a:moveTo>
                      <a:pt x="150" y="53"/>
                    </a:moveTo>
                    <a:cubicBezTo>
                      <a:pt x="150" y="92"/>
                      <a:pt x="150" y="92"/>
                      <a:pt x="150" y="92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6" y="56"/>
                      <a:pt x="146" y="56"/>
                      <a:pt x="146" y="56"/>
                    </a:cubicBezTo>
                    <a:cubicBezTo>
                      <a:pt x="150" y="53"/>
                      <a:pt x="150" y="53"/>
                      <a:pt x="150" y="53"/>
                    </a:cubicBezTo>
                    <a:close/>
                    <a:moveTo>
                      <a:pt x="150" y="104"/>
                    </a:moveTo>
                    <a:cubicBezTo>
                      <a:pt x="150" y="147"/>
                      <a:pt x="150" y="147"/>
                      <a:pt x="150" y="147"/>
                    </a:cubicBezTo>
                    <a:cubicBezTo>
                      <a:pt x="144" y="138"/>
                      <a:pt x="144" y="138"/>
                      <a:pt x="144" y="138"/>
                    </a:cubicBezTo>
                    <a:cubicBezTo>
                      <a:pt x="144" y="108"/>
                      <a:pt x="144" y="108"/>
                      <a:pt x="144" y="108"/>
                    </a:cubicBezTo>
                    <a:cubicBezTo>
                      <a:pt x="144" y="108"/>
                      <a:pt x="144" y="108"/>
                      <a:pt x="144" y="108"/>
                    </a:cubicBezTo>
                    <a:cubicBezTo>
                      <a:pt x="150" y="104"/>
                      <a:pt x="150" y="104"/>
                      <a:pt x="150" y="104"/>
                    </a:cubicBezTo>
                    <a:close/>
                    <a:moveTo>
                      <a:pt x="150" y="155"/>
                    </a:moveTo>
                    <a:cubicBezTo>
                      <a:pt x="150" y="170"/>
                      <a:pt x="150" y="170"/>
                      <a:pt x="150" y="170"/>
                    </a:cubicBezTo>
                    <a:cubicBezTo>
                      <a:pt x="149" y="171"/>
                      <a:pt x="149" y="171"/>
                      <a:pt x="149" y="171"/>
                    </a:cubicBezTo>
                    <a:cubicBezTo>
                      <a:pt x="150" y="173"/>
                      <a:pt x="150" y="173"/>
                      <a:pt x="150" y="173"/>
                    </a:cubicBezTo>
                    <a:cubicBezTo>
                      <a:pt x="150" y="203"/>
                      <a:pt x="150" y="203"/>
                      <a:pt x="150" y="203"/>
                    </a:cubicBezTo>
                    <a:cubicBezTo>
                      <a:pt x="144" y="193"/>
                      <a:pt x="144" y="193"/>
                      <a:pt x="144" y="193"/>
                    </a:cubicBezTo>
                    <a:cubicBezTo>
                      <a:pt x="144" y="159"/>
                      <a:pt x="144" y="159"/>
                      <a:pt x="144" y="159"/>
                    </a:cubicBezTo>
                    <a:lnTo>
                      <a:pt x="150" y="155"/>
                    </a:lnTo>
                    <a:close/>
                    <a:moveTo>
                      <a:pt x="128" y="14"/>
                    </a:moveTo>
                    <a:cubicBezTo>
                      <a:pt x="144" y="4"/>
                      <a:pt x="144" y="4"/>
                      <a:pt x="144" y="4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37" y="27"/>
                      <a:pt x="133" y="29"/>
                      <a:pt x="129" y="32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39" y="76"/>
                      <a:pt x="139" y="76"/>
                      <a:pt x="139" y="76"/>
                    </a:cubicBezTo>
                    <a:cubicBezTo>
                      <a:pt x="128" y="84"/>
                      <a:pt x="128" y="84"/>
                      <a:pt x="128" y="84"/>
                    </a:cubicBezTo>
                    <a:cubicBezTo>
                      <a:pt x="128" y="14"/>
                      <a:pt x="128" y="14"/>
                      <a:pt x="128" y="14"/>
                    </a:cubicBezTo>
                    <a:close/>
                    <a:moveTo>
                      <a:pt x="144" y="308"/>
                    </a:moveTo>
                    <a:cubicBezTo>
                      <a:pt x="128" y="287"/>
                      <a:pt x="128" y="287"/>
                      <a:pt x="128" y="287"/>
                    </a:cubicBezTo>
                    <a:cubicBezTo>
                      <a:pt x="128" y="252"/>
                      <a:pt x="128" y="252"/>
                      <a:pt x="128" y="252"/>
                    </a:cubicBezTo>
                    <a:cubicBezTo>
                      <a:pt x="137" y="265"/>
                      <a:pt x="137" y="265"/>
                      <a:pt x="137" y="265"/>
                    </a:cubicBezTo>
                    <a:cubicBezTo>
                      <a:pt x="144" y="261"/>
                      <a:pt x="144" y="261"/>
                      <a:pt x="144" y="261"/>
                    </a:cubicBezTo>
                    <a:cubicBezTo>
                      <a:pt x="144" y="308"/>
                      <a:pt x="144" y="308"/>
                      <a:pt x="144" y="308"/>
                    </a:cubicBezTo>
                    <a:close/>
                    <a:moveTo>
                      <a:pt x="144" y="108"/>
                    </a:moveTo>
                    <a:cubicBezTo>
                      <a:pt x="144" y="138"/>
                      <a:pt x="144" y="138"/>
                      <a:pt x="144" y="138"/>
                    </a:cubicBezTo>
                    <a:cubicBezTo>
                      <a:pt x="137" y="128"/>
                      <a:pt x="137" y="128"/>
                      <a:pt x="137" y="128"/>
                    </a:cubicBezTo>
                    <a:cubicBezTo>
                      <a:pt x="128" y="134"/>
                      <a:pt x="128" y="134"/>
                      <a:pt x="128" y="134"/>
                    </a:cubicBezTo>
                    <a:cubicBezTo>
                      <a:pt x="128" y="119"/>
                      <a:pt x="128" y="119"/>
                      <a:pt x="128" y="119"/>
                    </a:cubicBezTo>
                    <a:cubicBezTo>
                      <a:pt x="130" y="118"/>
                      <a:pt x="130" y="118"/>
                      <a:pt x="130" y="118"/>
                    </a:cubicBezTo>
                    <a:cubicBezTo>
                      <a:pt x="128" y="117"/>
                      <a:pt x="128" y="117"/>
                      <a:pt x="128" y="117"/>
                    </a:cubicBezTo>
                    <a:cubicBezTo>
                      <a:pt x="128" y="86"/>
                      <a:pt x="128" y="86"/>
                      <a:pt x="128" y="86"/>
                    </a:cubicBezTo>
                    <a:cubicBezTo>
                      <a:pt x="144" y="108"/>
                      <a:pt x="144" y="108"/>
                      <a:pt x="144" y="108"/>
                    </a:cubicBezTo>
                    <a:close/>
                    <a:moveTo>
                      <a:pt x="144" y="159"/>
                    </a:moveTo>
                    <a:cubicBezTo>
                      <a:pt x="144" y="193"/>
                      <a:pt x="144" y="193"/>
                      <a:pt x="144" y="193"/>
                    </a:cubicBezTo>
                    <a:cubicBezTo>
                      <a:pt x="135" y="181"/>
                      <a:pt x="135" y="181"/>
                      <a:pt x="135" y="181"/>
                    </a:cubicBezTo>
                    <a:cubicBezTo>
                      <a:pt x="128" y="185"/>
                      <a:pt x="128" y="185"/>
                      <a:pt x="128" y="185"/>
                    </a:cubicBezTo>
                    <a:cubicBezTo>
                      <a:pt x="128" y="142"/>
                      <a:pt x="128" y="142"/>
                      <a:pt x="128" y="142"/>
                    </a:cubicBezTo>
                    <a:cubicBezTo>
                      <a:pt x="142" y="160"/>
                      <a:pt x="142" y="160"/>
                      <a:pt x="142" y="160"/>
                    </a:cubicBezTo>
                    <a:cubicBezTo>
                      <a:pt x="144" y="159"/>
                      <a:pt x="144" y="159"/>
                      <a:pt x="144" y="159"/>
                    </a:cubicBezTo>
                    <a:close/>
                    <a:moveTo>
                      <a:pt x="144" y="210"/>
                    </a:moveTo>
                    <a:cubicBezTo>
                      <a:pt x="144" y="249"/>
                      <a:pt x="144" y="249"/>
                      <a:pt x="144" y="249"/>
                    </a:cubicBezTo>
                    <a:cubicBezTo>
                      <a:pt x="132" y="233"/>
                      <a:pt x="132" y="233"/>
                      <a:pt x="132" y="233"/>
                    </a:cubicBezTo>
                    <a:cubicBezTo>
                      <a:pt x="128" y="236"/>
                      <a:pt x="128" y="236"/>
                      <a:pt x="128" y="236"/>
                    </a:cubicBezTo>
                    <a:cubicBezTo>
                      <a:pt x="128" y="197"/>
                      <a:pt x="128" y="197"/>
                      <a:pt x="128" y="197"/>
                    </a:cubicBezTo>
                    <a:cubicBezTo>
                      <a:pt x="139" y="213"/>
                      <a:pt x="139" y="213"/>
                      <a:pt x="139" y="213"/>
                    </a:cubicBezTo>
                    <a:lnTo>
                      <a:pt x="144" y="210"/>
                    </a:lnTo>
                    <a:close/>
                    <a:moveTo>
                      <a:pt x="124" y="17"/>
                    </a:moveTo>
                    <a:cubicBezTo>
                      <a:pt x="128" y="14"/>
                      <a:pt x="128" y="14"/>
                      <a:pt x="128" y="14"/>
                    </a:cubicBezTo>
                    <a:cubicBezTo>
                      <a:pt x="128" y="84"/>
                      <a:pt x="128" y="84"/>
                      <a:pt x="128" y="84"/>
                    </a:cubicBezTo>
                    <a:cubicBezTo>
                      <a:pt x="127" y="84"/>
                      <a:pt x="127" y="84"/>
                      <a:pt x="127" y="84"/>
                    </a:cubicBezTo>
                    <a:cubicBezTo>
                      <a:pt x="128" y="86"/>
                      <a:pt x="128" y="86"/>
                      <a:pt x="128" y="86"/>
                    </a:cubicBezTo>
                    <a:cubicBezTo>
                      <a:pt x="128" y="117"/>
                      <a:pt x="128" y="117"/>
                      <a:pt x="128" y="117"/>
                    </a:cubicBezTo>
                    <a:cubicBezTo>
                      <a:pt x="124" y="110"/>
                      <a:pt x="124" y="110"/>
                      <a:pt x="124" y="110"/>
                    </a:cubicBezTo>
                    <a:cubicBezTo>
                      <a:pt x="124" y="17"/>
                      <a:pt x="124" y="17"/>
                      <a:pt x="124" y="17"/>
                    </a:cubicBezTo>
                    <a:close/>
                    <a:moveTo>
                      <a:pt x="128" y="287"/>
                    </a:moveTo>
                    <a:cubicBezTo>
                      <a:pt x="124" y="281"/>
                      <a:pt x="124" y="281"/>
                      <a:pt x="124" y="281"/>
                    </a:cubicBezTo>
                    <a:cubicBezTo>
                      <a:pt x="124" y="246"/>
                      <a:pt x="124" y="246"/>
                      <a:pt x="124" y="246"/>
                    </a:cubicBezTo>
                    <a:cubicBezTo>
                      <a:pt x="128" y="252"/>
                      <a:pt x="128" y="252"/>
                      <a:pt x="128" y="252"/>
                    </a:cubicBezTo>
                    <a:cubicBezTo>
                      <a:pt x="128" y="287"/>
                      <a:pt x="128" y="287"/>
                      <a:pt x="128" y="287"/>
                    </a:cubicBezTo>
                    <a:close/>
                    <a:moveTo>
                      <a:pt x="128" y="119"/>
                    </a:moveTo>
                    <a:cubicBezTo>
                      <a:pt x="128" y="134"/>
                      <a:pt x="128" y="134"/>
                      <a:pt x="128" y="134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8" y="142"/>
                      <a:pt x="128" y="142"/>
                      <a:pt x="128" y="142"/>
                    </a:cubicBezTo>
                    <a:cubicBezTo>
                      <a:pt x="128" y="185"/>
                      <a:pt x="128" y="185"/>
                      <a:pt x="128" y="185"/>
                    </a:cubicBez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24" y="122"/>
                      <a:pt x="124" y="122"/>
                      <a:pt x="124" y="122"/>
                    </a:cubicBezTo>
                    <a:cubicBezTo>
                      <a:pt x="128" y="119"/>
                      <a:pt x="128" y="119"/>
                      <a:pt x="128" y="119"/>
                    </a:cubicBezTo>
                    <a:close/>
                    <a:moveTo>
                      <a:pt x="128" y="197"/>
                    </a:moveTo>
                    <a:cubicBezTo>
                      <a:pt x="128" y="236"/>
                      <a:pt x="128" y="236"/>
                      <a:pt x="128" y="236"/>
                    </a:cubicBezTo>
                    <a:cubicBezTo>
                      <a:pt x="124" y="239"/>
                      <a:pt x="124" y="239"/>
                      <a:pt x="124" y="239"/>
                    </a:cubicBezTo>
                    <a:cubicBezTo>
                      <a:pt x="124" y="224"/>
                      <a:pt x="124" y="224"/>
                      <a:pt x="124" y="224"/>
                    </a:cubicBezTo>
                    <a:cubicBezTo>
                      <a:pt x="125" y="223"/>
                      <a:pt x="125" y="223"/>
                      <a:pt x="125" y="223"/>
                    </a:cubicBezTo>
                    <a:cubicBezTo>
                      <a:pt x="124" y="221"/>
                      <a:pt x="124" y="221"/>
                      <a:pt x="124" y="221"/>
                    </a:cubicBezTo>
                    <a:cubicBezTo>
                      <a:pt x="124" y="191"/>
                      <a:pt x="124" y="191"/>
                      <a:pt x="124" y="191"/>
                    </a:cubicBezTo>
                    <a:lnTo>
                      <a:pt x="128" y="197"/>
                    </a:lnTo>
                    <a:close/>
                    <a:moveTo>
                      <a:pt x="115" y="23"/>
                    </a:moveTo>
                    <a:cubicBezTo>
                      <a:pt x="124" y="17"/>
                      <a:pt x="124" y="17"/>
                      <a:pt x="124" y="17"/>
                    </a:cubicBezTo>
                    <a:cubicBezTo>
                      <a:pt x="124" y="110"/>
                      <a:pt x="124" y="110"/>
                      <a:pt x="124" y="110"/>
                    </a:cubicBezTo>
                    <a:cubicBezTo>
                      <a:pt x="115" y="98"/>
                      <a:pt x="115" y="98"/>
                      <a:pt x="115" y="98"/>
                    </a:cubicBezTo>
                    <a:cubicBezTo>
                      <a:pt x="115" y="23"/>
                      <a:pt x="115" y="23"/>
                      <a:pt x="115" y="23"/>
                    </a:cubicBezTo>
                    <a:close/>
                    <a:moveTo>
                      <a:pt x="124" y="281"/>
                    </a:moveTo>
                    <a:cubicBezTo>
                      <a:pt x="115" y="268"/>
                      <a:pt x="115" y="268"/>
                      <a:pt x="115" y="268"/>
                    </a:cubicBezTo>
                    <a:cubicBezTo>
                      <a:pt x="115" y="230"/>
                      <a:pt x="115" y="230"/>
                      <a:pt x="115" y="230"/>
                    </a:cubicBezTo>
                    <a:cubicBezTo>
                      <a:pt x="124" y="224"/>
                      <a:pt x="124" y="224"/>
                      <a:pt x="124" y="224"/>
                    </a:cubicBezTo>
                    <a:cubicBezTo>
                      <a:pt x="124" y="239"/>
                      <a:pt x="124" y="239"/>
                      <a:pt x="124" y="239"/>
                    </a:cubicBezTo>
                    <a:cubicBezTo>
                      <a:pt x="121" y="241"/>
                      <a:pt x="121" y="241"/>
                      <a:pt x="121" y="241"/>
                    </a:cubicBezTo>
                    <a:cubicBezTo>
                      <a:pt x="124" y="246"/>
                      <a:pt x="124" y="246"/>
                      <a:pt x="124" y="246"/>
                    </a:cubicBezTo>
                    <a:cubicBezTo>
                      <a:pt x="124" y="281"/>
                      <a:pt x="124" y="281"/>
                      <a:pt x="124" y="281"/>
                    </a:cubicBezTo>
                    <a:close/>
                    <a:moveTo>
                      <a:pt x="124" y="122"/>
                    </a:move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23" y="189"/>
                      <a:pt x="123" y="189"/>
                      <a:pt x="123" y="189"/>
                    </a:cubicBezTo>
                    <a:cubicBezTo>
                      <a:pt x="124" y="191"/>
                      <a:pt x="124" y="191"/>
                      <a:pt x="124" y="191"/>
                    </a:cubicBezTo>
                    <a:cubicBezTo>
                      <a:pt x="124" y="221"/>
                      <a:pt x="124" y="221"/>
                      <a:pt x="124" y="221"/>
                    </a:cubicBezTo>
                    <a:cubicBezTo>
                      <a:pt x="115" y="209"/>
                      <a:pt x="115" y="209"/>
                      <a:pt x="115" y="209"/>
                    </a:cubicBezTo>
                    <a:cubicBezTo>
                      <a:pt x="115" y="123"/>
                      <a:pt x="115" y="123"/>
                      <a:pt x="115" y="123"/>
                    </a:cubicBezTo>
                    <a:cubicBezTo>
                      <a:pt x="118" y="126"/>
                      <a:pt x="118" y="126"/>
                      <a:pt x="118" y="126"/>
                    </a:cubicBezTo>
                    <a:lnTo>
                      <a:pt x="124" y="122"/>
                    </a:lnTo>
                    <a:close/>
                    <a:moveTo>
                      <a:pt x="102" y="32"/>
                    </a:moveTo>
                    <a:cubicBezTo>
                      <a:pt x="115" y="23"/>
                      <a:pt x="115" y="23"/>
                      <a:pt x="115" y="23"/>
                    </a:cubicBezTo>
                    <a:cubicBezTo>
                      <a:pt x="115" y="98"/>
                      <a:pt x="115" y="98"/>
                      <a:pt x="115" y="98"/>
                    </a:cubicBezTo>
                    <a:cubicBezTo>
                      <a:pt x="113" y="94"/>
                      <a:pt x="113" y="94"/>
                      <a:pt x="113" y="94"/>
                    </a:cubicBezTo>
                    <a:cubicBezTo>
                      <a:pt x="102" y="102"/>
                      <a:pt x="102" y="102"/>
                      <a:pt x="102" y="102"/>
                    </a:cubicBezTo>
                    <a:cubicBezTo>
                      <a:pt x="102" y="86"/>
                      <a:pt x="102" y="86"/>
                      <a:pt x="102" y="86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2" y="79"/>
                      <a:pt x="102" y="79"/>
                      <a:pt x="102" y="79"/>
                    </a:cubicBezTo>
                    <a:cubicBezTo>
                      <a:pt x="102" y="32"/>
                      <a:pt x="102" y="32"/>
                      <a:pt x="102" y="32"/>
                    </a:cubicBezTo>
                    <a:close/>
                    <a:moveTo>
                      <a:pt x="115" y="268"/>
                    </a:moveTo>
                    <a:cubicBezTo>
                      <a:pt x="102" y="250"/>
                      <a:pt x="102" y="250"/>
                      <a:pt x="102" y="250"/>
                    </a:cubicBezTo>
                    <a:cubicBezTo>
                      <a:pt x="102" y="215"/>
                      <a:pt x="102" y="215"/>
                      <a:pt x="102" y="215"/>
                    </a:cubicBezTo>
                    <a:cubicBezTo>
                      <a:pt x="113" y="231"/>
                      <a:pt x="113" y="231"/>
                      <a:pt x="113" y="231"/>
                    </a:cubicBezTo>
                    <a:cubicBezTo>
                      <a:pt x="115" y="230"/>
                      <a:pt x="115" y="230"/>
                      <a:pt x="115" y="230"/>
                    </a:cubicBezTo>
                    <a:cubicBezTo>
                      <a:pt x="115" y="268"/>
                      <a:pt x="115" y="268"/>
                      <a:pt x="115" y="268"/>
                    </a:cubicBezTo>
                    <a:close/>
                    <a:moveTo>
                      <a:pt x="115" y="123"/>
                    </a:moveTo>
                    <a:cubicBezTo>
                      <a:pt x="115" y="209"/>
                      <a:pt x="115" y="209"/>
                      <a:pt x="115" y="209"/>
                    </a:cubicBezTo>
                    <a:cubicBezTo>
                      <a:pt x="109" y="199"/>
                      <a:pt x="109" y="199"/>
                      <a:pt x="109" y="199"/>
                    </a:cubicBezTo>
                    <a:cubicBezTo>
                      <a:pt x="102" y="203"/>
                      <a:pt x="102" y="203"/>
                      <a:pt x="102" y="203"/>
                    </a:cubicBezTo>
                    <a:cubicBezTo>
                      <a:pt x="102" y="137"/>
                      <a:pt x="102" y="137"/>
                      <a:pt x="102" y="137"/>
                    </a:cubicBez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02" y="135"/>
                      <a:pt x="102" y="135"/>
                      <a:pt x="102" y="135"/>
                    </a:cubicBezTo>
                    <a:cubicBezTo>
                      <a:pt x="102" y="104"/>
                      <a:pt x="102" y="104"/>
                      <a:pt x="102" y="104"/>
                    </a:cubicBezTo>
                    <a:lnTo>
                      <a:pt x="115" y="123"/>
                    </a:lnTo>
                    <a:close/>
                    <a:moveTo>
                      <a:pt x="91" y="40"/>
                    </a:moveTo>
                    <a:cubicBezTo>
                      <a:pt x="102" y="32"/>
                      <a:pt x="102" y="32"/>
                      <a:pt x="102" y="32"/>
                    </a:cubicBezTo>
                    <a:cubicBezTo>
                      <a:pt x="102" y="79"/>
                      <a:pt x="102" y="79"/>
                      <a:pt x="102" y="79"/>
                    </a:cubicBezTo>
                    <a:cubicBezTo>
                      <a:pt x="91" y="64"/>
                      <a:pt x="91" y="64"/>
                      <a:pt x="91" y="64"/>
                    </a:cubicBezTo>
                    <a:cubicBezTo>
                      <a:pt x="91" y="40"/>
                      <a:pt x="91" y="40"/>
                      <a:pt x="91" y="40"/>
                    </a:cubicBezTo>
                    <a:close/>
                    <a:moveTo>
                      <a:pt x="102" y="250"/>
                    </a:moveTo>
                    <a:cubicBezTo>
                      <a:pt x="91" y="234"/>
                      <a:pt x="91" y="234"/>
                      <a:pt x="91" y="234"/>
                    </a:cubicBezTo>
                    <a:cubicBezTo>
                      <a:pt x="91" y="196"/>
                      <a:pt x="91" y="196"/>
                      <a:pt x="91" y="196"/>
                    </a:cubicBezTo>
                    <a:cubicBezTo>
                      <a:pt x="101" y="189"/>
                      <a:pt x="101" y="189"/>
                      <a:pt x="101" y="189"/>
                    </a:cubicBezTo>
                    <a:cubicBezTo>
                      <a:pt x="91" y="175"/>
                      <a:pt x="91" y="175"/>
                      <a:pt x="91" y="175"/>
                    </a:cubicBezTo>
                    <a:cubicBezTo>
                      <a:pt x="91" y="145"/>
                      <a:pt x="91" y="145"/>
                      <a:pt x="91" y="145"/>
                    </a:cubicBezTo>
                    <a:cubicBezTo>
                      <a:pt x="92" y="145"/>
                      <a:pt x="92" y="145"/>
                      <a:pt x="92" y="145"/>
                    </a:cubicBezTo>
                    <a:cubicBezTo>
                      <a:pt x="102" y="137"/>
                      <a:pt x="102" y="137"/>
                      <a:pt x="102" y="137"/>
                    </a:cubicBezTo>
                    <a:cubicBezTo>
                      <a:pt x="102" y="203"/>
                      <a:pt x="102" y="203"/>
                      <a:pt x="102" y="203"/>
                    </a:cubicBezTo>
                    <a:cubicBezTo>
                      <a:pt x="97" y="207"/>
                      <a:pt x="97" y="207"/>
                      <a:pt x="97" y="207"/>
                    </a:cubicBezTo>
                    <a:cubicBezTo>
                      <a:pt x="102" y="215"/>
                      <a:pt x="102" y="215"/>
                      <a:pt x="102" y="215"/>
                    </a:cubicBezTo>
                    <a:cubicBezTo>
                      <a:pt x="102" y="250"/>
                      <a:pt x="102" y="250"/>
                      <a:pt x="102" y="250"/>
                    </a:cubicBezTo>
                    <a:close/>
                    <a:moveTo>
                      <a:pt x="102" y="86"/>
                    </a:moveTo>
                    <a:cubicBezTo>
                      <a:pt x="102" y="102"/>
                      <a:pt x="102" y="102"/>
                      <a:pt x="102" y="102"/>
                    </a:cubicBezTo>
                    <a:cubicBezTo>
                      <a:pt x="101" y="103"/>
                      <a:pt x="101" y="103"/>
                      <a:pt x="101" y="103"/>
                    </a:cubicBezTo>
                    <a:cubicBezTo>
                      <a:pt x="102" y="104"/>
                      <a:pt x="102" y="104"/>
                      <a:pt x="102" y="104"/>
                    </a:cubicBezTo>
                    <a:cubicBezTo>
                      <a:pt x="102" y="135"/>
                      <a:pt x="102" y="135"/>
                      <a:pt x="102" y="135"/>
                    </a:cubicBezTo>
                    <a:cubicBezTo>
                      <a:pt x="91" y="119"/>
                      <a:pt x="91" y="119"/>
                      <a:pt x="91" y="119"/>
                    </a:cubicBezTo>
                    <a:cubicBezTo>
                      <a:pt x="91" y="89"/>
                      <a:pt x="91" y="89"/>
                      <a:pt x="91" y="89"/>
                    </a:cubicBezTo>
                    <a:cubicBezTo>
                      <a:pt x="94" y="92"/>
                      <a:pt x="94" y="92"/>
                      <a:pt x="94" y="92"/>
                    </a:cubicBezTo>
                    <a:lnTo>
                      <a:pt x="102" y="86"/>
                    </a:lnTo>
                    <a:close/>
                    <a:moveTo>
                      <a:pt x="78" y="49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64"/>
                      <a:pt x="91" y="64"/>
                      <a:pt x="91" y="64"/>
                    </a:cubicBezTo>
                    <a:cubicBezTo>
                      <a:pt x="89" y="60"/>
                      <a:pt x="89" y="60"/>
                      <a:pt x="89" y="60"/>
                    </a:cubicBezTo>
                    <a:cubicBezTo>
                      <a:pt x="78" y="68"/>
                      <a:pt x="78" y="68"/>
                      <a:pt x="78" y="68"/>
                    </a:cubicBezTo>
                    <a:cubicBezTo>
                      <a:pt x="78" y="49"/>
                      <a:pt x="78" y="49"/>
                      <a:pt x="78" y="49"/>
                    </a:cubicBezTo>
                    <a:close/>
                    <a:moveTo>
                      <a:pt x="91" y="234"/>
                    </a:moveTo>
                    <a:cubicBezTo>
                      <a:pt x="78" y="216"/>
                      <a:pt x="78" y="216"/>
                      <a:pt x="78" y="216"/>
                    </a:cubicBezTo>
                    <a:cubicBezTo>
                      <a:pt x="78" y="181"/>
                      <a:pt x="78" y="181"/>
                      <a:pt x="78" y="181"/>
                    </a:cubicBezTo>
                    <a:cubicBezTo>
                      <a:pt x="90" y="197"/>
                      <a:pt x="90" y="197"/>
                      <a:pt x="90" y="197"/>
                    </a:cubicBezTo>
                    <a:cubicBezTo>
                      <a:pt x="91" y="196"/>
                      <a:pt x="91" y="196"/>
                      <a:pt x="91" y="196"/>
                    </a:cubicBezTo>
                    <a:cubicBezTo>
                      <a:pt x="91" y="234"/>
                      <a:pt x="91" y="234"/>
                      <a:pt x="91" y="234"/>
                    </a:cubicBezTo>
                    <a:close/>
                    <a:moveTo>
                      <a:pt x="91" y="89"/>
                    </a:moveTo>
                    <a:cubicBezTo>
                      <a:pt x="91" y="119"/>
                      <a:pt x="91" y="119"/>
                      <a:pt x="91" y="119"/>
                    </a:cubicBezTo>
                    <a:cubicBezTo>
                      <a:pt x="87" y="113"/>
                      <a:pt x="87" y="113"/>
                      <a:pt x="87" y="11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80" y="102"/>
                      <a:pt x="80" y="102"/>
                      <a:pt x="80" y="102"/>
                    </a:cubicBezTo>
                    <a:cubicBezTo>
                      <a:pt x="78" y="101"/>
                      <a:pt x="78" y="101"/>
                      <a:pt x="78" y="101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91" y="89"/>
                      <a:pt x="91" y="89"/>
                      <a:pt x="91" y="89"/>
                    </a:cubicBezTo>
                    <a:close/>
                    <a:moveTo>
                      <a:pt x="91" y="145"/>
                    </a:moveTo>
                    <a:cubicBezTo>
                      <a:pt x="91" y="175"/>
                      <a:pt x="91" y="175"/>
                      <a:pt x="91" y="175"/>
                    </a:cubicBezTo>
                    <a:cubicBezTo>
                      <a:pt x="85" y="165"/>
                      <a:pt x="85" y="165"/>
                      <a:pt x="85" y="165"/>
                    </a:cubicBezTo>
                    <a:cubicBezTo>
                      <a:pt x="78" y="169"/>
                      <a:pt x="78" y="169"/>
                      <a:pt x="78" y="169"/>
                    </a:cubicBezTo>
                    <a:cubicBezTo>
                      <a:pt x="78" y="126"/>
                      <a:pt x="78" y="126"/>
                      <a:pt x="78" y="126"/>
                    </a:cubicBezTo>
                    <a:lnTo>
                      <a:pt x="91" y="145"/>
                    </a:lnTo>
                    <a:close/>
                    <a:moveTo>
                      <a:pt x="65" y="58"/>
                    </a:moveTo>
                    <a:cubicBezTo>
                      <a:pt x="78" y="49"/>
                      <a:pt x="78" y="49"/>
                      <a:pt x="78" y="49"/>
                    </a:cubicBezTo>
                    <a:cubicBezTo>
                      <a:pt x="78" y="68"/>
                      <a:pt x="78" y="68"/>
                      <a:pt x="78" y="68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78" y="101"/>
                      <a:pt x="78" y="101"/>
                      <a:pt x="78" y="101"/>
                    </a:cubicBezTo>
                    <a:cubicBezTo>
                      <a:pt x="65" y="82"/>
                      <a:pt x="65" y="82"/>
                      <a:pt x="65" y="82"/>
                    </a:cubicBezTo>
                    <a:cubicBezTo>
                      <a:pt x="65" y="58"/>
                      <a:pt x="65" y="58"/>
                      <a:pt x="65" y="58"/>
                    </a:cubicBezTo>
                    <a:close/>
                    <a:moveTo>
                      <a:pt x="78" y="216"/>
                    </a:moveTo>
                    <a:cubicBezTo>
                      <a:pt x="78" y="215"/>
                      <a:pt x="78" y="215"/>
                      <a:pt x="78" y="215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5" y="107"/>
                      <a:pt x="65" y="107"/>
                      <a:pt x="65" y="107"/>
                    </a:cubicBezTo>
                    <a:cubicBezTo>
                      <a:pt x="68" y="111"/>
                      <a:pt x="68" y="111"/>
                      <a:pt x="68" y="111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75" y="121"/>
                      <a:pt x="75" y="121"/>
                      <a:pt x="75" y="121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78" y="169"/>
                      <a:pt x="78" y="169"/>
                      <a:pt x="78" y="169"/>
                    </a:cubicBezTo>
                    <a:cubicBezTo>
                      <a:pt x="73" y="173"/>
                      <a:pt x="73" y="173"/>
                      <a:pt x="73" y="173"/>
                    </a:cubicBezTo>
                    <a:cubicBezTo>
                      <a:pt x="78" y="181"/>
                      <a:pt x="78" y="181"/>
                      <a:pt x="78" y="181"/>
                    </a:cubicBezTo>
                    <a:lnTo>
                      <a:pt x="78" y="216"/>
                    </a:lnTo>
                    <a:close/>
                    <a:moveTo>
                      <a:pt x="52" y="68"/>
                    </a:moveTo>
                    <a:cubicBezTo>
                      <a:pt x="65" y="58"/>
                      <a:pt x="65" y="58"/>
                      <a:pt x="65" y="58"/>
                    </a:cubicBezTo>
                    <a:cubicBezTo>
                      <a:pt x="65" y="82"/>
                      <a:pt x="65" y="82"/>
                      <a:pt x="65" y="82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52" y="68"/>
                      <a:pt x="52" y="68"/>
                      <a:pt x="52" y="68"/>
                    </a:cubicBezTo>
                    <a:close/>
                    <a:moveTo>
                      <a:pt x="65" y="197"/>
                    </a:moveTo>
                    <a:cubicBezTo>
                      <a:pt x="52" y="178"/>
                      <a:pt x="52" y="178"/>
                      <a:pt x="52" y="178"/>
                    </a:cubicBezTo>
                    <a:cubicBezTo>
                      <a:pt x="52" y="122"/>
                      <a:pt x="52" y="122"/>
                      <a:pt x="52" y="122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52" y="119"/>
                      <a:pt x="52" y="119"/>
                      <a:pt x="52" y="11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65" y="107"/>
                      <a:pt x="65" y="107"/>
                      <a:pt x="65" y="107"/>
                    </a:cubicBezTo>
                    <a:lnTo>
                      <a:pt x="65" y="197"/>
                    </a:lnTo>
                    <a:close/>
                    <a:moveTo>
                      <a:pt x="39" y="77"/>
                    </a:move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51" y="87"/>
                      <a:pt x="51" y="87"/>
                      <a:pt x="51" y="87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119"/>
                      <a:pt x="52" y="119"/>
                      <a:pt x="52" y="119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9" y="77"/>
                      <a:pt x="39" y="77"/>
                      <a:pt x="39" y="77"/>
                    </a:cubicBezTo>
                    <a:close/>
                    <a:moveTo>
                      <a:pt x="52" y="178"/>
                    </a:moveTo>
                    <a:cubicBezTo>
                      <a:pt x="39" y="160"/>
                      <a:pt x="39" y="160"/>
                      <a:pt x="39" y="160"/>
                    </a:cubicBezTo>
                    <a:cubicBezTo>
                      <a:pt x="39" y="126"/>
                      <a:pt x="39" y="126"/>
                      <a:pt x="39" y="126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52" y="122"/>
                      <a:pt x="52" y="122"/>
                      <a:pt x="52" y="122"/>
                    </a:cubicBezTo>
                    <a:lnTo>
                      <a:pt x="52" y="178"/>
                    </a:lnTo>
                    <a:close/>
                    <a:moveTo>
                      <a:pt x="0" y="104"/>
                    </a:moveTo>
                    <a:cubicBezTo>
                      <a:pt x="39" y="77"/>
                      <a:pt x="39" y="77"/>
                      <a:pt x="39" y="77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7" y="97"/>
                      <a:pt x="37" y="97"/>
                      <a:pt x="37" y="97"/>
                    </a:cubicBezTo>
                    <a:cubicBezTo>
                      <a:pt x="33" y="100"/>
                      <a:pt x="29" y="103"/>
                      <a:pt x="25" y="105"/>
                    </a:cubicBezTo>
                    <a:cubicBezTo>
                      <a:pt x="39" y="126"/>
                      <a:pt x="39" y="126"/>
                      <a:pt x="39" y="126"/>
                    </a:cubicBezTo>
                    <a:cubicBezTo>
                      <a:pt x="39" y="160"/>
                      <a:pt x="39" y="160"/>
                      <a:pt x="39" y="160"/>
                    </a:cubicBezTo>
                    <a:lnTo>
                      <a:pt x="0" y="104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 flipH="1">
                <a:off x="3692527" y="3544888"/>
                <a:ext cx="163513" cy="347663"/>
              </a:xfrm>
              <a:custGeom>
                <a:avLst/>
                <a:gdLst>
                  <a:gd name="T0" fmla="*/ 129 w 143"/>
                  <a:gd name="T1" fmla="*/ 306 h 306"/>
                  <a:gd name="T2" fmla="*/ 143 w 143"/>
                  <a:gd name="T3" fmla="*/ 301 h 306"/>
                  <a:gd name="T4" fmla="*/ 109 w 143"/>
                  <a:gd name="T5" fmla="*/ 199 h 306"/>
                  <a:gd name="T6" fmla="*/ 78 w 143"/>
                  <a:gd name="T7" fmla="*/ 105 h 306"/>
                  <a:gd name="T8" fmla="*/ 87 w 143"/>
                  <a:gd name="T9" fmla="*/ 73 h 306"/>
                  <a:gd name="T10" fmla="*/ 86 w 143"/>
                  <a:gd name="T11" fmla="*/ 71 h 306"/>
                  <a:gd name="T12" fmla="*/ 100 w 143"/>
                  <a:gd name="T13" fmla="*/ 43 h 306"/>
                  <a:gd name="T14" fmla="*/ 83 w 143"/>
                  <a:gd name="T15" fmla="*/ 28 h 306"/>
                  <a:gd name="T16" fmla="*/ 82 w 143"/>
                  <a:gd name="T17" fmla="*/ 24 h 306"/>
                  <a:gd name="T18" fmla="*/ 45 w 143"/>
                  <a:gd name="T19" fmla="*/ 5 h 306"/>
                  <a:gd name="T20" fmla="*/ 27 w 143"/>
                  <a:gd name="T21" fmla="*/ 21 h 306"/>
                  <a:gd name="T22" fmla="*/ 24 w 143"/>
                  <a:gd name="T23" fmla="*/ 22 h 306"/>
                  <a:gd name="T24" fmla="*/ 5 w 143"/>
                  <a:gd name="T25" fmla="*/ 59 h 306"/>
                  <a:gd name="T26" fmla="*/ 29 w 143"/>
                  <a:gd name="T27" fmla="*/ 79 h 306"/>
                  <a:gd name="T28" fmla="*/ 31 w 143"/>
                  <a:gd name="T29" fmla="*/ 92 h 306"/>
                  <a:gd name="T30" fmla="*/ 65 w 143"/>
                  <a:gd name="T31" fmla="*/ 112 h 306"/>
                  <a:gd name="T32" fmla="*/ 95 w 143"/>
                  <a:gd name="T33" fmla="*/ 204 h 306"/>
                  <a:gd name="T34" fmla="*/ 129 w 143"/>
                  <a:gd name="T35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3" h="306">
                    <a:moveTo>
                      <a:pt x="129" y="306"/>
                    </a:moveTo>
                    <a:cubicBezTo>
                      <a:pt x="133" y="304"/>
                      <a:pt x="138" y="303"/>
                      <a:pt x="143" y="301"/>
                    </a:cubicBezTo>
                    <a:cubicBezTo>
                      <a:pt x="131" y="267"/>
                      <a:pt x="120" y="233"/>
                      <a:pt x="109" y="199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87" y="98"/>
                      <a:pt x="91" y="85"/>
                      <a:pt x="87" y="73"/>
                    </a:cubicBezTo>
                    <a:cubicBezTo>
                      <a:pt x="87" y="73"/>
                      <a:pt x="86" y="72"/>
                      <a:pt x="86" y="71"/>
                    </a:cubicBezTo>
                    <a:cubicBezTo>
                      <a:pt x="97" y="67"/>
                      <a:pt x="104" y="55"/>
                      <a:pt x="100" y="43"/>
                    </a:cubicBezTo>
                    <a:cubicBezTo>
                      <a:pt x="97" y="35"/>
                      <a:pt x="91" y="30"/>
                      <a:pt x="83" y="28"/>
                    </a:cubicBezTo>
                    <a:cubicBezTo>
                      <a:pt x="83" y="27"/>
                      <a:pt x="83" y="25"/>
                      <a:pt x="82" y="24"/>
                    </a:cubicBezTo>
                    <a:cubicBezTo>
                      <a:pt x="77" y="9"/>
                      <a:pt x="60" y="0"/>
                      <a:pt x="45" y="5"/>
                    </a:cubicBezTo>
                    <a:cubicBezTo>
                      <a:pt x="37" y="8"/>
                      <a:pt x="30" y="14"/>
                      <a:pt x="27" y="21"/>
                    </a:cubicBezTo>
                    <a:cubicBezTo>
                      <a:pt x="26" y="21"/>
                      <a:pt x="25" y="22"/>
                      <a:pt x="24" y="22"/>
                    </a:cubicBezTo>
                    <a:cubicBezTo>
                      <a:pt x="9" y="27"/>
                      <a:pt x="0" y="44"/>
                      <a:pt x="5" y="59"/>
                    </a:cubicBezTo>
                    <a:cubicBezTo>
                      <a:pt x="9" y="70"/>
                      <a:pt x="18" y="78"/>
                      <a:pt x="29" y="79"/>
                    </a:cubicBezTo>
                    <a:cubicBezTo>
                      <a:pt x="29" y="83"/>
                      <a:pt x="29" y="88"/>
                      <a:pt x="31" y="92"/>
                    </a:cubicBezTo>
                    <a:cubicBezTo>
                      <a:pt x="35" y="106"/>
                      <a:pt x="50" y="115"/>
                      <a:pt x="65" y="112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106" y="238"/>
                      <a:pt x="117" y="272"/>
                      <a:pt x="129" y="306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 flipH="1">
                <a:off x="3594102" y="3649663"/>
                <a:ext cx="138113" cy="215900"/>
              </a:xfrm>
              <a:custGeom>
                <a:avLst/>
                <a:gdLst>
                  <a:gd name="T0" fmla="*/ 89 w 122"/>
                  <a:gd name="T1" fmla="*/ 191 h 191"/>
                  <a:gd name="T2" fmla="*/ 103 w 122"/>
                  <a:gd name="T3" fmla="*/ 187 h 191"/>
                  <a:gd name="T4" fmla="*/ 82 w 122"/>
                  <a:gd name="T5" fmla="*/ 122 h 191"/>
                  <a:gd name="T6" fmla="*/ 95 w 122"/>
                  <a:gd name="T7" fmla="*/ 98 h 191"/>
                  <a:gd name="T8" fmla="*/ 98 w 122"/>
                  <a:gd name="T9" fmla="*/ 97 h 191"/>
                  <a:gd name="T10" fmla="*/ 117 w 122"/>
                  <a:gd name="T11" fmla="*/ 60 h 191"/>
                  <a:gd name="T12" fmla="*/ 93 w 122"/>
                  <a:gd name="T13" fmla="*/ 40 h 191"/>
                  <a:gd name="T14" fmla="*/ 95 w 122"/>
                  <a:gd name="T15" fmla="*/ 21 h 191"/>
                  <a:gd name="T16" fmla="*/ 67 w 122"/>
                  <a:gd name="T17" fmla="*/ 7 h 191"/>
                  <a:gd name="T18" fmla="*/ 57 w 122"/>
                  <a:gd name="T19" fmla="*/ 15 h 191"/>
                  <a:gd name="T20" fmla="*/ 24 w 122"/>
                  <a:gd name="T21" fmla="*/ 4 h 191"/>
                  <a:gd name="T22" fmla="*/ 5 w 122"/>
                  <a:gd name="T23" fmla="*/ 41 h 191"/>
                  <a:gd name="T24" fmla="*/ 18 w 122"/>
                  <a:gd name="T25" fmla="*/ 58 h 191"/>
                  <a:gd name="T26" fmla="*/ 10 w 122"/>
                  <a:gd name="T27" fmla="*/ 83 h 191"/>
                  <a:gd name="T28" fmla="*/ 36 w 122"/>
                  <a:gd name="T29" fmla="*/ 98 h 191"/>
                  <a:gd name="T30" fmla="*/ 37 w 122"/>
                  <a:gd name="T31" fmla="*/ 106 h 191"/>
                  <a:gd name="T32" fmla="*/ 68 w 122"/>
                  <a:gd name="T33" fmla="*/ 126 h 191"/>
                  <a:gd name="T34" fmla="*/ 89 w 122"/>
                  <a:gd name="T35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2" h="191">
                    <a:moveTo>
                      <a:pt x="89" y="191"/>
                    </a:moveTo>
                    <a:cubicBezTo>
                      <a:pt x="94" y="190"/>
                      <a:pt x="98" y="188"/>
                      <a:pt x="103" y="187"/>
                    </a:cubicBezTo>
                    <a:cubicBezTo>
                      <a:pt x="82" y="122"/>
                      <a:pt x="82" y="122"/>
                      <a:pt x="82" y="122"/>
                    </a:cubicBezTo>
                    <a:cubicBezTo>
                      <a:pt x="90" y="116"/>
                      <a:pt x="94" y="108"/>
                      <a:pt x="95" y="98"/>
                    </a:cubicBezTo>
                    <a:cubicBezTo>
                      <a:pt x="96" y="98"/>
                      <a:pt x="97" y="98"/>
                      <a:pt x="98" y="97"/>
                    </a:cubicBezTo>
                    <a:cubicBezTo>
                      <a:pt x="114" y="92"/>
                      <a:pt x="122" y="75"/>
                      <a:pt x="117" y="60"/>
                    </a:cubicBezTo>
                    <a:cubicBezTo>
                      <a:pt x="113" y="49"/>
                      <a:pt x="104" y="41"/>
                      <a:pt x="93" y="40"/>
                    </a:cubicBezTo>
                    <a:cubicBezTo>
                      <a:pt x="96" y="34"/>
                      <a:pt x="97" y="28"/>
                      <a:pt x="95" y="21"/>
                    </a:cubicBezTo>
                    <a:cubicBezTo>
                      <a:pt x="91" y="9"/>
                      <a:pt x="79" y="3"/>
                      <a:pt x="67" y="7"/>
                    </a:cubicBezTo>
                    <a:cubicBezTo>
                      <a:pt x="63" y="8"/>
                      <a:pt x="59" y="11"/>
                      <a:pt x="57" y="15"/>
                    </a:cubicBezTo>
                    <a:cubicBezTo>
                      <a:pt x="49" y="5"/>
                      <a:pt x="36" y="0"/>
                      <a:pt x="24" y="4"/>
                    </a:cubicBezTo>
                    <a:cubicBezTo>
                      <a:pt x="8" y="9"/>
                      <a:pt x="0" y="26"/>
                      <a:pt x="5" y="41"/>
                    </a:cubicBezTo>
                    <a:cubicBezTo>
                      <a:pt x="7" y="49"/>
                      <a:pt x="12" y="55"/>
                      <a:pt x="18" y="58"/>
                    </a:cubicBezTo>
                    <a:cubicBezTo>
                      <a:pt x="10" y="63"/>
                      <a:pt x="7" y="74"/>
                      <a:pt x="10" y="83"/>
                    </a:cubicBezTo>
                    <a:cubicBezTo>
                      <a:pt x="14" y="94"/>
                      <a:pt x="25" y="100"/>
                      <a:pt x="36" y="98"/>
                    </a:cubicBezTo>
                    <a:cubicBezTo>
                      <a:pt x="36" y="101"/>
                      <a:pt x="36" y="103"/>
                      <a:pt x="37" y="106"/>
                    </a:cubicBezTo>
                    <a:cubicBezTo>
                      <a:pt x="42" y="119"/>
                      <a:pt x="54" y="127"/>
                      <a:pt x="68" y="126"/>
                    </a:cubicBezTo>
                    <a:lnTo>
                      <a:pt x="89" y="19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 flipH="1">
                <a:off x="2887664" y="3548063"/>
                <a:ext cx="142875" cy="339725"/>
              </a:xfrm>
              <a:custGeom>
                <a:avLst/>
                <a:gdLst>
                  <a:gd name="T0" fmla="*/ 8 w 126"/>
                  <a:gd name="T1" fmla="*/ 297 h 300"/>
                  <a:gd name="T2" fmla="*/ 22 w 126"/>
                  <a:gd name="T3" fmla="*/ 300 h 300"/>
                  <a:gd name="T4" fmla="*/ 44 w 126"/>
                  <a:gd name="T5" fmla="*/ 198 h 300"/>
                  <a:gd name="T6" fmla="*/ 61 w 126"/>
                  <a:gd name="T7" fmla="*/ 119 h 300"/>
                  <a:gd name="T8" fmla="*/ 68 w 126"/>
                  <a:gd name="T9" fmla="*/ 122 h 300"/>
                  <a:gd name="T10" fmla="*/ 95 w 126"/>
                  <a:gd name="T11" fmla="*/ 107 h 300"/>
                  <a:gd name="T12" fmla="*/ 94 w 126"/>
                  <a:gd name="T13" fmla="*/ 91 h 300"/>
                  <a:gd name="T14" fmla="*/ 122 w 126"/>
                  <a:gd name="T15" fmla="*/ 69 h 300"/>
                  <a:gd name="T16" fmla="*/ 101 w 126"/>
                  <a:gd name="T17" fmla="*/ 32 h 300"/>
                  <a:gd name="T18" fmla="*/ 91 w 126"/>
                  <a:gd name="T19" fmla="*/ 32 h 300"/>
                  <a:gd name="T20" fmla="*/ 69 w 126"/>
                  <a:gd name="T21" fmla="*/ 4 h 300"/>
                  <a:gd name="T22" fmla="*/ 33 w 126"/>
                  <a:gd name="T23" fmla="*/ 25 h 300"/>
                  <a:gd name="T24" fmla="*/ 43 w 126"/>
                  <a:gd name="T25" fmla="*/ 56 h 300"/>
                  <a:gd name="T26" fmla="*/ 28 w 126"/>
                  <a:gd name="T27" fmla="*/ 70 h 300"/>
                  <a:gd name="T28" fmla="*/ 4 w 126"/>
                  <a:gd name="T29" fmla="*/ 91 h 300"/>
                  <a:gd name="T30" fmla="*/ 25 w 126"/>
                  <a:gd name="T31" fmla="*/ 128 h 300"/>
                  <a:gd name="T32" fmla="*/ 44 w 126"/>
                  <a:gd name="T33" fmla="*/ 127 h 300"/>
                  <a:gd name="T34" fmla="*/ 30 w 126"/>
                  <a:gd name="T35" fmla="*/ 195 h 300"/>
                  <a:gd name="T36" fmla="*/ 8 w 126"/>
                  <a:gd name="T37" fmla="*/ 297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6" h="300">
                    <a:moveTo>
                      <a:pt x="8" y="297"/>
                    </a:moveTo>
                    <a:cubicBezTo>
                      <a:pt x="13" y="298"/>
                      <a:pt x="18" y="299"/>
                      <a:pt x="22" y="300"/>
                    </a:cubicBezTo>
                    <a:cubicBezTo>
                      <a:pt x="30" y="266"/>
                      <a:pt x="37" y="232"/>
                      <a:pt x="44" y="198"/>
                    </a:cubicBezTo>
                    <a:cubicBezTo>
                      <a:pt x="61" y="119"/>
                      <a:pt x="61" y="119"/>
                      <a:pt x="61" y="119"/>
                    </a:cubicBezTo>
                    <a:cubicBezTo>
                      <a:pt x="63" y="120"/>
                      <a:pt x="66" y="122"/>
                      <a:pt x="68" y="122"/>
                    </a:cubicBezTo>
                    <a:cubicBezTo>
                      <a:pt x="80" y="126"/>
                      <a:pt x="92" y="119"/>
                      <a:pt x="95" y="107"/>
                    </a:cubicBezTo>
                    <a:cubicBezTo>
                      <a:pt x="97" y="101"/>
                      <a:pt x="96" y="95"/>
                      <a:pt x="94" y="91"/>
                    </a:cubicBezTo>
                    <a:cubicBezTo>
                      <a:pt x="107" y="91"/>
                      <a:pt x="118" y="82"/>
                      <a:pt x="122" y="69"/>
                    </a:cubicBezTo>
                    <a:cubicBezTo>
                      <a:pt x="126" y="53"/>
                      <a:pt x="117" y="37"/>
                      <a:pt x="101" y="32"/>
                    </a:cubicBezTo>
                    <a:cubicBezTo>
                      <a:pt x="98" y="32"/>
                      <a:pt x="95" y="31"/>
                      <a:pt x="91" y="32"/>
                    </a:cubicBezTo>
                    <a:cubicBezTo>
                      <a:pt x="91" y="19"/>
                      <a:pt x="82" y="8"/>
                      <a:pt x="69" y="4"/>
                    </a:cubicBezTo>
                    <a:cubicBezTo>
                      <a:pt x="54" y="0"/>
                      <a:pt x="37" y="9"/>
                      <a:pt x="33" y="25"/>
                    </a:cubicBezTo>
                    <a:cubicBezTo>
                      <a:pt x="30" y="37"/>
                      <a:pt x="34" y="49"/>
                      <a:pt x="43" y="56"/>
                    </a:cubicBezTo>
                    <a:cubicBezTo>
                      <a:pt x="37" y="59"/>
                      <a:pt x="31" y="64"/>
                      <a:pt x="28" y="70"/>
                    </a:cubicBezTo>
                    <a:cubicBezTo>
                      <a:pt x="17" y="72"/>
                      <a:pt x="7" y="80"/>
                      <a:pt x="4" y="91"/>
                    </a:cubicBezTo>
                    <a:cubicBezTo>
                      <a:pt x="0" y="107"/>
                      <a:pt x="9" y="123"/>
                      <a:pt x="25" y="128"/>
                    </a:cubicBezTo>
                    <a:cubicBezTo>
                      <a:pt x="32" y="130"/>
                      <a:pt x="38" y="129"/>
                      <a:pt x="44" y="127"/>
                    </a:cubicBezTo>
                    <a:cubicBezTo>
                      <a:pt x="30" y="195"/>
                      <a:pt x="30" y="195"/>
                      <a:pt x="30" y="195"/>
                    </a:cubicBezTo>
                    <a:cubicBezTo>
                      <a:pt x="22" y="229"/>
                      <a:pt x="15" y="263"/>
                      <a:pt x="8" y="297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1"/>
              <p:cNvSpPr>
                <a:spLocks noEditPoints="1"/>
              </p:cNvSpPr>
              <p:nvPr/>
            </p:nvSpPr>
            <p:spPr bwMode="auto">
              <a:xfrm flipH="1">
                <a:off x="2970214" y="3582988"/>
                <a:ext cx="204788" cy="280988"/>
              </a:xfrm>
              <a:custGeom>
                <a:avLst/>
                <a:gdLst>
                  <a:gd name="T0" fmla="*/ 31 w 179"/>
                  <a:gd name="T1" fmla="*/ 244 h 247"/>
                  <a:gd name="T2" fmla="*/ 45 w 179"/>
                  <a:gd name="T3" fmla="*/ 247 h 247"/>
                  <a:gd name="T4" fmla="*/ 60 w 179"/>
                  <a:gd name="T5" fmla="*/ 177 h 247"/>
                  <a:gd name="T6" fmla="*/ 70 w 179"/>
                  <a:gd name="T7" fmla="*/ 179 h 247"/>
                  <a:gd name="T8" fmla="*/ 92 w 179"/>
                  <a:gd name="T9" fmla="*/ 160 h 247"/>
                  <a:gd name="T10" fmla="*/ 101 w 179"/>
                  <a:gd name="T11" fmla="*/ 162 h 247"/>
                  <a:gd name="T12" fmla="*/ 131 w 179"/>
                  <a:gd name="T13" fmla="*/ 134 h 247"/>
                  <a:gd name="T14" fmla="*/ 112 w 179"/>
                  <a:gd name="T15" fmla="*/ 104 h 247"/>
                  <a:gd name="T16" fmla="*/ 114 w 179"/>
                  <a:gd name="T17" fmla="*/ 95 h 247"/>
                  <a:gd name="T18" fmla="*/ 86 w 179"/>
                  <a:gd name="T19" fmla="*/ 64 h 247"/>
                  <a:gd name="T20" fmla="*/ 57 w 179"/>
                  <a:gd name="T21" fmla="*/ 84 h 247"/>
                  <a:gd name="T22" fmla="*/ 41 w 179"/>
                  <a:gd name="T23" fmla="*/ 78 h 247"/>
                  <a:gd name="T24" fmla="*/ 19 w 179"/>
                  <a:gd name="T25" fmla="*/ 99 h 247"/>
                  <a:gd name="T26" fmla="*/ 22 w 179"/>
                  <a:gd name="T27" fmla="*/ 111 h 247"/>
                  <a:gd name="T28" fmla="*/ 0 w 179"/>
                  <a:gd name="T29" fmla="*/ 138 h 247"/>
                  <a:gd name="T30" fmla="*/ 29 w 179"/>
                  <a:gd name="T31" fmla="*/ 169 h 247"/>
                  <a:gd name="T32" fmla="*/ 48 w 179"/>
                  <a:gd name="T33" fmla="*/ 163 h 247"/>
                  <a:gd name="T34" fmla="*/ 31 w 179"/>
                  <a:gd name="T35" fmla="*/ 244 h 247"/>
                  <a:gd name="T36" fmla="*/ 149 w 179"/>
                  <a:gd name="T37" fmla="*/ 45 h 247"/>
                  <a:gd name="T38" fmla="*/ 176 w 179"/>
                  <a:gd name="T39" fmla="*/ 30 h 247"/>
                  <a:gd name="T40" fmla="*/ 160 w 179"/>
                  <a:gd name="T41" fmla="*/ 3 h 247"/>
                  <a:gd name="T42" fmla="*/ 133 w 179"/>
                  <a:gd name="T43" fmla="*/ 18 h 247"/>
                  <a:gd name="T44" fmla="*/ 149 w 179"/>
                  <a:gd name="T45" fmla="*/ 45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9" h="247">
                    <a:moveTo>
                      <a:pt x="31" y="244"/>
                    </a:moveTo>
                    <a:cubicBezTo>
                      <a:pt x="36" y="245"/>
                      <a:pt x="41" y="246"/>
                      <a:pt x="45" y="247"/>
                    </a:cubicBezTo>
                    <a:cubicBezTo>
                      <a:pt x="60" y="177"/>
                      <a:pt x="60" y="177"/>
                      <a:pt x="60" y="177"/>
                    </a:cubicBezTo>
                    <a:cubicBezTo>
                      <a:pt x="63" y="178"/>
                      <a:pt x="66" y="179"/>
                      <a:pt x="70" y="179"/>
                    </a:cubicBezTo>
                    <a:cubicBezTo>
                      <a:pt x="81" y="180"/>
                      <a:pt x="91" y="171"/>
                      <a:pt x="92" y="160"/>
                    </a:cubicBezTo>
                    <a:cubicBezTo>
                      <a:pt x="95" y="161"/>
                      <a:pt x="98" y="162"/>
                      <a:pt x="101" y="162"/>
                    </a:cubicBezTo>
                    <a:cubicBezTo>
                      <a:pt x="117" y="163"/>
                      <a:pt x="131" y="150"/>
                      <a:pt x="131" y="134"/>
                    </a:cubicBezTo>
                    <a:cubicBezTo>
                      <a:pt x="132" y="120"/>
                      <a:pt x="124" y="109"/>
                      <a:pt x="112" y="104"/>
                    </a:cubicBezTo>
                    <a:cubicBezTo>
                      <a:pt x="113" y="101"/>
                      <a:pt x="114" y="98"/>
                      <a:pt x="114" y="95"/>
                    </a:cubicBezTo>
                    <a:cubicBezTo>
                      <a:pt x="115" y="78"/>
                      <a:pt x="102" y="65"/>
                      <a:pt x="86" y="64"/>
                    </a:cubicBezTo>
                    <a:cubicBezTo>
                      <a:pt x="72" y="63"/>
                      <a:pt x="61" y="72"/>
                      <a:pt x="57" y="84"/>
                    </a:cubicBezTo>
                    <a:cubicBezTo>
                      <a:pt x="53" y="80"/>
                      <a:pt x="47" y="78"/>
                      <a:pt x="41" y="78"/>
                    </a:cubicBezTo>
                    <a:cubicBezTo>
                      <a:pt x="29" y="77"/>
                      <a:pt x="19" y="86"/>
                      <a:pt x="19" y="99"/>
                    </a:cubicBezTo>
                    <a:cubicBezTo>
                      <a:pt x="18" y="103"/>
                      <a:pt x="20" y="108"/>
                      <a:pt x="22" y="111"/>
                    </a:cubicBezTo>
                    <a:cubicBezTo>
                      <a:pt x="10" y="115"/>
                      <a:pt x="1" y="125"/>
                      <a:pt x="0" y="138"/>
                    </a:cubicBezTo>
                    <a:cubicBezTo>
                      <a:pt x="0" y="155"/>
                      <a:pt x="12" y="169"/>
                      <a:pt x="29" y="169"/>
                    </a:cubicBezTo>
                    <a:cubicBezTo>
                      <a:pt x="36" y="170"/>
                      <a:pt x="43" y="167"/>
                      <a:pt x="48" y="163"/>
                    </a:cubicBezTo>
                    <a:cubicBezTo>
                      <a:pt x="31" y="244"/>
                      <a:pt x="31" y="244"/>
                      <a:pt x="31" y="244"/>
                    </a:cubicBezTo>
                    <a:close/>
                    <a:moveTo>
                      <a:pt x="149" y="45"/>
                    </a:moveTo>
                    <a:cubicBezTo>
                      <a:pt x="160" y="49"/>
                      <a:pt x="172" y="42"/>
                      <a:pt x="176" y="30"/>
                    </a:cubicBezTo>
                    <a:cubicBezTo>
                      <a:pt x="179" y="18"/>
                      <a:pt x="172" y="6"/>
                      <a:pt x="160" y="3"/>
                    </a:cubicBezTo>
                    <a:cubicBezTo>
                      <a:pt x="148" y="0"/>
                      <a:pt x="136" y="7"/>
                      <a:pt x="133" y="18"/>
                    </a:cubicBezTo>
                    <a:cubicBezTo>
                      <a:pt x="130" y="30"/>
                      <a:pt x="137" y="42"/>
                      <a:pt x="149" y="45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"/>
              <p:cNvSpPr>
                <a:spLocks noEditPoints="1"/>
              </p:cNvSpPr>
              <p:nvPr/>
            </p:nvSpPr>
            <p:spPr bwMode="auto">
              <a:xfrm flipH="1">
                <a:off x="2620964" y="3795713"/>
                <a:ext cx="266700" cy="233363"/>
              </a:xfrm>
              <a:custGeom>
                <a:avLst/>
                <a:gdLst>
                  <a:gd name="T0" fmla="*/ 202 w 234"/>
                  <a:gd name="T1" fmla="*/ 131 h 206"/>
                  <a:gd name="T2" fmla="*/ 215 w 234"/>
                  <a:gd name="T3" fmla="*/ 101 h 206"/>
                  <a:gd name="T4" fmla="*/ 222 w 234"/>
                  <a:gd name="T5" fmla="*/ 93 h 206"/>
                  <a:gd name="T6" fmla="*/ 210 w 234"/>
                  <a:gd name="T7" fmla="*/ 167 h 206"/>
                  <a:gd name="T8" fmla="*/ 193 w 234"/>
                  <a:gd name="T9" fmla="*/ 97 h 206"/>
                  <a:gd name="T10" fmla="*/ 202 w 234"/>
                  <a:gd name="T11" fmla="*/ 123 h 206"/>
                  <a:gd name="T12" fmla="*/ 184 w 234"/>
                  <a:gd name="T13" fmla="*/ 91 h 206"/>
                  <a:gd name="T14" fmla="*/ 202 w 234"/>
                  <a:gd name="T15" fmla="*/ 81 h 206"/>
                  <a:gd name="T16" fmla="*/ 179 w 234"/>
                  <a:gd name="T17" fmla="*/ 131 h 206"/>
                  <a:gd name="T18" fmla="*/ 189 w 234"/>
                  <a:gd name="T19" fmla="*/ 158 h 206"/>
                  <a:gd name="T20" fmla="*/ 202 w 234"/>
                  <a:gd name="T21" fmla="*/ 179 h 206"/>
                  <a:gd name="T22" fmla="*/ 170 w 234"/>
                  <a:gd name="T23" fmla="*/ 74 h 206"/>
                  <a:gd name="T24" fmla="*/ 154 w 234"/>
                  <a:gd name="T25" fmla="*/ 51 h 206"/>
                  <a:gd name="T26" fmla="*/ 154 w 234"/>
                  <a:gd name="T27" fmla="*/ 101 h 206"/>
                  <a:gd name="T28" fmla="*/ 179 w 234"/>
                  <a:gd name="T29" fmla="*/ 100 h 206"/>
                  <a:gd name="T30" fmla="*/ 154 w 234"/>
                  <a:gd name="T31" fmla="*/ 115 h 206"/>
                  <a:gd name="T32" fmla="*/ 154 w 234"/>
                  <a:gd name="T33" fmla="*/ 140 h 206"/>
                  <a:gd name="T34" fmla="*/ 178 w 234"/>
                  <a:gd name="T35" fmla="*/ 201 h 206"/>
                  <a:gd name="T36" fmla="*/ 167 w 234"/>
                  <a:gd name="T37" fmla="*/ 153 h 206"/>
                  <a:gd name="T38" fmla="*/ 179 w 234"/>
                  <a:gd name="T39" fmla="*/ 124 h 206"/>
                  <a:gd name="T40" fmla="*/ 162 w 234"/>
                  <a:gd name="T41" fmla="*/ 192 h 206"/>
                  <a:gd name="T42" fmla="*/ 154 w 234"/>
                  <a:gd name="T43" fmla="*/ 92 h 206"/>
                  <a:gd name="T44" fmla="*/ 146 w 234"/>
                  <a:gd name="T45" fmla="*/ 80 h 206"/>
                  <a:gd name="T46" fmla="*/ 136 w 234"/>
                  <a:gd name="T47" fmla="*/ 53 h 206"/>
                  <a:gd name="T48" fmla="*/ 136 w 234"/>
                  <a:gd name="T49" fmla="*/ 97 h 206"/>
                  <a:gd name="T50" fmla="*/ 154 w 234"/>
                  <a:gd name="T51" fmla="*/ 115 h 206"/>
                  <a:gd name="T52" fmla="*/ 140 w 234"/>
                  <a:gd name="T53" fmla="*/ 178 h 206"/>
                  <a:gd name="T54" fmla="*/ 154 w 234"/>
                  <a:gd name="T55" fmla="*/ 140 h 206"/>
                  <a:gd name="T56" fmla="*/ 154 w 234"/>
                  <a:gd name="T57" fmla="*/ 197 h 206"/>
                  <a:gd name="T58" fmla="*/ 126 w 234"/>
                  <a:gd name="T59" fmla="*/ 56 h 206"/>
                  <a:gd name="T60" fmla="*/ 136 w 234"/>
                  <a:gd name="T61" fmla="*/ 83 h 206"/>
                  <a:gd name="T62" fmla="*/ 118 w 234"/>
                  <a:gd name="T63" fmla="*/ 51 h 206"/>
                  <a:gd name="T64" fmla="*/ 136 w 234"/>
                  <a:gd name="T65" fmla="*/ 40 h 206"/>
                  <a:gd name="T66" fmla="*/ 114 w 234"/>
                  <a:gd name="T67" fmla="*/ 91 h 206"/>
                  <a:gd name="T68" fmla="*/ 113 w 234"/>
                  <a:gd name="T69" fmla="*/ 120 h 206"/>
                  <a:gd name="T70" fmla="*/ 136 w 234"/>
                  <a:gd name="T71" fmla="*/ 134 h 206"/>
                  <a:gd name="T72" fmla="*/ 136 w 234"/>
                  <a:gd name="T73" fmla="*/ 97 h 206"/>
                  <a:gd name="T74" fmla="*/ 93 w 234"/>
                  <a:gd name="T75" fmla="*/ 36 h 206"/>
                  <a:gd name="T76" fmla="*/ 112 w 234"/>
                  <a:gd name="T77" fmla="*/ 60 h 206"/>
                  <a:gd name="T78" fmla="*/ 80 w 234"/>
                  <a:gd name="T79" fmla="*/ 39 h 206"/>
                  <a:gd name="T80" fmla="*/ 80 w 234"/>
                  <a:gd name="T81" fmla="*/ 6 h 206"/>
                  <a:gd name="T82" fmla="*/ 80 w 234"/>
                  <a:gd name="T83" fmla="*/ 70 h 206"/>
                  <a:gd name="T84" fmla="*/ 90 w 234"/>
                  <a:gd name="T85" fmla="*/ 97 h 206"/>
                  <a:gd name="T86" fmla="*/ 108 w 234"/>
                  <a:gd name="T87" fmla="*/ 159 h 206"/>
                  <a:gd name="T88" fmla="*/ 100 w 234"/>
                  <a:gd name="T89" fmla="*/ 113 h 206"/>
                  <a:gd name="T90" fmla="*/ 113 w 234"/>
                  <a:gd name="T91" fmla="*/ 83 h 206"/>
                  <a:gd name="T92" fmla="*/ 56 w 234"/>
                  <a:gd name="T93" fmla="*/ 116 h 206"/>
                  <a:gd name="T94" fmla="*/ 70 w 234"/>
                  <a:gd name="T95" fmla="*/ 13 h 206"/>
                  <a:gd name="T96" fmla="*/ 76 w 234"/>
                  <a:gd name="T97" fmla="*/ 4 h 206"/>
                  <a:gd name="T98" fmla="*/ 56 w 234"/>
                  <a:gd name="T99" fmla="*/ 41 h 206"/>
                  <a:gd name="T100" fmla="*/ 79 w 234"/>
                  <a:gd name="T101" fmla="*/ 40 h 206"/>
                  <a:gd name="T102" fmla="*/ 56 w 234"/>
                  <a:gd name="T103" fmla="*/ 56 h 206"/>
                  <a:gd name="T104" fmla="*/ 56 w 234"/>
                  <a:gd name="T105" fmla="*/ 111 h 206"/>
                  <a:gd name="T106" fmla="*/ 80 w 234"/>
                  <a:gd name="T107" fmla="*/ 100 h 206"/>
                  <a:gd name="T108" fmla="*/ 70 w 234"/>
                  <a:gd name="T109" fmla="*/ 73 h 206"/>
                  <a:gd name="T110" fmla="*/ 50 w 234"/>
                  <a:gd name="T111" fmla="*/ 136 h 206"/>
                  <a:gd name="T112" fmla="*/ 56 w 234"/>
                  <a:gd name="T113" fmla="*/ 4 h 206"/>
                  <a:gd name="T114" fmla="*/ 56 w 234"/>
                  <a:gd name="T115" fmla="*/ 41 h 206"/>
                  <a:gd name="T116" fmla="*/ 56 w 234"/>
                  <a:gd name="T117" fmla="*/ 56 h 206"/>
                  <a:gd name="T118" fmla="*/ 0 w 234"/>
                  <a:gd name="T119" fmla="*/ 93 h 206"/>
                  <a:gd name="T120" fmla="*/ 34 w 234"/>
                  <a:gd name="T121" fmla="*/ 114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4" h="206">
                    <a:moveTo>
                      <a:pt x="202" y="179"/>
                    </a:moveTo>
                    <a:cubicBezTo>
                      <a:pt x="202" y="137"/>
                      <a:pt x="202" y="137"/>
                      <a:pt x="202" y="137"/>
                    </a:cubicBezTo>
                    <a:cubicBezTo>
                      <a:pt x="205" y="133"/>
                      <a:pt x="205" y="133"/>
                      <a:pt x="205" y="133"/>
                    </a:cubicBezTo>
                    <a:cubicBezTo>
                      <a:pt x="202" y="131"/>
                      <a:pt x="202" y="131"/>
                      <a:pt x="202" y="131"/>
                    </a:cubicBezTo>
                    <a:cubicBezTo>
                      <a:pt x="202" y="123"/>
                      <a:pt x="202" y="123"/>
                      <a:pt x="202" y="123"/>
                    </a:cubicBezTo>
                    <a:cubicBezTo>
                      <a:pt x="206" y="125"/>
                      <a:pt x="210" y="124"/>
                      <a:pt x="212" y="121"/>
                    </a:cubicBezTo>
                    <a:cubicBezTo>
                      <a:pt x="214" y="118"/>
                      <a:pt x="216" y="115"/>
                      <a:pt x="218" y="112"/>
                    </a:cubicBezTo>
                    <a:cubicBezTo>
                      <a:pt x="220" y="108"/>
                      <a:pt x="219" y="104"/>
                      <a:pt x="215" y="101"/>
                    </a:cubicBezTo>
                    <a:cubicBezTo>
                      <a:pt x="211" y="99"/>
                      <a:pt x="207" y="97"/>
                      <a:pt x="203" y="94"/>
                    </a:cubicBezTo>
                    <a:cubicBezTo>
                      <a:pt x="203" y="94"/>
                      <a:pt x="203" y="94"/>
                      <a:pt x="202" y="94"/>
                    </a:cubicBezTo>
                    <a:cubicBezTo>
                      <a:pt x="202" y="81"/>
                      <a:pt x="202" y="81"/>
                      <a:pt x="202" y="81"/>
                    </a:cubicBezTo>
                    <a:cubicBezTo>
                      <a:pt x="222" y="93"/>
                      <a:pt x="222" y="93"/>
                      <a:pt x="222" y="93"/>
                    </a:cubicBezTo>
                    <a:cubicBezTo>
                      <a:pt x="231" y="98"/>
                      <a:pt x="234" y="109"/>
                      <a:pt x="229" y="116"/>
                    </a:cubicBezTo>
                    <a:cubicBezTo>
                      <a:pt x="221" y="129"/>
                      <a:pt x="213" y="143"/>
                      <a:pt x="205" y="156"/>
                    </a:cubicBezTo>
                    <a:cubicBezTo>
                      <a:pt x="206" y="156"/>
                      <a:pt x="206" y="156"/>
                      <a:pt x="206" y="156"/>
                    </a:cubicBezTo>
                    <a:cubicBezTo>
                      <a:pt x="210" y="159"/>
                      <a:pt x="212" y="163"/>
                      <a:pt x="210" y="167"/>
                    </a:cubicBezTo>
                    <a:lnTo>
                      <a:pt x="202" y="179"/>
                    </a:lnTo>
                    <a:close/>
                    <a:moveTo>
                      <a:pt x="202" y="81"/>
                    </a:moveTo>
                    <a:cubicBezTo>
                      <a:pt x="202" y="94"/>
                      <a:pt x="202" y="94"/>
                      <a:pt x="202" y="94"/>
                    </a:cubicBezTo>
                    <a:cubicBezTo>
                      <a:pt x="199" y="92"/>
                      <a:pt x="195" y="93"/>
                      <a:pt x="193" y="97"/>
                    </a:cubicBezTo>
                    <a:cubicBezTo>
                      <a:pt x="191" y="99"/>
                      <a:pt x="189" y="102"/>
                      <a:pt x="187" y="105"/>
                    </a:cubicBezTo>
                    <a:cubicBezTo>
                      <a:pt x="185" y="109"/>
                      <a:pt x="186" y="114"/>
                      <a:pt x="190" y="116"/>
                    </a:cubicBezTo>
                    <a:cubicBezTo>
                      <a:pt x="194" y="118"/>
                      <a:pt x="198" y="121"/>
                      <a:pt x="202" y="123"/>
                    </a:cubicBezTo>
                    <a:cubicBezTo>
                      <a:pt x="202" y="123"/>
                      <a:pt x="202" y="123"/>
                      <a:pt x="202" y="123"/>
                    </a:cubicBezTo>
                    <a:cubicBezTo>
                      <a:pt x="202" y="131"/>
                      <a:pt x="202" y="131"/>
                      <a:pt x="202" y="131"/>
                    </a:cubicBezTo>
                    <a:cubicBezTo>
                      <a:pt x="179" y="117"/>
                      <a:pt x="179" y="117"/>
                      <a:pt x="179" y="117"/>
                    </a:cubicBezTo>
                    <a:cubicBezTo>
                      <a:pt x="179" y="99"/>
                      <a:pt x="179" y="99"/>
                      <a:pt x="179" y="99"/>
                    </a:cubicBezTo>
                    <a:cubicBezTo>
                      <a:pt x="184" y="91"/>
                      <a:pt x="184" y="91"/>
                      <a:pt x="184" y="91"/>
                    </a:cubicBezTo>
                    <a:cubicBezTo>
                      <a:pt x="186" y="88"/>
                      <a:pt x="185" y="83"/>
                      <a:pt x="182" y="81"/>
                    </a:cubicBezTo>
                    <a:cubicBezTo>
                      <a:pt x="179" y="80"/>
                      <a:pt x="179" y="80"/>
                      <a:pt x="179" y="80"/>
                    </a:cubicBezTo>
                    <a:cubicBezTo>
                      <a:pt x="179" y="67"/>
                      <a:pt x="179" y="67"/>
                      <a:pt x="179" y="67"/>
                    </a:cubicBezTo>
                    <a:cubicBezTo>
                      <a:pt x="202" y="81"/>
                      <a:pt x="202" y="81"/>
                      <a:pt x="202" y="81"/>
                    </a:cubicBezTo>
                    <a:close/>
                    <a:moveTo>
                      <a:pt x="202" y="137"/>
                    </a:moveTo>
                    <a:cubicBezTo>
                      <a:pt x="202" y="137"/>
                      <a:pt x="202" y="137"/>
                      <a:pt x="202" y="137"/>
                    </a:cubicBezTo>
                    <a:cubicBezTo>
                      <a:pt x="179" y="124"/>
                      <a:pt x="179" y="124"/>
                      <a:pt x="179" y="124"/>
                    </a:cubicBezTo>
                    <a:cubicBezTo>
                      <a:pt x="179" y="131"/>
                      <a:pt x="179" y="131"/>
                      <a:pt x="179" y="131"/>
                    </a:cubicBezTo>
                    <a:cubicBezTo>
                      <a:pt x="180" y="131"/>
                      <a:pt x="180" y="131"/>
                      <a:pt x="180" y="132"/>
                    </a:cubicBezTo>
                    <a:cubicBezTo>
                      <a:pt x="184" y="134"/>
                      <a:pt x="188" y="136"/>
                      <a:pt x="192" y="139"/>
                    </a:cubicBezTo>
                    <a:cubicBezTo>
                      <a:pt x="196" y="141"/>
                      <a:pt x="197" y="146"/>
                      <a:pt x="195" y="149"/>
                    </a:cubicBezTo>
                    <a:cubicBezTo>
                      <a:pt x="193" y="152"/>
                      <a:pt x="191" y="155"/>
                      <a:pt x="189" y="158"/>
                    </a:cubicBezTo>
                    <a:cubicBezTo>
                      <a:pt x="187" y="161"/>
                      <a:pt x="183" y="163"/>
                      <a:pt x="179" y="161"/>
                    </a:cubicBezTo>
                    <a:cubicBezTo>
                      <a:pt x="179" y="202"/>
                      <a:pt x="179" y="202"/>
                      <a:pt x="179" y="202"/>
                    </a:cubicBezTo>
                    <a:cubicBezTo>
                      <a:pt x="186" y="206"/>
                      <a:pt x="186" y="206"/>
                      <a:pt x="186" y="206"/>
                    </a:cubicBezTo>
                    <a:cubicBezTo>
                      <a:pt x="202" y="179"/>
                      <a:pt x="202" y="179"/>
                      <a:pt x="202" y="179"/>
                    </a:cubicBezTo>
                    <a:lnTo>
                      <a:pt x="202" y="137"/>
                    </a:lnTo>
                    <a:close/>
                    <a:moveTo>
                      <a:pt x="179" y="67"/>
                    </a:moveTo>
                    <a:cubicBezTo>
                      <a:pt x="179" y="80"/>
                      <a:pt x="179" y="80"/>
                      <a:pt x="179" y="80"/>
                    </a:cubicBezTo>
                    <a:cubicBezTo>
                      <a:pt x="170" y="74"/>
                      <a:pt x="170" y="74"/>
                      <a:pt x="170" y="74"/>
                    </a:cubicBezTo>
                    <a:cubicBezTo>
                      <a:pt x="166" y="72"/>
                      <a:pt x="161" y="73"/>
                      <a:pt x="159" y="76"/>
                    </a:cubicBezTo>
                    <a:cubicBezTo>
                      <a:pt x="158" y="79"/>
                      <a:pt x="156" y="82"/>
                      <a:pt x="154" y="85"/>
                    </a:cubicBezTo>
                    <a:cubicBezTo>
                      <a:pt x="154" y="85"/>
                      <a:pt x="154" y="86"/>
                      <a:pt x="154" y="86"/>
                    </a:cubicBezTo>
                    <a:cubicBezTo>
                      <a:pt x="154" y="51"/>
                      <a:pt x="154" y="51"/>
                      <a:pt x="154" y="51"/>
                    </a:cubicBezTo>
                    <a:cubicBezTo>
                      <a:pt x="179" y="67"/>
                      <a:pt x="179" y="67"/>
                      <a:pt x="179" y="67"/>
                    </a:cubicBezTo>
                    <a:close/>
                    <a:moveTo>
                      <a:pt x="179" y="99"/>
                    </a:moveTo>
                    <a:cubicBezTo>
                      <a:pt x="179" y="117"/>
                      <a:pt x="179" y="117"/>
                      <a:pt x="179" y="117"/>
                    </a:cubicBezTo>
                    <a:cubicBezTo>
                      <a:pt x="154" y="101"/>
                      <a:pt x="154" y="101"/>
                      <a:pt x="154" y="101"/>
                    </a:cubicBezTo>
                    <a:cubicBezTo>
                      <a:pt x="154" y="92"/>
                      <a:pt x="154" y="92"/>
                      <a:pt x="154" y="92"/>
                    </a:cubicBezTo>
                    <a:cubicBezTo>
                      <a:pt x="154" y="93"/>
                      <a:pt x="155" y="95"/>
                      <a:pt x="157" y="95"/>
                    </a:cubicBezTo>
                    <a:cubicBezTo>
                      <a:pt x="161" y="98"/>
                      <a:pt x="165" y="100"/>
                      <a:pt x="169" y="103"/>
                    </a:cubicBezTo>
                    <a:cubicBezTo>
                      <a:pt x="172" y="105"/>
                      <a:pt x="177" y="104"/>
                      <a:pt x="179" y="100"/>
                    </a:cubicBezTo>
                    <a:cubicBezTo>
                      <a:pt x="179" y="99"/>
                      <a:pt x="179" y="99"/>
                      <a:pt x="179" y="99"/>
                    </a:cubicBezTo>
                    <a:close/>
                    <a:moveTo>
                      <a:pt x="179" y="124"/>
                    </a:moveTo>
                    <a:cubicBezTo>
                      <a:pt x="154" y="108"/>
                      <a:pt x="154" y="108"/>
                      <a:pt x="154" y="108"/>
                    </a:cubicBezTo>
                    <a:cubicBezTo>
                      <a:pt x="154" y="115"/>
                      <a:pt x="154" y="115"/>
                      <a:pt x="154" y="115"/>
                    </a:cubicBezTo>
                    <a:cubicBezTo>
                      <a:pt x="159" y="119"/>
                      <a:pt x="159" y="119"/>
                      <a:pt x="159" y="119"/>
                    </a:cubicBezTo>
                    <a:cubicBezTo>
                      <a:pt x="162" y="121"/>
                      <a:pt x="164" y="125"/>
                      <a:pt x="161" y="129"/>
                    </a:cubicBezTo>
                    <a:cubicBezTo>
                      <a:pt x="160" y="132"/>
                      <a:pt x="158" y="135"/>
                      <a:pt x="156" y="138"/>
                    </a:cubicBezTo>
                    <a:cubicBezTo>
                      <a:pt x="155" y="139"/>
                      <a:pt x="155" y="140"/>
                      <a:pt x="154" y="140"/>
                    </a:cubicBezTo>
                    <a:cubicBezTo>
                      <a:pt x="154" y="171"/>
                      <a:pt x="154" y="171"/>
                      <a:pt x="154" y="171"/>
                    </a:cubicBezTo>
                    <a:cubicBezTo>
                      <a:pt x="156" y="171"/>
                      <a:pt x="159" y="172"/>
                      <a:pt x="162" y="173"/>
                    </a:cubicBezTo>
                    <a:cubicBezTo>
                      <a:pt x="169" y="178"/>
                      <a:pt x="171" y="187"/>
                      <a:pt x="167" y="195"/>
                    </a:cubicBezTo>
                    <a:cubicBezTo>
                      <a:pt x="170" y="197"/>
                      <a:pt x="174" y="199"/>
                      <a:pt x="178" y="201"/>
                    </a:cubicBezTo>
                    <a:cubicBezTo>
                      <a:pt x="179" y="202"/>
                      <a:pt x="179" y="202"/>
                      <a:pt x="179" y="202"/>
                    </a:cubicBezTo>
                    <a:cubicBezTo>
                      <a:pt x="179" y="161"/>
                      <a:pt x="179" y="161"/>
                      <a:pt x="179" y="161"/>
                    </a:cubicBezTo>
                    <a:cubicBezTo>
                      <a:pt x="179" y="161"/>
                      <a:pt x="179" y="161"/>
                      <a:pt x="179" y="161"/>
                    </a:cubicBezTo>
                    <a:cubicBezTo>
                      <a:pt x="175" y="158"/>
                      <a:pt x="171" y="156"/>
                      <a:pt x="167" y="153"/>
                    </a:cubicBezTo>
                    <a:cubicBezTo>
                      <a:pt x="163" y="151"/>
                      <a:pt x="162" y="146"/>
                      <a:pt x="164" y="143"/>
                    </a:cubicBezTo>
                    <a:cubicBezTo>
                      <a:pt x="166" y="140"/>
                      <a:pt x="168" y="137"/>
                      <a:pt x="170" y="134"/>
                    </a:cubicBezTo>
                    <a:cubicBezTo>
                      <a:pt x="172" y="131"/>
                      <a:pt x="176" y="129"/>
                      <a:pt x="179" y="131"/>
                    </a:cubicBezTo>
                    <a:cubicBezTo>
                      <a:pt x="179" y="124"/>
                      <a:pt x="179" y="124"/>
                      <a:pt x="179" y="124"/>
                    </a:cubicBezTo>
                    <a:close/>
                    <a:moveTo>
                      <a:pt x="154" y="197"/>
                    </a:moveTo>
                    <a:cubicBezTo>
                      <a:pt x="154" y="176"/>
                      <a:pt x="154" y="176"/>
                      <a:pt x="154" y="176"/>
                    </a:cubicBezTo>
                    <a:cubicBezTo>
                      <a:pt x="155" y="176"/>
                      <a:pt x="157" y="177"/>
                      <a:pt x="159" y="178"/>
                    </a:cubicBezTo>
                    <a:cubicBezTo>
                      <a:pt x="164" y="181"/>
                      <a:pt x="165" y="187"/>
                      <a:pt x="162" y="192"/>
                    </a:cubicBezTo>
                    <a:cubicBezTo>
                      <a:pt x="160" y="195"/>
                      <a:pt x="157" y="197"/>
                      <a:pt x="154" y="197"/>
                    </a:cubicBezTo>
                    <a:close/>
                    <a:moveTo>
                      <a:pt x="154" y="51"/>
                    </a:moveTo>
                    <a:cubicBezTo>
                      <a:pt x="154" y="86"/>
                      <a:pt x="154" y="86"/>
                      <a:pt x="154" y="86"/>
                    </a:cubicBezTo>
                    <a:cubicBezTo>
                      <a:pt x="153" y="88"/>
                      <a:pt x="153" y="90"/>
                      <a:pt x="154" y="92"/>
                    </a:cubicBezTo>
                    <a:cubicBezTo>
                      <a:pt x="154" y="101"/>
                      <a:pt x="154" y="101"/>
                      <a:pt x="154" y="101"/>
                    </a:cubicBezTo>
                    <a:cubicBezTo>
                      <a:pt x="136" y="91"/>
                      <a:pt x="136" y="91"/>
                      <a:pt x="136" y="91"/>
                    </a:cubicBezTo>
                    <a:cubicBezTo>
                      <a:pt x="136" y="83"/>
                      <a:pt x="136" y="83"/>
                      <a:pt x="136" y="83"/>
                    </a:cubicBezTo>
                    <a:cubicBezTo>
                      <a:pt x="139" y="85"/>
                      <a:pt x="144" y="83"/>
                      <a:pt x="146" y="80"/>
                    </a:cubicBezTo>
                    <a:cubicBezTo>
                      <a:pt x="147" y="77"/>
                      <a:pt x="149" y="74"/>
                      <a:pt x="151" y="71"/>
                    </a:cubicBezTo>
                    <a:cubicBezTo>
                      <a:pt x="153" y="68"/>
                      <a:pt x="152" y="63"/>
                      <a:pt x="149" y="61"/>
                    </a:cubicBezTo>
                    <a:cubicBezTo>
                      <a:pt x="145" y="58"/>
                      <a:pt x="141" y="56"/>
                      <a:pt x="137" y="54"/>
                    </a:cubicBezTo>
                    <a:cubicBezTo>
                      <a:pt x="136" y="53"/>
                      <a:pt x="136" y="53"/>
                      <a:pt x="136" y="53"/>
                    </a:cubicBezTo>
                    <a:cubicBezTo>
                      <a:pt x="136" y="40"/>
                      <a:pt x="136" y="40"/>
                      <a:pt x="136" y="40"/>
                    </a:cubicBezTo>
                    <a:cubicBezTo>
                      <a:pt x="154" y="51"/>
                      <a:pt x="154" y="51"/>
                      <a:pt x="154" y="51"/>
                    </a:cubicBezTo>
                    <a:close/>
                    <a:moveTo>
                      <a:pt x="154" y="108"/>
                    </a:moveTo>
                    <a:cubicBezTo>
                      <a:pt x="136" y="97"/>
                      <a:pt x="136" y="97"/>
                      <a:pt x="136" y="97"/>
                    </a:cubicBezTo>
                    <a:cubicBezTo>
                      <a:pt x="136" y="114"/>
                      <a:pt x="136" y="114"/>
                      <a:pt x="136" y="114"/>
                    </a:cubicBezTo>
                    <a:cubicBezTo>
                      <a:pt x="136" y="114"/>
                      <a:pt x="136" y="114"/>
                      <a:pt x="136" y="114"/>
                    </a:cubicBezTo>
                    <a:cubicBezTo>
                      <a:pt x="139" y="110"/>
                      <a:pt x="143" y="109"/>
                      <a:pt x="147" y="111"/>
                    </a:cubicBezTo>
                    <a:cubicBezTo>
                      <a:pt x="154" y="115"/>
                      <a:pt x="154" y="115"/>
                      <a:pt x="154" y="115"/>
                    </a:cubicBezTo>
                    <a:cubicBezTo>
                      <a:pt x="154" y="108"/>
                      <a:pt x="154" y="108"/>
                      <a:pt x="154" y="108"/>
                    </a:cubicBezTo>
                    <a:close/>
                    <a:moveTo>
                      <a:pt x="154" y="140"/>
                    </a:moveTo>
                    <a:cubicBezTo>
                      <a:pt x="154" y="171"/>
                      <a:pt x="154" y="171"/>
                      <a:pt x="154" y="171"/>
                    </a:cubicBezTo>
                    <a:cubicBezTo>
                      <a:pt x="148" y="171"/>
                      <a:pt x="143" y="174"/>
                      <a:pt x="140" y="178"/>
                    </a:cubicBezTo>
                    <a:cubicBezTo>
                      <a:pt x="136" y="176"/>
                      <a:pt x="136" y="176"/>
                      <a:pt x="136" y="176"/>
                    </a:cubicBezTo>
                    <a:cubicBezTo>
                      <a:pt x="136" y="134"/>
                      <a:pt x="136" y="134"/>
                      <a:pt x="136" y="134"/>
                    </a:cubicBezTo>
                    <a:cubicBezTo>
                      <a:pt x="146" y="140"/>
                      <a:pt x="146" y="140"/>
                      <a:pt x="146" y="140"/>
                    </a:cubicBezTo>
                    <a:cubicBezTo>
                      <a:pt x="148" y="142"/>
                      <a:pt x="151" y="142"/>
                      <a:pt x="154" y="140"/>
                    </a:cubicBezTo>
                    <a:close/>
                    <a:moveTo>
                      <a:pt x="154" y="176"/>
                    </a:moveTo>
                    <a:cubicBezTo>
                      <a:pt x="150" y="176"/>
                      <a:pt x="147" y="178"/>
                      <a:pt x="145" y="181"/>
                    </a:cubicBezTo>
                    <a:cubicBezTo>
                      <a:pt x="142" y="186"/>
                      <a:pt x="143" y="192"/>
                      <a:pt x="148" y="195"/>
                    </a:cubicBezTo>
                    <a:cubicBezTo>
                      <a:pt x="150" y="197"/>
                      <a:pt x="152" y="197"/>
                      <a:pt x="154" y="197"/>
                    </a:cubicBezTo>
                    <a:lnTo>
                      <a:pt x="154" y="176"/>
                    </a:lnTo>
                    <a:close/>
                    <a:moveTo>
                      <a:pt x="136" y="40"/>
                    </a:moveTo>
                    <a:cubicBezTo>
                      <a:pt x="136" y="53"/>
                      <a:pt x="136" y="53"/>
                      <a:pt x="136" y="53"/>
                    </a:cubicBezTo>
                    <a:cubicBezTo>
                      <a:pt x="133" y="52"/>
                      <a:pt x="128" y="53"/>
                      <a:pt x="126" y="56"/>
                    </a:cubicBezTo>
                    <a:cubicBezTo>
                      <a:pt x="124" y="59"/>
                      <a:pt x="123" y="62"/>
                      <a:pt x="121" y="65"/>
                    </a:cubicBezTo>
                    <a:cubicBezTo>
                      <a:pt x="119" y="68"/>
                      <a:pt x="120" y="73"/>
                      <a:pt x="123" y="75"/>
                    </a:cubicBezTo>
                    <a:cubicBezTo>
                      <a:pt x="127" y="78"/>
                      <a:pt x="131" y="80"/>
                      <a:pt x="135" y="83"/>
                    </a:cubicBezTo>
                    <a:cubicBezTo>
                      <a:pt x="136" y="83"/>
                      <a:pt x="136" y="83"/>
                      <a:pt x="136" y="83"/>
                    </a:cubicBezTo>
                    <a:cubicBezTo>
                      <a:pt x="136" y="91"/>
                      <a:pt x="136" y="91"/>
                      <a:pt x="136" y="91"/>
                    </a:cubicBezTo>
                    <a:cubicBezTo>
                      <a:pt x="113" y="77"/>
                      <a:pt x="113" y="77"/>
                      <a:pt x="113" y="77"/>
                    </a:cubicBezTo>
                    <a:cubicBezTo>
                      <a:pt x="113" y="59"/>
                      <a:pt x="113" y="59"/>
                      <a:pt x="113" y="59"/>
                    </a:cubicBezTo>
                    <a:cubicBezTo>
                      <a:pt x="118" y="51"/>
                      <a:pt x="118" y="51"/>
                      <a:pt x="118" y="51"/>
                    </a:cubicBezTo>
                    <a:cubicBezTo>
                      <a:pt x="120" y="47"/>
                      <a:pt x="119" y="43"/>
                      <a:pt x="115" y="41"/>
                    </a:cubicBezTo>
                    <a:cubicBezTo>
                      <a:pt x="113" y="39"/>
                      <a:pt x="113" y="39"/>
                      <a:pt x="113" y="39"/>
                    </a:cubicBezTo>
                    <a:cubicBezTo>
                      <a:pt x="113" y="26"/>
                      <a:pt x="113" y="26"/>
                      <a:pt x="113" y="26"/>
                    </a:cubicBezTo>
                    <a:cubicBezTo>
                      <a:pt x="136" y="40"/>
                      <a:pt x="136" y="40"/>
                      <a:pt x="136" y="40"/>
                    </a:cubicBezTo>
                    <a:close/>
                    <a:moveTo>
                      <a:pt x="136" y="97"/>
                    </a:moveTo>
                    <a:cubicBezTo>
                      <a:pt x="113" y="83"/>
                      <a:pt x="113" y="83"/>
                      <a:pt x="113" y="83"/>
                    </a:cubicBezTo>
                    <a:cubicBezTo>
                      <a:pt x="113" y="91"/>
                      <a:pt x="113" y="91"/>
                      <a:pt x="113" y="91"/>
                    </a:cubicBezTo>
                    <a:cubicBezTo>
                      <a:pt x="113" y="91"/>
                      <a:pt x="114" y="91"/>
                      <a:pt x="114" y="91"/>
                    </a:cubicBezTo>
                    <a:cubicBezTo>
                      <a:pt x="118" y="93"/>
                      <a:pt x="122" y="96"/>
                      <a:pt x="126" y="98"/>
                    </a:cubicBezTo>
                    <a:cubicBezTo>
                      <a:pt x="129" y="100"/>
                      <a:pt x="130" y="105"/>
                      <a:pt x="128" y="109"/>
                    </a:cubicBezTo>
                    <a:cubicBezTo>
                      <a:pt x="126" y="112"/>
                      <a:pt x="125" y="115"/>
                      <a:pt x="123" y="117"/>
                    </a:cubicBezTo>
                    <a:cubicBezTo>
                      <a:pt x="121" y="121"/>
                      <a:pt x="117" y="122"/>
                      <a:pt x="113" y="120"/>
                    </a:cubicBezTo>
                    <a:cubicBezTo>
                      <a:pt x="113" y="162"/>
                      <a:pt x="113" y="162"/>
                      <a:pt x="113" y="162"/>
                    </a:cubicBezTo>
                    <a:cubicBezTo>
                      <a:pt x="119" y="166"/>
                      <a:pt x="119" y="166"/>
                      <a:pt x="119" y="166"/>
                    </a:cubicBezTo>
                    <a:cubicBezTo>
                      <a:pt x="136" y="176"/>
                      <a:pt x="136" y="176"/>
                      <a:pt x="136" y="176"/>
                    </a:cubicBezTo>
                    <a:cubicBezTo>
                      <a:pt x="136" y="134"/>
                      <a:pt x="136" y="134"/>
                      <a:pt x="136" y="134"/>
                    </a:cubicBezTo>
                    <a:cubicBezTo>
                      <a:pt x="134" y="133"/>
                      <a:pt x="134" y="133"/>
                      <a:pt x="134" y="133"/>
                    </a:cubicBezTo>
                    <a:cubicBezTo>
                      <a:pt x="130" y="131"/>
                      <a:pt x="129" y="126"/>
                      <a:pt x="131" y="123"/>
                    </a:cubicBezTo>
                    <a:cubicBezTo>
                      <a:pt x="136" y="114"/>
                      <a:pt x="136" y="114"/>
                      <a:pt x="136" y="114"/>
                    </a:cubicBezTo>
                    <a:lnTo>
                      <a:pt x="136" y="97"/>
                    </a:lnTo>
                    <a:close/>
                    <a:moveTo>
                      <a:pt x="113" y="26"/>
                    </a:moveTo>
                    <a:cubicBezTo>
                      <a:pt x="113" y="39"/>
                      <a:pt x="113" y="39"/>
                      <a:pt x="113" y="39"/>
                    </a:cubicBezTo>
                    <a:cubicBezTo>
                      <a:pt x="103" y="33"/>
                      <a:pt x="103" y="33"/>
                      <a:pt x="103" y="33"/>
                    </a:cubicBezTo>
                    <a:cubicBezTo>
                      <a:pt x="100" y="31"/>
                      <a:pt x="95" y="32"/>
                      <a:pt x="93" y="36"/>
                    </a:cubicBezTo>
                    <a:cubicBezTo>
                      <a:pt x="91" y="39"/>
                      <a:pt x="89" y="42"/>
                      <a:pt x="88" y="45"/>
                    </a:cubicBezTo>
                    <a:cubicBezTo>
                      <a:pt x="86" y="48"/>
                      <a:pt x="87" y="53"/>
                      <a:pt x="90" y="55"/>
                    </a:cubicBezTo>
                    <a:cubicBezTo>
                      <a:pt x="94" y="57"/>
                      <a:pt x="98" y="60"/>
                      <a:pt x="102" y="62"/>
                    </a:cubicBezTo>
                    <a:cubicBezTo>
                      <a:pt x="106" y="64"/>
                      <a:pt x="110" y="63"/>
                      <a:pt x="112" y="60"/>
                    </a:cubicBezTo>
                    <a:cubicBezTo>
                      <a:pt x="113" y="59"/>
                      <a:pt x="113" y="59"/>
                      <a:pt x="113" y="59"/>
                    </a:cubicBezTo>
                    <a:cubicBezTo>
                      <a:pt x="113" y="77"/>
                      <a:pt x="113" y="77"/>
                      <a:pt x="113" y="77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7" y="27"/>
                      <a:pt x="86" y="23"/>
                      <a:pt x="82" y="20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113" y="26"/>
                      <a:pt x="113" y="26"/>
                      <a:pt x="113" y="26"/>
                    </a:cubicBezTo>
                    <a:close/>
                    <a:moveTo>
                      <a:pt x="113" y="83"/>
                    </a:move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70"/>
                      <a:pt x="80" y="70"/>
                      <a:pt x="80" y="70"/>
                    </a:cubicBezTo>
                    <a:cubicBezTo>
                      <a:pt x="80" y="70"/>
                      <a:pt x="80" y="71"/>
                      <a:pt x="80" y="71"/>
                    </a:cubicBezTo>
                    <a:cubicBezTo>
                      <a:pt x="85" y="73"/>
                      <a:pt x="89" y="76"/>
                      <a:pt x="93" y="78"/>
                    </a:cubicBezTo>
                    <a:cubicBezTo>
                      <a:pt x="96" y="80"/>
                      <a:pt x="97" y="85"/>
                      <a:pt x="95" y="88"/>
                    </a:cubicBezTo>
                    <a:cubicBezTo>
                      <a:pt x="93" y="91"/>
                      <a:pt x="91" y="94"/>
                      <a:pt x="90" y="97"/>
                    </a:cubicBezTo>
                    <a:cubicBezTo>
                      <a:pt x="88" y="101"/>
                      <a:pt x="83" y="102"/>
                      <a:pt x="80" y="100"/>
                    </a:cubicBezTo>
                    <a:cubicBezTo>
                      <a:pt x="80" y="142"/>
                      <a:pt x="80" y="142"/>
                      <a:pt x="80" y="142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05" y="157"/>
                      <a:pt x="107" y="158"/>
                      <a:pt x="108" y="159"/>
                    </a:cubicBezTo>
                    <a:cubicBezTo>
                      <a:pt x="113" y="162"/>
                      <a:pt x="113" y="162"/>
                      <a:pt x="113" y="162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09" y="118"/>
                      <a:pt x="105" y="115"/>
                      <a:pt x="100" y="113"/>
                    </a:cubicBezTo>
                    <a:cubicBezTo>
                      <a:pt x="97" y="110"/>
                      <a:pt x="96" y="106"/>
                      <a:pt x="98" y="102"/>
                    </a:cubicBezTo>
                    <a:cubicBezTo>
                      <a:pt x="100" y="99"/>
                      <a:pt x="102" y="96"/>
                      <a:pt x="103" y="94"/>
                    </a:cubicBezTo>
                    <a:cubicBezTo>
                      <a:pt x="106" y="90"/>
                      <a:pt x="110" y="89"/>
                      <a:pt x="113" y="91"/>
                    </a:cubicBezTo>
                    <a:lnTo>
                      <a:pt x="113" y="83"/>
                    </a:lnTo>
                    <a:close/>
                    <a:moveTo>
                      <a:pt x="61" y="118"/>
                    </a:moveTo>
                    <a:cubicBezTo>
                      <a:pt x="66" y="121"/>
                      <a:pt x="68" y="127"/>
                      <a:pt x="65" y="132"/>
                    </a:cubicBezTo>
                    <a:cubicBezTo>
                      <a:pt x="63" y="135"/>
                      <a:pt x="59" y="137"/>
                      <a:pt x="56" y="137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8" y="116"/>
                      <a:pt x="59" y="117"/>
                      <a:pt x="61" y="118"/>
                    </a:cubicBezTo>
                    <a:close/>
                    <a:moveTo>
                      <a:pt x="80" y="6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67" y="11"/>
                      <a:pt x="62" y="12"/>
                      <a:pt x="60" y="15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61" y="0"/>
                      <a:pt x="69" y="0"/>
                      <a:pt x="76" y="4"/>
                    </a:cubicBezTo>
                    <a:cubicBezTo>
                      <a:pt x="80" y="6"/>
                      <a:pt x="80" y="6"/>
                      <a:pt x="80" y="6"/>
                    </a:cubicBezTo>
                    <a:close/>
                    <a:moveTo>
                      <a:pt x="80" y="39"/>
                    </a:moveTo>
                    <a:cubicBezTo>
                      <a:pt x="80" y="56"/>
                      <a:pt x="80" y="56"/>
                      <a:pt x="80" y="56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7" y="35"/>
                    </a:cubicBezTo>
                    <a:cubicBezTo>
                      <a:pt x="61" y="37"/>
                      <a:pt x="65" y="40"/>
                      <a:pt x="69" y="42"/>
                    </a:cubicBezTo>
                    <a:cubicBezTo>
                      <a:pt x="73" y="44"/>
                      <a:pt x="77" y="43"/>
                      <a:pt x="79" y="40"/>
                    </a:cubicBezTo>
                    <a:cubicBezTo>
                      <a:pt x="80" y="39"/>
                      <a:pt x="80" y="39"/>
                      <a:pt x="80" y="39"/>
                    </a:cubicBezTo>
                    <a:close/>
                    <a:moveTo>
                      <a:pt x="80" y="63"/>
                    </a:move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62" y="60"/>
                      <a:pt x="64" y="65"/>
                      <a:pt x="62" y="68"/>
                    </a:cubicBezTo>
                    <a:cubicBezTo>
                      <a:pt x="56" y="78"/>
                      <a:pt x="56" y="78"/>
                      <a:pt x="56" y="78"/>
                    </a:cubicBezTo>
                    <a:cubicBezTo>
                      <a:pt x="56" y="111"/>
                      <a:pt x="56" y="111"/>
                      <a:pt x="56" y="111"/>
                    </a:cubicBezTo>
                    <a:cubicBezTo>
                      <a:pt x="59" y="111"/>
                      <a:pt x="61" y="112"/>
                      <a:pt x="64" y="113"/>
                    </a:cubicBezTo>
                    <a:cubicBezTo>
                      <a:pt x="71" y="118"/>
                      <a:pt x="73" y="127"/>
                      <a:pt x="69" y="135"/>
                    </a:cubicBezTo>
                    <a:cubicBezTo>
                      <a:pt x="80" y="142"/>
                      <a:pt x="80" y="142"/>
                      <a:pt x="80" y="142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0" y="100"/>
                      <a:pt x="80" y="100"/>
                      <a:pt x="79" y="100"/>
                    </a:cubicBezTo>
                    <a:cubicBezTo>
                      <a:pt x="75" y="97"/>
                      <a:pt x="71" y="95"/>
                      <a:pt x="67" y="92"/>
                    </a:cubicBezTo>
                    <a:cubicBezTo>
                      <a:pt x="64" y="90"/>
                      <a:pt x="63" y="86"/>
                      <a:pt x="65" y="82"/>
                    </a:cubicBezTo>
                    <a:cubicBezTo>
                      <a:pt x="67" y="79"/>
                      <a:pt x="68" y="76"/>
                      <a:pt x="70" y="73"/>
                    </a:cubicBezTo>
                    <a:cubicBezTo>
                      <a:pt x="72" y="70"/>
                      <a:pt x="77" y="69"/>
                      <a:pt x="80" y="70"/>
                    </a:cubicBezTo>
                    <a:lnTo>
                      <a:pt x="80" y="63"/>
                    </a:lnTo>
                    <a:close/>
                    <a:moveTo>
                      <a:pt x="56" y="137"/>
                    </a:moveTo>
                    <a:cubicBezTo>
                      <a:pt x="54" y="137"/>
                      <a:pt x="52" y="137"/>
                      <a:pt x="50" y="136"/>
                    </a:cubicBezTo>
                    <a:cubicBezTo>
                      <a:pt x="45" y="133"/>
                      <a:pt x="44" y="126"/>
                      <a:pt x="47" y="121"/>
                    </a:cubicBezTo>
                    <a:cubicBezTo>
                      <a:pt x="49" y="118"/>
                      <a:pt x="52" y="116"/>
                      <a:pt x="56" y="116"/>
                    </a:cubicBezTo>
                    <a:cubicBezTo>
                      <a:pt x="56" y="137"/>
                      <a:pt x="56" y="137"/>
                      <a:pt x="56" y="137"/>
                    </a:cubicBezTo>
                    <a:close/>
                    <a:moveTo>
                      <a:pt x="56" y="4"/>
                    </a:moveTo>
                    <a:cubicBezTo>
                      <a:pt x="56" y="22"/>
                      <a:pt x="56" y="22"/>
                      <a:pt x="56" y="22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3" y="27"/>
                      <a:pt x="53" y="31"/>
                      <a:pt x="56" y="34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8"/>
                      <a:pt x="45" y="39"/>
                      <a:pt x="44" y="41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4" y="48"/>
                      <a:pt x="39" y="49"/>
                      <a:pt x="37" y="53"/>
                    </a:cubicBezTo>
                    <a:cubicBezTo>
                      <a:pt x="28" y="68"/>
                      <a:pt x="18" y="83"/>
                      <a:pt x="9" y="98"/>
                    </a:cubicBezTo>
                    <a:cubicBezTo>
                      <a:pt x="6" y="96"/>
                      <a:pt x="3" y="95"/>
                      <a:pt x="0" y="93"/>
                    </a:cubicBezTo>
                    <a:cubicBezTo>
                      <a:pt x="18" y="65"/>
                      <a:pt x="35" y="36"/>
                      <a:pt x="52" y="8"/>
                    </a:cubicBezTo>
                    <a:cubicBezTo>
                      <a:pt x="53" y="7"/>
                      <a:pt x="54" y="5"/>
                      <a:pt x="56" y="4"/>
                    </a:cubicBezTo>
                    <a:close/>
                    <a:moveTo>
                      <a:pt x="56" y="78"/>
                    </a:moveTo>
                    <a:cubicBezTo>
                      <a:pt x="34" y="114"/>
                      <a:pt x="34" y="114"/>
                      <a:pt x="34" y="114"/>
                    </a:cubicBezTo>
                    <a:cubicBezTo>
                      <a:pt x="37" y="115"/>
                      <a:pt x="40" y="117"/>
                      <a:pt x="42" y="119"/>
                    </a:cubicBezTo>
                    <a:cubicBezTo>
                      <a:pt x="45" y="114"/>
                      <a:pt x="51" y="111"/>
                      <a:pt x="56" y="111"/>
                    </a:cubicBezTo>
                    <a:lnTo>
                      <a:pt x="56" y="78"/>
                    </a:lnTo>
                    <a:close/>
                  </a:path>
                </a:pathLst>
              </a:custGeom>
              <a:solidFill>
                <a:srgbClr val="E79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 flipH="1">
                <a:off x="3771902" y="3702050"/>
                <a:ext cx="130175" cy="217488"/>
              </a:xfrm>
              <a:custGeom>
                <a:avLst/>
                <a:gdLst>
                  <a:gd name="T0" fmla="*/ 96 w 115"/>
                  <a:gd name="T1" fmla="*/ 191 h 191"/>
                  <a:gd name="T2" fmla="*/ 110 w 115"/>
                  <a:gd name="T3" fmla="*/ 186 h 191"/>
                  <a:gd name="T4" fmla="*/ 84 w 115"/>
                  <a:gd name="T5" fmla="*/ 106 h 191"/>
                  <a:gd name="T6" fmla="*/ 92 w 115"/>
                  <a:gd name="T7" fmla="*/ 106 h 191"/>
                  <a:gd name="T8" fmla="*/ 108 w 115"/>
                  <a:gd name="T9" fmla="*/ 79 h 191"/>
                  <a:gd name="T10" fmla="*/ 98 w 115"/>
                  <a:gd name="T11" fmla="*/ 66 h 191"/>
                  <a:gd name="T12" fmla="*/ 112 w 115"/>
                  <a:gd name="T13" fmla="*/ 32 h 191"/>
                  <a:gd name="T14" fmla="*/ 75 w 115"/>
                  <a:gd name="T15" fmla="*/ 12 h 191"/>
                  <a:gd name="T16" fmla="*/ 66 w 115"/>
                  <a:gd name="T17" fmla="*/ 16 h 191"/>
                  <a:gd name="T18" fmla="*/ 34 w 115"/>
                  <a:gd name="T19" fmla="*/ 3 h 191"/>
                  <a:gd name="T20" fmla="*/ 13 w 115"/>
                  <a:gd name="T21" fmla="*/ 39 h 191"/>
                  <a:gd name="T22" fmla="*/ 16 w 115"/>
                  <a:gd name="T23" fmla="*/ 47 h 191"/>
                  <a:gd name="T24" fmla="*/ 3 w 115"/>
                  <a:gd name="T25" fmla="*/ 74 h 191"/>
                  <a:gd name="T26" fmla="*/ 24 w 115"/>
                  <a:gd name="T27" fmla="*/ 90 h 191"/>
                  <a:gd name="T28" fmla="*/ 21 w 115"/>
                  <a:gd name="T29" fmla="*/ 111 h 191"/>
                  <a:gd name="T30" fmla="*/ 57 w 115"/>
                  <a:gd name="T31" fmla="*/ 132 h 191"/>
                  <a:gd name="T32" fmla="*/ 73 w 115"/>
                  <a:gd name="T33" fmla="*/ 122 h 191"/>
                  <a:gd name="T34" fmla="*/ 96 w 115"/>
                  <a:gd name="T35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191">
                    <a:moveTo>
                      <a:pt x="96" y="191"/>
                    </a:moveTo>
                    <a:cubicBezTo>
                      <a:pt x="101" y="189"/>
                      <a:pt x="106" y="188"/>
                      <a:pt x="110" y="186"/>
                    </a:cubicBezTo>
                    <a:cubicBezTo>
                      <a:pt x="84" y="106"/>
                      <a:pt x="84" y="106"/>
                      <a:pt x="84" y="106"/>
                    </a:cubicBezTo>
                    <a:cubicBezTo>
                      <a:pt x="87" y="107"/>
                      <a:pt x="90" y="107"/>
                      <a:pt x="92" y="106"/>
                    </a:cubicBezTo>
                    <a:cubicBezTo>
                      <a:pt x="104" y="103"/>
                      <a:pt x="111" y="91"/>
                      <a:pt x="108" y="79"/>
                    </a:cubicBezTo>
                    <a:cubicBezTo>
                      <a:pt x="106" y="73"/>
                      <a:pt x="103" y="69"/>
                      <a:pt x="98" y="66"/>
                    </a:cubicBezTo>
                    <a:cubicBezTo>
                      <a:pt x="109" y="59"/>
                      <a:pt x="115" y="46"/>
                      <a:pt x="112" y="32"/>
                    </a:cubicBezTo>
                    <a:cubicBezTo>
                      <a:pt x="107" y="17"/>
                      <a:pt x="91" y="7"/>
                      <a:pt x="75" y="12"/>
                    </a:cubicBezTo>
                    <a:cubicBezTo>
                      <a:pt x="72" y="12"/>
                      <a:pt x="69" y="14"/>
                      <a:pt x="66" y="16"/>
                    </a:cubicBezTo>
                    <a:cubicBezTo>
                      <a:pt x="59" y="5"/>
                      <a:pt x="46" y="0"/>
                      <a:pt x="34" y="3"/>
                    </a:cubicBezTo>
                    <a:cubicBezTo>
                      <a:pt x="18" y="7"/>
                      <a:pt x="8" y="24"/>
                      <a:pt x="13" y="39"/>
                    </a:cubicBezTo>
                    <a:cubicBezTo>
                      <a:pt x="13" y="42"/>
                      <a:pt x="15" y="45"/>
                      <a:pt x="16" y="47"/>
                    </a:cubicBezTo>
                    <a:cubicBezTo>
                      <a:pt x="6" y="51"/>
                      <a:pt x="0" y="63"/>
                      <a:pt x="3" y="74"/>
                    </a:cubicBezTo>
                    <a:cubicBezTo>
                      <a:pt x="5" y="83"/>
                      <a:pt x="14" y="90"/>
                      <a:pt x="24" y="90"/>
                    </a:cubicBezTo>
                    <a:cubicBezTo>
                      <a:pt x="20" y="96"/>
                      <a:pt x="19" y="104"/>
                      <a:pt x="21" y="111"/>
                    </a:cubicBezTo>
                    <a:cubicBezTo>
                      <a:pt x="25" y="127"/>
                      <a:pt x="42" y="136"/>
                      <a:pt x="57" y="132"/>
                    </a:cubicBezTo>
                    <a:cubicBezTo>
                      <a:pt x="64" y="130"/>
                      <a:pt x="70" y="127"/>
                      <a:pt x="73" y="122"/>
                    </a:cubicBezTo>
                    <a:lnTo>
                      <a:pt x="96" y="19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 flipH="1">
                <a:off x="2816227" y="3681413"/>
                <a:ext cx="144463" cy="227013"/>
              </a:xfrm>
              <a:custGeom>
                <a:avLst/>
                <a:gdLst>
                  <a:gd name="T0" fmla="*/ 29 w 127"/>
                  <a:gd name="T1" fmla="*/ 198 h 201"/>
                  <a:gd name="T2" fmla="*/ 44 w 127"/>
                  <a:gd name="T3" fmla="*/ 201 h 201"/>
                  <a:gd name="T4" fmla="*/ 61 w 127"/>
                  <a:gd name="T5" fmla="*/ 118 h 201"/>
                  <a:gd name="T6" fmla="*/ 69 w 127"/>
                  <a:gd name="T7" fmla="*/ 122 h 201"/>
                  <a:gd name="T8" fmla="*/ 96 w 127"/>
                  <a:gd name="T9" fmla="*/ 107 h 201"/>
                  <a:gd name="T10" fmla="*/ 94 w 127"/>
                  <a:gd name="T11" fmla="*/ 90 h 201"/>
                  <a:gd name="T12" fmla="*/ 122 w 127"/>
                  <a:gd name="T13" fmla="*/ 69 h 201"/>
                  <a:gd name="T14" fmla="*/ 102 w 127"/>
                  <a:gd name="T15" fmla="*/ 32 h 201"/>
                  <a:gd name="T16" fmla="*/ 92 w 127"/>
                  <a:gd name="T17" fmla="*/ 31 h 201"/>
                  <a:gd name="T18" fmla="*/ 70 w 127"/>
                  <a:gd name="T19" fmla="*/ 4 h 201"/>
                  <a:gd name="T20" fmla="*/ 33 w 127"/>
                  <a:gd name="T21" fmla="*/ 25 h 201"/>
                  <a:gd name="T22" fmla="*/ 32 w 127"/>
                  <a:gd name="T23" fmla="*/ 33 h 201"/>
                  <a:gd name="T24" fmla="*/ 8 w 127"/>
                  <a:gd name="T25" fmla="*/ 49 h 201"/>
                  <a:gd name="T26" fmla="*/ 17 w 127"/>
                  <a:gd name="T27" fmla="*/ 74 h 201"/>
                  <a:gd name="T28" fmla="*/ 5 w 127"/>
                  <a:gd name="T29" fmla="*/ 91 h 201"/>
                  <a:gd name="T30" fmla="*/ 25 w 127"/>
                  <a:gd name="T31" fmla="*/ 127 h 201"/>
                  <a:gd name="T32" fmla="*/ 44 w 127"/>
                  <a:gd name="T33" fmla="*/ 126 h 201"/>
                  <a:gd name="T34" fmla="*/ 29 w 127"/>
                  <a:gd name="T35" fmla="*/ 19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7" h="201">
                    <a:moveTo>
                      <a:pt x="29" y="198"/>
                    </a:moveTo>
                    <a:cubicBezTo>
                      <a:pt x="34" y="199"/>
                      <a:pt x="39" y="200"/>
                      <a:pt x="44" y="201"/>
                    </a:cubicBezTo>
                    <a:cubicBezTo>
                      <a:pt x="61" y="118"/>
                      <a:pt x="61" y="118"/>
                      <a:pt x="61" y="118"/>
                    </a:cubicBezTo>
                    <a:cubicBezTo>
                      <a:pt x="63" y="120"/>
                      <a:pt x="66" y="121"/>
                      <a:pt x="69" y="122"/>
                    </a:cubicBezTo>
                    <a:cubicBezTo>
                      <a:pt x="81" y="125"/>
                      <a:pt x="93" y="118"/>
                      <a:pt x="96" y="107"/>
                    </a:cubicBezTo>
                    <a:cubicBezTo>
                      <a:pt x="97" y="101"/>
                      <a:pt x="96" y="95"/>
                      <a:pt x="94" y="90"/>
                    </a:cubicBezTo>
                    <a:cubicBezTo>
                      <a:pt x="107" y="90"/>
                      <a:pt x="119" y="82"/>
                      <a:pt x="122" y="69"/>
                    </a:cubicBezTo>
                    <a:cubicBezTo>
                      <a:pt x="127" y="53"/>
                      <a:pt x="117" y="36"/>
                      <a:pt x="102" y="32"/>
                    </a:cubicBezTo>
                    <a:cubicBezTo>
                      <a:pt x="98" y="31"/>
                      <a:pt x="95" y="31"/>
                      <a:pt x="92" y="31"/>
                    </a:cubicBezTo>
                    <a:cubicBezTo>
                      <a:pt x="91" y="19"/>
                      <a:pt x="82" y="7"/>
                      <a:pt x="70" y="4"/>
                    </a:cubicBezTo>
                    <a:cubicBezTo>
                      <a:pt x="54" y="0"/>
                      <a:pt x="38" y="9"/>
                      <a:pt x="33" y="25"/>
                    </a:cubicBezTo>
                    <a:cubicBezTo>
                      <a:pt x="33" y="28"/>
                      <a:pt x="32" y="30"/>
                      <a:pt x="32" y="33"/>
                    </a:cubicBezTo>
                    <a:cubicBezTo>
                      <a:pt x="21" y="31"/>
                      <a:pt x="11" y="38"/>
                      <a:pt x="8" y="49"/>
                    </a:cubicBezTo>
                    <a:cubicBezTo>
                      <a:pt x="5" y="59"/>
                      <a:pt x="9" y="69"/>
                      <a:pt x="17" y="74"/>
                    </a:cubicBezTo>
                    <a:cubicBezTo>
                      <a:pt x="11" y="78"/>
                      <a:pt x="7" y="84"/>
                      <a:pt x="5" y="91"/>
                    </a:cubicBezTo>
                    <a:cubicBezTo>
                      <a:pt x="0" y="107"/>
                      <a:pt x="10" y="123"/>
                      <a:pt x="25" y="127"/>
                    </a:cubicBezTo>
                    <a:cubicBezTo>
                      <a:pt x="32" y="129"/>
                      <a:pt x="39" y="129"/>
                      <a:pt x="44" y="126"/>
                    </a:cubicBezTo>
                    <a:lnTo>
                      <a:pt x="29" y="198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5"/>
              <p:cNvSpPr>
                <a:spLocks noEditPoints="1"/>
              </p:cNvSpPr>
              <p:nvPr/>
            </p:nvSpPr>
            <p:spPr bwMode="auto">
              <a:xfrm flipH="1">
                <a:off x="3956052" y="3694113"/>
                <a:ext cx="530225" cy="531813"/>
              </a:xfrm>
              <a:custGeom>
                <a:avLst/>
                <a:gdLst>
                  <a:gd name="T0" fmla="*/ 389 w 467"/>
                  <a:gd name="T1" fmla="*/ 390 h 469"/>
                  <a:gd name="T2" fmla="*/ 404 w 467"/>
                  <a:gd name="T3" fmla="*/ 326 h 469"/>
                  <a:gd name="T4" fmla="*/ 376 w 467"/>
                  <a:gd name="T5" fmla="*/ 333 h 469"/>
                  <a:gd name="T6" fmla="*/ 375 w 467"/>
                  <a:gd name="T7" fmla="*/ 405 h 469"/>
                  <a:gd name="T8" fmla="*/ 367 w 467"/>
                  <a:gd name="T9" fmla="*/ 363 h 469"/>
                  <a:gd name="T10" fmla="*/ 361 w 467"/>
                  <a:gd name="T11" fmla="*/ 369 h 469"/>
                  <a:gd name="T12" fmla="*/ 358 w 467"/>
                  <a:gd name="T13" fmla="*/ 351 h 469"/>
                  <a:gd name="T14" fmla="*/ 353 w 467"/>
                  <a:gd name="T15" fmla="*/ 306 h 469"/>
                  <a:gd name="T16" fmla="*/ 347 w 467"/>
                  <a:gd name="T17" fmla="*/ 312 h 469"/>
                  <a:gd name="T18" fmla="*/ 352 w 467"/>
                  <a:gd name="T19" fmla="*/ 356 h 469"/>
                  <a:gd name="T20" fmla="*/ 331 w 467"/>
                  <a:gd name="T21" fmla="*/ 327 h 469"/>
                  <a:gd name="T22" fmla="*/ 317 w 467"/>
                  <a:gd name="T23" fmla="*/ 271 h 469"/>
                  <a:gd name="T24" fmla="*/ 317 w 467"/>
                  <a:gd name="T25" fmla="*/ 413 h 469"/>
                  <a:gd name="T26" fmla="*/ 308 w 467"/>
                  <a:gd name="T27" fmla="*/ 258 h 469"/>
                  <a:gd name="T28" fmla="*/ 301 w 467"/>
                  <a:gd name="T29" fmla="*/ 265 h 469"/>
                  <a:gd name="T30" fmla="*/ 295 w 467"/>
                  <a:gd name="T31" fmla="*/ 342 h 469"/>
                  <a:gd name="T32" fmla="*/ 290 w 467"/>
                  <a:gd name="T33" fmla="*/ 347 h 469"/>
                  <a:gd name="T34" fmla="*/ 287 w 467"/>
                  <a:gd name="T35" fmla="*/ 208 h 469"/>
                  <a:gd name="T36" fmla="*/ 281 w 467"/>
                  <a:gd name="T37" fmla="*/ 235 h 469"/>
                  <a:gd name="T38" fmla="*/ 274 w 467"/>
                  <a:gd name="T39" fmla="*/ 313 h 469"/>
                  <a:gd name="T40" fmla="*/ 264 w 467"/>
                  <a:gd name="T41" fmla="*/ 230 h 469"/>
                  <a:gd name="T42" fmla="*/ 246 w 467"/>
                  <a:gd name="T43" fmla="*/ 249 h 469"/>
                  <a:gd name="T44" fmla="*/ 268 w 467"/>
                  <a:gd name="T45" fmla="*/ 319 h 469"/>
                  <a:gd name="T46" fmla="*/ 258 w 467"/>
                  <a:gd name="T47" fmla="*/ 308 h 469"/>
                  <a:gd name="T48" fmla="*/ 233 w 467"/>
                  <a:gd name="T49" fmla="*/ 290 h 469"/>
                  <a:gd name="T50" fmla="*/ 237 w 467"/>
                  <a:gd name="T51" fmla="*/ 187 h 469"/>
                  <a:gd name="T52" fmla="*/ 236 w 467"/>
                  <a:gd name="T53" fmla="*/ 280 h 469"/>
                  <a:gd name="T54" fmla="*/ 233 w 467"/>
                  <a:gd name="T55" fmla="*/ 141 h 469"/>
                  <a:gd name="T56" fmla="*/ 216 w 467"/>
                  <a:gd name="T57" fmla="*/ 137 h 469"/>
                  <a:gd name="T58" fmla="*/ 221 w 467"/>
                  <a:gd name="T59" fmla="*/ 224 h 469"/>
                  <a:gd name="T60" fmla="*/ 211 w 467"/>
                  <a:gd name="T61" fmla="*/ 213 h 469"/>
                  <a:gd name="T62" fmla="*/ 230 w 467"/>
                  <a:gd name="T63" fmla="*/ 194 h 469"/>
                  <a:gd name="T64" fmla="*/ 227 w 467"/>
                  <a:gd name="T65" fmla="*/ 268 h 469"/>
                  <a:gd name="T66" fmla="*/ 220 w 467"/>
                  <a:gd name="T67" fmla="*/ 275 h 469"/>
                  <a:gd name="T68" fmla="*/ 198 w 467"/>
                  <a:gd name="T69" fmla="*/ 106 h 469"/>
                  <a:gd name="T70" fmla="*/ 205 w 467"/>
                  <a:gd name="T71" fmla="*/ 240 h 469"/>
                  <a:gd name="T72" fmla="*/ 198 w 467"/>
                  <a:gd name="T73" fmla="*/ 247 h 469"/>
                  <a:gd name="T74" fmla="*/ 191 w 467"/>
                  <a:gd name="T75" fmla="*/ 183 h 469"/>
                  <a:gd name="T76" fmla="*/ 197 w 467"/>
                  <a:gd name="T77" fmla="*/ 248 h 469"/>
                  <a:gd name="T78" fmla="*/ 185 w 467"/>
                  <a:gd name="T79" fmla="*/ 189 h 469"/>
                  <a:gd name="T80" fmla="*/ 175 w 467"/>
                  <a:gd name="T81" fmla="*/ 304 h 469"/>
                  <a:gd name="T82" fmla="*/ 168 w 467"/>
                  <a:gd name="T83" fmla="*/ 113 h 469"/>
                  <a:gd name="T84" fmla="*/ 161 w 467"/>
                  <a:gd name="T85" fmla="*/ 121 h 469"/>
                  <a:gd name="T86" fmla="*/ 155 w 467"/>
                  <a:gd name="T87" fmla="*/ 197 h 469"/>
                  <a:gd name="T88" fmla="*/ 143 w 467"/>
                  <a:gd name="T89" fmla="*/ 89 h 469"/>
                  <a:gd name="T90" fmla="*/ 152 w 467"/>
                  <a:gd name="T91" fmla="*/ 187 h 469"/>
                  <a:gd name="T92" fmla="*/ 145 w 467"/>
                  <a:gd name="T93" fmla="*/ 136 h 469"/>
                  <a:gd name="T94" fmla="*/ 138 w 467"/>
                  <a:gd name="T95" fmla="*/ 214 h 469"/>
                  <a:gd name="T96" fmla="*/ 127 w 467"/>
                  <a:gd name="T97" fmla="*/ 105 h 469"/>
                  <a:gd name="T98" fmla="*/ 138 w 467"/>
                  <a:gd name="T99" fmla="*/ 58 h 469"/>
                  <a:gd name="T100" fmla="*/ 128 w 467"/>
                  <a:gd name="T101" fmla="*/ 174 h 469"/>
                  <a:gd name="T102" fmla="*/ 121 w 467"/>
                  <a:gd name="T103" fmla="*/ 111 h 469"/>
                  <a:gd name="T104" fmla="*/ 126 w 467"/>
                  <a:gd name="T105" fmla="*/ 85 h 469"/>
                  <a:gd name="T106" fmla="*/ 117 w 467"/>
                  <a:gd name="T107" fmla="*/ 246 h 469"/>
                  <a:gd name="T108" fmla="*/ 114 w 467"/>
                  <a:gd name="T109" fmla="*/ 118 h 469"/>
                  <a:gd name="T110" fmla="*/ 109 w 467"/>
                  <a:gd name="T111" fmla="*/ 101 h 469"/>
                  <a:gd name="T112" fmla="*/ 103 w 467"/>
                  <a:gd name="T113" fmla="*/ 58 h 469"/>
                  <a:gd name="T114" fmla="*/ 101 w 467"/>
                  <a:gd name="T115" fmla="*/ 109 h 469"/>
                  <a:gd name="T116" fmla="*/ 85 w 467"/>
                  <a:gd name="T117" fmla="*/ 75 h 469"/>
                  <a:gd name="T118" fmla="*/ 84 w 467"/>
                  <a:gd name="T119" fmla="*/ 126 h 469"/>
                  <a:gd name="T120" fmla="*/ 79 w 467"/>
                  <a:gd name="T121" fmla="*/ 81 h 469"/>
                  <a:gd name="T122" fmla="*/ 60 w 467"/>
                  <a:gd name="T123" fmla="*/ 100 h 469"/>
                  <a:gd name="T124" fmla="*/ 53 w 467"/>
                  <a:gd name="T125" fmla="*/ 107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7" h="469">
                    <a:moveTo>
                      <a:pt x="467" y="341"/>
                    </a:moveTo>
                    <a:cubicBezTo>
                      <a:pt x="421" y="386"/>
                      <a:pt x="421" y="386"/>
                      <a:pt x="421" y="386"/>
                    </a:cubicBezTo>
                    <a:cubicBezTo>
                      <a:pt x="421" y="344"/>
                      <a:pt x="421" y="344"/>
                      <a:pt x="421" y="344"/>
                    </a:cubicBezTo>
                    <a:cubicBezTo>
                      <a:pt x="429" y="351"/>
                      <a:pt x="429" y="351"/>
                      <a:pt x="429" y="351"/>
                    </a:cubicBezTo>
                    <a:cubicBezTo>
                      <a:pt x="432" y="348"/>
                      <a:pt x="435" y="344"/>
                      <a:pt x="439" y="341"/>
                    </a:cubicBezTo>
                    <a:cubicBezTo>
                      <a:pt x="421" y="323"/>
                      <a:pt x="421" y="323"/>
                      <a:pt x="421" y="323"/>
                    </a:cubicBezTo>
                    <a:cubicBezTo>
                      <a:pt x="421" y="295"/>
                      <a:pt x="421" y="295"/>
                      <a:pt x="421" y="295"/>
                    </a:cubicBezTo>
                    <a:lnTo>
                      <a:pt x="467" y="341"/>
                    </a:lnTo>
                    <a:close/>
                    <a:moveTo>
                      <a:pt x="421" y="386"/>
                    </a:moveTo>
                    <a:cubicBezTo>
                      <a:pt x="410" y="397"/>
                      <a:pt x="410" y="397"/>
                      <a:pt x="410" y="397"/>
                    </a:cubicBezTo>
                    <a:cubicBezTo>
                      <a:pt x="410" y="369"/>
                      <a:pt x="410" y="369"/>
                      <a:pt x="410" y="369"/>
                    </a:cubicBezTo>
                    <a:cubicBezTo>
                      <a:pt x="416" y="363"/>
                      <a:pt x="416" y="363"/>
                      <a:pt x="416" y="363"/>
                    </a:cubicBezTo>
                    <a:cubicBezTo>
                      <a:pt x="410" y="357"/>
                      <a:pt x="410" y="357"/>
                      <a:pt x="410" y="357"/>
                    </a:cubicBezTo>
                    <a:cubicBezTo>
                      <a:pt x="410" y="332"/>
                      <a:pt x="410" y="332"/>
                      <a:pt x="410" y="332"/>
                    </a:cubicBezTo>
                    <a:cubicBezTo>
                      <a:pt x="421" y="344"/>
                      <a:pt x="421" y="344"/>
                      <a:pt x="421" y="344"/>
                    </a:cubicBezTo>
                    <a:cubicBezTo>
                      <a:pt x="421" y="386"/>
                      <a:pt x="421" y="386"/>
                      <a:pt x="421" y="386"/>
                    </a:cubicBezTo>
                    <a:close/>
                    <a:moveTo>
                      <a:pt x="410" y="284"/>
                    </a:moveTo>
                    <a:cubicBezTo>
                      <a:pt x="421" y="295"/>
                      <a:pt x="421" y="295"/>
                      <a:pt x="421" y="295"/>
                    </a:cubicBezTo>
                    <a:cubicBezTo>
                      <a:pt x="421" y="323"/>
                      <a:pt x="421" y="323"/>
                      <a:pt x="421" y="323"/>
                    </a:cubicBezTo>
                    <a:cubicBezTo>
                      <a:pt x="414" y="316"/>
                      <a:pt x="414" y="316"/>
                      <a:pt x="414" y="316"/>
                    </a:cubicBezTo>
                    <a:cubicBezTo>
                      <a:pt x="410" y="320"/>
                      <a:pt x="410" y="320"/>
                      <a:pt x="410" y="320"/>
                    </a:cubicBezTo>
                    <a:lnTo>
                      <a:pt x="410" y="284"/>
                    </a:lnTo>
                    <a:close/>
                    <a:moveTo>
                      <a:pt x="410" y="397"/>
                    </a:moveTo>
                    <a:cubicBezTo>
                      <a:pt x="386" y="421"/>
                      <a:pt x="386" y="421"/>
                      <a:pt x="386" y="421"/>
                    </a:cubicBezTo>
                    <a:cubicBezTo>
                      <a:pt x="386" y="393"/>
                      <a:pt x="386" y="393"/>
                      <a:pt x="386" y="393"/>
                    </a:cubicBezTo>
                    <a:cubicBezTo>
                      <a:pt x="386" y="393"/>
                      <a:pt x="386" y="393"/>
                      <a:pt x="386" y="393"/>
                    </a:cubicBezTo>
                    <a:cubicBezTo>
                      <a:pt x="386" y="393"/>
                      <a:pt x="386" y="393"/>
                      <a:pt x="386" y="393"/>
                    </a:cubicBezTo>
                    <a:cubicBezTo>
                      <a:pt x="386" y="393"/>
                      <a:pt x="386" y="393"/>
                      <a:pt x="386" y="393"/>
                    </a:cubicBezTo>
                    <a:cubicBezTo>
                      <a:pt x="387" y="393"/>
                      <a:pt x="387" y="393"/>
                      <a:pt x="387" y="393"/>
                    </a:cubicBezTo>
                    <a:cubicBezTo>
                      <a:pt x="387" y="393"/>
                      <a:pt x="387" y="393"/>
                      <a:pt x="387" y="393"/>
                    </a:cubicBezTo>
                    <a:cubicBezTo>
                      <a:pt x="387" y="393"/>
                      <a:pt x="387" y="393"/>
                      <a:pt x="387" y="393"/>
                    </a:cubicBezTo>
                    <a:cubicBezTo>
                      <a:pt x="387" y="393"/>
                      <a:pt x="387" y="393"/>
                      <a:pt x="387" y="393"/>
                    </a:cubicBezTo>
                    <a:cubicBezTo>
                      <a:pt x="387" y="392"/>
                      <a:pt x="387" y="392"/>
                      <a:pt x="387" y="392"/>
                    </a:cubicBezTo>
                    <a:cubicBezTo>
                      <a:pt x="387" y="392"/>
                      <a:pt x="387" y="392"/>
                      <a:pt x="387" y="392"/>
                    </a:cubicBezTo>
                    <a:cubicBezTo>
                      <a:pt x="387" y="392"/>
                      <a:pt x="387" y="392"/>
                      <a:pt x="387" y="392"/>
                    </a:cubicBezTo>
                    <a:cubicBezTo>
                      <a:pt x="388" y="392"/>
                      <a:pt x="388" y="392"/>
                      <a:pt x="388" y="392"/>
                    </a:cubicBezTo>
                    <a:cubicBezTo>
                      <a:pt x="388" y="392"/>
                      <a:pt x="388" y="392"/>
                      <a:pt x="388" y="392"/>
                    </a:cubicBezTo>
                    <a:cubicBezTo>
                      <a:pt x="388" y="392"/>
                      <a:pt x="388" y="392"/>
                      <a:pt x="388" y="392"/>
                    </a:cubicBezTo>
                    <a:cubicBezTo>
                      <a:pt x="388" y="392"/>
                      <a:pt x="388" y="392"/>
                      <a:pt x="388" y="392"/>
                    </a:cubicBezTo>
                    <a:cubicBezTo>
                      <a:pt x="388" y="391"/>
                      <a:pt x="388" y="391"/>
                      <a:pt x="388" y="391"/>
                    </a:cubicBezTo>
                    <a:cubicBezTo>
                      <a:pt x="388" y="391"/>
                      <a:pt x="388" y="391"/>
                      <a:pt x="388" y="391"/>
                    </a:cubicBezTo>
                    <a:cubicBezTo>
                      <a:pt x="388" y="391"/>
                      <a:pt x="388" y="391"/>
                      <a:pt x="388" y="391"/>
                    </a:cubicBezTo>
                    <a:cubicBezTo>
                      <a:pt x="388" y="391"/>
                      <a:pt x="388" y="391"/>
                      <a:pt x="388" y="391"/>
                    </a:cubicBezTo>
                    <a:cubicBezTo>
                      <a:pt x="388" y="391"/>
                      <a:pt x="388" y="391"/>
                      <a:pt x="388" y="391"/>
                    </a:cubicBezTo>
                    <a:cubicBezTo>
                      <a:pt x="389" y="391"/>
                      <a:pt x="389" y="391"/>
                      <a:pt x="389" y="391"/>
                    </a:cubicBezTo>
                    <a:cubicBezTo>
                      <a:pt x="389" y="391"/>
                      <a:pt x="389" y="391"/>
                      <a:pt x="389" y="391"/>
                    </a:cubicBezTo>
                    <a:cubicBezTo>
                      <a:pt x="389" y="390"/>
                      <a:pt x="389" y="390"/>
                      <a:pt x="389" y="390"/>
                    </a:cubicBezTo>
                    <a:cubicBezTo>
                      <a:pt x="389" y="390"/>
                      <a:pt x="389" y="390"/>
                      <a:pt x="389" y="390"/>
                    </a:cubicBezTo>
                    <a:cubicBezTo>
                      <a:pt x="389" y="390"/>
                      <a:pt x="389" y="390"/>
                      <a:pt x="389" y="390"/>
                    </a:cubicBezTo>
                    <a:cubicBezTo>
                      <a:pt x="389" y="390"/>
                      <a:pt x="389" y="390"/>
                      <a:pt x="389" y="390"/>
                    </a:cubicBezTo>
                    <a:cubicBezTo>
                      <a:pt x="389" y="390"/>
                      <a:pt x="389" y="390"/>
                      <a:pt x="389" y="390"/>
                    </a:cubicBezTo>
                    <a:cubicBezTo>
                      <a:pt x="390" y="390"/>
                      <a:pt x="390" y="390"/>
                      <a:pt x="390" y="390"/>
                    </a:cubicBezTo>
                    <a:cubicBezTo>
                      <a:pt x="390" y="390"/>
                      <a:pt x="390" y="390"/>
                      <a:pt x="390" y="390"/>
                    </a:cubicBezTo>
                    <a:cubicBezTo>
                      <a:pt x="390" y="390"/>
                      <a:pt x="390" y="390"/>
                      <a:pt x="390" y="390"/>
                    </a:cubicBezTo>
                    <a:cubicBezTo>
                      <a:pt x="390" y="389"/>
                      <a:pt x="390" y="389"/>
                      <a:pt x="390" y="389"/>
                    </a:cubicBezTo>
                    <a:cubicBezTo>
                      <a:pt x="390" y="389"/>
                      <a:pt x="390" y="389"/>
                      <a:pt x="390" y="389"/>
                    </a:cubicBezTo>
                    <a:cubicBezTo>
                      <a:pt x="390" y="389"/>
                      <a:pt x="390" y="389"/>
                      <a:pt x="390" y="389"/>
                    </a:cubicBezTo>
                    <a:cubicBezTo>
                      <a:pt x="390" y="389"/>
                      <a:pt x="390" y="389"/>
                      <a:pt x="390" y="389"/>
                    </a:cubicBezTo>
                    <a:cubicBezTo>
                      <a:pt x="391" y="389"/>
                      <a:pt x="391" y="389"/>
                      <a:pt x="391" y="389"/>
                    </a:cubicBezTo>
                    <a:cubicBezTo>
                      <a:pt x="391" y="389"/>
                      <a:pt x="391" y="389"/>
                      <a:pt x="391" y="389"/>
                    </a:cubicBezTo>
                    <a:cubicBezTo>
                      <a:pt x="391" y="389"/>
                      <a:pt x="391" y="389"/>
                      <a:pt x="391" y="389"/>
                    </a:cubicBezTo>
                    <a:cubicBezTo>
                      <a:pt x="391" y="388"/>
                      <a:pt x="391" y="388"/>
                      <a:pt x="391" y="388"/>
                    </a:cubicBezTo>
                    <a:cubicBezTo>
                      <a:pt x="391" y="388"/>
                      <a:pt x="391" y="388"/>
                      <a:pt x="391" y="388"/>
                    </a:cubicBezTo>
                    <a:cubicBezTo>
                      <a:pt x="391" y="388"/>
                      <a:pt x="391" y="388"/>
                      <a:pt x="391" y="388"/>
                    </a:cubicBezTo>
                    <a:cubicBezTo>
                      <a:pt x="391" y="388"/>
                      <a:pt x="391" y="388"/>
                      <a:pt x="391" y="388"/>
                    </a:cubicBezTo>
                    <a:cubicBezTo>
                      <a:pt x="392" y="388"/>
                      <a:pt x="392" y="388"/>
                      <a:pt x="392" y="388"/>
                    </a:cubicBezTo>
                    <a:cubicBezTo>
                      <a:pt x="392" y="388"/>
                      <a:pt x="392" y="388"/>
                      <a:pt x="392" y="388"/>
                    </a:cubicBezTo>
                    <a:cubicBezTo>
                      <a:pt x="392" y="388"/>
                      <a:pt x="392" y="388"/>
                      <a:pt x="392" y="388"/>
                    </a:cubicBezTo>
                    <a:cubicBezTo>
                      <a:pt x="392" y="388"/>
                      <a:pt x="392" y="388"/>
                      <a:pt x="392" y="388"/>
                    </a:cubicBezTo>
                    <a:cubicBezTo>
                      <a:pt x="392" y="387"/>
                      <a:pt x="392" y="387"/>
                      <a:pt x="392" y="387"/>
                    </a:cubicBezTo>
                    <a:cubicBezTo>
                      <a:pt x="392" y="387"/>
                      <a:pt x="392" y="387"/>
                      <a:pt x="392" y="387"/>
                    </a:cubicBezTo>
                    <a:cubicBezTo>
                      <a:pt x="392" y="387"/>
                      <a:pt x="392" y="387"/>
                      <a:pt x="392" y="387"/>
                    </a:cubicBezTo>
                    <a:cubicBezTo>
                      <a:pt x="393" y="387"/>
                      <a:pt x="393" y="387"/>
                      <a:pt x="393" y="387"/>
                    </a:cubicBezTo>
                    <a:cubicBezTo>
                      <a:pt x="393" y="387"/>
                      <a:pt x="393" y="387"/>
                      <a:pt x="393" y="387"/>
                    </a:cubicBezTo>
                    <a:cubicBezTo>
                      <a:pt x="393" y="387"/>
                      <a:pt x="393" y="387"/>
                      <a:pt x="393" y="387"/>
                    </a:cubicBezTo>
                    <a:cubicBezTo>
                      <a:pt x="393" y="387"/>
                      <a:pt x="393" y="387"/>
                      <a:pt x="393" y="387"/>
                    </a:cubicBezTo>
                    <a:cubicBezTo>
                      <a:pt x="393" y="386"/>
                      <a:pt x="393" y="386"/>
                      <a:pt x="393" y="386"/>
                    </a:cubicBezTo>
                    <a:cubicBezTo>
                      <a:pt x="393" y="386"/>
                      <a:pt x="393" y="386"/>
                      <a:pt x="393" y="386"/>
                    </a:cubicBezTo>
                    <a:cubicBezTo>
                      <a:pt x="393" y="386"/>
                      <a:pt x="393" y="386"/>
                      <a:pt x="393" y="386"/>
                    </a:cubicBezTo>
                    <a:cubicBezTo>
                      <a:pt x="393" y="386"/>
                      <a:pt x="393" y="386"/>
                      <a:pt x="393" y="386"/>
                    </a:cubicBezTo>
                    <a:cubicBezTo>
                      <a:pt x="394" y="386"/>
                      <a:pt x="394" y="386"/>
                      <a:pt x="394" y="386"/>
                    </a:cubicBezTo>
                    <a:cubicBezTo>
                      <a:pt x="386" y="378"/>
                      <a:pt x="386" y="378"/>
                      <a:pt x="386" y="378"/>
                    </a:cubicBezTo>
                    <a:cubicBezTo>
                      <a:pt x="386" y="353"/>
                      <a:pt x="386" y="353"/>
                      <a:pt x="386" y="353"/>
                    </a:cubicBezTo>
                    <a:cubicBezTo>
                      <a:pt x="406" y="373"/>
                      <a:pt x="406" y="373"/>
                      <a:pt x="406" y="373"/>
                    </a:cubicBezTo>
                    <a:cubicBezTo>
                      <a:pt x="410" y="369"/>
                      <a:pt x="410" y="369"/>
                      <a:pt x="410" y="369"/>
                    </a:cubicBezTo>
                    <a:cubicBezTo>
                      <a:pt x="410" y="397"/>
                      <a:pt x="410" y="397"/>
                      <a:pt x="410" y="397"/>
                    </a:cubicBezTo>
                    <a:close/>
                    <a:moveTo>
                      <a:pt x="386" y="259"/>
                    </a:moveTo>
                    <a:cubicBezTo>
                      <a:pt x="386" y="288"/>
                      <a:pt x="386" y="288"/>
                      <a:pt x="386" y="288"/>
                    </a:cubicBezTo>
                    <a:cubicBezTo>
                      <a:pt x="403" y="305"/>
                      <a:pt x="403" y="305"/>
                      <a:pt x="403" y="305"/>
                    </a:cubicBezTo>
                    <a:cubicBezTo>
                      <a:pt x="400" y="309"/>
                      <a:pt x="397" y="312"/>
                      <a:pt x="393" y="315"/>
                    </a:cubicBezTo>
                    <a:cubicBezTo>
                      <a:pt x="386" y="308"/>
                      <a:pt x="386" y="308"/>
                      <a:pt x="386" y="308"/>
                    </a:cubicBezTo>
                    <a:cubicBezTo>
                      <a:pt x="386" y="344"/>
                      <a:pt x="386" y="344"/>
                      <a:pt x="386" y="344"/>
                    </a:cubicBezTo>
                    <a:cubicBezTo>
                      <a:pt x="392" y="338"/>
                      <a:pt x="392" y="338"/>
                      <a:pt x="392" y="338"/>
                    </a:cubicBezTo>
                    <a:cubicBezTo>
                      <a:pt x="410" y="357"/>
                      <a:pt x="410" y="357"/>
                      <a:pt x="410" y="357"/>
                    </a:cubicBezTo>
                    <a:cubicBezTo>
                      <a:pt x="410" y="332"/>
                      <a:pt x="410" y="332"/>
                      <a:pt x="410" y="332"/>
                    </a:cubicBezTo>
                    <a:cubicBezTo>
                      <a:pt x="404" y="326"/>
                      <a:pt x="404" y="326"/>
                      <a:pt x="404" y="326"/>
                    </a:cubicBezTo>
                    <a:cubicBezTo>
                      <a:pt x="410" y="320"/>
                      <a:pt x="410" y="320"/>
                      <a:pt x="410" y="320"/>
                    </a:cubicBezTo>
                    <a:cubicBezTo>
                      <a:pt x="410" y="284"/>
                      <a:pt x="410" y="284"/>
                      <a:pt x="410" y="284"/>
                    </a:cubicBezTo>
                    <a:lnTo>
                      <a:pt x="386" y="259"/>
                    </a:lnTo>
                    <a:close/>
                    <a:moveTo>
                      <a:pt x="386" y="421"/>
                    </a:moveTo>
                    <a:cubicBezTo>
                      <a:pt x="375" y="432"/>
                      <a:pt x="375" y="432"/>
                      <a:pt x="375" y="432"/>
                    </a:cubicBezTo>
                    <a:cubicBezTo>
                      <a:pt x="375" y="405"/>
                      <a:pt x="375" y="405"/>
                      <a:pt x="375" y="405"/>
                    </a:cubicBezTo>
                    <a:cubicBezTo>
                      <a:pt x="383" y="396"/>
                      <a:pt x="383" y="396"/>
                      <a:pt x="383" y="396"/>
                    </a:cubicBezTo>
                    <a:cubicBezTo>
                      <a:pt x="384" y="396"/>
                      <a:pt x="384" y="396"/>
                      <a:pt x="384" y="396"/>
                    </a:cubicBezTo>
                    <a:cubicBezTo>
                      <a:pt x="384" y="396"/>
                      <a:pt x="384" y="396"/>
                      <a:pt x="384" y="396"/>
                    </a:cubicBezTo>
                    <a:cubicBezTo>
                      <a:pt x="384" y="395"/>
                      <a:pt x="384" y="395"/>
                      <a:pt x="384" y="395"/>
                    </a:cubicBezTo>
                    <a:cubicBezTo>
                      <a:pt x="384" y="395"/>
                      <a:pt x="384" y="395"/>
                      <a:pt x="384" y="395"/>
                    </a:cubicBezTo>
                    <a:cubicBezTo>
                      <a:pt x="384" y="395"/>
                      <a:pt x="384" y="395"/>
                      <a:pt x="384" y="395"/>
                    </a:cubicBezTo>
                    <a:cubicBezTo>
                      <a:pt x="384" y="395"/>
                      <a:pt x="384" y="395"/>
                      <a:pt x="384" y="395"/>
                    </a:cubicBezTo>
                    <a:cubicBezTo>
                      <a:pt x="384" y="395"/>
                      <a:pt x="384" y="395"/>
                      <a:pt x="384" y="395"/>
                    </a:cubicBezTo>
                    <a:cubicBezTo>
                      <a:pt x="385" y="395"/>
                      <a:pt x="385" y="395"/>
                      <a:pt x="385" y="395"/>
                    </a:cubicBezTo>
                    <a:cubicBezTo>
                      <a:pt x="385" y="395"/>
                      <a:pt x="385" y="395"/>
                      <a:pt x="385" y="395"/>
                    </a:cubicBezTo>
                    <a:cubicBezTo>
                      <a:pt x="385" y="395"/>
                      <a:pt x="385" y="395"/>
                      <a:pt x="385" y="395"/>
                    </a:cubicBezTo>
                    <a:cubicBezTo>
                      <a:pt x="385" y="394"/>
                      <a:pt x="385" y="394"/>
                      <a:pt x="385" y="394"/>
                    </a:cubicBezTo>
                    <a:cubicBezTo>
                      <a:pt x="385" y="394"/>
                      <a:pt x="385" y="394"/>
                      <a:pt x="385" y="394"/>
                    </a:cubicBezTo>
                    <a:cubicBezTo>
                      <a:pt x="385" y="394"/>
                      <a:pt x="385" y="394"/>
                      <a:pt x="385" y="394"/>
                    </a:cubicBezTo>
                    <a:cubicBezTo>
                      <a:pt x="385" y="394"/>
                      <a:pt x="385" y="394"/>
                      <a:pt x="385" y="394"/>
                    </a:cubicBezTo>
                    <a:cubicBezTo>
                      <a:pt x="385" y="394"/>
                      <a:pt x="385" y="394"/>
                      <a:pt x="385" y="394"/>
                    </a:cubicBezTo>
                    <a:cubicBezTo>
                      <a:pt x="386" y="394"/>
                      <a:pt x="386" y="394"/>
                      <a:pt x="386" y="394"/>
                    </a:cubicBezTo>
                    <a:cubicBezTo>
                      <a:pt x="386" y="394"/>
                      <a:pt x="386" y="394"/>
                      <a:pt x="386" y="394"/>
                    </a:cubicBezTo>
                    <a:cubicBezTo>
                      <a:pt x="386" y="394"/>
                      <a:pt x="386" y="394"/>
                      <a:pt x="386" y="394"/>
                    </a:cubicBezTo>
                    <a:cubicBezTo>
                      <a:pt x="386" y="393"/>
                      <a:pt x="386" y="393"/>
                      <a:pt x="386" y="393"/>
                    </a:cubicBezTo>
                    <a:cubicBezTo>
                      <a:pt x="386" y="393"/>
                      <a:pt x="386" y="393"/>
                      <a:pt x="386" y="393"/>
                    </a:cubicBezTo>
                    <a:cubicBezTo>
                      <a:pt x="386" y="421"/>
                      <a:pt x="386" y="421"/>
                      <a:pt x="386" y="421"/>
                    </a:cubicBezTo>
                    <a:close/>
                    <a:moveTo>
                      <a:pt x="375" y="248"/>
                    </a:moveTo>
                    <a:cubicBezTo>
                      <a:pt x="386" y="259"/>
                      <a:pt x="386" y="259"/>
                      <a:pt x="386" y="259"/>
                    </a:cubicBezTo>
                    <a:cubicBezTo>
                      <a:pt x="386" y="288"/>
                      <a:pt x="386" y="288"/>
                      <a:pt x="386" y="288"/>
                    </a:cubicBezTo>
                    <a:cubicBezTo>
                      <a:pt x="379" y="280"/>
                      <a:pt x="379" y="280"/>
                      <a:pt x="379" y="280"/>
                    </a:cubicBezTo>
                    <a:cubicBezTo>
                      <a:pt x="375" y="284"/>
                      <a:pt x="375" y="284"/>
                      <a:pt x="375" y="284"/>
                    </a:cubicBezTo>
                    <a:cubicBezTo>
                      <a:pt x="375" y="248"/>
                      <a:pt x="375" y="248"/>
                      <a:pt x="375" y="248"/>
                    </a:cubicBezTo>
                    <a:close/>
                    <a:moveTo>
                      <a:pt x="386" y="308"/>
                    </a:moveTo>
                    <a:cubicBezTo>
                      <a:pt x="386" y="344"/>
                      <a:pt x="386" y="344"/>
                      <a:pt x="386" y="344"/>
                    </a:cubicBezTo>
                    <a:cubicBezTo>
                      <a:pt x="381" y="349"/>
                      <a:pt x="381" y="349"/>
                      <a:pt x="381" y="349"/>
                    </a:cubicBezTo>
                    <a:cubicBezTo>
                      <a:pt x="386" y="353"/>
                      <a:pt x="386" y="353"/>
                      <a:pt x="386" y="353"/>
                    </a:cubicBezTo>
                    <a:cubicBezTo>
                      <a:pt x="386" y="378"/>
                      <a:pt x="386" y="378"/>
                      <a:pt x="386" y="378"/>
                    </a:cubicBezTo>
                    <a:cubicBezTo>
                      <a:pt x="375" y="367"/>
                      <a:pt x="375" y="367"/>
                      <a:pt x="375" y="367"/>
                    </a:cubicBezTo>
                    <a:cubicBezTo>
                      <a:pt x="375" y="334"/>
                      <a:pt x="375" y="334"/>
                      <a:pt x="375" y="334"/>
                    </a:cubicBezTo>
                    <a:cubicBezTo>
                      <a:pt x="375" y="334"/>
                      <a:pt x="375" y="334"/>
                      <a:pt x="375" y="334"/>
                    </a:cubicBezTo>
                    <a:cubicBezTo>
                      <a:pt x="375" y="334"/>
                      <a:pt x="375" y="334"/>
                      <a:pt x="375" y="334"/>
                    </a:cubicBezTo>
                    <a:cubicBezTo>
                      <a:pt x="375" y="333"/>
                      <a:pt x="375" y="333"/>
                      <a:pt x="375" y="333"/>
                    </a:cubicBezTo>
                    <a:cubicBezTo>
                      <a:pt x="375" y="333"/>
                      <a:pt x="375" y="333"/>
                      <a:pt x="375" y="333"/>
                    </a:cubicBezTo>
                    <a:cubicBezTo>
                      <a:pt x="375" y="333"/>
                      <a:pt x="375" y="333"/>
                      <a:pt x="375" y="333"/>
                    </a:cubicBezTo>
                    <a:cubicBezTo>
                      <a:pt x="375" y="333"/>
                      <a:pt x="375" y="333"/>
                      <a:pt x="375" y="333"/>
                    </a:cubicBezTo>
                    <a:cubicBezTo>
                      <a:pt x="376" y="333"/>
                      <a:pt x="376" y="333"/>
                      <a:pt x="376" y="333"/>
                    </a:cubicBezTo>
                    <a:cubicBezTo>
                      <a:pt x="376" y="333"/>
                      <a:pt x="376" y="333"/>
                      <a:pt x="376" y="333"/>
                    </a:cubicBezTo>
                    <a:cubicBezTo>
                      <a:pt x="376" y="333"/>
                      <a:pt x="376" y="333"/>
                      <a:pt x="376" y="333"/>
                    </a:cubicBezTo>
                    <a:cubicBezTo>
                      <a:pt x="376" y="333"/>
                      <a:pt x="376" y="333"/>
                      <a:pt x="376" y="333"/>
                    </a:cubicBezTo>
                    <a:cubicBezTo>
                      <a:pt x="376" y="332"/>
                      <a:pt x="376" y="332"/>
                      <a:pt x="376" y="332"/>
                    </a:cubicBezTo>
                    <a:cubicBezTo>
                      <a:pt x="376" y="332"/>
                      <a:pt x="376" y="332"/>
                      <a:pt x="376" y="332"/>
                    </a:cubicBezTo>
                    <a:cubicBezTo>
                      <a:pt x="376" y="332"/>
                      <a:pt x="376" y="332"/>
                      <a:pt x="376" y="332"/>
                    </a:cubicBezTo>
                    <a:cubicBezTo>
                      <a:pt x="377" y="332"/>
                      <a:pt x="377" y="332"/>
                      <a:pt x="377" y="332"/>
                    </a:cubicBezTo>
                    <a:cubicBezTo>
                      <a:pt x="377" y="332"/>
                      <a:pt x="377" y="332"/>
                      <a:pt x="377" y="332"/>
                    </a:cubicBezTo>
                    <a:cubicBezTo>
                      <a:pt x="377" y="332"/>
                      <a:pt x="377" y="332"/>
                      <a:pt x="377" y="332"/>
                    </a:cubicBezTo>
                    <a:cubicBezTo>
                      <a:pt x="377" y="332"/>
                      <a:pt x="377" y="332"/>
                      <a:pt x="377" y="332"/>
                    </a:cubicBezTo>
                    <a:cubicBezTo>
                      <a:pt x="377" y="331"/>
                      <a:pt x="377" y="331"/>
                      <a:pt x="377" y="331"/>
                    </a:cubicBezTo>
                    <a:cubicBezTo>
                      <a:pt x="377" y="331"/>
                      <a:pt x="377" y="331"/>
                      <a:pt x="377" y="331"/>
                    </a:cubicBezTo>
                    <a:cubicBezTo>
                      <a:pt x="377" y="331"/>
                      <a:pt x="377" y="331"/>
                      <a:pt x="377" y="331"/>
                    </a:cubicBezTo>
                    <a:cubicBezTo>
                      <a:pt x="377" y="331"/>
                      <a:pt x="377" y="331"/>
                      <a:pt x="377" y="331"/>
                    </a:cubicBezTo>
                    <a:cubicBezTo>
                      <a:pt x="377" y="331"/>
                      <a:pt x="377" y="331"/>
                      <a:pt x="377" y="331"/>
                    </a:cubicBezTo>
                    <a:cubicBezTo>
                      <a:pt x="378" y="331"/>
                      <a:pt x="378" y="331"/>
                      <a:pt x="378" y="331"/>
                    </a:cubicBezTo>
                    <a:cubicBezTo>
                      <a:pt x="378" y="331"/>
                      <a:pt x="378" y="331"/>
                      <a:pt x="378" y="331"/>
                    </a:cubicBezTo>
                    <a:cubicBezTo>
                      <a:pt x="378" y="330"/>
                      <a:pt x="378" y="330"/>
                      <a:pt x="378" y="330"/>
                    </a:cubicBezTo>
                    <a:cubicBezTo>
                      <a:pt x="378" y="330"/>
                      <a:pt x="378" y="330"/>
                      <a:pt x="378" y="330"/>
                    </a:cubicBezTo>
                    <a:cubicBezTo>
                      <a:pt x="378" y="330"/>
                      <a:pt x="378" y="330"/>
                      <a:pt x="378" y="330"/>
                    </a:cubicBezTo>
                    <a:cubicBezTo>
                      <a:pt x="378" y="330"/>
                      <a:pt x="378" y="330"/>
                      <a:pt x="378" y="330"/>
                    </a:cubicBezTo>
                    <a:cubicBezTo>
                      <a:pt x="378" y="330"/>
                      <a:pt x="378" y="330"/>
                      <a:pt x="378" y="330"/>
                    </a:cubicBezTo>
                    <a:cubicBezTo>
                      <a:pt x="379" y="330"/>
                      <a:pt x="379" y="330"/>
                      <a:pt x="379" y="330"/>
                    </a:cubicBezTo>
                    <a:cubicBezTo>
                      <a:pt x="379" y="330"/>
                      <a:pt x="379" y="330"/>
                      <a:pt x="379" y="330"/>
                    </a:cubicBezTo>
                    <a:cubicBezTo>
                      <a:pt x="379" y="330"/>
                      <a:pt x="379" y="330"/>
                      <a:pt x="379" y="330"/>
                    </a:cubicBezTo>
                    <a:cubicBezTo>
                      <a:pt x="379" y="329"/>
                      <a:pt x="379" y="329"/>
                      <a:pt x="379" y="329"/>
                    </a:cubicBezTo>
                    <a:cubicBezTo>
                      <a:pt x="379" y="329"/>
                      <a:pt x="379" y="329"/>
                      <a:pt x="379" y="329"/>
                    </a:cubicBezTo>
                    <a:cubicBezTo>
                      <a:pt x="379" y="329"/>
                      <a:pt x="379" y="329"/>
                      <a:pt x="379" y="329"/>
                    </a:cubicBezTo>
                    <a:cubicBezTo>
                      <a:pt x="379" y="329"/>
                      <a:pt x="379" y="329"/>
                      <a:pt x="379" y="329"/>
                    </a:cubicBezTo>
                    <a:cubicBezTo>
                      <a:pt x="380" y="329"/>
                      <a:pt x="380" y="329"/>
                      <a:pt x="380" y="329"/>
                    </a:cubicBezTo>
                    <a:cubicBezTo>
                      <a:pt x="380" y="329"/>
                      <a:pt x="380" y="329"/>
                      <a:pt x="380" y="329"/>
                    </a:cubicBezTo>
                    <a:cubicBezTo>
                      <a:pt x="380" y="329"/>
                      <a:pt x="380" y="329"/>
                      <a:pt x="380" y="329"/>
                    </a:cubicBezTo>
                    <a:cubicBezTo>
                      <a:pt x="380" y="328"/>
                      <a:pt x="380" y="328"/>
                      <a:pt x="380" y="328"/>
                    </a:cubicBezTo>
                    <a:cubicBezTo>
                      <a:pt x="380" y="328"/>
                      <a:pt x="380" y="328"/>
                      <a:pt x="380" y="328"/>
                    </a:cubicBezTo>
                    <a:cubicBezTo>
                      <a:pt x="380" y="328"/>
                      <a:pt x="380" y="328"/>
                      <a:pt x="380" y="328"/>
                    </a:cubicBezTo>
                    <a:cubicBezTo>
                      <a:pt x="380" y="328"/>
                      <a:pt x="380" y="328"/>
                      <a:pt x="380" y="328"/>
                    </a:cubicBezTo>
                    <a:cubicBezTo>
                      <a:pt x="381" y="328"/>
                      <a:pt x="381" y="328"/>
                      <a:pt x="381" y="328"/>
                    </a:cubicBezTo>
                    <a:cubicBezTo>
                      <a:pt x="381" y="328"/>
                      <a:pt x="381" y="328"/>
                      <a:pt x="381" y="328"/>
                    </a:cubicBezTo>
                    <a:cubicBezTo>
                      <a:pt x="381" y="328"/>
                      <a:pt x="381" y="328"/>
                      <a:pt x="381" y="328"/>
                    </a:cubicBezTo>
                    <a:cubicBezTo>
                      <a:pt x="375" y="321"/>
                      <a:pt x="375" y="321"/>
                      <a:pt x="375" y="321"/>
                    </a:cubicBezTo>
                    <a:cubicBezTo>
                      <a:pt x="375" y="297"/>
                      <a:pt x="375" y="297"/>
                      <a:pt x="375" y="297"/>
                    </a:cubicBezTo>
                    <a:lnTo>
                      <a:pt x="386" y="308"/>
                    </a:lnTo>
                    <a:close/>
                    <a:moveTo>
                      <a:pt x="375" y="432"/>
                    </a:moveTo>
                    <a:cubicBezTo>
                      <a:pt x="354" y="453"/>
                      <a:pt x="354" y="453"/>
                      <a:pt x="354" y="453"/>
                    </a:cubicBezTo>
                    <a:cubicBezTo>
                      <a:pt x="354" y="426"/>
                      <a:pt x="354" y="426"/>
                      <a:pt x="354" y="426"/>
                    </a:cubicBezTo>
                    <a:cubicBezTo>
                      <a:pt x="361" y="418"/>
                      <a:pt x="361" y="418"/>
                      <a:pt x="361" y="418"/>
                    </a:cubicBezTo>
                    <a:cubicBezTo>
                      <a:pt x="371" y="408"/>
                      <a:pt x="371" y="408"/>
                      <a:pt x="371" y="408"/>
                    </a:cubicBezTo>
                    <a:cubicBezTo>
                      <a:pt x="375" y="405"/>
                      <a:pt x="375" y="405"/>
                      <a:pt x="375" y="405"/>
                    </a:cubicBezTo>
                    <a:cubicBezTo>
                      <a:pt x="375" y="432"/>
                      <a:pt x="375" y="432"/>
                      <a:pt x="375" y="432"/>
                    </a:cubicBezTo>
                    <a:close/>
                    <a:moveTo>
                      <a:pt x="354" y="227"/>
                    </a:moveTo>
                    <a:cubicBezTo>
                      <a:pt x="375" y="248"/>
                      <a:pt x="375" y="248"/>
                      <a:pt x="375" y="248"/>
                    </a:cubicBezTo>
                    <a:cubicBezTo>
                      <a:pt x="375" y="284"/>
                      <a:pt x="375" y="284"/>
                      <a:pt x="375" y="284"/>
                    </a:cubicBezTo>
                    <a:cubicBezTo>
                      <a:pt x="369" y="290"/>
                      <a:pt x="369" y="290"/>
                      <a:pt x="369" y="290"/>
                    </a:cubicBezTo>
                    <a:cubicBezTo>
                      <a:pt x="375" y="297"/>
                      <a:pt x="375" y="297"/>
                      <a:pt x="375" y="297"/>
                    </a:cubicBezTo>
                    <a:cubicBezTo>
                      <a:pt x="375" y="321"/>
                      <a:pt x="375" y="321"/>
                      <a:pt x="375" y="321"/>
                    </a:cubicBezTo>
                    <a:cubicBezTo>
                      <a:pt x="356" y="303"/>
                      <a:pt x="356" y="303"/>
                      <a:pt x="356" y="303"/>
                    </a:cubicBezTo>
                    <a:cubicBezTo>
                      <a:pt x="356" y="303"/>
                      <a:pt x="356" y="303"/>
                      <a:pt x="356" y="303"/>
                    </a:cubicBezTo>
                    <a:cubicBezTo>
                      <a:pt x="356" y="303"/>
                      <a:pt x="356" y="303"/>
                      <a:pt x="356" y="303"/>
                    </a:cubicBezTo>
                    <a:cubicBezTo>
                      <a:pt x="356" y="303"/>
                      <a:pt x="356" y="303"/>
                      <a:pt x="356" y="303"/>
                    </a:cubicBezTo>
                    <a:cubicBezTo>
                      <a:pt x="356" y="303"/>
                      <a:pt x="356" y="303"/>
                      <a:pt x="356" y="303"/>
                    </a:cubicBezTo>
                    <a:cubicBezTo>
                      <a:pt x="355" y="303"/>
                      <a:pt x="355" y="303"/>
                      <a:pt x="355" y="303"/>
                    </a:cubicBezTo>
                    <a:cubicBezTo>
                      <a:pt x="355" y="304"/>
                      <a:pt x="355" y="304"/>
                      <a:pt x="355" y="304"/>
                    </a:cubicBezTo>
                    <a:cubicBezTo>
                      <a:pt x="355" y="304"/>
                      <a:pt x="355" y="304"/>
                      <a:pt x="355" y="304"/>
                    </a:cubicBezTo>
                    <a:cubicBezTo>
                      <a:pt x="355" y="304"/>
                      <a:pt x="355" y="304"/>
                      <a:pt x="355" y="304"/>
                    </a:cubicBezTo>
                    <a:cubicBezTo>
                      <a:pt x="355" y="304"/>
                      <a:pt x="355" y="304"/>
                      <a:pt x="355" y="304"/>
                    </a:cubicBezTo>
                    <a:cubicBezTo>
                      <a:pt x="355" y="304"/>
                      <a:pt x="355" y="304"/>
                      <a:pt x="355" y="304"/>
                    </a:cubicBezTo>
                    <a:cubicBezTo>
                      <a:pt x="355" y="304"/>
                      <a:pt x="355" y="304"/>
                      <a:pt x="355" y="304"/>
                    </a:cubicBezTo>
                    <a:cubicBezTo>
                      <a:pt x="354" y="304"/>
                      <a:pt x="354" y="304"/>
                      <a:pt x="354" y="304"/>
                    </a:cubicBezTo>
                    <a:cubicBezTo>
                      <a:pt x="354" y="304"/>
                      <a:pt x="354" y="304"/>
                      <a:pt x="354" y="304"/>
                    </a:cubicBezTo>
                    <a:cubicBezTo>
                      <a:pt x="354" y="305"/>
                      <a:pt x="354" y="305"/>
                      <a:pt x="354" y="305"/>
                    </a:cubicBezTo>
                    <a:cubicBezTo>
                      <a:pt x="354" y="305"/>
                      <a:pt x="354" y="305"/>
                      <a:pt x="354" y="305"/>
                    </a:cubicBezTo>
                    <a:cubicBezTo>
                      <a:pt x="354" y="305"/>
                      <a:pt x="354" y="305"/>
                      <a:pt x="354" y="305"/>
                    </a:cubicBezTo>
                    <a:cubicBezTo>
                      <a:pt x="354" y="305"/>
                      <a:pt x="354" y="305"/>
                      <a:pt x="354" y="305"/>
                    </a:cubicBezTo>
                    <a:cubicBezTo>
                      <a:pt x="354" y="305"/>
                      <a:pt x="354" y="305"/>
                      <a:pt x="354" y="305"/>
                    </a:cubicBezTo>
                    <a:cubicBezTo>
                      <a:pt x="354" y="305"/>
                      <a:pt x="354" y="305"/>
                      <a:pt x="354" y="305"/>
                    </a:cubicBezTo>
                    <a:cubicBezTo>
                      <a:pt x="354" y="305"/>
                      <a:pt x="354" y="305"/>
                      <a:pt x="354" y="305"/>
                    </a:cubicBezTo>
                    <a:cubicBezTo>
                      <a:pt x="354" y="275"/>
                      <a:pt x="354" y="275"/>
                      <a:pt x="354" y="275"/>
                    </a:cubicBezTo>
                    <a:cubicBezTo>
                      <a:pt x="358" y="280"/>
                      <a:pt x="358" y="280"/>
                      <a:pt x="358" y="280"/>
                    </a:cubicBezTo>
                    <a:cubicBezTo>
                      <a:pt x="361" y="276"/>
                      <a:pt x="364" y="273"/>
                      <a:pt x="368" y="269"/>
                    </a:cubicBezTo>
                    <a:cubicBezTo>
                      <a:pt x="354" y="255"/>
                      <a:pt x="354" y="255"/>
                      <a:pt x="354" y="255"/>
                    </a:cubicBezTo>
                    <a:cubicBezTo>
                      <a:pt x="354" y="227"/>
                      <a:pt x="354" y="227"/>
                      <a:pt x="354" y="227"/>
                    </a:cubicBezTo>
                    <a:close/>
                    <a:moveTo>
                      <a:pt x="375" y="334"/>
                    </a:moveTo>
                    <a:cubicBezTo>
                      <a:pt x="375" y="367"/>
                      <a:pt x="375" y="367"/>
                      <a:pt x="375" y="367"/>
                    </a:cubicBezTo>
                    <a:cubicBezTo>
                      <a:pt x="369" y="361"/>
                      <a:pt x="369" y="361"/>
                      <a:pt x="369" y="361"/>
                    </a:cubicBezTo>
                    <a:cubicBezTo>
                      <a:pt x="369" y="361"/>
                      <a:pt x="369" y="361"/>
                      <a:pt x="369" y="361"/>
                    </a:cubicBezTo>
                    <a:cubicBezTo>
                      <a:pt x="369" y="361"/>
                      <a:pt x="369" y="361"/>
                      <a:pt x="369" y="361"/>
                    </a:cubicBezTo>
                    <a:cubicBezTo>
                      <a:pt x="368" y="361"/>
                      <a:pt x="368" y="361"/>
                      <a:pt x="368" y="361"/>
                    </a:cubicBezTo>
                    <a:cubicBezTo>
                      <a:pt x="368" y="362"/>
                      <a:pt x="368" y="362"/>
                      <a:pt x="368" y="362"/>
                    </a:cubicBezTo>
                    <a:cubicBezTo>
                      <a:pt x="368" y="362"/>
                      <a:pt x="368" y="362"/>
                      <a:pt x="368" y="362"/>
                    </a:cubicBezTo>
                    <a:cubicBezTo>
                      <a:pt x="368" y="362"/>
                      <a:pt x="368" y="362"/>
                      <a:pt x="368" y="362"/>
                    </a:cubicBezTo>
                    <a:cubicBezTo>
                      <a:pt x="368" y="362"/>
                      <a:pt x="368" y="362"/>
                      <a:pt x="368" y="362"/>
                    </a:cubicBezTo>
                    <a:cubicBezTo>
                      <a:pt x="368" y="362"/>
                      <a:pt x="368" y="362"/>
                      <a:pt x="368" y="362"/>
                    </a:cubicBezTo>
                    <a:cubicBezTo>
                      <a:pt x="368" y="362"/>
                      <a:pt x="368" y="362"/>
                      <a:pt x="368" y="362"/>
                    </a:cubicBezTo>
                    <a:cubicBezTo>
                      <a:pt x="367" y="362"/>
                      <a:pt x="367" y="362"/>
                      <a:pt x="367" y="362"/>
                    </a:cubicBezTo>
                    <a:cubicBezTo>
                      <a:pt x="367" y="362"/>
                      <a:pt x="367" y="362"/>
                      <a:pt x="367" y="362"/>
                    </a:cubicBezTo>
                    <a:cubicBezTo>
                      <a:pt x="367" y="363"/>
                      <a:pt x="367" y="363"/>
                      <a:pt x="367" y="363"/>
                    </a:cubicBezTo>
                    <a:cubicBezTo>
                      <a:pt x="367" y="363"/>
                      <a:pt x="367" y="363"/>
                      <a:pt x="367" y="363"/>
                    </a:cubicBezTo>
                    <a:cubicBezTo>
                      <a:pt x="367" y="363"/>
                      <a:pt x="367" y="363"/>
                      <a:pt x="367" y="363"/>
                    </a:cubicBezTo>
                    <a:cubicBezTo>
                      <a:pt x="367" y="363"/>
                      <a:pt x="367" y="363"/>
                      <a:pt x="367" y="363"/>
                    </a:cubicBezTo>
                    <a:cubicBezTo>
                      <a:pt x="367" y="363"/>
                      <a:pt x="367" y="363"/>
                      <a:pt x="367" y="363"/>
                    </a:cubicBezTo>
                    <a:cubicBezTo>
                      <a:pt x="366" y="363"/>
                      <a:pt x="366" y="363"/>
                      <a:pt x="366" y="363"/>
                    </a:cubicBezTo>
                    <a:cubicBezTo>
                      <a:pt x="366" y="363"/>
                      <a:pt x="366" y="363"/>
                      <a:pt x="366" y="363"/>
                    </a:cubicBezTo>
                    <a:cubicBezTo>
                      <a:pt x="366" y="363"/>
                      <a:pt x="366" y="363"/>
                      <a:pt x="366" y="363"/>
                    </a:cubicBezTo>
                    <a:cubicBezTo>
                      <a:pt x="366" y="364"/>
                      <a:pt x="366" y="364"/>
                      <a:pt x="366" y="364"/>
                    </a:cubicBezTo>
                    <a:cubicBezTo>
                      <a:pt x="366" y="364"/>
                      <a:pt x="366" y="364"/>
                      <a:pt x="366" y="364"/>
                    </a:cubicBezTo>
                    <a:cubicBezTo>
                      <a:pt x="366" y="364"/>
                      <a:pt x="366" y="364"/>
                      <a:pt x="366" y="364"/>
                    </a:cubicBezTo>
                    <a:cubicBezTo>
                      <a:pt x="366" y="364"/>
                      <a:pt x="366" y="364"/>
                      <a:pt x="366" y="364"/>
                    </a:cubicBezTo>
                    <a:cubicBezTo>
                      <a:pt x="366" y="364"/>
                      <a:pt x="366" y="364"/>
                      <a:pt x="366" y="364"/>
                    </a:cubicBezTo>
                    <a:cubicBezTo>
                      <a:pt x="365" y="364"/>
                      <a:pt x="365" y="364"/>
                      <a:pt x="365" y="364"/>
                    </a:cubicBezTo>
                    <a:cubicBezTo>
                      <a:pt x="365" y="364"/>
                      <a:pt x="365" y="364"/>
                      <a:pt x="365" y="364"/>
                    </a:cubicBezTo>
                    <a:cubicBezTo>
                      <a:pt x="365" y="365"/>
                      <a:pt x="365" y="365"/>
                      <a:pt x="365" y="365"/>
                    </a:cubicBezTo>
                    <a:cubicBezTo>
                      <a:pt x="365" y="365"/>
                      <a:pt x="365" y="365"/>
                      <a:pt x="365" y="365"/>
                    </a:cubicBezTo>
                    <a:cubicBezTo>
                      <a:pt x="365" y="365"/>
                      <a:pt x="365" y="365"/>
                      <a:pt x="365" y="365"/>
                    </a:cubicBezTo>
                    <a:cubicBezTo>
                      <a:pt x="365" y="365"/>
                      <a:pt x="365" y="365"/>
                      <a:pt x="365" y="365"/>
                    </a:cubicBezTo>
                    <a:cubicBezTo>
                      <a:pt x="365" y="365"/>
                      <a:pt x="365" y="365"/>
                      <a:pt x="365" y="365"/>
                    </a:cubicBezTo>
                    <a:cubicBezTo>
                      <a:pt x="365" y="365"/>
                      <a:pt x="365" y="365"/>
                      <a:pt x="365" y="365"/>
                    </a:cubicBezTo>
                    <a:cubicBezTo>
                      <a:pt x="364" y="365"/>
                      <a:pt x="364" y="365"/>
                      <a:pt x="364" y="365"/>
                    </a:cubicBezTo>
                    <a:cubicBezTo>
                      <a:pt x="364" y="366"/>
                      <a:pt x="364" y="366"/>
                      <a:pt x="364" y="366"/>
                    </a:cubicBezTo>
                    <a:cubicBezTo>
                      <a:pt x="364" y="366"/>
                      <a:pt x="364" y="366"/>
                      <a:pt x="364" y="366"/>
                    </a:cubicBezTo>
                    <a:cubicBezTo>
                      <a:pt x="364" y="366"/>
                      <a:pt x="364" y="366"/>
                      <a:pt x="364" y="366"/>
                    </a:cubicBezTo>
                    <a:cubicBezTo>
                      <a:pt x="364" y="366"/>
                      <a:pt x="364" y="366"/>
                      <a:pt x="364" y="366"/>
                    </a:cubicBezTo>
                    <a:cubicBezTo>
                      <a:pt x="364" y="366"/>
                      <a:pt x="364" y="366"/>
                      <a:pt x="364" y="366"/>
                    </a:cubicBezTo>
                    <a:cubicBezTo>
                      <a:pt x="364" y="366"/>
                      <a:pt x="364" y="366"/>
                      <a:pt x="364" y="366"/>
                    </a:cubicBezTo>
                    <a:cubicBezTo>
                      <a:pt x="363" y="366"/>
                      <a:pt x="363" y="366"/>
                      <a:pt x="363" y="366"/>
                    </a:cubicBezTo>
                    <a:cubicBezTo>
                      <a:pt x="363" y="366"/>
                      <a:pt x="363" y="366"/>
                      <a:pt x="363" y="366"/>
                    </a:cubicBezTo>
                    <a:cubicBezTo>
                      <a:pt x="363" y="367"/>
                      <a:pt x="363" y="367"/>
                      <a:pt x="363" y="367"/>
                    </a:cubicBezTo>
                    <a:cubicBezTo>
                      <a:pt x="363" y="367"/>
                      <a:pt x="363" y="367"/>
                      <a:pt x="363" y="367"/>
                    </a:cubicBezTo>
                    <a:cubicBezTo>
                      <a:pt x="363" y="367"/>
                      <a:pt x="363" y="367"/>
                      <a:pt x="363" y="367"/>
                    </a:cubicBezTo>
                    <a:cubicBezTo>
                      <a:pt x="363" y="367"/>
                      <a:pt x="363" y="367"/>
                      <a:pt x="363" y="367"/>
                    </a:cubicBezTo>
                    <a:cubicBezTo>
                      <a:pt x="363" y="367"/>
                      <a:pt x="363" y="367"/>
                      <a:pt x="363" y="367"/>
                    </a:cubicBezTo>
                    <a:cubicBezTo>
                      <a:pt x="362" y="367"/>
                      <a:pt x="362" y="367"/>
                      <a:pt x="362" y="367"/>
                    </a:cubicBezTo>
                    <a:cubicBezTo>
                      <a:pt x="362" y="367"/>
                      <a:pt x="362" y="367"/>
                      <a:pt x="362" y="367"/>
                    </a:cubicBezTo>
                    <a:cubicBezTo>
                      <a:pt x="362" y="368"/>
                      <a:pt x="362" y="368"/>
                      <a:pt x="362" y="368"/>
                    </a:cubicBezTo>
                    <a:cubicBezTo>
                      <a:pt x="362" y="368"/>
                      <a:pt x="362" y="368"/>
                      <a:pt x="362" y="368"/>
                    </a:cubicBezTo>
                    <a:cubicBezTo>
                      <a:pt x="362" y="368"/>
                      <a:pt x="362" y="368"/>
                      <a:pt x="362" y="368"/>
                    </a:cubicBezTo>
                    <a:cubicBezTo>
                      <a:pt x="362" y="368"/>
                      <a:pt x="362" y="368"/>
                      <a:pt x="362" y="368"/>
                    </a:cubicBezTo>
                    <a:cubicBezTo>
                      <a:pt x="362" y="368"/>
                      <a:pt x="362" y="368"/>
                      <a:pt x="362" y="368"/>
                    </a:cubicBezTo>
                    <a:cubicBezTo>
                      <a:pt x="362" y="368"/>
                      <a:pt x="362" y="368"/>
                      <a:pt x="362" y="368"/>
                    </a:cubicBezTo>
                    <a:cubicBezTo>
                      <a:pt x="361" y="368"/>
                      <a:pt x="361" y="368"/>
                      <a:pt x="361" y="368"/>
                    </a:cubicBezTo>
                    <a:cubicBezTo>
                      <a:pt x="361" y="369"/>
                      <a:pt x="361" y="369"/>
                      <a:pt x="361" y="369"/>
                    </a:cubicBezTo>
                    <a:cubicBezTo>
                      <a:pt x="361" y="369"/>
                      <a:pt x="361" y="369"/>
                      <a:pt x="361" y="369"/>
                    </a:cubicBezTo>
                    <a:cubicBezTo>
                      <a:pt x="361" y="369"/>
                      <a:pt x="361" y="369"/>
                      <a:pt x="361" y="369"/>
                    </a:cubicBezTo>
                    <a:cubicBezTo>
                      <a:pt x="361" y="369"/>
                      <a:pt x="361" y="369"/>
                      <a:pt x="361" y="369"/>
                    </a:cubicBezTo>
                    <a:cubicBezTo>
                      <a:pt x="361" y="369"/>
                      <a:pt x="361" y="369"/>
                      <a:pt x="361" y="369"/>
                    </a:cubicBezTo>
                    <a:cubicBezTo>
                      <a:pt x="361" y="369"/>
                      <a:pt x="361" y="369"/>
                      <a:pt x="361" y="369"/>
                    </a:cubicBezTo>
                    <a:cubicBezTo>
                      <a:pt x="360" y="369"/>
                      <a:pt x="360" y="369"/>
                      <a:pt x="360" y="369"/>
                    </a:cubicBezTo>
                    <a:cubicBezTo>
                      <a:pt x="360" y="369"/>
                      <a:pt x="360" y="369"/>
                      <a:pt x="360" y="369"/>
                    </a:cubicBezTo>
                    <a:cubicBezTo>
                      <a:pt x="360" y="369"/>
                      <a:pt x="360" y="369"/>
                      <a:pt x="360" y="369"/>
                    </a:cubicBezTo>
                    <a:cubicBezTo>
                      <a:pt x="360" y="370"/>
                      <a:pt x="360" y="370"/>
                      <a:pt x="360" y="370"/>
                    </a:cubicBezTo>
                    <a:cubicBezTo>
                      <a:pt x="360" y="370"/>
                      <a:pt x="360" y="370"/>
                      <a:pt x="360" y="370"/>
                    </a:cubicBezTo>
                    <a:cubicBezTo>
                      <a:pt x="360" y="370"/>
                      <a:pt x="360" y="370"/>
                      <a:pt x="360" y="370"/>
                    </a:cubicBezTo>
                    <a:cubicBezTo>
                      <a:pt x="360" y="370"/>
                      <a:pt x="360" y="370"/>
                      <a:pt x="360" y="370"/>
                    </a:cubicBezTo>
                    <a:cubicBezTo>
                      <a:pt x="359" y="370"/>
                      <a:pt x="359" y="370"/>
                      <a:pt x="359" y="370"/>
                    </a:cubicBezTo>
                    <a:cubicBezTo>
                      <a:pt x="359" y="370"/>
                      <a:pt x="359" y="370"/>
                      <a:pt x="359" y="370"/>
                    </a:cubicBezTo>
                    <a:cubicBezTo>
                      <a:pt x="359" y="370"/>
                      <a:pt x="359" y="370"/>
                      <a:pt x="359" y="370"/>
                    </a:cubicBezTo>
                    <a:cubicBezTo>
                      <a:pt x="359" y="371"/>
                      <a:pt x="359" y="371"/>
                      <a:pt x="359" y="371"/>
                    </a:cubicBezTo>
                    <a:cubicBezTo>
                      <a:pt x="359" y="371"/>
                      <a:pt x="359" y="371"/>
                      <a:pt x="359" y="371"/>
                    </a:cubicBezTo>
                    <a:cubicBezTo>
                      <a:pt x="359" y="371"/>
                      <a:pt x="359" y="371"/>
                      <a:pt x="359" y="371"/>
                    </a:cubicBezTo>
                    <a:cubicBezTo>
                      <a:pt x="359" y="371"/>
                      <a:pt x="359" y="371"/>
                      <a:pt x="359" y="371"/>
                    </a:cubicBezTo>
                    <a:cubicBezTo>
                      <a:pt x="354" y="376"/>
                      <a:pt x="354" y="376"/>
                      <a:pt x="354" y="376"/>
                    </a:cubicBezTo>
                    <a:cubicBezTo>
                      <a:pt x="354" y="355"/>
                      <a:pt x="354" y="355"/>
                      <a:pt x="354" y="355"/>
                    </a:cubicBezTo>
                    <a:cubicBezTo>
                      <a:pt x="354" y="355"/>
                      <a:pt x="354" y="355"/>
                      <a:pt x="354" y="355"/>
                    </a:cubicBezTo>
                    <a:cubicBezTo>
                      <a:pt x="354" y="354"/>
                      <a:pt x="354" y="354"/>
                      <a:pt x="354" y="354"/>
                    </a:cubicBezTo>
                    <a:cubicBezTo>
                      <a:pt x="354" y="354"/>
                      <a:pt x="354" y="354"/>
                      <a:pt x="354" y="354"/>
                    </a:cubicBezTo>
                    <a:cubicBezTo>
                      <a:pt x="354" y="354"/>
                      <a:pt x="354" y="354"/>
                      <a:pt x="354" y="354"/>
                    </a:cubicBezTo>
                    <a:cubicBezTo>
                      <a:pt x="354" y="354"/>
                      <a:pt x="354" y="354"/>
                      <a:pt x="354" y="354"/>
                    </a:cubicBezTo>
                    <a:cubicBezTo>
                      <a:pt x="354" y="354"/>
                      <a:pt x="354" y="354"/>
                      <a:pt x="354" y="354"/>
                    </a:cubicBezTo>
                    <a:cubicBezTo>
                      <a:pt x="354" y="354"/>
                      <a:pt x="354" y="354"/>
                      <a:pt x="354" y="354"/>
                    </a:cubicBezTo>
                    <a:cubicBezTo>
                      <a:pt x="355" y="354"/>
                      <a:pt x="355" y="354"/>
                      <a:pt x="355" y="354"/>
                    </a:cubicBezTo>
                    <a:cubicBezTo>
                      <a:pt x="355" y="353"/>
                      <a:pt x="355" y="353"/>
                      <a:pt x="355" y="353"/>
                    </a:cubicBezTo>
                    <a:cubicBezTo>
                      <a:pt x="355" y="353"/>
                      <a:pt x="355" y="353"/>
                      <a:pt x="355" y="353"/>
                    </a:cubicBezTo>
                    <a:cubicBezTo>
                      <a:pt x="355" y="353"/>
                      <a:pt x="355" y="353"/>
                      <a:pt x="355" y="353"/>
                    </a:cubicBezTo>
                    <a:cubicBezTo>
                      <a:pt x="355" y="353"/>
                      <a:pt x="355" y="353"/>
                      <a:pt x="355" y="353"/>
                    </a:cubicBezTo>
                    <a:cubicBezTo>
                      <a:pt x="355" y="353"/>
                      <a:pt x="355" y="353"/>
                      <a:pt x="355" y="353"/>
                    </a:cubicBezTo>
                    <a:cubicBezTo>
                      <a:pt x="355" y="353"/>
                      <a:pt x="355" y="353"/>
                      <a:pt x="355" y="353"/>
                    </a:cubicBezTo>
                    <a:cubicBezTo>
                      <a:pt x="356" y="353"/>
                      <a:pt x="356" y="353"/>
                      <a:pt x="356" y="353"/>
                    </a:cubicBezTo>
                    <a:cubicBezTo>
                      <a:pt x="356" y="353"/>
                      <a:pt x="356" y="353"/>
                      <a:pt x="356" y="353"/>
                    </a:cubicBezTo>
                    <a:cubicBezTo>
                      <a:pt x="356" y="352"/>
                      <a:pt x="356" y="352"/>
                      <a:pt x="356" y="352"/>
                    </a:cubicBezTo>
                    <a:cubicBezTo>
                      <a:pt x="356" y="352"/>
                      <a:pt x="356" y="352"/>
                      <a:pt x="356" y="352"/>
                    </a:cubicBezTo>
                    <a:cubicBezTo>
                      <a:pt x="356" y="352"/>
                      <a:pt x="356" y="352"/>
                      <a:pt x="356" y="352"/>
                    </a:cubicBezTo>
                    <a:cubicBezTo>
                      <a:pt x="356" y="352"/>
                      <a:pt x="356" y="352"/>
                      <a:pt x="356" y="352"/>
                    </a:cubicBezTo>
                    <a:cubicBezTo>
                      <a:pt x="356" y="352"/>
                      <a:pt x="356" y="352"/>
                      <a:pt x="356" y="352"/>
                    </a:cubicBezTo>
                    <a:cubicBezTo>
                      <a:pt x="357" y="352"/>
                      <a:pt x="357" y="352"/>
                      <a:pt x="357" y="352"/>
                    </a:cubicBezTo>
                    <a:cubicBezTo>
                      <a:pt x="357" y="352"/>
                      <a:pt x="357" y="352"/>
                      <a:pt x="357" y="352"/>
                    </a:cubicBezTo>
                    <a:cubicBezTo>
                      <a:pt x="357" y="352"/>
                      <a:pt x="357" y="352"/>
                      <a:pt x="357" y="352"/>
                    </a:cubicBezTo>
                    <a:cubicBezTo>
                      <a:pt x="357" y="351"/>
                      <a:pt x="357" y="351"/>
                      <a:pt x="357" y="351"/>
                    </a:cubicBezTo>
                    <a:cubicBezTo>
                      <a:pt x="357" y="351"/>
                      <a:pt x="357" y="351"/>
                      <a:pt x="357" y="351"/>
                    </a:cubicBezTo>
                    <a:cubicBezTo>
                      <a:pt x="357" y="351"/>
                      <a:pt x="357" y="351"/>
                      <a:pt x="357" y="351"/>
                    </a:cubicBezTo>
                    <a:cubicBezTo>
                      <a:pt x="357" y="351"/>
                      <a:pt x="357" y="351"/>
                      <a:pt x="357" y="351"/>
                    </a:cubicBezTo>
                    <a:cubicBezTo>
                      <a:pt x="357" y="351"/>
                      <a:pt x="357" y="351"/>
                      <a:pt x="357" y="351"/>
                    </a:cubicBezTo>
                    <a:cubicBezTo>
                      <a:pt x="358" y="351"/>
                      <a:pt x="358" y="351"/>
                      <a:pt x="358" y="351"/>
                    </a:cubicBezTo>
                    <a:cubicBezTo>
                      <a:pt x="358" y="351"/>
                      <a:pt x="358" y="351"/>
                      <a:pt x="358" y="351"/>
                    </a:cubicBezTo>
                    <a:cubicBezTo>
                      <a:pt x="358" y="350"/>
                      <a:pt x="358" y="350"/>
                      <a:pt x="358" y="350"/>
                    </a:cubicBezTo>
                    <a:cubicBezTo>
                      <a:pt x="358" y="350"/>
                      <a:pt x="358" y="350"/>
                      <a:pt x="358" y="350"/>
                    </a:cubicBezTo>
                    <a:cubicBezTo>
                      <a:pt x="358" y="350"/>
                      <a:pt x="358" y="350"/>
                      <a:pt x="358" y="350"/>
                    </a:cubicBezTo>
                    <a:cubicBezTo>
                      <a:pt x="371" y="338"/>
                      <a:pt x="371" y="338"/>
                      <a:pt x="371" y="338"/>
                    </a:cubicBezTo>
                    <a:cubicBezTo>
                      <a:pt x="371" y="338"/>
                      <a:pt x="371" y="338"/>
                      <a:pt x="371" y="338"/>
                    </a:cubicBezTo>
                    <a:cubicBezTo>
                      <a:pt x="371" y="337"/>
                      <a:pt x="371" y="337"/>
                      <a:pt x="371" y="337"/>
                    </a:cubicBezTo>
                    <a:cubicBezTo>
                      <a:pt x="371" y="337"/>
                      <a:pt x="371" y="337"/>
                      <a:pt x="371" y="337"/>
                    </a:cubicBezTo>
                    <a:cubicBezTo>
                      <a:pt x="371" y="337"/>
                      <a:pt x="371" y="337"/>
                      <a:pt x="371" y="337"/>
                    </a:cubicBezTo>
                    <a:cubicBezTo>
                      <a:pt x="371" y="337"/>
                      <a:pt x="371" y="337"/>
                      <a:pt x="371" y="337"/>
                    </a:cubicBezTo>
                    <a:cubicBezTo>
                      <a:pt x="371" y="337"/>
                      <a:pt x="371" y="337"/>
                      <a:pt x="371" y="337"/>
                    </a:cubicBezTo>
                    <a:cubicBezTo>
                      <a:pt x="372" y="337"/>
                      <a:pt x="372" y="337"/>
                      <a:pt x="372" y="337"/>
                    </a:cubicBezTo>
                    <a:cubicBezTo>
                      <a:pt x="372" y="337"/>
                      <a:pt x="372" y="337"/>
                      <a:pt x="372" y="337"/>
                    </a:cubicBezTo>
                    <a:cubicBezTo>
                      <a:pt x="372" y="336"/>
                      <a:pt x="372" y="336"/>
                      <a:pt x="372" y="336"/>
                    </a:cubicBezTo>
                    <a:cubicBezTo>
                      <a:pt x="372" y="336"/>
                      <a:pt x="372" y="336"/>
                      <a:pt x="372" y="336"/>
                    </a:cubicBezTo>
                    <a:cubicBezTo>
                      <a:pt x="372" y="336"/>
                      <a:pt x="372" y="336"/>
                      <a:pt x="372" y="336"/>
                    </a:cubicBezTo>
                    <a:cubicBezTo>
                      <a:pt x="372" y="336"/>
                      <a:pt x="372" y="336"/>
                      <a:pt x="372" y="336"/>
                    </a:cubicBezTo>
                    <a:cubicBezTo>
                      <a:pt x="372" y="336"/>
                      <a:pt x="372" y="336"/>
                      <a:pt x="372" y="336"/>
                    </a:cubicBezTo>
                    <a:cubicBezTo>
                      <a:pt x="373" y="336"/>
                      <a:pt x="373" y="336"/>
                      <a:pt x="373" y="336"/>
                    </a:cubicBezTo>
                    <a:cubicBezTo>
                      <a:pt x="373" y="336"/>
                      <a:pt x="373" y="336"/>
                      <a:pt x="373" y="336"/>
                    </a:cubicBezTo>
                    <a:cubicBezTo>
                      <a:pt x="373" y="336"/>
                      <a:pt x="373" y="336"/>
                      <a:pt x="373" y="336"/>
                    </a:cubicBezTo>
                    <a:cubicBezTo>
                      <a:pt x="373" y="335"/>
                      <a:pt x="373" y="335"/>
                      <a:pt x="373" y="335"/>
                    </a:cubicBezTo>
                    <a:cubicBezTo>
                      <a:pt x="373" y="335"/>
                      <a:pt x="373" y="335"/>
                      <a:pt x="373" y="335"/>
                    </a:cubicBezTo>
                    <a:cubicBezTo>
                      <a:pt x="373" y="335"/>
                      <a:pt x="373" y="335"/>
                      <a:pt x="373" y="335"/>
                    </a:cubicBezTo>
                    <a:cubicBezTo>
                      <a:pt x="373" y="335"/>
                      <a:pt x="373" y="335"/>
                      <a:pt x="373" y="335"/>
                    </a:cubicBezTo>
                    <a:cubicBezTo>
                      <a:pt x="373" y="335"/>
                      <a:pt x="373" y="335"/>
                      <a:pt x="373" y="335"/>
                    </a:cubicBezTo>
                    <a:cubicBezTo>
                      <a:pt x="374" y="335"/>
                      <a:pt x="374" y="335"/>
                      <a:pt x="374" y="335"/>
                    </a:cubicBezTo>
                    <a:cubicBezTo>
                      <a:pt x="374" y="335"/>
                      <a:pt x="374" y="335"/>
                      <a:pt x="374" y="335"/>
                    </a:cubicBezTo>
                    <a:cubicBezTo>
                      <a:pt x="374" y="334"/>
                      <a:pt x="374" y="334"/>
                      <a:pt x="374" y="334"/>
                    </a:cubicBezTo>
                    <a:cubicBezTo>
                      <a:pt x="374" y="334"/>
                      <a:pt x="374" y="334"/>
                      <a:pt x="374" y="334"/>
                    </a:cubicBezTo>
                    <a:cubicBezTo>
                      <a:pt x="374" y="334"/>
                      <a:pt x="374" y="334"/>
                      <a:pt x="374" y="334"/>
                    </a:cubicBezTo>
                    <a:cubicBezTo>
                      <a:pt x="374" y="334"/>
                      <a:pt x="374" y="334"/>
                      <a:pt x="374" y="334"/>
                    </a:cubicBezTo>
                    <a:cubicBezTo>
                      <a:pt x="374" y="334"/>
                      <a:pt x="374" y="334"/>
                      <a:pt x="374" y="334"/>
                    </a:cubicBezTo>
                    <a:cubicBezTo>
                      <a:pt x="375" y="334"/>
                      <a:pt x="375" y="334"/>
                      <a:pt x="375" y="334"/>
                    </a:cubicBezTo>
                    <a:close/>
                    <a:moveTo>
                      <a:pt x="354" y="453"/>
                    </a:moveTo>
                    <a:cubicBezTo>
                      <a:pt x="339" y="468"/>
                      <a:pt x="339" y="468"/>
                      <a:pt x="339" y="468"/>
                    </a:cubicBezTo>
                    <a:cubicBezTo>
                      <a:pt x="339" y="440"/>
                      <a:pt x="339" y="440"/>
                      <a:pt x="339" y="440"/>
                    </a:cubicBezTo>
                    <a:cubicBezTo>
                      <a:pt x="354" y="426"/>
                      <a:pt x="354" y="426"/>
                      <a:pt x="354" y="426"/>
                    </a:cubicBezTo>
                    <a:cubicBezTo>
                      <a:pt x="354" y="453"/>
                      <a:pt x="354" y="453"/>
                      <a:pt x="354" y="453"/>
                    </a:cubicBezTo>
                    <a:close/>
                    <a:moveTo>
                      <a:pt x="339" y="212"/>
                    </a:moveTo>
                    <a:cubicBezTo>
                      <a:pt x="354" y="227"/>
                      <a:pt x="354" y="227"/>
                      <a:pt x="354" y="227"/>
                    </a:cubicBezTo>
                    <a:cubicBezTo>
                      <a:pt x="354" y="255"/>
                      <a:pt x="354" y="255"/>
                      <a:pt x="354" y="255"/>
                    </a:cubicBezTo>
                    <a:cubicBezTo>
                      <a:pt x="343" y="245"/>
                      <a:pt x="343" y="245"/>
                      <a:pt x="343" y="245"/>
                    </a:cubicBezTo>
                    <a:cubicBezTo>
                      <a:pt x="339" y="249"/>
                      <a:pt x="339" y="249"/>
                      <a:pt x="339" y="249"/>
                    </a:cubicBezTo>
                    <a:cubicBezTo>
                      <a:pt x="339" y="212"/>
                      <a:pt x="339" y="212"/>
                      <a:pt x="339" y="212"/>
                    </a:cubicBezTo>
                    <a:close/>
                    <a:moveTo>
                      <a:pt x="354" y="275"/>
                    </a:moveTo>
                    <a:cubicBezTo>
                      <a:pt x="354" y="305"/>
                      <a:pt x="354" y="305"/>
                      <a:pt x="354" y="305"/>
                    </a:cubicBezTo>
                    <a:cubicBezTo>
                      <a:pt x="353" y="305"/>
                      <a:pt x="353" y="305"/>
                      <a:pt x="353" y="305"/>
                    </a:cubicBezTo>
                    <a:cubicBezTo>
                      <a:pt x="353" y="306"/>
                      <a:pt x="353" y="306"/>
                      <a:pt x="353" y="306"/>
                    </a:cubicBezTo>
                    <a:cubicBezTo>
                      <a:pt x="353" y="306"/>
                      <a:pt x="353" y="306"/>
                      <a:pt x="353" y="306"/>
                    </a:cubicBezTo>
                    <a:cubicBezTo>
                      <a:pt x="353" y="306"/>
                      <a:pt x="353" y="306"/>
                      <a:pt x="353" y="306"/>
                    </a:cubicBezTo>
                    <a:cubicBezTo>
                      <a:pt x="353" y="306"/>
                      <a:pt x="353" y="306"/>
                      <a:pt x="353" y="306"/>
                    </a:cubicBezTo>
                    <a:cubicBezTo>
                      <a:pt x="353" y="306"/>
                      <a:pt x="353" y="306"/>
                      <a:pt x="353" y="306"/>
                    </a:cubicBezTo>
                    <a:cubicBezTo>
                      <a:pt x="353" y="306"/>
                      <a:pt x="353" y="306"/>
                      <a:pt x="353" y="306"/>
                    </a:cubicBezTo>
                    <a:cubicBezTo>
                      <a:pt x="352" y="306"/>
                      <a:pt x="352" y="306"/>
                      <a:pt x="352" y="306"/>
                    </a:cubicBezTo>
                    <a:cubicBezTo>
                      <a:pt x="352" y="307"/>
                      <a:pt x="352" y="307"/>
                      <a:pt x="352" y="307"/>
                    </a:cubicBezTo>
                    <a:cubicBezTo>
                      <a:pt x="352" y="307"/>
                      <a:pt x="352" y="307"/>
                      <a:pt x="352" y="307"/>
                    </a:cubicBezTo>
                    <a:cubicBezTo>
                      <a:pt x="352" y="307"/>
                      <a:pt x="352" y="307"/>
                      <a:pt x="352" y="307"/>
                    </a:cubicBezTo>
                    <a:cubicBezTo>
                      <a:pt x="352" y="307"/>
                      <a:pt x="352" y="307"/>
                      <a:pt x="352" y="307"/>
                    </a:cubicBezTo>
                    <a:cubicBezTo>
                      <a:pt x="352" y="307"/>
                      <a:pt x="352" y="307"/>
                      <a:pt x="352" y="307"/>
                    </a:cubicBezTo>
                    <a:cubicBezTo>
                      <a:pt x="352" y="307"/>
                      <a:pt x="352" y="307"/>
                      <a:pt x="352" y="307"/>
                    </a:cubicBezTo>
                    <a:cubicBezTo>
                      <a:pt x="352" y="307"/>
                      <a:pt x="352" y="307"/>
                      <a:pt x="352" y="307"/>
                    </a:cubicBezTo>
                    <a:cubicBezTo>
                      <a:pt x="351" y="307"/>
                      <a:pt x="351" y="307"/>
                      <a:pt x="351" y="307"/>
                    </a:cubicBezTo>
                    <a:cubicBezTo>
                      <a:pt x="351" y="308"/>
                      <a:pt x="351" y="308"/>
                      <a:pt x="351" y="308"/>
                    </a:cubicBezTo>
                    <a:cubicBezTo>
                      <a:pt x="351" y="308"/>
                      <a:pt x="351" y="308"/>
                      <a:pt x="351" y="308"/>
                    </a:cubicBezTo>
                    <a:cubicBezTo>
                      <a:pt x="351" y="308"/>
                      <a:pt x="351" y="308"/>
                      <a:pt x="351" y="308"/>
                    </a:cubicBezTo>
                    <a:cubicBezTo>
                      <a:pt x="351" y="308"/>
                      <a:pt x="351" y="308"/>
                      <a:pt x="351" y="308"/>
                    </a:cubicBezTo>
                    <a:cubicBezTo>
                      <a:pt x="351" y="308"/>
                      <a:pt x="351" y="308"/>
                      <a:pt x="351" y="308"/>
                    </a:cubicBezTo>
                    <a:cubicBezTo>
                      <a:pt x="351" y="308"/>
                      <a:pt x="351" y="308"/>
                      <a:pt x="351" y="308"/>
                    </a:cubicBezTo>
                    <a:cubicBezTo>
                      <a:pt x="350" y="308"/>
                      <a:pt x="350" y="308"/>
                      <a:pt x="350" y="308"/>
                    </a:cubicBezTo>
                    <a:cubicBezTo>
                      <a:pt x="350" y="309"/>
                      <a:pt x="350" y="309"/>
                      <a:pt x="350" y="309"/>
                    </a:cubicBezTo>
                    <a:cubicBezTo>
                      <a:pt x="350" y="309"/>
                      <a:pt x="350" y="309"/>
                      <a:pt x="350" y="309"/>
                    </a:cubicBezTo>
                    <a:cubicBezTo>
                      <a:pt x="350" y="309"/>
                      <a:pt x="350" y="309"/>
                      <a:pt x="350" y="309"/>
                    </a:cubicBezTo>
                    <a:cubicBezTo>
                      <a:pt x="350" y="309"/>
                      <a:pt x="350" y="309"/>
                      <a:pt x="350" y="309"/>
                    </a:cubicBezTo>
                    <a:cubicBezTo>
                      <a:pt x="350" y="309"/>
                      <a:pt x="350" y="309"/>
                      <a:pt x="350" y="309"/>
                    </a:cubicBezTo>
                    <a:cubicBezTo>
                      <a:pt x="350" y="309"/>
                      <a:pt x="350" y="309"/>
                      <a:pt x="350" y="309"/>
                    </a:cubicBezTo>
                    <a:cubicBezTo>
                      <a:pt x="349" y="309"/>
                      <a:pt x="349" y="309"/>
                      <a:pt x="349" y="309"/>
                    </a:cubicBezTo>
                    <a:cubicBezTo>
                      <a:pt x="349" y="310"/>
                      <a:pt x="349" y="310"/>
                      <a:pt x="349" y="310"/>
                    </a:cubicBezTo>
                    <a:cubicBezTo>
                      <a:pt x="349" y="310"/>
                      <a:pt x="349" y="310"/>
                      <a:pt x="349" y="310"/>
                    </a:cubicBezTo>
                    <a:cubicBezTo>
                      <a:pt x="349" y="310"/>
                      <a:pt x="349" y="310"/>
                      <a:pt x="349" y="310"/>
                    </a:cubicBezTo>
                    <a:cubicBezTo>
                      <a:pt x="349" y="310"/>
                      <a:pt x="349" y="310"/>
                      <a:pt x="349" y="310"/>
                    </a:cubicBezTo>
                    <a:cubicBezTo>
                      <a:pt x="349" y="310"/>
                      <a:pt x="349" y="310"/>
                      <a:pt x="349" y="310"/>
                    </a:cubicBezTo>
                    <a:cubicBezTo>
                      <a:pt x="349" y="310"/>
                      <a:pt x="349" y="310"/>
                      <a:pt x="349" y="310"/>
                    </a:cubicBezTo>
                    <a:cubicBezTo>
                      <a:pt x="348" y="310"/>
                      <a:pt x="348" y="310"/>
                      <a:pt x="348" y="310"/>
                    </a:cubicBezTo>
                    <a:cubicBezTo>
                      <a:pt x="348" y="310"/>
                      <a:pt x="348" y="310"/>
                      <a:pt x="348" y="310"/>
                    </a:cubicBezTo>
                    <a:cubicBezTo>
                      <a:pt x="348" y="310"/>
                      <a:pt x="348" y="310"/>
                      <a:pt x="348" y="310"/>
                    </a:cubicBezTo>
                    <a:cubicBezTo>
                      <a:pt x="348" y="311"/>
                      <a:pt x="348" y="311"/>
                      <a:pt x="348" y="311"/>
                    </a:cubicBezTo>
                    <a:cubicBezTo>
                      <a:pt x="348" y="311"/>
                      <a:pt x="348" y="311"/>
                      <a:pt x="348" y="311"/>
                    </a:cubicBezTo>
                    <a:cubicBezTo>
                      <a:pt x="348" y="311"/>
                      <a:pt x="348" y="311"/>
                      <a:pt x="348" y="311"/>
                    </a:cubicBezTo>
                    <a:cubicBezTo>
                      <a:pt x="348" y="311"/>
                      <a:pt x="348" y="311"/>
                      <a:pt x="348" y="311"/>
                    </a:cubicBezTo>
                    <a:cubicBezTo>
                      <a:pt x="348" y="311"/>
                      <a:pt x="348" y="311"/>
                      <a:pt x="348" y="311"/>
                    </a:cubicBezTo>
                    <a:cubicBezTo>
                      <a:pt x="348" y="311"/>
                      <a:pt x="348" y="311"/>
                      <a:pt x="348" y="311"/>
                    </a:cubicBezTo>
                    <a:cubicBezTo>
                      <a:pt x="347" y="311"/>
                      <a:pt x="347" y="311"/>
                      <a:pt x="347" y="311"/>
                    </a:cubicBezTo>
                    <a:cubicBezTo>
                      <a:pt x="347" y="312"/>
                      <a:pt x="347" y="312"/>
                      <a:pt x="347" y="312"/>
                    </a:cubicBezTo>
                    <a:cubicBezTo>
                      <a:pt x="347" y="312"/>
                      <a:pt x="347" y="312"/>
                      <a:pt x="347" y="312"/>
                    </a:cubicBezTo>
                    <a:cubicBezTo>
                      <a:pt x="347" y="312"/>
                      <a:pt x="347" y="312"/>
                      <a:pt x="347" y="312"/>
                    </a:cubicBezTo>
                    <a:cubicBezTo>
                      <a:pt x="347" y="312"/>
                      <a:pt x="347" y="312"/>
                      <a:pt x="347" y="312"/>
                    </a:cubicBezTo>
                    <a:cubicBezTo>
                      <a:pt x="347" y="312"/>
                      <a:pt x="347" y="312"/>
                      <a:pt x="347" y="312"/>
                    </a:cubicBezTo>
                    <a:cubicBezTo>
                      <a:pt x="347" y="312"/>
                      <a:pt x="347" y="312"/>
                      <a:pt x="347" y="312"/>
                    </a:cubicBezTo>
                    <a:cubicBezTo>
                      <a:pt x="346" y="312"/>
                      <a:pt x="346" y="312"/>
                      <a:pt x="346" y="312"/>
                    </a:cubicBezTo>
                    <a:cubicBezTo>
                      <a:pt x="346" y="312"/>
                      <a:pt x="346" y="312"/>
                      <a:pt x="346" y="312"/>
                    </a:cubicBezTo>
                    <a:cubicBezTo>
                      <a:pt x="346" y="313"/>
                      <a:pt x="346" y="313"/>
                      <a:pt x="346" y="313"/>
                    </a:cubicBezTo>
                    <a:cubicBezTo>
                      <a:pt x="346" y="313"/>
                      <a:pt x="346" y="313"/>
                      <a:pt x="346" y="313"/>
                    </a:cubicBezTo>
                    <a:cubicBezTo>
                      <a:pt x="339" y="319"/>
                      <a:pt x="339" y="319"/>
                      <a:pt x="339" y="319"/>
                    </a:cubicBezTo>
                    <a:cubicBezTo>
                      <a:pt x="339" y="298"/>
                      <a:pt x="339" y="298"/>
                      <a:pt x="339" y="298"/>
                    </a:cubicBezTo>
                    <a:cubicBezTo>
                      <a:pt x="345" y="292"/>
                      <a:pt x="345" y="292"/>
                      <a:pt x="345" y="292"/>
                    </a:cubicBezTo>
                    <a:cubicBezTo>
                      <a:pt x="339" y="286"/>
                      <a:pt x="339" y="286"/>
                      <a:pt x="339" y="286"/>
                    </a:cubicBezTo>
                    <a:cubicBezTo>
                      <a:pt x="339" y="261"/>
                      <a:pt x="339" y="261"/>
                      <a:pt x="339" y="261"/>
                    </a:cubicBezTo>
                    <a:cubicBezTo>
                      <a:pt x="354" y="275"/>
                      <a:pt x="354" y="275"/>
                      <a:pt x="354" y="275"/>
                    </a:cubicBezTo>
                    <a:close/>
                    <a:moveTo>
                      <a:pt x="354" y="355"/>
                    </a:moveTo>
                    <a:cubicBezTo>
                      <a:pt x="354" y="376"/>
                      <a:pt x="354" y="376"/>
                      <a:pt x="354" y="376"/>
                    </a:cubicBezTo>
                    <a:cubicBezTo>
                      <a:pt x="346" y="383"/>
                      <a:pt x="346" y="383"/>
                      <a:pt x="346" y="383"/>
                    </a:cubicBezTo>
                    <a:cubicBezTo>
                      <a:pt x="339" y="390"/>
                      <a:pt x="339" y="390"/>
                      <a:pt x="339" y="390"/>
                    </a:cubicBezTo>
                    <a:cubicBezTo>
                      <a:pt x="339" y="369"/>
                      <a:pt x="339" y="369"/>
                      <a:pt x="339" y="369"/>
                    </a:cubicBezTo>
                    <a:cubicBezTo>
                      <a:pt x="348" y="360"/>
                      <a:pt x="348" y="360"/>
                      <a:pt x="348" y="360"/>
                    </a:cubicBezTo>
                    <a:cubicBezTo>
                      <a:pt x="348" y="360"/>
                      <a:pt x="348" y="360"/>
                      <a:pt x="348" y="360"/>
                    </a:cubicBezTo>
                    <a:cubicBezTo>
                      <a:pt x="348" y="360"/>
                      <a:pt x="348" y="360"/>
                      <a:pt x="348" y="360"/>
                    </a:cubicBezTo>
                    <a:cubicBezTo>
                      <a:pt x="348" y="360"/>
                      <a:pt x="348" y="360"/>
                      <a:pt x="348" y="360"/>
                    </a:cubicBezTo>
                    <a:cubicBezTo>
                      <a:pt x="349" y="360"/>
                      <a:pt x="349" y="360"/>
                      <a:pt x="349" y="360"/>
                    </a:cubicBezTo>
                    <a:cubicBezTo>
                      <a:pt x="349" y="359"/>
                      <a:pt x="349" y="359"/>
                      <a:pt x="349" y="359"/>
                    </a:cubicBezTo>
                    <a:cubicBezTo>
                      <a:pt x="349" y="359"/>
                      <a:pt x="349" y="359"/>
                      <a:pt x="349" y="359"/>
                    </a:cubicBezTo>
                    <a:cubicBezTo>
                      <a:pt x="349" y="359"/>
                      <a:pt x="349" y="359"/>
                      <a:pt x="349" y="359"/>
                    </a:cubicBezTo>
                    <a:cubicBezTo>
                      <a:pt x="349" y="359"/>
                      <a:pt x="349" y="359"/>
                      <a:pt x="349" y="359"/>
                    </a:cubicBezTo>
                    <a:cubicBezTo>
                      <a:pt x="349" y="359"/>
                      <a:pt x="349" y="359"/>
                      <a:pt x="349" y="359"/>
                    </a:cubicBezTo>
                    <a:cubicBezTo>
                      <a:pt x="349" y="359"/>
                      <a:pt x="349" y="359"/>
                      <a:pt x="349" y="359"/>
                    </a:cubicBezTo>
                    <a:cubicBezTo>
                      <a:pt x="350" y="359"/>
                      <a:pt x="350" y="359"/>
                      <a:pt x="350" y="359"/>
                    </a:cubicBezTo>
                    <a:cubicBezTo>
                      <a:pt x="350" y="359"/>
                      <a:pt x="350" y="359"/>
                      <a:pt x="350" y="359"/>
                    </a:cubicBezTo>
                    <a:cubicBezTo>
                      <a:pt x="350" y="358"/>
                      <a:pt x="350" y="358"/>
                      <a:pt x="350" y="358"/>
                    </a:cubicBezTo>
                    <a:cubicBezTo>
                      <a:pt x="350" y="358"/>
                      <a:pt x="350" y="358"/>
                      <a:pt x="350" y="358"/>
                    </a:cubicBezTo>
                    <a:cubicBezTo>
                      <a:pt x="350" y="358"/>
                      <a:pt x="350" y="358"/>
                      <a:pt x="350" y="358"/>
                    </a:cubicBezTo>
                    <a:cubicBezTo>
                      <a:pt x="350" y="358"/>
                      <a:pt x="350" y="358"/>
                      <a:pt x="350" y="358"/>
                    </a:cubicBezTo>
                    <a:cubicBezTo>
                      <a:pt x="350" y="358"/>
                      <a:pt x="350" y="358"/>
                      <a:pt x="350" y="358"/>
                    </a:cubicBezTo>
                    <a:cubicBezTo>
                      <a:pt x="350" y="358"/>
                      <a:pt x="350" y="358"/>
                      <a:pt x="350" y="358"/>
                    </a:cubicBezTo>
                    <a:cubicBezTo>
                      <a:pt x="351" y="358"/>
                      <a:pt x="351" y="358"/>
                      <a:pt x="351" y="358"/>
                    </a:cubicBezTo>
                    <a:cubicBezTo>
                      <a:pt x="351" y="358"/>
                      <a:pt x="351" y="358"/>
                      <a:pt x="351" y="358"/>
                    </a:cubicBezTo>
                    <a:cubicBezTo>
                      <a:pt x="351" y="357"/>
                      <a:pt x="351" y="357"/>
                      <a:pt x="351" y="357"/>
                    </a:cubicBezTo>
                    <a:cubicBezTo>
                      <a:pt x="351" y="357"/>
                      <a:pt x="351" y="357"/>
                      <a:pt x="351" y="357"/>
                    </a:cubicBezTo>
                    <a:cubicBezTo>
                      <a:pt x="351" y="357"/>
                      <a:pt x="351" y="357"/>
                      <a:pt x="351" y="357"/>
                    </a:cubicBezTo>
                    <a:cubicBezTo>
                      <a:pt x="351" y="357"/>
                      <a:pt x="351" y="357"/>
                      <a:pt x="351" y="357"/>
                    </a:cubicBezTo>
                    <a:cubicBezTo>
                      <a:pt x="351" y="357"/>
                      <a:pt x="351" y="357"/>
                      <a:pt x="351" y="357"/>
                    </a:cubicBezTo>
                    <a:cubicBezTo>
                      <a:pt x="351" y="357"/>
                      <a:pt x="351" y="357"/>
                      <a:pt x="351" y="357"/>
                    </a:cubicBezTo>
                    <a:cubicBezTo>
                      <a:pt x="352" y="357"/>
                      <a:pt x="352" y="357"/>
                      <a:pt x="352" y="357"/>
                    </a:cubicBezTo>
                    <a:cubicBezTo>
                      <a:pt x="352" y="356"/>
                      <a:pt x="352" y="356"/>
                      <a:pt x="352" y="356"/>
                    </a:cubicBezTo>
                    <a:cubicBezTo>
                      <a:pt x="352" y="356"/>
                      <a:pt x="352" y="356"/>
                      <a:pt x="352" y="356"/>
                    </a:cubicBezTo>
                    <a:cubicBezTo>
                      <a:pt x="352" y="356"/>
                      <a:pt x="352" y="356"/>
                      <a:pt x="352" y="356"/>
                    </a:cubicBezTo>
                    <a:cubicBezTo>
                      <a:pt x="352" y="356"/>
                      <a:pt x="352" y="356"/>
                      <a:pt x="352" y="356"/>
                    </a:cubicBezTo>
                    <a:cubicBezTo>
                      <a:pt x="352" y="356"/>
                      <a:pt x="352" y="356"/>
                      <a:pt x="352" y="356"/>
                    </a:cubicBezTo>
                    <a:cubicBezTo>
                      <a:pt x="352" y="356"/>
                      <a:pt x="352" y="356"/>
                      <a:pt x="352" y="356"/>
                    </a:cubicBezTo>
                    <a:cubicBezTo>
                      <a:pt x="353" y="356"/>
                      <a:pt x="353" y="356"/>
                      <a:pt x="353" y="356"/>
                    </a:cubicBezTo>
                    <a:cubicBezTo>
                      <a:pt x="353" y="355"/>
                      <a:pt x="353" y="355"/>
                      <a:pt x="353" y="355"/>
                    </a:cubicBezTo>
                    <a:cubicBezTo>
                      <a:pt x="353" y="355"/>
                      <a:pt x="353" y="355"/>
                      <a:pt x="353" y="355"/>
                    </a:cubicBezTo>
                    <a:cubicBezTo>
                      <a:pt x="353" y="355"/>
                      <a:pt x="353" y="355"/>
                      <a:pt x="353" y="355"/>
                    </a:cubicBezTo>
                    <a:cubicBezTo>
                      <a:pt x="353" y="355"/>
                      <a:pt x="353" y="355"/>
                      <a:pt x="353" y="355"/>
                    </a:cubicBezTo>
                    <a:cubicBezTo>
                      <a:pt x="353" y="355"/>
                      <a:pt x="353" y="355"/>
                      <a:pt x="353" y="355"/>
                    </a:cubicBezTo>
                    <a:cubicBezTo>
                      <a:pt x="353" y="355"/>
                      <a:pt x="353" y="355"/>
                      <a:pt x="353" y="355"/>
                    </a:cubicBezTo>
                    <a:cubicBezTo>
                      <a:pt x="354" y="355"/>
                      <a:pt x="354" y="355"/>
                      <a:pt x="354" y="355"/>
                    </a:cubicBezTo>
                    <a:close/>
                    <a:moveTo>
                      <a:pt x="339" y="468"/>
                    </a:moveTo>
                    <a:cubicBezTo>
                      <a:pt x="338" y="469"/>
                      <a:pt x="338" y="469"/>
                      <a:pt x="338" y="469"/>
                    </a:cubicBezTo>
                    <a:cubicBezTo>
                      <a:pt x="328" y="459"/>
                      <a:pt x="328" y="459"/>
                      <a:pt x="328" y="459"/>
                    </a:cubicBezTo>
                    <a:cubicBezTo>
                      <a:pt x="328" y="430"/>
                      <a:pt x="328" y="430"/>
                      <a:pt x="328" y="430"/>
                    </a:cubicBezTo>
                    <a:cubicBezTo>
                      <a:pt x="338" y="441"/>
                      <a:pt x="338" y="441"/>
                      <a:pt x="338" y="441"/>
                    </a:cubicBezTo>
                    <a:cubicBezTo>
                      <a:pt x="339" y="440"/>
                      <a:pt x="339" y="440"/>
                      <a:pt x="339" y="440"/>
                    </a:cubicBezTo>
                    <a:cubicBezTo>
                      <a:pt x="339" y="468"/>
                      <a:pt x="339" y="468"/>
                      <a:pt x="339" y="468"/>
                    </a:cubicBezTo>
                    <a:close/>
                    <a:moveTo>
                      <a:pt x="328" y="201"/>
                    </a:moveTo>
                    <a:cubicBezTo>
                      <a:pt x="339" y="212"/>
                      <a:pt x="339" y="212"/>
                      <a:pt x="339" y="212"/>
                    </a:cubicBezTo>
                    <a:cubicBezTo>
                      <a:pt x="339" y="249"/>
                      <a:pt x="339" y="249"/>
                      <a:pt x="339" y="249"/>
                    </a:cubicBezTo>
                    <a:cubicBezTo>
                      <a:pt x="333" y="255"/>
                      <a:pt x="333" y="255"/>
                      <a:pt x="333" y="255"/>
                    </a:cubicBezTo>
                    <a:cubicBezTo>
                      <a:pt x="339" y="261"/>
                      <a:pt x="339" y="261"/>
                      <a:pt x="339" y="261"/>
                    </a:cubicBezTo>
                    <a:cubicBezTo>
                      <a:pt x="339" y="286"/>
                      <a:pt x="339" y="286"/>
                      <a:pt x="339" y="286"/>
                    </a:cubicBezTo>
                    <a:cubicBezTo>
                      <a:pt x="328" y="274"/>
                      <a:pt x="328" y="274"/>
                      <a:pt x="328" y="274"/>
                    </a:cubicBezTo>
                    <a:cubicBezTo>
                      <a:pt x="328" y="238"/>
                      <a:pt x="328" y="238"/>
                      <a:pt x="328" y="238"/>
                    </a:cubicBezTo>
                    <a:cubicBezTo>
                      <a:pt x="333" y="234"/>
                      <a:pt x="333" y="234"/>
                      <a:pt x="333" y="234"/>
                    </a:cubicBezTo>
                    <a:cubicBezTo>
                      <a:pt x="328" y="229"/>
                      <a:pt x="328" y="229"/>
                      <a:pt x="328" y="229"/>
                    </a:cubicBezTo>
                    <a:cubicBezTo>
                      <a:pt x="328" y="201"/>
                      <a:pt x="328" y="201"/>
                      <a:pt x="328" y="201"/>
                    </a:cubicBezTo>
                    <a:close/>
                    <a:moveTo>
                      <a:pt x="339" y="298"/>
                    </a:moveTo>
                    <a:cubicBezTo>
                      <a:pt x="339" y="319"/>
                      <a:pt x="339" y="319"/>
                      <a:pt x="339" y="319"/>
                    </a:cubicBezTo>
                    <a:cubicBezTo>
                      <a:pt x="334" y="325"/>
                      <a:pt x="334" y="325"/>
                      <a:pt x="334" y="325"/>
                    </a:cubicBezTo>
                    <a:cubicBezTo>
                      <a:pt x="333" y="325"/>
                      <a:pt x="333" y="325"/>
                      <a:pt x="333" y="325"/>
                    </a:cubicBezTo>
                    <a:cubicBezTo>
                      <a:pt x="333" y="325"/>
                      <a:pt x="333" y="325"/>
                      <a:pt x="333" y="325"/>
                    </a:cubicBezTo>
                    <a:cubicBezTo>
                      <a:pt x="333" y="326"/>
                      <a:pt x="333" y="326"/>
                      <a:pt x="333" y="326"/>
                    </a:cubicBezTo>
                    <a:cubicBezTo>
                      <a:pt x="333" y="326"/>
                      <a:pt x="333" y="326"/>
                      <a:pt x="333" y="326"/>
                    </a:cubicBezTo>
                    <a:cubicBezTo>
                      <a:pt x="333" y="326"/>
                      <a:pt x="333" y="326"/>
                      <a:pt x="333" y="326"/>
                    </a:cubicBezTo>
                    <a:cubicBezTo>
                      <a:pt x="333" y="326"/>
                      <a:pt x="333" y="326"/>
                      <a:pt x="333" y="326"/>
                    </a:cubicBezTo>
                    <a:cubicBezTo>
                      <a:pt x="333" y="326"/>
                      <a:pt x="333" y="326"/>
                      <a:pt x="333" y="326"/>
                    </a:cubicBezTo>
                    <a:cubicBezTo>
                      <a:pt x="332" y="326"/>
                      <a:pt x="332" y="326"/>
                      <a:pt x="332" y="326"/>
                    </a:cubicBezTo>
                    <a:cubicBezTo>
                      <a:pt x="332" y="326"/>
                      <a:pt x="332" y="326"/>
                      <a:pt x="332" y="326"/>
                    </a:cubicBezTo>
                    <a:cubicBezTo>
                      <a:pt x="332" y="327"/>
                      <a:pt x="332" y="327"/>
                      <a:pt x="332" y="327"/>
                    </a:cubicBezTo>
                    <a:cubicBezTo>
                      <a:pt x="332" y="327"/>
                      <a:pt x="332" y="327"/>
                      <a:pt x="332" y="327"/>
                    </a:cubicBezTo>
                    <a:cubicBezTo>
                      <a:pt x="332" y="327"/>
                      <a:pt x="332" y="327"/>
                      <a:pt x="332" y="327"/>
                    </a:cubicBezTo>
                    <a:cubicBezTo>
                      <a:pt x="332" y="327"/>
                      <a:pt x="332" y="327"/>
                      <a:pt x="332" y="327"/>
                    </a:cubicBezTo>
                    <a:cubicBezTo>
                      <a:pt x="332" y="327"/>
                      <a:pt x="332" y="327"/>
                      <a:pt x="332" y="327"/>
                    </a:cubicBezTo>
                    <a:cubicBezTo>
                      <a:pt x="331" y="327"/>
                      <a:pt x="331" y="327"/>
                      <a:pt x="331" y="327"/>
                    </a:cubicBezTo>
                    <a:cubicBezTo>
                      <a:pt x="331" y="327"/>
                      <a:pt x="331" y="327"/>
                      <a:pt x="331" y="327"/>
                    </a:cubicBezTo>
                    <a:cubicBezTo>
                      <a:pt x="331" y="328"/>
                      <a:pt x="331" y="328"/>
                      <a:pt x="331" y="328"/>
                    </a:cubicBezTo>
                    <a:cubicBezTo>
                      <a:pt x="331" y="328"/>
                      <a:pt x="331" y="328"/>
                      <a:pt x="331" y="328"/>
                    </a:cubicBezTo>
                    <a:cubicBezTo>
                      <a:pt x="331" y="328"/>
                      <a:pt x="331" y="328"/>
                      <a:pt x="331" y="328"/>
                    </a:cubicBezTo>
                    <a:cubicBezTo>
                      <a:pt x="331" y="328"/>
                      <a:pt x="331" y="328"/>
                      <a:pt x="331" y="328"/>
                    </a:cubicBezTo>
                    <a:cubicBezTo>
                      <a:pt x="331" y="328"/>
                      <a:pt x="331" y="328"/>
                      <a:pt x="331" y="328"/>
                    </a:cubicBezTo>
                    <a:cubicBezTo>
                      <a:pt x="330" y="328"/>
                      <a:pt x="330" y="328"/>
                      <a:pt x="330" y="328"/>
                    </a:cubicBezTo>
                    <a:cubicBezTo>
                      <a:pt x="330" y="328"/>
                      <a:pt x="330" y="328"/>
                      <a:pt x="330" y="328"/>
                    </a:cubicBezTo>
                    <a:cubicBezTo>
                      <a:pt x="330" y="328"/>
                      <a:pt x="330" y="328"/>
                      <a:pt x="330" y="328"/>
                    </a:cubicBezTo>
                    <a:cubicBezTo>
                      <a:pt x="330" y="329"/>
                      <a:pt x="330" y="329"/>
                      <a:pt x="330" y="329"/>
                    </a:cubicBezTo>
                    <a:cubicBezTo>
                      <a:pt x="330" y="329"/>
                      <a:pt x="330" y="329"/>
                      <a:pt x="330" y="329"/>
                    </a:cubicBezTo>
                    <a:cubicBezTo>
                      <a:pt x="330" y="329"/>
                      <a:pt x="330" y="329"/>
                      <a:pt x="330" y="329"/>
                    </a:cubicBezTo>
                    <a:cubicBezTo>
                      <a:pt x="330" y="329"/>
                      <a:pt x="330" y="329"/>
                      <a:pt x="330" y="329"/>
                    </a:cubicBezTo>
                    <a:cubicBezTo>
                      <a:pt x="329" y="329"/>
                      <a:pt x="329" y="329"/>
                      <a:pt x="329" y="329"/>
                    </a:cubicBezTo>
                    <a:cubicBezTo>
                      <a:pt x="329" y="329"/>
                      <a:pt x="329" y="329"/>
                      <a:pt x="329" y="329"/>
                    </a:cubicBezTo>
                    <a:cubicBezTo>
                      <a:pt x="329" y="329"/>
                      <a:pt x="329" y="329"/>
                      <a:pt x="329" y="329"/>
                    </a:cubicBezTo>
                    <a:cubicBezTo>
                      <a:pt x="329" y="329"/>
                      <a:pt x="329" y="329"/>
                      <a:pt x="329" y="329"/>
                    </a:cubicBezTo>
                    <a:cubicBezTo>
                      <a:pt x="329" y="330"/>
                      <a:pt x="329" y="330"/>
                      <a:pt x="329" y="330"/>
                    </a:cubicBezTo>
                    <a:cubicBezTo>
                      <a:pt x="329" y="330"/>
                      <a:pt x="329" y="330"/>
                      <a:pt x="329" y="330"/>
                    </a:cubicBezTo>
                    <a:cubicBezTo>
                      <a:pt x="329" y="330"/>
                      <a:pt x="329" y="330"/>
                      <a:pt x="329" y="330"/>
                    </a:cubicBezTo>
                    <a:cubicBezTo>
                      <a:pt x="329" y="330"/>
                      <a:pt x="329" y="330"/>
                      <a:pt x="329" y="330"/>
                    </a:cubicBezTo>
                    <a:cubicBezTo>
                      <a:pt x="328" y="330"/>
                      <a:pt x="328" y="330"/>
                      <a:pt x="328" y="330"/>
                    </a:cubicBezTo>
                    <a:cubicBezTo>
                      <a:pt x="328" y="330"/>
                      <a:pt x="328" y="330"/>
                      <a:pt x="328" y="330"/>
                    </a:cubicBezTo>
                    <a:cubicBezTo>
                      <a:pt x="328" y="330"/>
                      <a:pt x="328" y="330"/>
                      <a:pt x="328" y="330"/>
                    </a:cubicBezTo>
                    <a:cubicBezTo>
                      <a:pt x="328" y="331"/>
                      <a:pt x="328" y="331"/>
                      <a:pt x="328" y="331"/>
                    </a:cubicBezTo>
                    <a:cubicBezTo>
                      <a:pt x="328" y="331"/>
                      <a:pt x="328" y="331"/>
                      <a:pt x="328" y="331"/>
                    </a:cubicBezTo>
                    <a:cubicBezTo>
                      <a:pt x="328" y="295"/>
                      <a:pt x="328" y="295"/>
                      <a:pt x="328" y="295"/>
                    </a:cubicBezTo>
                    <a:cubicBezTo>
                      <a:pt x="335" y="302"/>
                      <a:pt x="335" y="302"/>
                      <a:pt x="335" y="302"/>
                    </a:cubicBezTo>
                    <a:cubicBezTo>
                      <a:pt x="339" y="298"/>
                      <a:pt x="339" y="298"/>
                      <a:pt x="339" y="298"/>
                    </a:cubicBezTo>
                    <a:close/>
                    <a:moveTo>
                      <a:pt x="339" y="369"/>
                    </a:moveTo>
                    <a:cubicBezTo>
                      <a:pt x="339" y="390"/>
                      <a:pt x="339" y="390"/>
                      <a:pt x="339" y="390"/>
                    </a:cubicBezTo>
                    <a:cubicBezTo>
                      <a:pt x="336" y="394"/>
                      <a:pt x="336" y="394"/>
                      <a:pt x="336" y="394"/>
                    </a:cubicBezTo>
                    <a:cubicBezTo>
                      <a:pt x="328" y="401"/>
                      <a:pt x="328" y="401"/>
                      <a:pt x="328" y="401"/>
                    </a:cubicBezTo>
                    <a:cubicBezTo>
                      <a:pt x="328" y="380"/>
                      <a:pt x="328" y="380"/>
                      <a:pt x="328" y="380"/>
                    </a:cubicBezTo>
                    <a:lnTo>
                      <a:pt x="339" y="369"/>
                    </a:lnTo>
                    <a:close/>
                    <a:moveTo>
                      <a:pt x="328" y="459"/>
                    </a:moveTo>
                    <a:cubicBezTo>
                      <a:pt x="317" y="447"/>
                      <a:pt x="317" y="447"/>
                      <a:pt x="317" y="447"/>
                    </a:cubicBezTo>
                    <a:cubicBezTo>
                      <a:pt x="317" y="419"/>
                      <a:pt x="317" y="419"/>
                      <a:pt x="317" y="419"/>
                    </a:cubicBezTo>
                    <a:cubicBezTo>
                      <a:pt x="328" y="430"/>
                      <a:pt x="328" y="430"/>
                      <a:pt x="328" y="430"/>
                    </a:cubicBezTo>
                    <a:cubicBezTo>
                      <a:pt x="328" y="459"/>
                      <a:pt x="328" y="459"/>
                      <a:pt x="328" y="459"/>
                    </a:cubicBezTo>
                    <a:close/>
                    <a:moveTo>
                      <a:pt x="317" y="189"/>
                    </a:moveTo>
                    <a:cubicBezTo>
                      <a:pt x="328" y="201"/>
                      <a:pt x="328" y="201"/>
                      <a:pt x="328" y="201"/>
                    </a:cubicBezTo>
                    <a:cubicBezTo>
                      <a:pt x="328" y="229"/>
                      <a:pt x="328" y="229"/>
                      <a:pt x="328" y="229"/>
                    </a:cubicBezTo>
                    <a:cubicBezTo>
                      <a:pt x="317" y="218"/>
                      <a:pt x="317" y="218"/>
                      <a:pt x="317" y="218"/>
                    </a:cubicBezTo>
                    <a:cubicBezTo>
                      <a:pt x="317" y="189"/>
                      <a:pt x="317" y="189"/>
                      <a:pt x="317" y="189"/>
                    </a:cubicBezTo>
                    <a:close/>
                    <a:moveTo>
                      <a:pt x="328" y="238"/>
                    </a:moveTo>
                    <a:cubicBezTo>
                      <a:pt x="328" y="274"/>
                      <a:pt x="328" y="274"/>
                      <a:pt x="328" y="274"/>
                    </a:cubicBezTo>
                    <a:cubicBezTo>
                      <a:pt x="321" y="267"/>
                      <a:pt x="321" y="267"/>
                      <a:pt x="321" y="267"/>
                    </a:cubicBezTo>
                    <a:cubicBezTo>
                      <a:pt x="317" y="271"/>
                      <a:pt x="317" y="271"/>
                      <a:pt x="317" y="271"/>
                    </a:cubicBezTo>
                    <a:cubicBezTo>
                      <a:pt x="317" y="249"/>
                      <a:pt x="317" y="249"/>
                      <a:pt x="317" y="249"/>
                    </a:cubicBezTo>
                    <a:cubicBezTo>
                      <a:pt x="328" y="238"/>
                      <a:pt x="328" y="238"/>
                      <a:pt x="328" y="238"/>
                    </a:cubicBezTo>
                    <a:close/>
                    <a:moveTo>
                      <a:pt x="328" y="295"/>
                    </a:moveTo>
                    <a:cubicBezTo>
                      <a:pt x="328" y="331"/>
                      <a:pt x="328" y="331"/>
                      <a:pt x="328" y="331"/>
                    </a:cubicBezTo>
                    <a:cubicBezTo>
                      <a:pt x="328" y="331"/>
                      <a:pt x="328" y="331"/>
                      <a:pt x="328" y="331"/>
                    </a:cubicBezTo>
                    <a:cubicBezTo>
                      <a:pt x="328" y="331"/>
                      <a:pt x="328" y="331"/>
                      <a:pt x="328" y="331"/>
                    </a:cubicBezTo>
                    <a:cubicBezTo>
                      <a:pt x="328" y="331"/>
                      <a:pt x="328" y="331"/>
                      <a:pt x="328" y="331"/>
                    </a:cubicBezTo>
                    <a:cubicBezTo>
                      <a:pt x="328" y="331"/>
                      <a:pt x="328" y="331"/>
                      <a:pt x="328" y="331"/>
                    </a:cubicBezTo>
                    <a:cubicBezTo>
                      <a:pt x="327" y="331"/>
                      <a:pt x="327" y="331"/>
                      <a:pt x="327" y="331"/>
                    </a:cubicBezTo>
                    <a:cubicBezTo>
                      <a:pt x="327" y="331"/>
                      <a:pt x="327" y="331"/>
                      <a:pt x="327" y="331"/>
                    </a:cubicBezTo>
                    <a:cubicBezTo>
                      <a:pt x="327" y="332"/>
                      <a:pt x="327" y="332"/>
                      <a:pt x="327" y="332"/>
                    </a:cubicBezTo>
                    <a:cubicBezTo>
                      <a:pt x="327" y="332"/>
                      <a:pt x="327" y="332"/>
                      <a:pt x="327" y="332"/>
                    </a:cubicBezTo>
                    <a:cubicBezTo>
                      <a:pt x="327" y="332"/>
                      <a:pt x="327" y="332"/>
                      <a:pt x="327" y="332"/>
                    </a:cubicBezTo>
                    <a:cubicBezTo>
                      <a:pt x="327" y="332"/>
                      <a:pt x="327" y="332"/>
                      <a:pt x="327" y="332"/>
                    </a:cubicBezTo>
                    <a:cubicBezTo>
                      <a:pt x="327" y="332"/>
                      <a:pt x="327" y="332"/>
                      <a:pt x="327" y="332"/>
                    </a:cubicBezTo>
                    <a:cubicBezTo>
                      <a:pt x="326" y="332"/>
                      <a:pt x="326" y="332"/>
                      <a:pt x="326" y="332"/>
                    </a:cubicBezTo>
                    <a:cubicBezTo>
                      <a:pt x="326" y="332"/>
                      <a:pt x="326" y="332"/>
                      <a:pt x="326" y="332"/>
                    </a:cubicBezTo>
                    <a:cubicBezTo>
                      <a:pt x="326" y="332"/>
                      <a:pt x="326" y="332"/>
                      <a:pt x="326" y="332"/>
                    </a:cubicBezTo>
                    <a:cubicBezTo>
                      <a:pt x="326" y="333"/>
                      <a:pt x="326" y="333"/>
                      <a:pt x="326" y="333"/>
                    </a:cubicBezTo>
                    <a:cubicBezTo>
                      <a:pt x="326" y="333"/>
                      <a:pt x="326" y="333"/>
                      <a:pt x="326" y="333"/>
                    </a:cubicBezTo>
                    <a:cubicBezTo>
                      <a:pt x="326" y="333"/>
                      <a:pt x="326" y="333"/>
                      <a:pt x="326" y="333"/>
                    </a:cubicBezTo>
                    <a:cubicBezTo>
                      <a:pt x="326" y="333"/>
                      <a:pt x="326" y="333"/>
                      <a:pt x="326" y="333"/>
                    </a:cubicBezTo>
                    <a:cubicBezTo>
                      <a:pt x="325" y="333"/>
                      <a:pt x="325" y="333"/>
                      <a:pt x="325" y="333"/>
                    </a:cubicBezTo>
                    <a:cubicBezTo>
                      <a:pt x="325" y="333"/>
                      <a:pt x="325" y="333"/>
                      <a:pt x="325" y="333"/>
                    </a:cubicBezTo>
                    <a:cubicBezTo>
                      <a:pt x="325" y="333"/>
                      <a:pt x="325" y="333"/>
                      <a:pt x="325" y="333"/>
                    </a:cubicBezTo>
                    <a:cubicBezTo>
                      <a:pt x="325" y="334"/>
                      <a:pt x="325" y="334"/>
                      <a:pt x="325" y="334"/>
                    </a:cubicBezTo>
                    <a:cubicBezTo>
                      <a:pt x="325" y="334"/>
                      <a:pt x="325" y="334"/>
                      <a:pt x="325" y="334"/>
                    </a:cubicBezTo>
                    <a:cubicBezTo>
                      <a:pt x="325" y="334"/>
                      <a:pt x="325" y="334"/>
                      <a:pt x="325" y="334"/>
                    </a:cubicBezTo>
                    <a:cubicBezTo>
                      <a:pt x="325" y="334"/>
                      <a:pt x="325" y="334"/>
                      <a:pt x="325" y="334"/>
                    </a:cubicBezTo>
                    <a:cubicBezTo>
                      <a:pt x="325" y="334"/>
                      <a:pt x="325" y="334"/>
                      <a:pt x="325" y="334"/>
                    </a:cubicBezTo>
                    <a:cubicBezTo>
                      <a:pt x="324" y="334"/>
                      <a:pt x="324" y="334"/>
                      <a:pt x="324" y="334"/>
                    </a:cubicBezTo>
                    <a:cubicBezTo>
                      <a:pt x="324" y="334"/>
                      <a:pt x="324" y="334"/>
                      <a:pt x="324" y="334"/>
                    </a:cubicBezTo>
                    <a:cubicBezTo>
                      <a:pt x="324" y="334"/>
                      <a:pt x="324" y="334"/>
                      <a:pt x="324" y="334"/>
                    </a:cubicBezTo>
                    <a:cubicBezTo>
                      <a:pt x="324" y="335"/>
                      <a:pt x="324" y="335"/>
                      <a:pt x="324" y="335"/>
                    </a:cubicBezTo>
                    <a:cubicBezTo>
                      <a:pt x="324" y="335"/>
                      <a:pt x="324" y="335"/>
                      <a:pt x="324" y="335"/>
                    </a:cubicBezTo>
                    <a:cubicBezTo>
                      <a:pt x="324" y="335"/>
                      <a:pt x="324" y="335"/>
                      <a:pt x="324" y="335"/>
                    </a:cubicBezTo>
                    <a:cubicBezTo>
                      <a:pt x="324" y="335"/>
                      <a:pt x="324" y="335"/>
                      <a:pt x="324" y="335"/>
                    </a:cubicBezTo>
                    <a:cubicBezTo>
                      <a:pt x="323" y="335"/>
                      <a:pt x="323" y="335"/>
                      <a:pt x="323" y="335"/>
                    </a:cubicBezTo>
                    <a:cubicBezTo>
                      <a:pt x="323" y="335"/>
                      <a:pt x="323" y="335"/>
                      <a:pt x="323" y="335"/>
                    </a:cubicBezTo>
                    <a:cubicBezTo>
                      <a:pt x="317" y="342"/>
                      <a:pt x="317" y="342"/>
                      <a:pt x="317" y="342"/>
                    </a:cubicBezTo>
                    <a:cubicBezTo>
                      <a:pt x="317" y="320"/>
                      <a:pt x="317" y="320"/>
                      <a:pt x="317" y="320"/>
                    </a:cubicBezTo>
                    <a:cubicBezTo>
                      <a:pt x="323" y="314"/>
                      <a:pt x="323" y="314"/>
                      <a:pt x="323" y="314"/>
                    </a:cubicBezTo>
                    <a:cubicBezTo>
                      <a:pt x="317" y="308"/>
                      <a:pt x="317" y="308"/>
                      <a:pt x="317" y="308"/>
                    </a:cubicBezTo>
                    <a:cubicBezTo>
                      <a:pt x="317" y="283"/>
                      <a:pt x="317" y="283"/>
                      <a:pt x="317" y="283"/>
                    </a:cubicBezTo>
                    <a:cubicBezTo>
                      <a:pt x="328" y="295"/>
                      <a:pt x="328" y="295"/>
                      <a:pt x="328" y="295"/>
                    </a:cubicBezTo>
                    <a:close/>
                    <a:moveTo>
                      <a:pt x="328" y="380"/>
                    </a:moveTo>
                    <a:cubicBezTo>
                      <a:pt x="328" y="401"/>
                      <a:pt x="328" y="401"/>
                      <a:pt x="328" y="401"/>
                    </a:cubicBezTo>
                    <a:cubicBezTo>
                      <a:pt x="317" y="413"/>
                      <a:pt x="317" y="413"/>
                      <a:pt x="317" y="413"/>
                    </a:cubicBezTo>
                    <a:cubicBezTo>
                      <a:pt x="317" y="374"/>
                      <a:pt x="317" y="374"/>
                      <a:pt x="317" y="374"/>
                    </a:cubicBezTo>
                    <a:cubicBezTo>
                      <a:pt x="325" y="383"/>
                      <a:pt x="325" y="383"/>
                      <a:pt x="325" y="383"/>
                    </a:cubicBezTo>
                    <a:lnTo>
                      <a:pt x="328" y="380"/>
                    </a:lnTo>
                    <a:close/>
                    <a:moveTo>
                      <a:pt x="317" y="447"/>
                    </a:moveTo>
                    <a:cubicBezTo>
                      <a:pt x="305" y="436"/>
                      <a:pt x="305" y="436"/>
                      <a:pt x="305" y="436"/>
                    </a:cubicBezTo>
                    <a:cubicBezTo>
                      <a:pt x="305" y="402"/>
                      <a:pt x="305" y="402"/>
                      <a:pt x="305" y="402"/>
                    </a:cubicBezTo>
                    <a:cubicBezTo>
                      <a:pt x="313" y="395"/>
                      <a:pt x="313" y="395"/>
                      <a:pt x="313" y="395"/>
                    </a:cubicBezTo>
                    <a:cubicBezTo>
                      <a:pt x="305" y="387"/>
                      <a:pt x="305" y="387"/>
                      <a:pt x="305" y="387"/>
                    </a:cubicBezTo>
                    <a:cubicBezTo>
                      <a:pt x="305" y="362"/>
                      <a:pt x="305" y="362"/>
                      <a:pt x="305" y="362"/>
                    </a:cubicBezTo>
                    <a:cubicBezTo>
                      <a:pt x="317" y="374"/>
                      <a:pt x="317" y="374"/>
                      <a:pt x="317" y="374"/>
                    </a:cubicBezTo>
                    <a:cubicBezTo>
                      <a:pt x="317" y="413"/>
                      <a:pt x="317" y="413"/>
                      <a:pt x="317" y="413"/>
                    </a:cubicBezTo>
                    <a:cubicBezTo>
                      <a:pt x="314" y="416"/>
                      <a:pt x="314" y="416"/>
                      <a:pt x="314" y="416"/>
                    </a:cubicBezTo>
                    <a:cubicBezTo>
                      <a:pt x="317" y="419"/>
                      <a:pt x="317" y="419"/>
                      <a:pt x="317" y="419"/>
                    </a:cubicBezTo>
                    <a:cubicBezTo>
                      <a:pt x="317" y="447"/>
                      <a:pt x="317" y="447"/>
                      <a:pt x="317" y="447"/>
                    </a:cubicBezTo>
                    <a:close/>
                    <a:moveTo>
                      <a:pt x="305" y="178"/>
                    </a:moveTo>
                    <a:cubicBezTo>
                      <a:pt x="317" y="189"/>
                      <a:pt x="317" y="189"/>
                      <a:pt x="317" y="189"/>
                    </a:cubicBezTo>
                    <a:cubicBezTo>
                      <a:pt x="317" y="218"/>
                      <a:pt x="317" y="218"/>
                      <a:pt x="317" y="218"/>
                    </a:cubicBezTo>
                    <a:cubicBezTo>
                      <a:pt x="308" y="209"/>
                      <a:pt x="308" y="209"/>
                      <a:pt x="308" y="209"/>
                    </a:cubicBezTo>
                    <a:cubicBezTo>
                      <a:pt x="305" y="211"/>
                      <a:pt x="305" y="211"/>
                      <a:pt x="305" y="211"/>
                    </a:cubicBezTo>
                    <a:cubicBezTo>
                      <a:pt x="305" y="178"/>
                      <a:pt x="305" y="178"/>
                      <a:pt x="305" y="178"/>
                    </a:cubicBezTo>
                    <a:close/>
                    <a:moveTo>
                      <a:pt x="317" y="249"/>
                    </a:moveTo>
                    <a:cubicBezTo>
                      <a:pt x="317" y="271"/>
                      <a:pt x="317" y="271"/>
                      <a:pt x="317" y="271"/>
                    </a:cubicBezTo>
                    <a:cubicBezTo>
                      <a:pt x="311" y="277"/>
                      <a:pt x="311" y="277"/>
                      <a:pt x="311" y="277"/>
                    </a:cubicBezTo>
                    <a:cubicBezTo>
                      <a:pt x="317" y="283"/>
                      <a:pt x="317" y="283"/>
                      <a:pt x="317" y="283"/>
                    </a:cubicBezTo>
                    <a:cubicBezTo>
                      <a:pt x="317" y="308"/>
                      <a:pt x="317" y="308"/>
                      <a:pt x="317" y="308"/>
                    </a:cubicBezTo>
                    <a:cubicBezTo>
                      <a:pt x="305" y="297"/>
                      <a:pt x="305" y="297"/>
                      <a:pt x="305" y="297"/>
                    </a:cubicBezTo>
                    <a:cubicBezTo>
                      <a:pt x="305" y="261"/>
                      <a:pt x="305" y="261"/>
                      <a:pt x="305" y="261"/>
                    </a:cubicBezTo>
                    <a:cubicBezTo>
                      <a:pt x="305" y="261"/>
                      <a:pt x="305" y="261"/>
                      <a:pt x="305" y="261"/>
                    </a:cubicBezTo>
                    <a:cubicBezTo>
                      <a:pt x="306" y="260"/>
                      <a:pt x="306" y="260"/>
                      <a:pt x="306" y="260"/>
                    </a:cubicBezTo>
                    <a:cubicBezTo>
                      <a:pt x="306" y="260"/>
                      <a:pt x="306" y="260"/>
                      <a:pt x="306" y="260"/>
                    </a:cubicBezTo>
                    <a:cubicBezTo>
                      <a:pt x="306" y="260"/>
                      <a:pt x="306" y="260"/>
                      <a:pt x="306" y="260"/>
                    </a:cubicBezTo>
                    <a:cubicBezTo>
                      <a:pt x="306" y="260"/>
                      <a:pt x="306" y="260"/>
                      <a:pt x="306" y="260"/>
                    </a:cubicBezTo>
                    <a:cubicBezTo>
                      <a:pt x="306" y="260"/>
                      <a:pt x="306" y="260"/>
                      <a:pt x="306" y="260"/>
                    </a:cubicBezTo>
                    <a:cubicBezTo>
                      <a:pt x="306" y="260"/>
                      <a:pt x="306" y="260"/>
                      <a:pt x="306" y="260"/>
                    </a:cubicBezTo>
                    <a:cubicBezTo>
                      <a:pt x="306" y="260"/>
                      <a:pt x="306" y="260"/>
                      <a:pt x="306" y="260"/>
                    </a:cubicBezTo>
                    <a:cubicBezTo>
                      <a:pt x="307" y="259"/>
                      <a:pt x="307" y="259"/>
                      <a:pt x="307" y="259"/>
                    </a:cubicBezTo>
                    <a:cubicBezTo>
                      <a:pt x="307" y="259"/>
                      <a:pt x="307" y="259"/>
                      <a:pt x="307" y="259"/>
                    </a:cubicBezTo>
                    <a:cubicBezTo>
                      <a:pt x="307" y="259"/>
                      <a:pt x="307" y="259"/>
                      <a:pt x="307" y="259"/>
                    </a:cubicBezTo>
                    <a:cubicBezTo>
                      <a:pt x="307" y="259"/>
                      <a:pt x="307" y="259"/>
                      <a:pt x="307" y="259"/>
                    </a:cubicBezTo>
                    <a:cubicBezTo>
                      <a:pt x="307" y="259"/>
                      <a:pt x="307" y="259"/>
                      <a:pt x="307" y="259"/>
                    </a:cubicBezTo>
                    <a:cubicBezTo>
                      <a:pt x="307" y="259"/>
                      <a:pt x="307" y="259"/>
                      <a:pt x="307" y="259"/>
                    </a:cubicBezTo>
                    <a:cubicBezTo>
                      <a:pt x="307" y="259"/>
                      <a:pt x="307" y="259"/>
                      <a:pt x="307" y="259"/>
                    </a:cubicBezTo>
                    <a:cubicBezTo>
                      <a:pt x="308" y="258"/>
                      <a:pt x="308" y="258"/>
                      <a:pt x="308" y="258"/>
                    </a:cubicBezTo>
                    <a:cubicBezTo>
                      <a:pt x="308" y="258"/>
                      <a:pt x="308" y="258"/>
                      <a:pt x="308" y="258"/>
                    </a:cubicBezTo>
                    <a:cubicBezTo>
                      <a:pt x="308" y="258"/>
                      <a:pt x="308" y="258"/>
                      <a:pt x="308" y="258"/>
                    </a:cubicBezTo>
                    <a:cubicBezTo>
                      <a:pt x="308" y="258"/>
                      <a:pt x="308" y="258"/>
                      <a:pt x="308" y="258"/>
                    </a:cubicBezTo>
                    <a:cubicBezTo>
                      <a:pt x="308" y="258"/>
                      <a:pt x="308" y="258"/>
                      <a:pt x="308" y="258"/>
                    </a:cubicBezTo>
                    <a:cubicBezTo>
                      <a:pt x="308" y="258"/>
                      <a:pt x="308" y="258"/>
                      <a:pt x="308" y="258"/>
                    </a:cubicBezTo>
                    <a:cubicBezTo>
                      <a:pt x="308" y="258"/>
                      <a:pt x="308" y="258"/>
                      <a:pt x="308" y="258"/>
                    </a:cubicBezTo>
                    <a:cubicBezTo>
                      <a:pt x="309" y="258"/>
                      <a:pt x="309" y="258"/>
                      <a:pt x="309" y="258"/>
                    </a:cubicBezTo>
                    <a:cubicBezTo>
                      <a:pt x="309" y="257"/>
                      <a:pt x="309" y="257"/>
                      <a:pt x="309" y="257"/>
                    </a:cubicBezTo>
                    <a:cubicBezTo>
                      <a:pt x="309" y="257"/>
                      <a:pt x="309" y="257"/>
                      <a:pt x="309" y="257"/>
                    </a:cubicBezTo>
                    <a:cubicBezTo>
                      <a:pt x="309" y="257"/>
                      <a:pt x="309" y="257"/>
                      <a:pt x="309" y="257"/>
                    </a:cubicBezTo>
                    <a:cubicBezTo>
                      <a:pt x="309" y="257"/>
                      <a:pt x="309" y="257"/>
                      <a:pt x="309" y="257"/>
                    </a:cubicBezTo>
                    <a:cubicBezTo>
                      <a:pt x="309" y="257"/>
                      <a:pt x="309" y="257"/>
                      <a:pt x="309" y="257"/>
                    </a:cubicBezTo>
                    <a:cubicBezTo>
                      <a:pt x="309" y="257"/>
                      <a:pt x="309" y="257"/>
                      <a:pt x="309" y="257"/>
                    </a:cubicBezTo>
                    <a:cubicBezTo>
                      <a:pt x="310" y="257"/>
                      <a:pt x="310" y="257"/>
                      <a:pt x="310" y="257"/>
                    </a:cubicBezTo>
                    <a:cubicBezTo>
                      <a:pt x="310" y="256"/>
                      <a:pt x="310" y="256"/>
                      <a:pt x="310" y="256"/>
                    </a:cubicBezTo>
                    <a:cubicBezTo>
                      <a:pt x="310" y="256"/>
                      <a:pt x="310" y="256"/>
                      <a:pt x="310" y="256"/>
                    </a:cubicBezTo>
                    <a:cubicBezTo>
                      <a:pt x="310" y="256"/>
                      <a:pt x="310" y="256"/>
                      <a:pt x="310" y="256"/>
                    </a:cubicBezTo>
                    <a:cubicBezTo>
                      <a:pt x="317" y="249"/>
                      <a:pt x="317" y="249"/>
                      <a:pt x="317" y="249"/>
                    </a:cubicBezTo>
                    <a:close/>
                    <a:moveTo>
                      <a:pt x="317" y="320"/>
                    </a:moveTo>
                    <a:cubicBezTo>
                      <a:pt x="317" y="342"/>
                      <a:pt x="317" y="342"/>
                      <a:pt x="317" y="342"/>
                    </a:cubicBezTo>
                    <a:cubicBezTo>
                      <a:pt x="305" y="353"/>
                      <a:pt x="305" y="353"/>
                      <a:pt x="305" y="353"/>
                    </a:cubicBezTo>
                    <a:cubicBezTo>
                      <a:pt x="305" y="317"/>
                      <a:pt x="305" y="317"/>
                      <a:pt x="305" y="317"/>
                    </a:cubicBezTo>
                    <a:cubicBezTo>
                      <a:pt x="313" y="324"/>
                      <a:pt x="313" y="324"/>
                      <a:pt x="313" y="324"/>
                    </a:cubicBezTo>
                    <a:lnTo>
                      <a:pt x="317" y="320"/>
                    </a:lnTo>
                    <a:close/>
                    <a:moveTo>
                      <a:pt x="305" y="436"/>
                    </a:moveTo>
                    <a:cubicBezTo>
                      <a:pt x="294" y="424"/>
                      <a:pt x="294" y="424"/>
                      <a:pt x="294" y="424"/>
                    </a:cubicBezTo>
                    <a:cubicBezTo>
                      <a:pt x="294" y="396"/>
                      <a:pt x="294" y="396"/>
                      <a:pt x="294" y="396"/>
                    </a:cubicBezTo>
                    <a:cubicBezTo>
                      <a:pt x="303" y="405"/>
                      <a:pt x="303" y="405"/>
                      <a:pt x="303" y="405"/>
                    </a:cubicBezTo>
                    <a:cubicBezTo>
                      <a:pt x="305" y="402"/>
                      <a:pt x="305" y="402"/>
                      <a:pt x="305" y="402"/>
                    </a:cubicBezTo>
                    <a:cubicBezTo>
                      <a:pt x="305" y="436"/>
                      <a:pt x="305" y="436"/>
                      <a:pt x="305" y="436"/>
                    </a:cubicBezTo>
                    <a:close/>
                    <a:moveTo>
                      <a:pt x="294" y="166"/>
                    </a:moveTo>
                    <a:cubicBezTo>
                      <a:pt x="298" y="171"/>
                      <a:pt x="298" y="171"/>
                      <a:pt x="298" y="171"/>
                    </a:cubicBezTo>
                    <a:cubicBezTo>
                      <a:pt x="305" y="178"/>
                      <a:pt x="305" y="178"/>
                      <a:pt x="305" y="178"/>
                    </a:cubicBezTo>
                    <a:cubicBezTo>
                      <a:pt x="305" y="211"/>
                      <a:pt x="305" y="211"/>
                      <a:pt x="305" y="211"/>
                    </a:cubicBezTo>
                    <a:cubicBezTo>
                      <a:pt x="294" y="223"/>
                      <a:pt x="294" y="223"/>
                      <a:pt x="294" y="223"/>
                    </a:cubicBezTo>
                    <a:cubicBezTo>
                      <a:pt x="294" y="201"/>
                      <a:pt x="294" y="201"/>
                      <a:pt x="294" y="201"/>
                    </a:cubicBezTo>
                    <a:cubicBezTo>
                      <a:pt x="297" y="198"/>
                      <a:pt x="297" y="198"/>
                      <a:pt x="297" y="198"/>
                    </a:cubicBezTo>
                    <a:cubicBezTo>
                      <a:pt x="294" y="195"/>
                      <a:pt x="294" y="195"/>
                      <a:pt x="294" y="195"/>
                    </a:cubicBezTo>
                    <a:cubicBezTo>
                      <a:pt x="294" y="166"/>
                      <a:pt x="294" y="166"/>
                      <a:pt x="294" y="166"/>
                    </a:cubicBezTo>
                    <a:close/>
                    <a:moveTo>
                      <a:pt x="305" y="261"/>
                    </a:moveTo>
                    <a:cubicBezTo>
                      <a:pt x="305" y="297"/>
                      <a:pt x="305" y="297"/>
                      <a:pt x="305" y="297"/>
                    </a:cubicBezTo>
                    <a:cubicBezTo>
                      <a:pt x="298" y="289"/>
                      <a:pt x="298" y="289"/>
                      <a:pt x="298" y="289"/>
                    </a:cubicBezTo>
                    <a:cubicBezTo>
                      <a:pt x="294" y="293"/>
                      <a:pt x="294" y="293"/>
                      <a:pt x="294" y="293"/>
                    </a:cubicBezTo>
                    <a:cubicBezTo>
                      <a:pt x="294" y="272"/>
                      <a:pt x="294" y="272"/>
                      <a:pt x="294" y="272"/>
                    </a:cubicBezTo>
                    <a:cubicBezTo>
                      <a:pt x="300" y="266"/>
                      <a:pt x="300" y="266"/>
                      <a:pt x="300" y="266"/>
                    </a:cubicBezTo>
                    <a:cubicBezTo>
                      <a:pt x="300" y="266"/>
                      <a:pt x="300" y="266"/>
                      <a:pt x="300" y="266"/>
                    </a:cubicBezTo>
                    <a:cubicBezTo>
                      <a:pt x="300" y="266"/>
                      <a:pt x="300" y="266"/>
                      <a:pt x="300" y="266"/>
                    </a:cubicBezTo>
                    <a:cubicBezTo>
                      <a:pt x="300" y="266"/>
                      <a:pt x="300" y="266"/>
                      <a:pt x="300" y="266"/>
                    </a:cubicBezTo>
                    <a:cubicBezTo>
                      <a:pt x="300" y="266"/>
                      <a:pt x="300" y="266"/>
                      <a:pt x="300" y="266"/>
                    </a:cubicBezTo>
                    <a:cubicBezTo>
                      <a:pt x="301" y="265"/>
                      <a:pt x="301" y="265"/>
                      <a:pt x="301" y="265"/>
                    </a:cubicBezTo>
                    <a:cubicBezTo>
                      <a:pt x="301" y="265"/>
                      <a:pt x="301" y="265"/>
                      <a:pt x="301" y="265"/>
                    </a:cubicBezTo>
                    <a:cubicBezTo>
                      <a:pt x="301" y="265"/>
                      <a:pt x="301" y="265"/>
                      <a:pt x="301" y="265"/>
                    </a:cubicBezTo>
                    <a:cubicBezTo>
                      <a:pt x="301" y="265"/>
                      <a:pt x="301" y="265"/>
                      <a:pt x="301" y="265"/>
                    </a:cubicBezTo>
                    <a:cubicBezTo>
                      <a:pt x="301" y="265"/>
                      <a:pt x="301" y="265"/>
                      <a:pt x="301" y="265"/>
                    </a:cubicBezTo>
                    <a:cubicBezTo>
                      <a:pt x="301" y="265"/>
                      <a:pt x="301" y="265"/>
                      <a:pt x="301" y="265"/>
                    </a:cubicBezTo>
                    <a:cubicBezTo>
                      <a:pt x="301" y="265"/>
                      <a:pt x="301" y="265"/>
                      <a:pt x="301" y="265"/>
                    </a:cubicBezTo>
                    <a:cubicBezTo>
                      <a:pt x="302" y="264"/>
                      <a:pt x="302" y="264"/>
                      <a:pt x="302" y="264"/>
                    </a:cubicBezTo>
                    <a:cubicBezTo>
                      <a:pt x="302" y="264"/>
                      <a:pt x="302" y="264"/>
                      <a:pt x="302" y="264"/>
                    </a:cubicBezTo>
                    <a:cubicBezTo>
                      <a:pt x="302" y="264"/>
                      <a:pt x="302" y="264"/>
                      <a:pt x="302" y="264"/>
                    </a:cubicBezTo>
                    <a:cubicBezTo>
                      <a:pt x="302" y="264"/>
                      <a:pt x="302" y="264"/>
                      <a:pt x="302" y="264"/>
                    </a:cubicBezTo>
                    <a:cubicBezTo>
                      <a:pt x="302" y="264"/>
                      <a:pt x="302" y="264"/>
                      <a:pt x="302" y="264"/>
                    </a:cubicBezTo>
                    <a:cubicBezTo>
                      <a:pt x="302" y="264"/>
                      <a:pt x="302" y="264"/>
                      <a:pt x="302" y="264"/>
                    </a:cubicBezTo>
                    <a:cubicBezTo>
                      <a:pt x="302" y="264"/>
                      <a:pt x="302" y="264"/>
                      <a:pt x="302" y="264"/>
                    </a:cubicBezTo>
                    <a:cubicBezTo>
                      <a:pt x="302" y="264"/>
                      <a:pt x="302" y="264"/>
                      <a:pt x="302" y="264"/>
                    </a:cubicBezTo>
                    <a:cubicBezTo>
                      <a:pt x="303" y="263"/>
                      <a:pt x="303" y="263"/>
                      <a:pt x="303" y="263"/>
                    </a:cubicBezTo>
                    <a:cubicBezTo>
                      <a:pt x="303" y="263"/>
                      <a:pt x="303" y="263"/>
                      <a:pt x="303" y="263"/>
                    </a:cubicBezTo>
                    <a:cubicBezTo>
                      <a:pt x="303" y="263"/>
                      <a:pt x="303" y="263"/>
                      <a:pt x="303" y="263"/>
                    </a:cubicBezTo>
                    <a:cubicBezTo>
                      <a:pt x="303" y="263"/>
                      <a:pt x="303" y="263"/>
                      <a:pt x="303" y="263"/>
                    </a:cubicBezTo>
                    <a:cubicBezTo>
                      <a:pt x="303" y="263"/>
                      <a:pt x="303" y="263"/>
                      <a:pt x="303" y="263"/>
                    </a:cubicBezTo>
                    <a:cubicBezTo>
                      <a:pt x="303" y="263"/>
                      <a:pt x="303" y="263"/>
                      <a:pt x="303" y="263"/>
                    </a:cubicBezTo>
                    <a:cubicBezTo>
                      <a:pt x="303" y="263"/>
                      <a:pt x="303" y="263"/>
                      <a:pt x="303" y="263"/>
                    </a:cubicBezTo>
                    <a:cubicBezTo>
                      <a:pt x="304" y="262"/>
                      <a:pt x="304" y="262"/>
                      <a:pt x="304" y="262"/>
                    </a:cubicBezTo>
                    <a:cubicBezTo>
                      <a:pt x="304" y="262"/>
                      <a:pt x="304" y="262"/>
                      <a:pt x="304" y="262"/>
                    </a:cubicBezTo>
                    <a:cubicBezTo>
                      <a:pt x="304" y="262"/>
                      <a:pt x="304" y="262"/>
                      <a:pt x="304" y="262"/>
                    </a:cubicBezTo>
                    <a:cubicBezTo>
                      <a:pt x="304" y="262"/>
                      <a:pt x="304" y="262"/>
                      <a:pt x="304" y="262"/>
                    </a:cubicBezTo>
                    <a:cubicBezTo>
                      <a:pt x="304" y="262"/>
                      <a:pt x="304" y="262"/>
                      <a:pt x="304" y="262"/>
                    </a:cubicBezTo>
                    <a:cubicBezTo>
                      <a:pt x="304" y="262"/>
                      <a:pt x="304" y="262"/>
                      <a:pt x="304" y="262"/>
                    </a:cubicBezTo>
                    <a:cubicBezTo>
                      <a:pt x="304" y="262"/>
                      <a:pt x="304" y="262"/>
                      <a:pt x="304" y="262"/>
                    </a:cubicBezTo>
                    <a:cubicBezTo>
                      <a:pt x="305" y="262"/>
                      <a:pt x="305" y="262"/>
                      <a:pt x="305" y="262"/>
                    </a:cubicBezTo>
                    <a:cubicBezTo>
                      <a:pt x="305" y="261"/>
                      <a:pt x="305" y="261"/>
                      <a:pt x="305" y="261"/>
                    </a:cubicBezTo>
                    <a:cubicBezTo>
                      <a:pt x="305" y="261"/>
                      <a:pt x="305" y="261"/>
                      <a:pt x="305" y="261"/>
                    </a:cubicBezTo>
                    <a:cubicBezTo>
                      <a:pt x="305" y="261"/>
                      <a:pt x="305" y="261"/>
                      <a:pt x="305" y="261"/>
                    </a:cubicBezTo>
                    <a:cubicBezTo>
                      <a:pt x="305" y="261"/>
                      <a:pt x="305" y="261"/>
                      <a:pt x="305" y="261"/>
                    </a:cubicBezTo>
                    <a:cubicBezTo>
                      <a:pt x="305" y="261"/>
                      <a:pt x="305" y="261"/>
                      <a:pt x="305" y="261"/>
                    </a:cubicBezTo>
                    <a:cubicBezTo>
                      <a:pt x="305" y="261"/>
                      <a:pt x="305" y="261"/>
                      <a:pt x="305" y="261"/>
                    </a:cubicBezTo>
                    <a:close/>
                    <a:moveTo>
                      <a:pt x="305" y="317"/>
                    </a:moveTo>
                    <a:cubicBezTo>
                      <a:pt x="305" y="353"/>
                      <a:pt x="305" y="353"/>
                      <a:pt x="305" y="353"/>
                    </a:cubicBezTo>
                    <a:cubicBezTo>
                      <a:pt x="301" y="358"/>
                      <a:pt x="301" y="358"/>
                      <a:pt x="301" y="358"/>
                    </a:cubicBezTo>
                    <a:cubicBezTo>
                      <a:pt x="305" y="362"/>
                      <a:pt x="305" y="362"/>
                      <a:pt x="305" y="362"/>
                    </a:cubicBezTo>
                    <a:cubicBezTo>
                      <a:pt x="305" y="387"/>
                      <a:pt x="305" y="387"/>
                      <a:pt x="305" y="387"/>
                    </a:cubicBezTo>
                    <a:cubicBezTo>
                      <a:pt x="294" y="376"/>
                      <a:pt x="294" y="376"/>
                      <a:pt x="294" y="376"/>
                    </a:cubicBez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5" y="342"/>
                      <a:pt x="295" y="342"/>
                      <a:pt x="295" y="342"/>
                    </a:cubicBezTo>
                    <a:cubicBezTo>
                      <a:pt x="295" y="342"/>
                      <a:pt x="295" y="342"/>
                      <a:pt x="295" y="342"/>
                    </a:cubicBezTo>
                    <a:cubicBezTo>
                      <a:pt x="295" y="342"/>
                      <a:pt x="295" y="342"/>
                      <a:pt x="295" y="342"/>
                    </a:cubicBezTo>
                    <a:cubicBezTo>
                      <a:pt x="295" y="342"/>
                      <a:pt x="295" y="342"/>
                      <a:pt x="295" y="342"/>
                    </a:cubicBezTo>
                    <a:cubicBezTo>
                      <a:pt x="295" y="342"/>
                      <a:pt x="295" y="342"/>
                      <a:pt x="295" y="342"/>
                    </a:cubicBezTo>
                    <a:cubicBezTo>
                      <a:pt x="295" y="342"/>
                      <a:pt x="295" y="342"/>
                      <a:pt x="295" y="342"/>
                    </a:cubicBezTo>
                    <a:cubicBezTo>
                      <a:pt x="295" y="342"/>
                      <a:pt x="295" y="342"/>
                      <a:pt x="295" y="342"/>
                    </a:cubicBezTo>
                    <a:cubicBezTo>
                      <a:pt x="295" y="342"/>
                      <a:pt x="295" y="342"/>
                      <a:pt x="295" y="342"/>
                    </a:cubicBezTo>
                    <a:cubicBezTo>
                      <a:pt x="295" y="341"/>
                      <a:pt x="295" y="341"/>
                      <a:pt x="295" y="341"/>
                    </a:cubicBezTo>
                    <a:cubicBezTo>
                      <a:pt x="296" y="341"/>
                      <a:pt x="296" y="341"/>
                      <a:pt x="296" y="341"/>
                    </a:cubicBezTo>
                    <a:cubicBezTo>
                      <a:pt x="296" y="341"/>
                      <a:pt x="296" y="341"/>
                      <a:pt x="296" y="341"/>
                    </a:cubicBezTo>
                    <a:cubicBezTo>
                      <a:pt x="296" y="341"/>
                      <a:pt x="296" y="341"/>
                      <a:pt x="296" y="341"/>
                    </a:cubicBezTo>
                    <a:cubicBezTo>
                      <a:pt x="296" y="341"/>
                      <a:pt x="296" y="341"/>
                      <a:pt x="296" y="341"/>
                    </a:cubicBezTo>
                    <a:cubicBezTo>
                      <a:pt x="296" y="341"/>
                      <a:pt x="296" y="341"/>
                      <a:pt x="296" y="341"/>
                    </a:cubicBezTo>
                    <a:cubicBezTo>
                      <a:pt x="296" y="341"/>
                      <a:pt x="296" y="341"/>
                      <a:pt x="296" y="341"/>
                    </a:cubicBezTo>
                    <a:cubicBezTo>
                      <a:pt x="296" y="341"/>
                      <a:pt x="296" y="341"/>
                      <a:pt x="296" y="341"/>
                    </a:cubicBezTo>
                    <a:cubicBezTo>
                      <a:pt x="296" y="340"/>
                      <a:pt x="296" y="340"/>
                      <a:pt x="296" y="340"/>
                    </a:cubicBezTo>
                    <a:cubicBezTo>
                      <a:pt x="297" y="340"/>
                      <a:pt x="297" y="340"/>
                      <a:pt x="297" y="340"/>
                    </a:cubicBezTo>
                    <a:cubicBezTo>
                      <a:pt x="297" y="340"/>
                      <a:pt x="297" y="340"/>
                      <a:pt x="297" y="340"/>
                    </a:cubicBezTo>
                    <a:cubicBezTo>
                      <a:pt x="297" y="340"/>
                      <a:pt x="297" y="340"/>
                      <a:pt x="297" y="340"/>
                    </a:cubicBezTo>
                    <a:cubicBezTo>
                      <a:pt x="297" y="340"/>
                      <a:pt x="297" y="340"/>
                      <a:pt x="297" y="340"/>
                    </a:cubicBezTo>
                    <a:cubicBezTo>
                      <a:pt x="297" y="340"/>
                      <a:pt x="297" y="340"/>
                      <a:pt x="297" y="340"/>
                    </a:cubicBezTo>
                    <a:cubicBezTo>
                      <a:pt x="297" y="340"/>
                      <a:pt x="297" y="340"/>
                      <a:pt x="297" y="340"/>
                    </a:cubicBezTo>
                    <a:cubicBezTo>
                      <a:pt x="297" y="340"/>
                      <a:pt x="297" y="340"/>
                      <a:pt x="297" y="340"/>
                    </a:cubicBezTo>
                    <a:cubicBezTo>
                      <a:pt x="297" y="339"/>
                      <a:pt x="297" y="339"/>
                      <a:pt x="297" y="339"/>
                    </a:cubicBezTo>
                    <a:cubicBezTo>
                      <a:pt x="298" y="339"/>
                      <a:pt x="298" y="339"/>
                      <a:pt x="298" y="339"/>
                    </a:cubicBezTo>
                    <a:cubicBezTo>
                      <a:pt x="298" y="339"/>
                      <a:pt x="298" y="339"/>
                      <a:pt x="298" y="339"/>
                    </a:cubicBezTo>
                    <a:cubicBezTo>
                      <a:pt x="298" y="339"/>
                      <a:pt x="298" y="339"/>
                      <a:pt x="298" y="339"/>
                    </a:cubicBezTo>
                    <a:cubicBezTo>
                      <a:pt x="298" y="339"/>
                      <a:pt x="298" y="339"/>
                      <a:pt x="298" y="339"/>
                    </a:cubicBezTo>
                    <a:cubicBezTo>
                      <a:pt x="298" y="339"/>
                      <a:pt x="298" y="339"/>
                      <a:pt x="298" y="339"/>
                    </a:cubicBezTo>
                    <a:cubicBezTo>
                      <a:pt x="298" y="339"/>
                      <a:pt x="298" y="339"/>
                      <a:pt x="298" y="339"/>
                    </a:cubicBezTo>
                    <a:cubicBezTo>
                      <a:pt x="298" y="339"/>
                      <a:pt x="298" y="339"/>
                      <a:pt x="298" y="339"/>
                    </a:cubicBezTo>
                    <a:cubicBezTo>
                      <a:pt x="298" y="338"/>
                      <a:pt x="298" y="338"/>
                      <a:pt x="298" y="338"/>
                    </a:cubicBezTo>
                    <a:cubicBezTo>
                      <a:pt x="299" y="338"/>
                      <a:pt x="299" y="338"/>
                      <a:pt x="299" y="338"/>
                    </a:cubicBezTo>
                    <a:cubicBezTo>
                      <a:pt x="299" y="338"/>
                      <a:pt x="299" y="338"/>
                      <a:pt x="299" y="338"/>
                    </a:cubicBezTo>
                    <a:cubicBezTo>
                      <a:pt x="299" y="338"/>
                      <a:pt x="299" y="338"/>
                      <a:pt x="299" y="338"/>
                    </a:cubicBezTo>
                    <a:cubicBezTo>
                      <a:pt x="299" y="338"/>
                      <a:pt x="299" y="338"/>
                      <a:pt x="299" y="338"/>
                    </a:cubicBezTo>
                    <a:cubicBezTo>
                      <a:pt x="299" y="338"/>
                      <a:pt x="299" y="338"/>
                      <a:pt x="299" y="338"/>
                    </a:cubicBezTo>
                    <a:cubicBezTo>
                      <a:pt x="299" y="338"/>
                      <a:pt x="299" y="338"/>
                      <a:pt x="299" y="338"/>
                    </a:cubicBezTo>
                    <a:cubicBezTo>
                      <a:pt x="299" y="338"/>
                      <a:pt x="299" y="338"/>
                      <a:pt x="299" y="338"/>
                    </a:cubicBezTo>
                    <a:cubicBezTo>
                      <a:pt x="299" y="337"/>
                      <a:pt x="299" y="337"/>
                      <a:pt x="299" y="337"/>
                    </a:cubicBezTo>
                    <a:cubicBezTo>
                      <a:pt x="300" y="337"/>
                      <a:pt x="300" y="337"/>
                      <a:pt x="300" y="337"/>
                    </a:cubicBezTo>
                    <a:cubicBezTo>
                      <a:pt x="300" y="337"/>
                      <a:pt x="300" y="337"/>
                      <a:pt x="300" y="337"/>
                    </a:cubicBezTo>
                    <a:cubicBezTo>
                      <a:pt x="300" y="337"/>
                      <a:pt x="300" y="337"/>
                      <a:pt x="300" y="337"/>
                    </a:cubicBezTo>
                    <a:cubicBezTo>
                      <a:pt x="300" y="337"/>
                      <a:pt x="300" y="337"/>
                      <a:pt x="300" y="337"/>
                    </a:cubicBezTo>
                    <a:cubicBezTo>
                      <a:pt x="300" y="337"/>
                      <a:pt x="300" y="337"/>
                      <a:pt x="300" y="337"/>
                    </a:cubicBezTo>
                    <a:cubicBezTo>
                      <a:pt x="300" y="337"/>
                      <a:pt x="300" y="337"/>
                      <a:pt x="300" y="337"/>
                    </a:cubicBezTo>
                    <a:cubicBezTo>
                      <a:pt x="294" y="330"/>
                      <a:pt x="294" y="330"/>
                      <a:pt x="294" y="330"/>
                    </a:cubicBezTo>
                    <a:cubicBezTo>
                      <a:pt x="294" y="306"/>
                      <a:pt x="294" y="306"/>
                      <a:pt x="294" y="306"/>
                    </a:cubicBezTo>
                    <a:lnTo>
                      <a:pt x="305" y="317"/>
                    </a:lnTo>
                    <a:close/>
                    <a:moveTo>
                      <a:pt x="294" y="424"/>
                    </a:moveTo>
                    <a:cubicBezTo>
                      <a:pt x="271" y="402"/>
                      <a:pt x="271" y="402"/>
                      <a:pt x="271" y="402"/>
                    </a:cubicBezTo>
                    <a:cubicBezTo>
                      <a:pt x="271" y="365"/>
                      <a:pt x="271" y="365"/>
                      <a:pt x="271" y="365"/>
                    </a:cubicBezTo>
                    <a:cubicBezTo>
                      <a:pt x="290" y="347"/>
                      <a:pt x="290" y="347"/>
                      <a:pt x="290" y="347"/>
                    </a:cubicBezTo>
                    <a:cubicBezTo>
                      <a:pt x="290" y="347"/>
                      <a:pt x="290" y="347"/>
                      <a:pt x="290" y="347"/>
                    </a:cubicBezTo>
                    <a:cubicBezTo>
                      <a:pt x="290" y="347"/>
                      <a:pt x="290" y="347"/>
                      <a:pt x="290" y="347"/>
                    </a:cubicBezTo>
                    <a:cubicBezTo>
                      <a:pt x="290" y="347"/>
                      <a:pt x="290" y="347"/>
                      <a:pt x="290" y="347"/>
                    </a:cubicBezTo>
                    <a:cubicBezTo>
                      <a:pt x="290" y="346"/>
                      <a:pt x="290" y="346"/>
                      <a:pt x="290" y="346"/>
                    </a:cubicBezTo>
                    <a:cubicBezTo>
                      <a:pt x="290" y="346"/>
                      <a:pt x="290" y="346"/>
                      <a:pt x="290" y="346"/>
                    </a:cubicBezTo>
                    <a:cubicBezTo>
                      <a:pt x="291" y="346"/>
                      <a:pt x="291" y="346"/>
                      <a:pt x="291" y="346"/>
                    </a:cubicBezTo>
                    <a:cubicBezTo>
                      <a:pt x="291" y="346"/>
                      <a:pt x="291" y="346"/>
                      <a:pt x="291" y="346"/>
                    </a:cubicBezTo>
                    <a:cubicBezTo>
                      <a:pt x="291" y="346"/>
                      <a:pt x="291" y="346"/>
                      <a:pt x="291" y="346"/>
                    </a:cubicBezTo>
                    <a:cubicBezTo>
                      <a:pt x="291" y="346"/>
                      <a:pt x="291" y="346"/>
                      <a:pt x="291" y="346"/>
                    </a:cubicBezTo>
                    <a:cubicBezTo>
                      <a:pt x="291" y="346"/>
                      <a:pt x="291" y="346"/>
                      <a:pt x="291" y="346"/>
                    </a:cubicBezTo>
                    <a:cubicBezTo>
                      <a:pt x="291" y="346"/>
                      <a:pt x="291" y="346"/>
                      <a:pt x="291" y="346"/>
                    </a:cubicBezTo>
                    <a:cubicBezTo>
                      <a:pt x="291" y="346"/>
                      <a:pt x="291" y="346"/>
                      <a:pt x="291" y="346"/>
                    </a:cubicBezTo>
                    <a:cubicBezTo>
                      <a:pt x="291" y="345"/>
                      <a:pt x="291" y="345"/>
                      <a:pt x="291" y="345"/>
                    </a:cubicBezTo>
                    <a:cubicBezTo>
                      <a:pt x="291" y="345"/>
                      <a:pt x="291" y="345"/>
                      <a:pt x="291" y="345"/>
                    </a:cubicBezTo>
                    <a:cubicBezTo>
                      <a:pt x="292" y="345"/>
                      <a:pt x="292" y="345"/>
                      <a:pt x="292" y="345"/>
                    </a:cubicBezTo>
                    <a:cubicBezTo>
                      <a:pt x="292" y="345"/>
                      <a:pt x="292" y="345"/>
                      <a:pt x="292" y="345"/>
                    </a:cubicBezTo>
                    <a:cubicBezTo>
                      <a:pt x="292" y="345"/>
                      <a:pt x="292" y="345"/>
                      <a:pt x="292" y="345"/>
                    </a:cubicBezTo>
                    <a:cubicBezTo>
                      <a:pt x="292" y="345"/>
                      <a:pt x="292" y="345"/>
                      <a:pt x="292" y="345"/>
                    </a:cubicBezTo>
                    <a:cubicBezTo>
                      <a:pt x="292" y="345"/>
                      <a:pt x="292" y="345"/>
                      <a:pt x="292" y="345"/>
                    </a:cubicBezTo>
                    <a:cubicBezTo>
                      <a:pt x="292" y="345"/>
                      <a:pt x="292" y="345"/>
                      <a:pt x="292" y="345"/>
                    </a:cubicBezTo>
                    <a:cubicBezTo>
                      <a:pt x="292" y="344"/>
                      <a:pt x="292" y="344"/>
                      <a:pt x="292" y="344"/>
                    </a:cubicBezTo>
                    <a:cubicBezTo>
                      <a:pt x="293" y="344"/>
                      <a:pt x="293" y="344"/>
                      <a:pt x="293" y="344"/>
                    </a:cubicBezTo>
                    <a:cubicBezTo>
                      <a:pt x="293" y="344"/>
                      <a:pt x="293" y="344"/>
                      <a:pt x="293" y="344"/>
                    </a:cubicBezTo>
                    <a:cubicBezTo>
                      <a:pt x="293" y="344"/>
                      <a:pt x="293" y="344"/>
                      <a:pt x="293" y="344"/>
                    </a:cubicBezTo>
                    <a:cubicBezTo>
                      <a:pt x="293" y="344"/>
                      <a:pt x="293" y="344"/>
                      <a:pt x="293" y="344"/>
                    </a:cubicBezTo>
                    <a:cubicBezTo>
                      <a:pt x="293" y="344"/>
                      <a:pt x="293" y="344"/>
                      <a:pt x="293" y="344"/>
                    </a:cubicBezTo>
                    <a:cubicBezTo>
                      <a:pt x="293" y="344"/>
                      <a:pt x="293" y="344"/>
                      <a:pt x="293" y="344"/>
                    </a:cubicBezTo>
                    <a:cubicBezTo>
                      <a:pt x="293" y="344"/>
                      <a:pt x="293" y="344"/>
                      <a:pt x="293" y="344"/>
                    </a:cubicBezTo>
                    <a:cubicBezTo>
                      <a:pt x="293" y="343"/>
                      <a:pt x="293" y="343"/>
                      <a:pt x="293" y="343"/>
                    </a:cubicBez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4" y="376"/>
                      <a:pt x="294" y="376"/>
                      <a:pt x="294" y="376"/>
                    </a:cubicBezTo>
                    <a:cubicBezTo>
                      <a:pt x="288" y="370"/>
                      <a:pt x="288" y="370"/>
                      <a:pt x="288" y="370"/>
                    </a:cubicBezTo>
                    <a:cubicBezTo>
                      <a:pt x="285" y="373"/>
                      <a:pt x="281" y="377"/>
                      <a:pt x="278" y="380"/>
                    </a:cubicBezTo>
                    <a:cubicBezTo>
                      <a:pt x="294" y="396"/>
                      <a:pt x="294" y="396"/>
                      <a:pt x="294" y="396"/>
                    </a:cubicBezTo>
                    <a:cubicBezTo>
                      <a:pt x="294" y="424"/>
                      <a:pt x="294" y="424"/>
                      <a:pt x="294" y="424"/>
                    </a:cubicBezTo>
                    <a:close/>
                    <a:moveTo>
                      <a:pt x="271" y="144"/>
                    </a:moveTo>
                    <a:cubicBezTo>
                      <a:pt x="294" y="166"/>
                      <a:pt x="294" y="166"/>
                      <a:pt x="294" y="166"/>
                    </a:cubicBezTo>
                    <a:cubicBezTo>
                      <a:pt x="294" y="195"/>
                      <a:pt x="294" y="195"/>
                      <a:pt x="294" y="195"/>
                    </a:cubicBezTo>
                    <a:cubicBezTo>
                      <a:pt x="272" y="173"/>
                      <a:pt x="272" y="173"/>
                      <a:pt x="272" y="173"/>
                    </a:cubicBezTo>
                    <a:cubicBezTo>
                      <a:pt x="271" y="174"/>
                      <a:pt x="271" y="174"/>
                      <a:pt x="271" y="174"/>
                    </a:cubicBezTo>
                    <a:cubicBezTo>
                      <a:pt x="271" y="144"/>
                      <a:pt x="271" y="144"/>
                      <a:pt x="271" y="144"/>
                    </a:cubicBezTo>
                    <a:close/>
                    <a:moveTo>
                      <a:pt x="294" y="201"/>
                    </a:moveTo>
                    <a:cubicBezTo>
                      <a:pt x="287" y="208"/>
                      <a:pt x="287" y="208"/>
                      <a:pt x="287" y="208"/>
                    </a:cubicBezTo>
                    <a:cubicBezTo>
                      <a:pt x="271" y="193"/>
                      <a:pt x="271" y="193"/>
                      <a:pt x="271" y="193"/>
                    </a:cubicBezTo>
                    <a:cubicBezTo>
                      <a:pt x="271" y="217"/>
                      <a:pt x="271" y="217"/>
                      <a:pt x="271" y="217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1" y="223"/>
                      <a:pt x="271" y="223"/>
                      <a:pt x="271" y="223"/>
                    </a:cubicBezTo>
                    <a:cubicBezTo>
                      <a:pt x="271" y="245"/>
                      <a:pt x="271" y="245"/>
                      <a:pt x="271" y="245"/>
                    </a:cubicBezTo>
                    <a:cubicBezTo>
                      <a:pt x="275" y="241"/>
                      <a:pt x="275" y="241"/>
                      <a:pt x="275" y="241"/>
                    </a:cubicBezTo>
                    <a:cubicBezTo>
                      <a:pt x="275" y="241"/>
                      <a:pt x="275" y="241"/>
                      <a:pt x="275" y="241"/>
                    </a:cubicBezTo>
                    <a:cubicBezTo>
                      <a:pt x="275" y="241"/>
                      <a:pt x="275" y="241"/>
                      <a:pt x="275" y="241"/>
                    </a:cubicBezTo>
                    <a:cubicBezTo>
                      <a:pt x="276" y="241"/>
                      <a:pt x="276" y="241"/>
                      <a:pt x="276" y="241"/>
                    </a:cubicBezTo>
                    <a:cubicBezTo>
                      <a:pt x="276" y="241"/>
                      <a:pt x="276" y="241"/>
                      <a:pt x="276" y="241"/>
                    </a:cubicBezTo>
                    <a:cubicBezTo>
                      <a:pt x="276" y="241"/>
                      <a:pt x="276" y="241"/>
                      <a:pt x="276" y="241"/>
                    </a:cubicBezTo>
                    <a:cubicBezTo>
                      <a:pt x="276" y="240"/>
                      <a:pt x="276" y="240"/>
                      <a:pt x="276" y="240"/>
                    </a:cubicBezTo>
                    <a:cubicBezTo>
                      <a:pt x="276" y="240"/>
                      <a:pt x="276" y="240"/>
                      <a:pt x="276" y="240"/>
                    </a:cubicBezTo>
                    <a:cubicBezTo>
                      <a:pt x="276" y="240"/>
                      <a:pt x="276" y="240"/>
                      <a:pt x="276" y="240"/>
                    </a:cubicBezTo>
                    <a:cubicBezTo>
                      <a:pt x="276" y="240"/>
                      <a:pt x="276" y="240"/>
                      <a:pt x="276" y="240"/>
                    </a:cubicBezTo>
                    <a:cubicBezTo>
                      <a:pt x="277" y="240"/>
                      <a:pt x="277" y="240"/>
                      <a:pt x="277" y="240"/>
                    </a:cubicBezTo>
                    <a:cubicBezTo>
                      <a:pt x="277" y="240"/>
                      <a:pt x="277" y="240"/>
                      <a:pt x="277" y="240"/>
                    </a:cubicBezTo>
                    <a:cubicBezTo>
                      <a:pt x="277" y="240"/>
                      <a:pt x="277" y="240"/>
                      <a:pt x="277" y="240"/>
                    </a:cubicBezTo>
                    <a:cubicBezTo>
                      <a:pt x="277" y="239"/>
                      <a:pt x="277" y="239"/>
                      <a:pt x="277" y="239"/>
                    </a:cubicBezTo>
                    <a:cubicBezTo>
                      <a:pt x="277" y="239"/>
                      <a:pt x="277" y="239"/>
                      <a:pt x="277" y="239"/>
                    </a:cubicBezTo>
                    <a:cubicBezTo>
                      <a:pt x="277" y="239"/>
                      <a:pt x="277" y="239"/>
                      <a:pt x="277" y="239"/>
                    </a:cubicBezTo>
                    <a:cubicBezTo>
                      <a:pt x="277" y="239"/>
                      <a:pt x="277" y="239"/>
                      <a:pt x="277" y="239"/>
                    </a:cubicBezTo>
                    <a:cubicBezTo>
                      <a:pt x="277" y="239"/>
                      <a:pt x="277" y="239"/>
                      <a:pt x="277" y="239"/>
                    </a:cubicBezTo>
                    <a:cubicBezTo>
                      <a:pt x="278" y="239"/>
                      <a:pt x="278" y="239"/>
                      <a:pt x="278" y="239"/>
                    </a:cubicBezTo>
                    <a:cubicBezTo>
                      <a:pt x="278" y="239"/>
                      <a:pt x="278" y="239"/>
                      <a:pt x="278" y="239"/>
                    </a:cubicBezTo>
                    <a:cubicBezTo>
                      <a:pt x="278" y="239"/>
                      <a:pt x="278" y="239"/>
                      <a:pt x="278" y="239"/>
                    </a:cubicBezTo>
                    <a:cubicBezTo>
                      <a:pt x="278" y="238"/>
                      <a:pt x="278" y="238"/>
                      <a:pt x="278" y="238"/>
                    </a:cubicBezTo>
                    <a:cubicBezTo>
                      <a:pt x="278" y="238"/>
                      <a:pt x="278" y="238"/>
                      <a:pt x="278" y="238"/>
                    </a:cubicBezTo>
                    <a:cubicBezTo>
                      <a:pt x="278" y="238"/>
                      <a:pt x="278" y="238"/>
                      <a:pt x="278" y="238"/>
                    </a:cubicBezTo>
                    <a:cubicBezTo>
                      <a:pt x="279" y="238"/>
                      <a:pt x="279" y="238"/>
                      <a:pt x="279" y="238"/>
                    </a:cubicBezTo>
                    <a:cubicBezTo>
                      <a:pt x="279" y="238"/>
                      <a:pt x="279" y="238"/>
                      <a:pt x="279" y="238"/>
                    </a:cubicBezTo>
                    <a:cubicBezTo>
                      <a:pt x="279" y="238"/>
                      <a:pt x="279" y="238"/>
                      <a:pt x="279" y="238"/>
                    </a:cubicBezTo>
                    <a:cubicBezTo>
                      <a:pt x="279" y="238"/>
                      <a:pt x="279" y="238"/>
                      <a:pt x="279" y="238"/>
                    </a:cubicBezTo>
                    <a:cubicBezTo>
                      <a:pt x="279" y="237"/>
                      <a:pt x="279" y="237"/>
                      <a:pt x="279" y="237"/>
                    </a:cubicBezTo>
                    <a:cubicBezTo>
                      <a:pt x="279" y="237"/>
                      <a:pt x="279" y="237"/>
                      <a:pt x="279" y="237"/>
                    </a:cubicBezTo>
                    <a:cubicBezTo>
                      <a:pt x="279" y="237"/>
                      <a:pt x="279" y="237"/>
                      <a:pt x="279" y="237"/>
                    </a:cubicBezTo>
                    <a:cubicBezTo>
                      <a:pt x="280" y="237"/>
                      <a:pt x="280" y="237"/>
                      <a:pt x="280" y="237"/>
                    </a:cubicBezTo>
                    <a:cubicBezTo>
                      <a:pt x="280" y="237"/>
                      <a:pt x="280" y="237"/>
                      <a:pt x="280" y="237"/>
                    </a:cubicBezTo>
                    <a:cubicBezTo>
                      <a:pt x="280" y="237"/>
                      <a:pt x="280" y="237"/>
                      <a:pt x="280" y="237"/>
                    </a:cubicBezTo>
                    <a:cubicBezTo>
                      <a:pt x="280" y="237"/>
                      <a:pt x="280" y="237"/>
                      <a:pt x="280" y="237"/>
                    </a:cubicBezTo>
                    <a:cubicBezTo>
                      <a:pt x="280" y="236"/>
                      <a:pt x="280" y="236"/>
                      <a:pt x="280" y="236"/>
                    </a:cubicBezTo>
                    <a:cubicBezTo>
                      <a:pt x="280" y="236"/>
                      <a:pt x="280" y="236"/>
                      <a:pt x="280" y="236"/>
                    </a:cubicBezTo>
                    <a:cubicBezTo>
                      <a:pt x="280" y="236"/>
                      <a:pt x="280" y="236"/>
                      <a:pt x="280" y="236"/>
                    </a:cubicBezTo>
                    <a:cubicBezTo>
                      <a:pt x="280" y="236"/>
                      <a:pt x="280" y="236"/>
                      <a:pt x="280" y="236"/>
                    </a:cubicBezTo>
                    <a:cubicBezTo>
                      <a:pt x="281" y="236"/>
                      <a:pt x="281" y="236"/>
                      <a:pt x="281" y="236"/>
                    </a:cubicBezTo>
                    <a:cubicBezTo>
                      <a:pt x="281" y="236"/>
                      <a:pt x="281" y="236"/>
                      <a:pt x="281" y="236"/>
                    </a:cubicBezTo>
                    <a:cubicBezTo>
                      <a:pt x="281" y="236"/>
                      <a:pt x="281" y="236"/>
                      <a:pt x="281" y="236"/>
                    </a:cubicBezTo>
                    <a:cubicBezTo>
                      <a:pt x="281" y="235"/>
                      <a:pt x="281" y="235"/>
                      <a:pt x="281" y="235"/>
                    </a:cubicBezTo>
                    <a:cubicBezTo>
                      <a:pt x="281" y="235"/>
                      <a:pt x="281" y="235"/>
                      <a:pt x="281" y="235"/>
                    </a:cubicBezTo>
                    <a:cubicBezTo>
                      <a:pt x="281" y="235"/>
                      <a:pt x="281" y="235"/>
                      <a:pt x="281" y="235"/>
                    </a:cubicBezTo>
                    <a:cubicBezTo>
                      <a:pt x="281" y="235"/>
                      <a:pt x="281" y="235"/>
                      <a:pt x="281" y="235"/>
                    </a:cubicBezTo>
                    <a:cubicBezTo>
                      <a:pt x="282" y="235"/>
                      <a:pt x="282" y="235"/>
                      <a:pt x="282" y="235"/>
                    </a:cubicBezTo>
                    <a:cubicBezTo>
                      <a:pt x="282" y="235"/>
                      <a:pt x="282" y="235"/>
                      <a:pt x="282" y="235"/>
                    </a:cubicBezTo>
                    <a:cubicBezTo>
                      <a:pt x="282" y="235"/>
                      <a:pt x="282" y="235"/>
                      <a:pt x="282" y="235"/>
                    </a:cubicBezTo>
                    <a:cubicBezTo>
                      <a:pt x="282" y="234"/>
                      <a:pt x="282" y="234"/>
                      <a:pt x="282" y="234"/>
                    </a:cubicBezTo>
                    <a:cubicBezTo>
                      <a:pt x="282" y="234"/>
                      <a:pt x="282" y="234"/>
                      <a:pt x="282" y="234"/>
                    </a:cubicBezTo>
                    <a:cubicBezTo>
                      <a:pt x="282" y="234"/>
                      <a:pt x="282" y="234"/>
                      <a:pt x="282" y="234"/>
                    </a:cubicBezTo>
                    <a:cubicBezTo>
                      <a:pt x="282" y="234"/>
                      <a:pt x="282" y="234"/>
                      <a:pt x="282" y="234"/>
                    </a:cubicBezTo>
                    <a:cubicBezTo>
                      <a:pt x="283" y="234"/>
                      <a:pt x="283" y="234"/>
                      <a:pt x="283" y="234"/>
                    </a:cubicBezTo>
                    <a:cubicBezTo>
                      <a:pt x="283" y="234"/>
                      <a:pt x="283" y="234"/>
                      <a:pt x="283" y="234"/>
                    </a:cubicBezTo>
                    <a:cubicBezTo>
                      <a:pt x="283" y="234"/>
                      <a:pt x="283" y="234"/>
                      <a:pt x="283" y="234"/>
                    </a:cubicBezTo>
                    <a:cubicBezTo>
                      <a:pt x="283" y="233"/>
                      <a:pt x="283" y="233"/>
                      <a:pt x="283" y="233"/>
                    </a:cubicBezTo>
                    <a:cubicBezTo>
                      <a:pt x="283" y="233"/>
                      <a:pt x="283" y="233"/>
                      <a:pt x="283" y="233"/>
                    </a:cubicBezTo>
                    <a:cubicBezTo>
                      <a:pt x="283" y="233"/>
                      <a:pt x="283" y="233"/>
                      <a:pt x="283" y="233"/>
                    </a:cubicBezTo>
                    <a:cubicBezTo>
                      <a:pt x="283" y="233"/>
                      <a:pt x="283" y="233"/>
                      <a:pt x="283" y="233"/>
                    </a:cubicBezTo>
                    <a:cubicBezTo>
                      <a:pt x="284" y="233"/>
                      <a:pt x="284" y="233"/>
                      <a:pt x="284" y="233"/>
                    </a:cubicBezTo>
                    <a:cubicBezTo>
                      <a:pt x="284" y="233"/>
                      <a:pt x="284" y="233"/>
                      <a:pt x="284" y="233"/>
                    </a:cubicBezTo>
                    <a:cubicBezTo>
                      <a:pt x="284" y="233"/>
                      <a:pt x="284" y="233"/>
                      <a:pt x="284" y="233"/>
                    </a:cubicBezTo>
                    <a:cubicBezTo>
                      <a:pt x="284" y="232"/>
                      <a:pt x="284" y="232"/>
                      <a:pt x="284" y="232"/>
                    </a:cubicBezTo>
                    <a:cubicBezTo>
                      <a:pt x="284" y="232"/>
                      <a:pt x="284" y="232"/>
                      <a:pt x="284" y="232"/>
                    </a:cubicBezTo>
                    <a:cubicBezTo>
                      <a:pt x="284" y="232"/>
                      <a:pt x="284" y="232"/>
                      <a:pt x="284" y="232"/>
                    </a:cubicBezTo>
                    <a:cubicBezTo>
                      <a:pt x="285" y="232"/>
                      <a:pt x="285" y="232"/>
                      <a:pt x="285" y="232"/>
                    </a:cubicBezTo>
                    <a:cubicBezTo>
                      <a:pt x="285" y="232"/>
                      <a:pt x="285" y="232"/>
                      <a:pt x="285" y="232"/>
                    </a:cubicBezTo>
                    <a:cubicBezTo>
                      <a:pt x="285" y="232"/>
                      <a:pt x="285" y="232"/>
                      <a:pt x="285" y="232"/>
                    </a:cubicBezTo>
                    <a:cubicBezTo>
                      <a:pt x="285" y="232"/>
                      <a:pt x="285" y="232"/>
                      <a:pt x="285" y="232"/>
                    </a:cubicBezTo>
                    <a:cubicBezTo>
                      <a:pt x="285" y="231"/>
                      <a:pt x="285" y="231"/>
                      <a:pt x="285" y="231"/>
                    </a:cubicBezTo>
                    <a:cubicBezTo>
                      <a:pt x="285" y="231"/>
                      <a:pt x="285" y="231"/>
                      <a:pt x="285" y="231"/>
                    </a:cubicBezTo>
                    <a:cubicBezTo>
                      <a:pt x="285" y="231"/>
                      <a:pt x="285" y="231"/>
                      <a:pt x="285" y="231"/>
                    </a:cubicBezTo>
                    <a:cubicBezTo>
                      <a:pt x="294" y="223"/>
                      <a:pt x="294" y="223"/>
                      <a:pt x="294" y="223"/>
                    </a:cubicBezTo>
                    <a:cubicBezTo>
                      <a:pt x="294" y="201"/>
                      <a:pt x="294" y="201"/>
                      <a:pt x="294" y="201"/>
                    </a:cubicBezTo>
                    <a:close/>
                    <a:moveTo>
                      <a:pt x="294" y="272"/>
                    </a:moveTo>
                    <a:cubicBezTo>
                      <a:pt x="294" y="293"/>
                      <a:pt x="294" y="293"/>
                      <a:pt x="294" y="293"/>
                    </a:cubicBezTo>
                    <a:cubicBezTo>
                      <a:pt x="288" y="300"/>
                      <a:pt x="288" y="300"/>
                      <a:pt x="288" y="300"/>
                    </a:cubicBezTo>
                    <a:cubicBezTo>
                      <a:pt x="294" y="306"/>
                      <a:pt x="294" y="306"/>
                      <a:pt x="294" y="306"/>
                    </a:cubicBezTo>
                    <a:cubicBezTo>
                      <a:pt x="294" y="330"/>
                      <a:pt x="294" y="330"/>
                      <a:pt x="294" y="330"/>
                    </a:cubicBezTo>
                    <a:cubicBezTo>
                      <a:pt x="276" y="312"/>
                      <a:pt x="276" y="312"/>
                      <a:pt x="276" y="312"/>
                    </a:cubicBezTo>
                    <a:cubicBezTo>
                      <a:pt x="275" y="312"/>
                      <a:pt x="275" y="312"/>
                      <a:pt x="275" y="312"/>
                    </a:cubicBezTo>
                    <a:cubicBezTo>
                      <a:pt x="275" y="312"/>
                      <a:pt x="275" y="312"/>
                      <a:pt x="275" y="312"/>
                    </a:cubicBezTo>
                    <a:cubicBezTo>
                      <a:pt x="275" y="312"/>
                      <a:pt x="275" y="312"/>
                      <a:pt x="275" y="312"/>
                    </a:cubicBezTo>
                    <a:cubicBezTo>
                      <a:pt x="275" y="312"/>
                      <a:pt x="275" y="312"/>
                      <a:pt x="275" y="312"/>
                    </a:cubicBezTo>
                    <a:cubicBezTo>
                      <a:pt x="275" y="312"/>
                      <a:pt x="275" y="312"/>
                      <a:pt x="275" y="312"/>
                    </a:cubicBezTo>
                    <a:cubicBezTo>
                      <a:pt x="275" y="313"/>
                      <a:pt x="275" y="313"/>
                      <a:pt x="275" y="313"/>
                    </a:cubicBezTo>
                    <a:cubicBezTo>
                      <a:pt x="275" y="313"/>
                      <a:pt x="275" y="313"/>
                      <a:pt x="275" y="313"/>
                    </a:cubicBezTo>
                    <a:cubicBezTo>
                      <a:pt x="275" y="313"/>
                      <a:pt x="275" y="313"/>
                      <a:pt x="275" y="313"/>
                    </a:cubicBezTo>
                    <a:cubicBezTo>
                      <a:pt x="274" y="313"/>
                      <a:pt x="274" y="313"/>
                      <a:pt x="274" y="313"/>
                    </a:cubicBezTo>
                    <a:cubicBezTo>
                      <a:pt x="274" y="313"/>
                      <a:pt x="274" y="313"/>
                      <a:pt x="274" y="313"/>
                    </a:cubicBezTo>
                    <a:cubicBezTo>
                      <a:pt x="274" y="313"/>
                      <a:pt x="274" y="313"/>
                      <a:pt x="274" y="313"/>
                    </a:cubicBezTo>
                    <a:cubicBezTo>
                      <a:pt x="274" y="313"/>
                      <a:pt x="274" y="313"/>
                      <a:pt x="274" y="313"/>
                    </a:cubicBezTo>
                    <a:cubicBezTo>
                      <a:pt x="274" y="313"/>
                      <a:pt x="274" y="313"/>
                      <a:pt x="274" y="313"/>
                    </a:cubicBezTo>
                    <a:cubicBezTo>
                      <a:pt x="274" y="314"/>
                      <a:pt x="274" y="314"/>
                      <a:pt x="274" y="314"/>
                    </a:cubicBezTo>
                    <a:cubicBezTo>
                      <a:pt x="274" y="314"/>
                      <a:pt x="274" y="314"/>
                      <a:pt x="274" y="314"/>
                    </a:cubicBezTo>
                    <a:cubicBezTo>
                      <a:pt x="274" y="314"/>
                      <a:pt x="274" y="314"/>
                      <a:pt x="274" y="314"/>
                    </a:cubicBezTo>
                    <a:cubicBezTo>
                      <a:pt x="273" y="314"/>
                      <a:pt x="273" y="314"/>
                      <a:pt x="273" y="314"/>
                    </a:cubicBezTo>
                    <a:cubicBezTo>
                      <a:pt x="273" y="314"/>
                      <a:pt x="273" y="314"/>
                      <a:pt x="273" y="314"/>
                    </a:cubicBezTo>
                    <a:cubicBezTo>
                      <a:pt x="273" y="314"/>
                      <a:pt x="273" y="314"/>
                      <a:pt x="273" y="314"/>
                    </a:cubicBezTo>
                    <a:cubicBezTo>
                      <a:pt x="273" y="314"/>
                      <a:pt x="273" y="314"/>
                      <a:pt x="273" y="314"/>
                    </a:cubicBezTo>
                    <a:cubicBezTo>
                      <a:pt x="273" y="314"/>
                      <a:pt x="273" y="314"/>
                      <a:pt x="273" y="314"/>
                    </a:cubicBezTo>
                    <a:cubicBezTo>
                      <a:pt x="273" y="315"/>
                      <a:pt x="273" y="315"/>
                      <a:pt x="273" y="315"/>
                    </a:cubicBezTo>
                    <a:cubicBezTo>
                      <a:pt x="273" y="315"/>
                      <a:pt x="273" y="315"/>
                      <a:pt x="273" y="315"/>
                    </a:cubicBezTo>
                    <a:cubicBezTo>
                      <a:pt x="272" y="315"/>
                      <a:pt x="272" y="315"/>
                      <a:pt x="272" y="315"/>
                    </a:cubicBezTo>
                    <a:cubicBezTo>
                      <a:pt x="272" y="315"/>
                      <a:pt x="272" y="315"/>
                      <a:pt x="272" y="315"/>
                    </a:cubicBezTo>
                    <a:cubicBezTo>
                      <a:pt x="272" y="315"/>
                      <a:pt x="272" y="315"/>
                      <a:pt x="272" y="315"/>
                    </a:cubicBezTo>
                    <a:cubicBezTo>
                      <a:pt x="272" y="315"/>
                      <a:pt x="272" y="315"/>
                      <a:pt x="272" y="315"/>
                    </a:cubicBezTo>
                    <a:cubicBezTo>
                      <a:pt x="272" y="315"/>
                      <a:pt x="272" y="315"/>
                      <a:pt x="272" y="315"/>
                    </a:cubicBezTo>
                    <a:cubicBezTo>
                      <a:pt x="272" y="315"/>
                      <a:pt x="272" y="315"/>
                      <a:pt x="272" y="315"/>
                    </a:cubicBezTo>
                    <a:cubicBezTo>
                      <a:pt x="272" y="316"/>
                      <a:pt x="272" y="316"/>
                      <a:pt x="272" y="316"/>
                    </a:cubicBezTo>
                    <a:cubicBezTo>
                      <a:pt x="272" y="316"/>
                      <a:pt x="272" y="316"/>
                      <a:pt x="272" y="316"/>
                    </a:cubicBezTo>
                    <a:cubicBezTo>
                      <a:pt x="271" y="316"/>
                      <a:pt x="271" y="316"/>
                      <a:pt x="271" y="316"/>
                    </a:cubicBezTo>
                    <a:cubicBezTo>
                      <a:pt x="271" y="316"/>
                      <a:pt x="271" y="316"/>
                      <a:pt x="271" y="316"/>
                    </a:cubicBezTo>
                    <a:cubicBezTo>
                      <a:pt x="271" y="294"/>
                      <a:pt x="271" y="294"/>
                      <a:pt x="271" y="294"/>
                    </a:cubicBezTo>
                    <a:cubicBezTo>
                      <a:pt x="277" y="289"/>
                      <a:pt x="277" y="289"/>
                      <a:pt x="277" y="289"/>
                    </a:cubicBezTo>
                    <a:cubicBezTo>
                      <a:pt x="287" y="279"/>
                      <a:pt x="287" y="279"/>
                      <a:pt x="287" y="279"/>
                    </a:cubicBezTo>
                    <a:lnTo>
                      <a:pt x="294" y="272"/>
                    </a:lnTo>
                    <a:close/>
                    <a:moveTo>
                      <a:pt x="271" y="402"/>
                    </a:moveTo>
                    <a:cubicBezTo>
                      <a:pt x="244" y="374"/>
                      <a:pt x="244" y="374"/>
                      <a:pt x="244" y="374"/>
                    </a:cubicBezTo>
                    <a:cubicBezTo>
                      <a:pt x="244" y="346"/>
                      <a:pt x="244" y="346"/>
                      <a:pt x="244" y="346"/>
                    </a:cubicBezTo>
                    <a:cubicBezTo>
                      <a:pt x="267" y="369"/>
                      <a:pt x="267" y="369"/>
                      <a:pt x="267" y="369"/>
                    </a:cubicBezTo>
                    <a:cubicBezTo>
                      <a:pt x="271" y="365"/>
                      <a:pt x="271" y="365"/>
                      <a:pt x="271" y="365"/>
                    </a:cubicBezTo>
                    <a:cubicBezTo>
                      <a:pt x="271" y="402"/>
                      <a:pt x="271" y="402"/>
                      <a:pt x="271" y="402"/>
                    </a:cubicBezTo>
                    <a:close/>
                    <a:moveTo>
                      <a:pt x="244" y="116"/>
                    </a:move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71" y="174"/>
                      <a:pt x="271" y="174"/>
                      <a:pt x="271" y="174"/>
                    </a:cubicBezTo>
                    <a:cubicBezTo>
                      <a:pt x="262" y="183"/>
                      <a:pt x="262" y="183"/>
                      <a:pt x="262" y="183"/>
                    </a:cubicBezTo>
                    <a:cubicBezTo>
                      <a:pt x="271" y="193"/>
                      <a:pt x="271" y="193"/>
                      <a:pt x="271" y="193"/>
                    </a:cubicBezTo>
                    <a:cubicBezTo>
                      <a:pt x="271" y="217"/>
                      <a:pt x="271" y="217"/>
                      <a:pt x="271" y="217"/>
                    </a:cubicBezTo>
                    <a:cubicBezTo>
                      <a:pt x="250" y="195"/>
                      <a:pt x="250" y="195"/>
                      <a:pt x="250" y="195"/>
                    </a:cubicBezTo>
                    <a:cubicBezTo>
                      <a:pt x="244" y="201"/>
                      <a:pt x="244" y="201"/>
                      <a:pt x="244" y="201"/>
                    </a:cubicBezTo>
                    <a:cubicBezTo>
                      <a:pt x="244" y="165"/>
                      <a:pt x="244" y="165"/>
                      <a:pt x="244" y="165"/>
                    </a:cubicBezTo>
                    <a:cubicBezTo>
                      <a:pt x="251" y="172"/>
                      <a:pt x="251" y="172"/>
                      <a:pt x="251" y="172"/>
                    </a:cubicBezTo>
                    <a:cubicBezTo>
                      <a:pt x="255" y="169"/>
                      <a:pt x="258" y="166"/>
                      <a:pt x="262" y="162"/>
                    </a:cubicBezTo>
                    <a:cubicBezTo>
                      <a:pt x="244" y="145"/>
                      <a:pt x="244" y="145"/>
                      <a:pt x="244" y="145"/>
                    </a:cubicBezTo>
                    <a:cubicBezTo>
                      <a:pt x="244" y="116"/>
                      <a:pt x="244" y="116"/>
                      <a:pt x="244" y="116"/>
                    </a:cubicBezTo>
                    <a:close/>
                    <a:moveTo>
                      <a:pt x="271" y="223"/>
                    </a:moveTo>
                    <a:cubicBezTo>
                      <a:pt x="264" y="230"/>
                      <a:pt x="264" y="230"/>
                      <a:pt x="264" y="230"/>
                    </a:cubicBezTo>
                    <a:cubicBezTo>
                      <a:pt x="244" y="210"/>
                      <a:pt x="244" y="210"/>
                      <a:pt x="244" y="210"/>
                    </a:cubicBezTo>
                    <a:cubicBezTo>
                      <a:pt x="244" y="235"/>
                      <a:pt x="244" y="235"/>
                      <a:pt x="244" y="235"/>
                    </a:cubicBezTo>
                    <a:cubicBezTo>
                      <a:pt x="252" y="243"/>
                      <a:pt x="252" y="243"/>
                      <a:pt x="252" y="243"/>
                    </a:cubicBezTo>
                    <a:cubicBezTo>
                      <a:pt x="252" y="243"/>
                      <a:pt x="252" y="243"/>
                      <a:pt x="252" y="243"/>
                    </a:cubicBezTo>
                    <a:cubicBezTo>
                      <a:pt x="252" y="243"/>
                      <a:pt x="252" y="243"/>
                      <a:pt x="252" y="243"/>
                    </a:cubicBezTo>
                    <a:cubicBezTo>
                      <a:pt x="251" y="243"/>
                      <a:pt x="251" y="243"/>
                      <a:pt x="251" y="243"/>
                    </a:cubicBezTo>
                    <a:cubicBezTo>
                      <a:pt x="251" y="243"/>
                      <a:pt x="251" y="243"/>
                      <a:pt x="251" y="243"/>
                    </a:cubicBezTo>
                    <a:cubicBezTo>
                      <a:pt x="251" y="244"/>
                      <a:pt x="251" y="244"/>
                      <a:pt x="251" y="244"/>
                    </a:cubicBezTo>
                    <a:cubicBezTo>
                      <a:pt x="251" y="244"/>
                      <a:pt x="251" y="244"/>
                      <a:pt x="251" y="244"/>
                    </a:cubicBezTo>
                    <a:cubicBezTo>
                      <a:pt x="251" y="244"/>
                      <a:pt x="251" y="244"/>
                      <a:pt x="251" y="244"/>
                    </a:cubicBezTo>
                    <a:cubicBezTo>
                      <a:pt x="251" y="244"/>
                      <a:pt x="251" y="244"/>
                      <a:pt x="251" y="244"/>
                    </a:cubicBezTo>
                    <a:cubicBezTo>
                      <a:pt x="251" y="244"/>
                      <a:pt x="251" y="244"/>
                      <a:pt x="251" y="244"/>
                    </a:cubicBezTo>
                    <a:cubicBezTo>
                      <a:pt x="250" y="244"/>
                      <a:pt x="250" y="244"/>
                      <a:pt x="250" y="244"/>
                    </a:cubicBezTo>
                    <a:cubicBezTo>
                      <a:pt x="250" y="244"/>
                      <a:pt x="250" y="244"/>
                      <a:pt x="250" y="244"/>
                    </a:cubicBezTo>
                    <a:cubicBezTo>
                      <a:pt x="250" y="245"/>
                      <a:pt x="250" y="245"/>
                      <a:pt x="250" y="245"/>
                    </a:cubicBezTo>
                    <a:cubicBezTo>
                      <a:pt x="250" y="245"/>
                      <a:pt x="250" y="245"/>
                      <a:pt x="250" y="245"/>
                    </a:cubicBezTo>
                    <a:cubicBezTo>
                      <a:pt x="250" y="245"/>
                      <a:pt x="250" y="245"/>
                      <a:pt x="250" y="245"/>
                    </a:cubicBezTo>
                    <a:cubicBezTo>
                      <a:pt x="250" y="245"/>
                      <a:pt x="250" y="245"/>
                      <a:pt x="250" y="245"/>
                    </a:cubicBezTo>
                    <a:cubicBezTo>
                      <a:pt x="250" y="245"/>
                      <a:pt x="250" y="245"/>
                      <a:pt x="250" y="245"/>
                    </a:cubicBezTo>
                    <a:cubicBezTo>
                      <a:pt x="249" y="245"/>
                      <a:pt x="249" y="245"/>
                      <a:pt x="249" y="245"/>
                    </a:cubicBezTo>
                    <a:cubicBezTo>
                      <a:pt x="249" y="245"/>
                      <a:pt x="249" y="245"/>
                      <a:pt x="249" y="245"/>
                    </a:cubicBezTo>
                    <a:cubicBezTo>
                      <a:pt x="249" y="245"/>
                      <a:pt x="249" y="245"/>
                      <a:pt x="249" y="245"/>
                    </a:cubicBezTo>
                    <a:cubicBezTo>
                      <a:pt x="249" y="246"/>
                      <a:pt x="249" y="246"/>
                      <a:pt x="249" y="246"/>
                    </a:cubicBezTo>
                    <a:cubicBezTo>
                      <a:pt x="249" y="246"/>
                      <a:pt x="249" y="246"/>
                      <a:pt x="249" y="246"/>
                    </a:cubicBezTo>
                    <a:cubicBezTo>
                      <a:pt x="249" y="246"/>
                      <a:pt x="249" y="246"/>
                      <a:pt x="249" y="246"/>
                    </a:cubicBezTo>
                    <a:cubicBezTo>
                      <a:pt x="249" y="246"/>
                      <a:pt x="249" y="246"/>
                      <a:pt x="249" y="246"/>
                    </a:cubicBezTo>
                    <a:cubicBezTo>
                      <a:pt x="248" y="246"/>
                      <a:pt x="248" y="246"/>
                      <a:pt x="248" y="246"/>
                    </a:cubicBezTo>
                    <a:cubicBezTo>
                      <a:pt x="248" y="246"/>
                      <a:pt x="248" y="246"/>
                      <a:pt x="248" y="246"/>
                    </a:cubicBezTo>
                    <a:cubicBezTo>
                      <a:pt x="248" y="246"/>
                      <a:pt x="248" y="246"/>
                      <a:pt x="248" y="246"/>
                    </a:cubicBezTo>
                    <a:cubicBezTo>
                      <a:pt x="248" y="247"/>
                      <a:pt x="248" y="247"/>
                      <a:pt x="248" y="247"/>
                    </a:cubicBezTo>
                    <a:cubicBezTo>
                      <a:pt x="248" y="247"/>
                      <a:pt x="248" y="247"/>
                      <a:pt x="248" y="247"/>
                    </a:cubicBezTo>
                    <a:cubicBezTo>
                      <a:pt x="248" y="247"/>
                      <a:pt x="248" y="247"/>
                      <a:pt x="248" y="247"/>
                    </a:cubicBezTo>
                    <a:cubicBezTo>
                      <a:pt x="248" y="247"/>
                      <a:pt x="248" y="247"/>
                      <a:pt x="248" y="247"/>
                    </a:cubicBezTo>
                    <a:cubicBezTo>
                      <a:pt x="248" y="247"/>
                      <a:pt x="248" y="247"/>
                      <a:pt x="248" y="247"/>
                    </a:cubicBezTo>
                    <a:cubicBezTo>
                      <a:pt x="248" y="247"/>
                      <a:pt x="248" y="247"/>
                      <a:pt x="248" y="247"/>
                    </a:cubicBezTo>
                    <a:cubicBezTo>
                      <a:pt x="247" y="247"/>
                      <a:pt x="247" y="247"/>
                      <a:pt x="247" y="247"/>
                    </a:cubicBezTo>
                    <a:cubicBezTo>
                      <a:pt x="247" y="247"/>
                      <a:pt x="247" y="247"/>
                      <a:pt x="247" y="247"/>
                    </a:cubicBezTo>
                    <a:cubicBezTo>
                      <a:pt x="247" y="248"/>
                      <a:pt x="247" y="248"/>
                      <a:pt x="247" y="248"/>
                    </a:cubicBezTo>
                    <a:cubicBezTo>
                      <a:pt x="247" y="248"/>
                      <a:pt x="247" y="248"/>
                      <a:pt x="247" y="248"/>
                    </a:cubicBezTo>
                    <a:cubicBezTo>
                      <a:pt x="247" y="248"/>
                      <a:pt x="247" y="248"/>
                      <a:pt x="247" y="248"/>
                    </a:cubicBezTo>
                    <a:cubicBezTo>
                      <a:pt x="247" y="248"/>
                      <a:pt x="247" y="248"/>
                      <a:pt x="247" y="248"/>
                    </a:cubicBezTo>
                    <a:cubicBezTo>
                      <a:pt x="247" y="248"/>
                      <a:pt x="247" y="248"/>
                      <a:pt x="247" y="248"/>
                    </a:cubicBezTo>
                    <a:cubicBezTo>
                      <a:pt x="246" y="248"/>
                      <a:pt x="246" y="248"/>
                      <a:pt x="246" y="248"/>
                    </a:cubicBezTo>
                    <a:cubicBezTo>
                      <a:pt x="246" y="248"/>
                      <a:pt x="246" y="248"/>
                      <a:pt x="246" y="248"/>
                    </a:cubicBezTo>
                    <a:cubicBezTo>
                      <a:pt x="246" y="249"/>
                      <a:pt x="246" y="249"/>
                      <a:pt x="246" y="249"/>
                    </a:cubicBezTo>
                    <a:cubicBezTo>
                      <a:pt x="246" y="249"/>
                      <a:pt x="246" y="249"/>
                      <a:pt x="246" y="249"/>
                    </a:cubicBezTo>
                    <a:cubicBezTo>
                      <a:pt x="246" y="249"/>
                      <a:pt x="246" y="249"/>
                      <a:pt x="246" y="249"/>
                    </a:cubicBezTo>
                    <a:cubicBezTo>
                      <a:pt x="246" y="249"/>
                      <a:pt x="246" y="249"/>
                      <a:pt x="246" y="249"/>
                    </a:cubicBezTo>
                    <a:cubicBezTo>
                      <a:pt x="246" y="249"/>
                      <a:pt x="246" y="249"/>
                      <a:pt x="246" y="249"/>
                    </a:cubicBezTo>
                    <a:cubicBezTo>
                      <a:pt x="245" y="249"/>
                      <a:pt x="245" y="249"/>
                      <a:pt x="245" y="249"/>
                    </a:cubicBezTo>
                    <a:cubicBezTo>
                      <a:pt x="245" y="249"/>
                      <a:pt x="245" y="249"/>
                      <a:pt x="245" y="249"/>
                    </a:cubicBezTo>
                    <a:cubicBezTo>
                      <a:pt x="245" y="250"/>
                      <a:pt x="245" y="250"/>
                      <a:pt x="245" y="250"/>
                    </a:cubicBezTo>
                    <a:cubicBezTo>
                      <a:pt x="245" y="250"/>
                      <a:pt x="245" y="250"/>
                      <a:pt x="245" y="250"/>
                    </a:cubicBezTo>
                    <a:cubicBezTo>
                      <a:pt x="245" y="250"/>
                      <a:pt x="245" y="250"/>
                      <a:pt x="245" y="250"/>
                    </a:cubicBezTo>
                    <a:cubicBezTo>
                      <a:pt x="245" y="250"/>
                      <a:pt x="245" y="250"/>
                      <a:pt x="245" y="250"/>
                    </a:cubicBezTo>
                    <a:cubicBezTo>
                      <a:pt x="245" y="250"/>
                      <a:pt x="245" y="250"/>
                      <a:pt x="245" y="250"/>
                    </a:cubicBezTo>
                    <a:cubicBezTo>
                      <a:pt x="245" y="250"/>
                      <a:pt x="245" y="250"/>
                      <a:pt x="245" y="250"/>
                    </a:cubicBezTo>
                    <a:cubicBezTo>
                      <a:pt x="244" y="250"/>
                      <a:pt x="244" y="250"/>
                      <a:pt x="244" y="250"/>
                    </a:cubicBezTo>
                    <a:cubicBezTo>
                      <a:pt x="244" y="250"/>
                      <a:pt x="244" y="250"/>
                      <a:pt x="244" y="250"/>
                    </a:cubicBezTo>
                    <a:cubicBezTo>
                      <a:pt x="244" y="272"/>
                      <a:pt x="244" y="272"/>
                      <a:pt x="244" y="272"/>
                    </a:cubicBezTo>
                    <a:cubicBezTo>
                      <a:pt x="252" y="264"/>
                      <a:pt x="252" y="264"/>
                      <a:pt x="252" y="264"/>
                    </a:cubicBezTo>
                    <a:cubicBezTo>
                      <a:pt x="263" y="254"/>
                      <a:pt x="263" y="254"/>
                      <a:pt x="263" y="254"/>
                    </a:cubicBezTo>
                    <a:cubicBezTo>
                      <a:pt x="271" y="245"/>
                      <a:pt x="271" y="245"/>
                      <a:pt x="271" y="245"/>
                    </a:cubicBezTo>
                    <a:cubicBezTo>
                      <a:pt x="271" y="223"/>
                      <a:pt x="271" y="223"/>
                      <a:pt x="271" y="223"/>
                    </a:cubicBezTo>
                    <a:close/>
                    <a:moveTo>
                      <a:pt x="271" y="294"/>
                    </a:moveTo>
                    <a:cubicBezTo>
                      <a:pt x="271" y="316"/>
                      <a:pt x="271" y="316"/>
                      <a:pt x="271" y="316"/>
                    </a:cubicBezTo>
                    <a:cubicBezTo>
                      <a:pt x="271" y="316"/>
                      <a:pt x="271" y="316"/>
                      <a:pt x="271" y="316"/>
                    </a:cubicBezTo>
                    <a:cubicBezTo>
                      <a:pt x="271" y="316"/>
                      <a:pt x="271" y="316"/>
                      <a:pt x="271" y="316"/>
                    </a:cubicBezTo>
                    <a:cubicBezTo>
                      <a:pt x="271" y="316"/>
                      <a:pt x="271" y="316"/>
                      <a:pt x="271" y="316"/>
                    </a:cubicBezTo>
                    <a:cubicBezTo>
                      <a:pt x="271" y="316"/>
                      <a:pt x="271" y="316"/>
                      <a:pt x="271" y="316"/>
                    </a:cubicBezTo>
                    <a:cubicBezTo>
                      <a:pt x="271" y="316"/>
                      <a:pt x="271" y="316"/>
                      <a:pt x="271" y="316"/>
                    </a:cubicBezTo>
                    <a:cubicBezTo>
                      <a:pt x="271" y="316"/>
                      <a:pt x="271" y="316"/>
                      <a:pt x="271" y="316"/>
                    </a:cubicBezTo>
                    <a:cubicBezTo>
                      <a:pt x="271" y="317"/>
                      <a:pt x="271" y="317"/>
                      <a:pt x="271" y="317"/>
                    </a:cubicBezTo>
                    <a:cubicBezTo>
                      <a:pt x="270" y="317"/>
                      <a:pt x="270" y="317"/>
                      <a:pt x="270" y="317"/>
                    </a:cubicBezTo>
                    <a:cubicBezTo>
                      <a:pt x="270" y="317"/>
                      <a:pt x="270" y="317"/>
                      <a:pt x="270" y="317"/>
                    </a:cubicBezTo>
                    <a:cubicBezTo>
                      <a:pt x="270" y="317"/>
                      <a:pt x="270" y="317"/>
                      <a:pt x="270" y="317"/>
                    </a:cubicBezTo>
                    <a:cubicBezTo>
                      <a:pt x="270" y="317"/>
                      <a:pt x="270" y="317"/>
                      <a:pt x="270" y="317"/>
                    </a:cubicBezTo>
                    <a:cubicBezTo>
                      <a:pt x="270" y="317"/>
                      <a:pt x="270" y="317"/>
                      <a:pt x="270" y="317"/>
                    </a:cubicBezTo>
                    <a:cubicBezTo>
                      <a:pt x="270" y="317"/>
                      <a:pt x="270" y="317"/>
                      <a:pt x="270" y="317"/>
                    </a:cubicBezTo>
                    <a:cubicBezTo>
                      <a:pt x="270" y="317"/>
                      <a:pt x="270" y="317"/>
                      <a:pt x="270" y="317"/>
                    </a:cubicBezTo>
                    <a:cubicBezTo>
                      <a:pt x="270" y="318"/>
                      <a:pt x="270" y="318"/>
                      <a:pt x="270" y="318"/>
                    </a:cubicBezTo>
                    <a:cubicBezTo>
                      <a:pt x="270" y="318"/>
                      <a:pt x="270" y="318"/>
                      <a:pt x="270" y="318"/>
                    </a:cubicBezTo>
                    <a:cubicBezTo>
                      <a:pt x="269" y="318"/>
                      <a:pt x="269" y="318"/>
                      <a:pt x="269" y="318"/>
                    </a:cubicBezTo>
                    <a:cubicBezTo>
                      <a:pt x="269" y="318"/>
                      <a:pt x="269" y="318"/>
                      <a:pt x="269" y="318"/>
                    </a:cubicBezTo>
                    <a:cubicBezTo>
                      <a:pt x="269" y="318"/>
                      <a:pt x="269" y="318"/>
                      <a:pt x="269" y="318"/>
                    </a:cubicBezTo>
                    <a:cubicBezTo>
                      <a:pt x="269" y="318"/>
                      <a:pt x="269" y="318"/>
                      <a:pt x="269" y="318"/>
                    </a:cubicBezTo>
                    <a:cubicBezTo>
                      <a:pt x="269" y="318"/>
                      <a:pt x="269" y="318"/>
                      <a:pt x="269" y="318"/>
                    </a:cubicBezTo>
                    <a:cubicBezTo>
                      <a:pt x="269" y="318"/>
                      <a:pt x="269" y="318"/>
                      <a:pt x="269" y="318"/>
                    </a:cubicBezTo>
                    <a:cubicBezTo>
                      <a:pt x="269" y="319"/>
                      <a:pt x="269" y="319"/>
                      <a:pt x="269" y="319"/>
                    </a:cubicBezTo>
                    <a:cubicBezTo>
                      <a:pt x="269" y="319"/>
                      <a:pt x="269" y="319"/>
                      <a:pt x="269" y="319"/>
                    </a:cubicBezTo>
                    <a:cubicBezTo>
                      <a:pt x="268" y="319"/>
                      <a:pt x="268" y="319"/>
                      <a:pt x="268" y="319"/>
                    </a:cubicBezTo>
                    <a:cubicBezTo>
                      <a:pt x="268" y="319"/>
                      <a:pt x="268" y="319"/>
                      <a:pt x="268" y="319"/>
                    </a:cubicBezTo>
                    <a:cubicBezTo>
                      <a:pt x="268" y="319"/>
                      <a:pt x="268" y="319"/>
                      <a:pt x="268" y="319"/>
                    </a:cubicBezTo>
                    <a:cubicBezTo>
                      <a:pt x="268" y="319"/>
                      <a:pt x="268" y="319"/>
                      <a:pt x="268" y="319"/>
                    </a:cubicBezTo>
                    <a:cubicBezTo>
                      <a:pt x="268" y="319"/>
                      <a:pt x="268" y="319"/>
                      <a:pt x="268" y="319"/>
                    </a:cubicBezTo>
                    <a:cubicBezTo>
                      <a:pt x="268" y="319"/>
                      <a:pt x="268" y="319"/>
                      <a:pt x="268" y="319"/>
                    </a:cubicBezTo>
                    <a:cubicBezTo>
                      <a:pt x="268" y="320"/>
                      <a:pt x="268" y="320"/>
                      <a:pt x="268" y="320"/>
                    </a:cubicBezTo>
                    <a:cubicBezTo>
                      <a:pt x="268" y="320"/>
                      <a:pt x="268" y="320"/>
                      <a:pt x="268" y="320"/>
                    </a:cubicBezTo>
                    <a:cubicBezTo>
                      <a:pt x="267" y="320"/>
                      <a:pt x="267" y="320"/>
                      <a:pt x="267" y="320"/>
                    </a:cubicBezTo>
                    <a:cubicBezTo>
                      <a:pt x="267" y="320"/>
                      <a:pt x="267" y="320"/>
                      <a:pt x="267" y="320"/>
                    </a:cubicBezTo>
                    <a:cubicBezTo>
                      <a:pt x="267" y="320"/>
                      <a:pt x="267" y="320"/>
                      <a:pt x="267" y="320"/>
                    </a:cubicBezTo>
                    <a:cubicBezTo>
                      <a:pt x="267" y="320"/>
                      <a:pt x="267" y="320"/>
                      <a:pt x="267" y="320"/>
                    </a:cubicBezTo>
                    <a:cubicBezTo>
                      <a:pt x="267" y="320"/>
                      <a:pt x="267" y="320"/>
                      <a:pt x="267" y="320"/>
                    </a:cubicBezTo>
                    <a:cubicBezTo>
                      <a:pt x="267" y="320"/>
                      <a:pt x="267" y="320"/>
                      <a:pt x="267" y="320"/>
                    </a:cubicBezTo>
                    <a:cubicBezTo>
                      <a:pt x="267" y="320"/>
                      <a:pt x="267" y="320"/>
                      <a:pt x="267" y="320"/>
                    </a:cubicBezTo>
                    <a:cubicBezTo>
                      <a:pt x="267" y="321"/>
                      <a:pt x="267" y="321"/>
                      <a:pt x="267" y="321"/>
                    </a:cubicBezTo>
                    <a:cubicBezTo>
                      <a:pt x="266" y="321"/>
                      <a:pt x="266" y="321"/>
                      <a:pt x="266" y="321"/>
                    </a:cubicBezTo>
                    <a:cubicBezTo>
                      <a:pt x="266" y="321"/>
                      <a:pt x="266" y="321"/>
                      <a:pt x="266" y="321"/>
                    </a:cubicBezTo>
                    <a:cubicBezTo>
                      <a:pt x="266" y="321"/>
                      <a:pt x="266" y="321"/>
                      <a:pt x="266" y="321"/>
                    </a:cubicBezTo>
                    <a:cubicBezTo>
                      <a:pt x="266" y="321"/>
                      <a:pt x="266" y="321"/>
                      <a:pt x="266" y="321"/>
                    </a:cubicBezTo>
                    <a:cubicBezTo>
                      <a:pt x="266" y="321"/>
                      <a:pt x="266" y="321"/>
                      <a:pt x="266" y="321"/>
                    </a:cubicBezTo>
                    <a:cubicBezTo>
                      <a:pt x="266" y="321"/>
                      <a:pt x="266" y="321"/>
                      <a:pt x="266" y="321"/>
                    </a:cubicBezTo>
                    <a:cubicBezTo>
                      <a:pt x="266" y="321"/>
                      <a:pt x="266" y="321"/>
                      <a:pt x="266" y="321"/>
                    </a:cubicBezTo>
                    <a:cubicBezTo>
                      <a:pt x="266" y="322"/>
                      <a:pt x="266" y="322"/>
                      <a:pt x="266" y="322"/>
                    </a:cubicBezTo>
                    <a:cubicBezTo>
                      <a:pt x="266" y="322"/>
                      <a:pt x="266" y="322"/>
                      <a:pt x="266" y="322"/>
                    </a:cubicBezTo>
                    <a:cubicBezTo>
                      <a:pt x="265" y="322"/>
                      <a:pt x="265" y="322"/>
                      <a:pt x="265" y="322"/>
                    </a:cubicBezTo>
                    <a:cubicBezTo>
                      <a:pt x="265" y="322"/>
                      <a:pt x="265" y="322"/>
                      <a:pt x="265" y="322"/>
                    </a:cubicBezTo>
                    <a:cubicBezTo>
                      <a:pt x="265" y="322"/>
                      <a:pt x="265" y="322"/>
                      <a:pt x="265" y="322"/>
                    </a:cubicBezTo>
                    <a:cubicBezTo>
                      <a:pt x="244" y="343"/>
                      <a:pt x="244" y="343"/>
                      <a:pt x="244" y="343"/>
                    </a:cubicBezTo>
                    <a:cubicBezTo>
                      <a:pt x="244" y="301"/>
                      <a:pt x="244" y="301"/>
                      <a:pt x="244" y="301"/>
                    </a:cubicBezTo>
                    <a:cubicBezTo>
                      <a:pt x="254" y="311"/>
                      <a:pt x="254" y="311"/>
                      <a:pt x="254" y="311"/>
                    </a:cubicBezTo>
                    <a:cubicBezTo>
                      <a:pt x="255" y="311"/>
                      <a:pt x="255" y="311"/>
                      <a:pt x="255" y="311"/>
                    </a:cubicBezTo>
                    <a:cubicBezTo>
                      <a:pt x="255" y="311"/>
                      <a:pt x="255" y="311"/>
                      <a:pt x="255" y="311"/>
                    </a:cubicBezTo>
                    <a:cubicBezTo>
                      <a:pt x="255" y="311"/>
                      <a:pt x="255" y="311"/>
                      <a:pt x="255" y="311"/>
                    </a:cubicBezTo>
                    <a:cubicBezTo>
                      <a:pt x="255" y="311"/>
                      <a:pt x="255" y="311"/>
                      <a:pt x="255" y="311"/>
                    </a:cubicBezTo>
                    <a:cubicBezTo>
                      <a:pt x="255" y="310"/>
                      <a:pt x="255" y="310"/>
                      <a:pt x="255" y="310"/>
                    </a:cubicBezTo>
                    <a:cubicBezTo>
                      <a:pt x="255" y="310"/>
                      <a:pt x="255" y="310"/>
                      <a:pt x="255" y="310"/>
                    </a:cubicBezTo>
                    <a:cubicBezTo>
                      <a:pt x="256" y="310"/>
                      <a:pt x="256" y="310"/>
                      <a:pt x="256" y="310"/>
                    </a:cubicBezTo>
                    <a:cubicBezTo>
                      <a:pt x="256" y="310"/>
                      <a:pt x="256" y="310"/>
                      <a:pt x="256" y="310"/>
                    </a:cubicBezTo>
                    <a:cubicBezTo>
                      <a:pt x="256" y="310"/>
                      <a:pt x="256" y="310"/>
                      <a:pt x="256" y="310"/>
                    </a:cubicBezTo>
                    <a:cubicBezTo>
                      <a:pt x="256" y="310"/>
                      <a:pt x="256" y="310"/>
                      <a:pt x="256" y="310"/>
                    </a:cubicBezTo>
                    <a:cubicBezTo>
                      <a:pt x="256" y="309"/>
                      <a:pt x="256" y="309"/>
                      <a:pt x="256" y="309"/>
                    </a:cubicBezTo>
                    <a:cubicBezTo>
                      <a:pt x="256" y="309"/>
                      <a:pt x="256" y="309"/>
                      <a:pt x="256" y="309"/>
                    </a:cubicBezTo>
                    <a:cubicBezTo>
                      <a:pt x="256" y="309"/>
                      <a:pt x="256" y="309"/>
                      <a:pt x="256" y="309"/>
                    </a:cubicBezTo>
                    <a:cubicBezTo>
                      <a:pt x="257" y="309"/>
                      <a:pt x="257" y="309"/>
                      <a:pt x="257" y="309"/>
                    </a:cubicBezTo>
                    <a:cubicBezTo>
                      <a:pt x="257" y="309"/>
                      <a:pt x="257" y="309"/>
                      <a:pt x="257" y="309"/>
                    </a:cubicBezTo>
                    <a:cubicBezTo>
                      <a:pt x="257" y="309"/>
                      <a:pt x="257" y="309"/>
                      <a:pt x="257" y="309"/>
                    </a:cubicBezTo>
                    <a:cubicBezTo>
                      <a:pt x="257" y="309"/>
                      <a:pt x="257" y="309"/>
                      <a:pt x="257" y="309"/>
                    </a:cubicBezTo>
                    <a:cubicBezTo>
                      <a:pt x="257" y="308"/>
                      <a:pt x="257" y="308"/>
                      <a:pt x="257" y="308"/>
                    </a:cubicBezTo>
                    <a:cubicBezTo>
                      <a:pt x="257" y="308"/>
                      <a:pt x="257" y="308"/>
                      <a:pt x="257" y="308"/>
                    </a:cubicBezTo>
                    <a:cubicBezTo>
                      <a:pt x="258" y="308"/>
                      <a:pt x="258" y="308"/>
                      <a:pt x="258" y="308"/>
                    </a:cubicBezTo>
                    <a:cubicBezTo>
                      <a:pt x="258" y="308"/>
                      <a:pt x="258" y="308"/>
                      <a:pt x="258" y="308"/>
                    </a:cubicBezTo>
                    <a:cubicBezTo>
                      <a:pt x="258" y="308"/>
                      <a:pt x="258" y="308"/>
                      <a:pt x="258" y="308"/>
                    </a:cubicBezTo>
                    <a:cubicBezTo>
                      <a:pt x="258" y="308"/>
                      <a:pt x="258" y="308"/>
                      <a:pt x="258" y="308"/>
                    </a:cubicBezTo>
                    <a:cubicBezTo>
                      <a:pt x="258" y="307"/>
                      <a:pt x="258" y="307"/>
                      <a:pt x="258" y="307"/>
                    </a:cubicBezTo>
                    <a:cubicBezTo>
                      <a:pt x="258" y="307"/>
                      <a:pt x="258" y="307"/>
                      <a:pt x="258" y="307"/>
                    </a:cubicBezTo>
                    <a:cubicBezTo>
                      <a:pt x="259" y="307"/>
                      <a:pt x="259" y="307"/>
                      <a:pt x="259" y="307"/>
                    </a:cubicBezTo>
                    <a:cubicBezTo>
                      <a:pt x="259" y="307"/>
                      <a:pt x="259" y="307"/>
                      <a:pt x="259" y="307"/>
                    </a:cubicBezTo>
                    <a:cubicBezTo>
                      <a:pt x="259" y="307"/>
                      <a:pt x="259" y="307"/>
                      <a:pt x="259" y="307"/>
                    </a:cubicBezTo>
                    <a:cubicBezTo>
                      <a:pt x="259" y="307"/>
                      <a:pt x="259" y="307"/>
                      <a:pt x="259" y="307"/>
                    </a:cubicBezTo>
                    <a:cubicBezTo>
                      <a:pt x="259" y="306"/>
                      <a:pt x="259" y="306"/>
                      <a:pt x="259" y="306"/>
                    </a:cubicBezTo>
                    <a:cubicBezTo>
                      <a:pt x="259" y="306"/>
                      <a:pt x="259" y="306"/>
                      <a:pt x="259" y="306"/>
                    </a:cubicBezTo>
                    <a:cubicBezTo>
                      <a:pt x="260" y="306"/>
                      <a:pt x="260" y="306"/>
                      <a:pt x="260" y="306"/>
                    </a:cubicBezTo>
                    <a:cubicBezTo>
                      <a:pt x="260" y="306"/>
                      <a:pt x="260" y="306"/>
                      <a:pt x="260" y="306"/>
                    </a:cubicBezTo>
                    <a:cubicBezTo>
                      <a:pt x="260" y="306"/>
                      <a:pt x="260" y="306"/>
                      <a:pt x="260" y="306"/>
                    </a:cubicBezTo>
                    <a:cubicBezTo>
                      <a:pt x="260" y="306"/>
                      <a:pt x="260" y="306"/>
                      <a:pt x="260" y="306"/>
                    </a:cubicBezTo>
                    <a:cubicBezTo>
                      <a:pt x="260" y="305"/>
                      <a:pt x="260" y="305"/>
                      <a:pt x="260" y="305"/>
                    </a:cubicBezTo>
                    <a:cubicBezTo>
                      <a:pt x="260" y="305"/>
                      <a:pt x="260" y="305"/>
                      <a:pt x="260" y="305"/>
                    </a:cubicBezTo>
                    <a:cubicBezTo>
                      <a:pt x="261" y="305"/>
                      <a:pt x="261" y="305"/>
                      <a:pt x="261" y="305"/>
                    </a:cubicBezTo>
                    <a:cubicBezTo>
                      <a:pt x="261" y="305"/>
                      <a:pt x="261" y="305"/>
                      <a:pt x="261" y="305"/>
                    </a:cubicBezTo>
                    <a:cubicBezTo>
                      <a:pt x="261" y="305"/>
                      <a:pt x="261" y="305"/>
                      <a:pt x="261" y="305"/>
                    </a:cubicBezTo>
                    <a:cubicBezTo>
                      <a:pt x="261" y="305"/>
                      <a:pt x="261" y="305"/>
                      <a:pt x="261" y="305"/>
                    </a:cubicBezTo>
                    <a:cubicBezTo>
                      <a:pt x="261" y="304"/>
                      <a:pt x="261" y="304"/>
                      <a:pt x="261" y="304"/>
                    </a:cubicBezTo>
                    <a:cubicBezTo>
                      <a:pt x="261" y="304"/>
                      <a:pt x="261" y="304"/>
                      <a:pt x="261" y="304"/>
                    </a:cubicBezTo>
                    <a:cubicBezTo>
                      <a:pt x="262" y="304"/>
                      <a:pt x="262" y="304"/>
                      <a:pt x="262" y="304"/>
                    </a:cubicBezTo>
                    <a:cubicBezTo>
                      <a:pt x="262" y="304"/>
                      <a:pt x="262" y="304"/>
                      <a:pt x="262" y="304"/>
                    </a:cubicBezTo>
                    <a:cubicBezTo>
                      <a:pt x="262" y="304"/>
                      <a:pt x="262" y="304"/>
                      <a:pt x="262" y="304"/>
                    </a:cubicBezTo>
                    <a:cubicBezTo>
                      <a:pt x="262" y="304"/>
                      <a:pt x="262" y="304"/>
                      <a:pt x="262" y="304"/>
                    </a:cubicBezTo>
                    <a:cubicBezTo>
                      <a:pt x="262" y="304"/>
                      <a:pt x="262" y="304"/>
                      <a:pt x="262" y="304"/>
                    </a:cubicBezTo>
                    <a:cubicBezTo>
                      <a:pt x="262" y="303"/>
                      <a:pt x="262" y="303"/>
                      <a:pt x="262" y="303"/>
                    </a:cubicBezTo>
                    <a:cubicBezTo>
                      <a:pt x="263" y="303"/>
                      <a:pt x="263" y="303"/>
                      <a:pt x="263" y="303"/>
                    </a:cubicBezTo>
                    <a:cubicBezTo>
                      <a:pt x="263" y="303"/>
                      <a:pt x="263" y="303"/>
                      <a:pt x="263" y="303"/>
                    </a:cubicBezTo>
                    <a:cubicBezTo>
                      <a:pt x="263" y="303"/>
                      <a:pt x="263" y="303"/>
                      <a:pt x="263" y="303"/>
                    </a:cubicBezTo>
                    <a:cubicBezTo>
                      <a:pt x="263" y="303"/>
                      <a:pt x="263" y="303"/>
                      <a:pt x="263" y="303"/>
                    </a:cubicBezTo>
                    <a:cubicBezTo>
                      <a:pt x="263" y="303"/>
                      <a:pt x="263" y="303"/>
                      <a:pt x="263" y="303"/>
                    </a:cubicBezTo>
                    <a:cubicBezTo>
                      <a:pt x="263" y="302"/>
                      <a:pt x="263" y="302"/>
                      <a:pt x="263" y="302"/>
                    </a:cubicBezTo>
                    <a:cubicBezTo>
                      <a:pt x="263" y="302"/>
                      <a:pt x="263" y="302"/>
                      <a:pt x="263" y="302"/>
                    </a:cubicBezTo>
                    <a:cubicBezTo>
                      <a:pt x="264" y="302"/>
                      <a:pt x="264" y="302"/>
                      <a:pt x="264" y="302"/>
                    </a:cubicBezTo>
                    <a:cubicBezTo>
                      <a:pt x="264" y="302"/>
                      <a:pt x="264" y="302"/>
                      <a:pt x="264" y="302"/>
                    </a:cubicBezTo>
                    <a:cubicBezTo>
                      <a:pt x="264" y="302"/>
                      <a:pt x="264" y="302"/>
                      <a:pt x="264" y="302"/>
                    </a:cubicBezTo>
                    <a:cubicBezTo>
                      <a:pt x="264" y="302"/>
                      <a:pt x="264" y="302"/>
                      <a:pt x="264" y="302"/>
                    </a:cubicBezTo>
                    <a:cubicBezTo>
                      <a:pt x="264" y="301"/>
                      <a:pt x="264" y="301"/>
                      <a:pt x="264" y="301"/>
                    </a:cubicBezTo>
                    <a:cubicBezTo>
                      <a:pt x="264" y="301"/>
                      <a:pt x="264" y="301"/>
                      <a:pt x="264" y="301"/>
                    </a:cubicBezTo>
                    <a:cubicBezTo>
                      <a:pt x="265" y="301"/>
                      <a:pt x="265" y="301"/>
                      <a:pt x="265" y="301"/>
                    </a:cubicBezTo>
                    <a:cubicBezTo>
                      <a:pt x="265" y="301"/>
                      <a:pt x="265" y="301"/>
                      <a:pt x="265" y="301"/>
                    </a:cubicBezTo>
                    <a:lnTo>
                      <a:pt x="271" y="294"/>
                    </a:lnTo>
                    <a:close/>
                    <a:moveTo>
                      <a:pt x="244" y="374"/>
                    </a:moveTo>
                    <a:cubicBezTo>
                      <a:pt x="233" y="363"/>
                      <a:pt x="233" y="363"/>
                      <a:pt x="233" y="363"/>
                    </a:cubicBezTo>
                    <a:cubicBezTo>
                      <a:pt x="233" y="332"/>
                      <a:pt x="233" y="332"/>
                      <a:pt x="233" y="332"/>
                    </a:cubicBezTo>
                    <a:cubicBezTo>
                      <a:pt x="242" y="323"/>
                      <a:pt x="242" y="323"/>
                      <a:pt x="242" y="323"/>
                    </a:cubicBezTo>
                    <a:cubicBezTo>
                      <a:pt x="233" y="314"/>
                      <a:pt x="233" y="314"/>
                      <a:pt x="233" y="314"/>
                    </a:cubicBezTo>
                    <a:cubicBezTo>
                      <a:pt x="233" y="290"/>
                      <a:pt x="233" y="290"/>
                      <a:pt x="233" y="290"/>
                    </a:cubicBezTo>
                    <a:cubicBezTo>
                      <a:pt x="244" y="301"/>
                      <a:pt x="244" y="301"/>
                      <a:pt x="244" y="301"/>
                    </a:cubicBezTo>
                    <a:cubicBezTo>
                      <a:pt x="244" y="343"/>
                      <a:pt x="244" y="343"/>
                      <a:pt x="244" y="343"/>
                    </a:cubicBezTo>
                    <a:cubicBezTo>
                      <a:pt x="243" y="344"/>
                      <a:pt x="243" y="344"/>
                      <a:pt x="243" y="344"/>
                    </a:cubicBezTo>
                    <a:cubicBezTo>
                      <a:pt x="244" y="346"/>
                      <a:pt x="244" y="346"/>
                      <a:pt x="244" y="346"/>
                    </a:cubicBezTo>
                    <a:cubicBezTo>
                      <a:pt x="244" y="374"/>
                      <a:pt x="244" y="374"/>
                      <a:pt x="244" y="374"/>
                    </a:cubicBezTo>
                    <a:close/>
                    <a:moveTo>
                      <a:pt x="233" y="105"/>
                    </a:moveTo>
                    <a:cubicBezTo>
                      <a:pt x="244" y="116"/>
                      <a:pt x="244" y="116"/>
                      <a:pt x="244" y="116"/>
                    </a:cubicBezTo>
                    <a:cubicBezTo>
                      <a:pt x="244" y="145"/>
                      <a:pt x="244" y="145"/>
                      <a:pt x="244" y="145"/>
                    </a:cubicBezTo>
                    <a:cubicBezTo>
                      <a:pt x="237" y="137"/>
                      <a:pt x="237" y="137"/>
                      <a:pt x="237" y="137"/>
                    </a:cubicBezTo>
                    <a:cubicBezTo>
                      <a:pt x="233" y="141"/>
                      <a:pt x="233" y="141"/>
                      <a:pt x="233" y="141"/>
                    </a:cubicBezTo>
                    <a:cubicBezTo>
                      <a:pt x="233" y="105"/>
                      <a:pt x="233" y="105"/>
                      <a:pt x="233" y="105"/>
                    </a:cubicBezTo>
                    <a:close/>
                    <a:moveTo>
                      <a:pt x="244" y="165"/>
                    </a:moveTo>
                    <a:cubicBezTo>
                      <a:pt x="244" y="201"/>
                      <a:pt x="244" y="201"/>
                      <a:pt x="244" y="201"/>
                    </a:cubicBezTo>
                    <a:cubicBezTo>
                      <a:pt x="240" y="206"/>
                      <a:pt x="240" y="206"/>
                      <a:pt x="240" y="206"/>
                    </a:cubicBezTo>
                    <a:cubicBezTo>
                      <a:pt x="244" y="210"/>
                      <a:pt x="244" y="210"/>
                      <a:pt x="244" y="210"/>
                    </a:cubicBezTo>
                    <a:cubicBezTo>
                      <a:pt x="244" y="235"/>
                      <a:pt x="244" y="235"/>
                      <a:pt x="244" y="235"/>
                    </a:cubicBezTo>
                    <a:cubicBezTo>
                      <a:pt x="233" y="224"/>
                      <a:pt x="233" y="224"/>
                      <a:pt x="233" y="224"/>
                    </a:cubicBezTo>
                    <a:cubicBezTo>
                      <a:pt x="233" y="191"/>
                      <a:pt x="233" y="191"/>
                      <a:pt x="233" y="191"/>
                    </a:cubicBezTo>
                    <a:cubicBezTo>
                      <a:pt x="233" y="191"/>
                      <a:pt x="233" y="191"/>
                      <a:pt x="233" y="191"/>
                    </a:cubicBezTo>
                    <a:cubicBezTo>
                      <a:pt x="233" y="191"/>
                      <a:pt x="233" y="191"/>
                      <a:pt x="233" y="191"/>
                    </a:cubicBezTo>
                    <a:cubicBezTo>
                      <a:pt x="233" y="191"/>
                      <a:pt x="233" y="191"/>
                      <a:pt x="233" y="191"/>
                    </a:cubicBezTo>
                    <a:cubicBezTo>
                      <a:pt x="233" y="190"/>
                      <a:pt x="233" y="190"/>
                      <a:pt x="233" y="190"/>
                    </a:cubicBezTo>
                    <a:cubicBezTo>
                      <a:pt x="234" y="190"/>
                      <a:pt x="234" y="190"/>
                      <a:pt x="234" y="190"/>
                    </a:cubicBezTo>
                    <a:cubicBezTo>
                      <a:pt x="234" y="190"/>
                      <a:pt x="234" y="190"/>
                      <a:pt x="234" y="190"/>
                    </a:cubicBezTo>
                    <a:cubicBezTo>
                      <a:pt x="234" y="190"/>
                      <a:pt x="234" y="190"/>
                      <a:pt x="234" y="190"/>
                    </a:cubicBezTo>
                    <a:cubicBezTo>
                      <a:pt x="234" y="190"/>
                      <a:pt x="234" y="190"/>
                      <a:pt x="234" y="190"/>
                    </a:cubicBezTo>
                    <a:cubicBezTo>
                      <a:pt x="234" y="190"/>
                      <a:pt x="234" y="190"/>
                      <a:pt x="234" y="190"/>
                    </a:cubicBezTo>
                    <a:cubicBezTo>
                      <a:pt x="234" y="190"/>
                      <a:pt x="234" y="190"/>
                      <a:pt x="234" y="190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35" y="189"/>
                      <a:pt x="235" y="189"/>
                      <a:pt x="235" y="189"/>
                    </a:cubicBezTo>
                    <a:cubicBezTo>
                      <a:pt x="235" y="189"/>
                      <a:pt x="235" y="189"/>
                      <a:pt x="235" y="189"/>
                    </a:cubicBezTo>
                    <a:cubicBezTo>
                      <a:pt x="235" y="189"/>
                      <a:pt x="235" y="189"/>
                      <a:pt x="235" y="189"/>
                    </a:cubicBezTo>
                    <a:cubicBezTo>
                      <a:pt x="235" y="189"/>
                      <a:pt x="235" y="189"/>
                      <a:pt x="235" y="189"/>
                    </a:cubicBezTo>
                    <a:cubicBezTo>
                      <a:pt x="235" y="189"/>
                      <a:pt x="235" y="189"/>
                      <a:pt x="235" y="189"/>
                    </a:cubicBezTo>
                    <a:cubicBezTo>
                      <a:pt x="235" y="188"/>
                      <a:pt x="235" y="188"/>
                      <a:pt x="235" y="188"/>
                    </a:cubicBezTo>
                    <a:cubicBezTo>
                      <a:pt x="235" y="188"/>
                      <a:pt x="235" y="188"/>
                      <a:pt x="235" y="188"/>
                    </a:cubicBezTo>
                    <a:cubicBezTo>
                      <a:pt x="236" y="188"/>
                      <a:pt x="236" y="188"/>
                      <a:pt x="236" y="188"/>
                    </a:cubicBezTo>
                    <a:cubicBezTo>
                      <a:pt x="236" y="188"/>
                      <a:pt x="236" y="188"/>
                      <a:pt x="236" y="188"/>
                    </a:cubicBezTo>
                    <a:cubicBezTo>
                      <a:pt x="236" y="188"/>
                      <a:pt x="236" y="188"/>
                      <a:pt x="236" y="188"/>
                    </a:cubicBezTo>
                    <a:cubicBezTo>
                      <a:pt x="236" y="188"/>
                      <a:pt x="236" y="188"/>
                      <a:pt x="236" y="188"/>
                    </a:cubicBezTo>
                    <a:cubicBezTo>
                      <a:pt x="236" y="188"/>
                      <a:pt x="236" y="188"/>
                      <a:pt x="236" y="188"/>
                    </a:cubicBezTo>
                    <a:cubicBezTo>
                      <a:pt x="236" y="188"/>
                      <a:pt x="236" y="188"/>
                      <a:pt x="236" y="188"/>
                    </a:cubicBezTo>
                    <a:cubicBezTo>
                      <a:pt x="236" y="187"/>
                      <a:pt x="236" y="187"/>
                      <a:pt x="236" y="187"/>
                    </a:cubicBezTo>
                    <a:cubicBezTo>
                      <a:pt x="237" y="187"/>
                      <a:pt x="237" y="187"/>
                      <a:pt x="237" y="187"/>
                    </a:cubicBezTo>
                    <a:cubicBezTo>
                      <a:pt x="237" y="187"/>
                      <a:pt x="237" y="187"/>
                      <a:pt x="237" y="187"/>
                    </a:cubicBezTo>
                    <a:cubicBezTo>
                      <a:pt x="237" y="187"/>
                      <a:pt x="237" y="187"/>
                      <a:pt x="237" y="187"/>
                    </a:cubicBezTo>
                    <a:cubicBezTo>
                      <a:pt x="237" y="187"/>
                      <a:pt x="237" y="187"/>
                      <a:pt x="237" y="187"/>
                    </a:cubicBezTo>
                    <a:cubicBezTo>
                      <a:pt x="237" y="187"/>
                      <a:pt x="237" y="187"/>
                      <a:pt x="237" y="187"/>
                    </a:cubicBezTo>
                    <a:cubicBezTo>
                      <a:pt x="237" y="187"/>
                      <a:pt x="237" y="187"/>
                      <a:pt x="237" y="187"/>
                    </a:cubicBezTo>
                    <a:cubicBezTo>
                      <a:pt x="237" y="186"/>
                      <a:pt x="237" y="186"/>
                      <a:pt x="237" y="186"/>
                    </a:cubicBezTo>
                    <a:cubicBezTo>
                      <a:pt x="237" y="186"/>
                      <a:pt x="237" y="186"/>
                      <a:pt x="237" y="186"/>
                    </a:cubicBezTo>
                    <a:cubicBezTo>
                      <a:pt x="238" y="186"/>
                      <a:pt x="238" y="186"/>
                      <a:pt x="238" y="186"/>
                    </a:cubicBezTo>
                    <a:cubicBezTo>
                      <a:pt x="238" y="186"/>
                      <a:pt x="238" y="186"/>
                      <a:pt x="238" y="186"/>
                    </a:cubicBezTo>
                    <a:cubicBezTo>
                      <a:pt x="238" y="186"/>
                      <a:pt x="238" y="186"/>
                      <a:pt x="238" y="186"/>
                    </a:cubicBezTo>
                    <a:cubicBezTo>
                      <a:pt x="238" y="186"/>
                      <a:pt x="238" y="186"/>
                      <a:pt x="238" y="186"/>
                    </a:cubicBezTo>
                    <a:cubicBezTo>
                      <a:pt x="238" y="186"/>
                      <a:pt x="238" y="186"/>
                      <a:pt x="238" y="186"/>
                    </a:cubicBezTo>
                    <a:cubicBezTo>
                      <a:pt x="238" y="185"/>
                      <a:pt x="238" y="185"/>
                      <a:pt x="238" y="185"/>
                    </a:cubicBezTo>
                    <a:cubicBezTo>
                      <a:pt x="238" y="185"/>
                      <a:pt x="238" y="185"/>
                      <a:pt x="238" y="185"/>
                    </a:cubicBezTo>
                    <a:cubicBezTo>
                      <a:pt x="239" y="185"/>
                      <a:pt x="239" y="185"/>
                      <a:pt x="239" y="185"/>
                    </a:cubicBezTo>
                    <a:cubicBezTo>
                      <a:pt x="239" y="185"/>
                      <a:pt x="239" y="185"/>
                      <a:pt x="239" y="185"/>
                    </a:cubicBezTo>
                    <a:cubicBezTo>
                      <a:pt x="239" y="185"/>
                      <a:pt x="239" y="185"/>
                      <a:pt x="239" y="185"/>
                    </a:cubicBezTo>
                    <a:cubicBezTo>
                      <a:pt x="239" y="185"/>
                      <a:pt x="239" y="185"/>
                      <a:pt x="239" y="185"/>
                    </a:cubicBezTo>
                    <a:cubicBezTo>
                      <a:pt x="239" y="185"/>
                      <a:pt x="239" y="185"/>
                      <a:pt x="239" y="185"/>
                    </a:cubicBezTo>
                    <a:cubicBezTo>
                      <a:pt x="233" y="178"/>
                      <a:pt x="233" y="178"/>
                      <a:pt x="233" y="178"/>
                    </a:cubicBezTo>
                    <a:cubicBezTo>
                      <a:pt x="233" y="154"/>
                      <a:pt x="233" y="154"/>
                      <a:pt x="233" y="154"/>
                    </a:cubicBezTo>
                    <a:cubicBezTo>
                      <a:pt x="244" y="165"/>
                      <a:pt x="244" y="165"/>
                      <a:pt x="244" y="165"/>
                    </a:cubicBezTo>
                    <a:close/>
                    <a:moveTo>
                      <a:pt x="244" y="250"/>
                    </a:moveTo>
                    <a:cubicBezTo>
                      <a:pt x="244" y="272"/>
                      <a:pt x="244" y="272"/>
                      <a:pt x="244" y="272"/>
                    </a:cubicBezTo>
                    <a:cubicBezTo>
                      <a:pt x="240" y="276"/>
                      <a:pt x="240" y="276"/>
                      <a:pt x="240" y="276"/>
                    </a:cubicBezTo>
                    <a:cubicBezTo>
                      <a:pt x="240" y="276"/>
                      <a:pt x="240" y="276"/>
                      <a:pt x="240" y="276"/>
                    </a:cubicBezTo>
                    <a:cubicBezTo>
                      <a:pt x="240" y="276"/>
                      <a:pt x="240" y="276"/>
                      <a:pt x="240" y="276"/>
                    </a:cubicBezTo>
                    <a:cubicBezTo>
                      <a:pt x="240" y="276"/>
                      <a:pt x="240" y="276"/>
                      <a:pt x="240" y="276"/>
                    </a:cubicBezTo>
                    <a:cubicBezTo>
                      <a:pt x="239" y="277"/>
                      <a:pt x="239" y="277"/>
                      <a:pt x="239" y="277"/>
                    </a:cubicBezTo>
                    <a:cubicBezTo>
                      <a:pt x="239" y="277"/>
                      <a:pt x="239" y="277"/>
                      <a:pt x="239" y="277"/>
                    </a:cubicBezTo>
                    <a:cubicBezTo>
                      <a:pt x="239" y="277"/>
                      <a:pt x="239" y="277"/>
                      <a:pt x="239" y="277"/>
                    </a:cubicBezTo>
                    <a:cubicBezTo>
                      <a:pt x="239" y="277"/>
                      <a:pt x="239" y="277"/>
                      <a:pt x="239" y="277"/>
                    </a:cubicBezTo>
                    <a:cubicBezTo>
                      <a:pt x="239" y="277"/>
                      <a:pt x="239" y="277"/>
                      <a:pt x="239" y="277"/>
                    </a:cubicBezTo>
                    <a:cubicBezTo>
                      <a:pt x="239" y="277"/>
                      <a:pt x="239" y="277"/>
                      <a:pt x="239" y="277"/>
                    </a:cubicBezTo>
                    <a:cubicBezTo>
                      <a:pt x="238" y="278"/>
                      <a:pt x="238" y="278"/>
                      <a:pt x="238" y="278"/>
                    </a:cubicBezTo>
                    <a:cubicBezTo>
                      <a:pt x="238" y="278"/>
                      <a:pt x="238" y="278"/>
                      <a:pt x="238" y="278"/>
                    </a:cubicBezTo>
                    <a:cubicBezTo>
                      <a:pt x="238" y="278"/>
                      <a:pt x="238" y="278"/>
                      <a:pt x="238" y="278"/>
                    </a:cubicBezTo>
                    <a:cubicBezTo>
                      <a:pt x="238" y="278"/>
                      <a:pt x="238" y="278"/>
                      <a:pt x="238" y="278"/>
                    </a:cubicBezTo>
                    <a:cubicBezTo>
                      <a:pt x="238" y="278"/>
                      <a:pt x="238" y="278"/>
                      <a:pt x="238" y="278"/>
                    </a:cubicBezTo>
                    <a:cubicBezTo>
                      <a:pt x="238" y="278"/>
                      <a:pt x="238" y="278"/>
                      <a:pt x="238" y="278"/>
                    </a:cubicBezTo>
                    <a:cubicBezTo>
                      <a:pt x="237" y="279"/>
                      <a:pt x="237" y="279"/>
                      <a:pt x="237" y="279"/>
                    </a:cubicBezTo>
                    <a:cubicBezTo>
                      <a:pt x="237" y="279"/>
                      <a:pt x="237" y="279"/>
                      <a:pt x="237" y="279"/>
                    </a:cubicBezTo>
                    <a:cubicBezTo>
                      <a:pt x="237" y="279"/>
                      <a:pt x="237" y="279"/>
                      <a:pt x="237" y="279"/>
                    </a:cubicBezTo>
                    <a:cubicBezTo>
                      <a:pt x="237" y="279"/>
                      <a:pt x="237" y="279"/>
                      <a:pt x="237" y="279"/>
                    </a:cubicBezTo>
                    <a:cubicBezTo>
                      <a:pt x="237" y="279"/>
                      <a:pt x="237" y="279"/>
                      <a:pt x="237" y="279"/>
                    </a:cubicBezTo>
                    <a:cubicBezTo>
                      <a:pt x="237" y="279"/>
                      <a:pt x="237" y="279"/>
                      <a:pt x="237" y="279"/>
                    </a:cubicBezTo>
                    <a:cubicBezTo>
                      <a:pt x="237" y="280"/>
                      <a:pt x="237" y="280"/>
                      <a:pt x="237" y="280"/>
                    </a:cubicBezTo>
                    <a:cubicBezTo>
                      <a:pt x="236" y="280"/>
                      <a:pt x="236" y="280"/>
                      <a:pt x="236" y="280"/>
                    </a:cubicBezTo>
                    <a:cubicBezTo>
                      <a:pt x="236" y="280"/>
                      <a:pt x="236" y="280"/>
                      <a:pt x="236" y="280"/>
                    </a:cubicBezTo>
                    <a:cubicBezTo>
                      <a:pt x="236" y="280"/>
                      <a:pt x="236" y="280"/>
                      <a:pt x="236" y="280"/>
                    </a:cubicBezTo>
                    <a:cubicBezTo>
                      <a:pt x="236" y="280"/>
                      <a:pt x="236" y="280"/>
                      <a:pt x="236" y="280"/>
                    </a:cubicBezTo>
                    <a:cubicBezTo>
                      <a:pt x="236" y="280"/>
                      <a:pt x="236" y="280"/>
                      <a:pt x="236" y="280"/>
                    </a:cubicBezTo>
                    <a:cubicBezTo>
                      <a:pt x="236" y="281"/>
                      <a:pt x="236" y="281"/>
                      <a:pt x="236" y="281"/>
                    </a:cubicBezTo>
                    <a:cubicBezTo>
                      <a:pt x="235" y="281"/>
                      <a:pt x="235" y="281"/>
                      <a:pt x="235" y="281"/>
                    </a:cubicBezTo>
                    <a:cubicBezTo>
                      <a:pt x="235" y="281"/>
                      <a:pt x="235" y="281"/>
                      <a:pt x="235" y="281"/>
                    </a:cubicBezTo>
                    <a:cubicBezTo>
                      <a:pt x="235" y="281"/>
                      <a:pt x="235" y="281"/>
                      <a:pt x="235" y="281"/>
                    </a:cubicBezTo>
                    <a:cubicBezTo>
                      <a:pt x="235" y="281"/>
                      <a:pt x="235" y="281"/>
                      <a:pt x="235" y="281"/>
                    </a:cubicBezTo>
                    <a:cubicBezTo>
                      <a:pt x="235" y="281"/>
                      <a:pt x="235" y="281"/>
                      <a:pt x="235" y="281"/>
                    </a:cubicBezTo>
                    <a:cubicBezTo>
                      <a:pt x="235" y="282"/>
                      <a:pt x="235" y="282"/>
                      <a:pt x="235" y="282"/>
                    </a:cubicBezTo>
                    <a:cubicBezTo>
                      <a:pt x="234" y="282"/>
                      <a:pt x="234" y="282"/>
                      <a:pt x="234" y="282"/>
                    </a:cubicBezTo>
                    <a:cubicBezTo>
                      <a:pt x="234" y="282"/>
                      <a:pt x="234" y="282"/>
                      <a:pt x="234" y="282"/>
                    </a:cubicBezTo>
                    <a:cubicBezTo>
                      <a:pt x="234" y="282"/>
                      <a:pt x="234" y="282"/>
                      <a:pt x="234" y="282"/>
                    </a:cubicBezTo>
                    <a:cubicBezTo>
                      <a:pt x="234" y="282"/>
                      <a:pt x="234" y="282"/>
                      <a:pt x="234" y="282"/>
                    </a:cubicBezTo>
                    <a:cubicBezTo>
                      <a:pt x="234" y="282"/>
                      <a:pt x="234" y="282"/>
                      <a:pt x="234" y="282"/>
                    </a:cubicBezTo>
                    <a:cubicBezTo>
                      <a:pt x="234" y="282"/>
                      <a:pt x="234" y="282"/>
                      <a:pt x="234" y="282"/>
                    </a:cubicBezTo>
                    <a:cubicBezTo>
                      <a:pt x="233" y="283"/>
                      <a:pt x="233" y="283"/>
                      <a:pt x="233" y="283"/>
                    </a:cubicBezTo>
                    <a:cubicBezTo>
                      <a:pt x="233" y="283"/>
                      <a:pt x="233" y="283"/>
                      <a:pt x="233" y="283"/>
                    </a:cubicBezTo>
                    <a:cubicBezTo>
                      <a:pt x="233" y="283"/>
                      <a:pt x="233" y="283"/>
                      <a:pt x="233" y="283"/>
                    </a:cubicBezTo>
                    <a:cubicBezTo>
                      <a:pt x="233" y="283"/>
                      <a:pt x="233" y="283"/>
                      <a:pt x="233" y="283"/>
                    </a:cubicBezTo>
                    <a:cubicBezTo>
                      <a:pt x="233" y="262"/>
                      <a:pt x="233" y="262"/>
                      <a:pt x="233" y="262"/>
                    </a:cubicBezTo>
                    <a:cubicBezTo>
                      <a:pt x="242" y="253"/>
                      <a:pt x="242" y="253"/>
                      <a:pt x="242" y="253"/>
                    </a:cubicBezTo>
                    <a:cubicBezTo>
                      <a:pt x="242" y="253"/>
                      <a:pt x="242" y="253"/>
                      <a:pt x="242" y="253"/>
                    </a:cubicBezTo>
                    <a:cubicBezTo>
                      <a:pt x="242" y="253"/>
                      <a:pt x="242" y="253"/>
                      <a:pt x="242" y="253"/>
                    </a:cubicBezTo>
                    <a:cubicBezTo>
                      <a:pt x="242" y="253"/>
                      <a:pt x="242" y="253"/>
                      <a:pt x="242" y="253"/>
                    </a:cubicBezTo>
                    <a:cubicBezTo>
                      <a:pt x="242" y="252"/>
                      <a:pt x="242" y="252"/>
                      <a:pt x="242" y="252"/>
                    </a:cubicBezTo>
                    <a:cubicBezTo>
                      <a:pt x="242" y="252"/>
                      <a:pt x="242" y="252"/>
                      <a:pt x="242" y="252"/>
                    </a:cubicBezTo>
                    <a:cubicBezTo>
                      <a:pt x="242" y="252"/>
                      <a:pt x="242" y="252"/>
                      <a:pt x="242" y="252"/>
                    </a:cubicBezTo>
                    <a:cubicBezTo>
                      <a:pt x="243" y="252"/>
                      <a:pt x="243" y="252"/>
                      <a:pt x="243" y="252"/>
                    </a:cubicBezTo>
                    <a:cubicBezTo>
                      <a:pt x="243" y="252"/>
                      <a:pt x="243" y="252"/>
                      <a:pt x="243" y="252"/>
                    </a:cubicBezTo>
                    <a:cubicBezTo>
                      <a:pt x="243" y="252"/>
                      <a:pt x="243" y="252"/>
                      <a:pt x="243" y="252"/>
                    </a:cubicBezTo>
                    <a:cubicBezTo>
                      <a:pt x="243" y="252"/>
                      <a:pt x="243" y="252"/>
                      <a:pt x="243" y="252"/>
                    </a:cubicBezTo>
                    <a:cubicBezTo>
                      <a:pt x="243" y="251"/>
                      <a:pt x="243" y="251"/>
                      <a:pt x="243" y="251"/>
                    </a:cubicBezTo>
                    <a:cubicBezTo>
                      <a:pt x="243" y="251"/>
                      <a:pt x="243" y="251"/>
                      <a:pt x="243" y="251"/>
                    </a:cubicBezTo>
                    <a:cubicBezTo>
                      <a:pt x="243" y="251"/>
                      <a:pt x="243" y="251"/>
                      <a:pt x="243" y="251"/>
                    </a:cubicBezTo>
                    <a:cubicBezTo>
                      <a:pt x="244" y="251"/>
                      <a:pt x="244" y="251"/>
                      <a:pt x="244" y="251"/>
                    </a:cubicBezTo>
                    <a:cubicBezTo>
                      <a:pt x="244" y="251"/>
                      <a:pt x="244" y="251"/>
                      <a:pt x="244" y="251"/>
                    </a:cubicBezTo>
                    <a:cubicBezTo>
                      <a:pt x="244" y="251"/>
                      <a:pt x="244" y="251"/>
                      <a:pt x="244" y="251"/>
                    </a:cubicBezTo>
                    <a:cubicBezTo>
                      <a:pt x="244" y="251"/>
                      <a:pt x="244" y="251"/>
                      <a:pt x="244" y="251"/>
                    </a:cubicBezTo>
                    <a:cubicBezTo>
                      <a:pt x="244" y="251"/>
                      <a:pt x="244" y="251"/>
                      <a:pt x="244" y="251"/>
                    </a:cubicBezTo>
                    <a:cubicBezTo>
                      <a:pt x="244" y="250"/>
                      <a:pt x="244" y="250"/>
                      <a:pt x="244" y="250"/>
                    </a:cubicBezTo>
                    <a:close/>
                    <a:moveTo>
                      <a:pt x="233" y="363"/>
                    </a:moveTo>
                    <a:cubicBezTo>
                      <a:pt x="209" y="338"/>
                      <a:pt x="209" y="338"/>
                      <a:pt x="209" y="338"/>
                    </a:cubicBezTo>
                    <a:cubicBezTo>
                      <a:pt x="209" y="310"/>
                      <a:pt x="209" y="310"/>
                      <a:pt x="209" y="310"/>
                    </a:cubicBezTo>
                    <a:cubicBezTo>
                      <a:pt x="232" y="334"/>
                      <a:pt x="232" y="334"/>
                      <a:pt x="232" y="334"/>
                    </a:cubicBezTo>
                    <a:cubicBezTo>
                      <a:pt x="233" y="332"/>
                      <a:pt x="233" y="332"/>
                      <a:pt x="233" y="332"/>
                    </a:cubicBezTo>
                    <a:cubicBezTo>
                      <a:pt x="233" y="363"/>
                      <a:pt x="233" y="363"/>
                      <a:pt x="233" y="363"/>
                    </a:cubicBezTo>
                    <a:close/>
                    <a:moveTo>
                      <a:pt x="209" y="80"/>
                    </a:moveTo>
                    <a:cubicBezTo>
                      <a:pt x="233" y="105"/>
                      <a:pt x="233" y="105"/>
                      <a:pt x="233" y="105"/>
                    </a:cubicBezTo>
                    <a:cubicBezTo>
                      <a:pt x="233" y="141"/>
                      <a:pt x="233" y="141"/>
                      <a:pt x="233" y="141"/>
                    </a:cubicBezTo>
                    <a:cubicBezTo>
                      <a:pt x="227" y="147"/>
                      <a:pt x="227" y="147"/>
                      <a:pt x="227" y="147"/>
                    </a:cubicBezTo>
                    <a:cubicBezTo>
                      <a:pt x="233" y="154"/>
                      <a:pt x="233" y="154"/>
                      <a:pt x="233" y="154"/>
                    </a:cubicBezTo>
                    <a:cubicBezTo>
                      <a:pt x="233" y="178"/>
                      <a:pt x="233" y="178"/>
                      <a:pt x="233" y="178"/>
                    </a:cubicBezTo>
                    <a:cubicBezTo>
                      <a:pt x="214" y="160"/>
                      <a:pt x="214" y="160"/>
                      <a:pt x="214" y="160"/>
                    </a:cubicBezTo>
                    <a:cubicBezTo>
                      <a:pt x="214" y="160"/>
                      <a:pt x="214" y="160"/>
                      <a:pt x="214" y="160"/>
                    </a:cubicBezTo>
                    <a:cubicBezTo>
                      <a:pt x="214" y="160"/>
                      <a:pt x="214" y="160"/>
                      <a:pt x="214" y="160"/>
                    </a:cubicBezTo>
                    <a:cubicBezTo>
                      <a:pt x="214" y="160"/>
                      <a:pt x="214" y="160"/>
                      <a:pt x="214" y="160"/>
                    </a:cubicBezTo>
                    <a:cubicBezTo>
                      <a:pt x="214" y="160"/>
                      <a:pt x="214" y="160"/>
                      <a:pt x="214" y="160"/>
                    </a:cubicBezTo>
                    <a:cubicBezTo>
                      <a:pt x="214" y="161"/>
                      <a:pt x="214" y="161"/>
                      <a:pt x="214" y="161"/>
                    </a:cubicBezTo>
                    <a:cubicBezTo>
                      <a:pt x="214" y="161"/>
                      <a:pt x="214" y="161"/>
                      <a:pt x="214" y="161"/>
                    </a:cubicBezTo>
                    <a:cubicBezTo>
                      <a:pt x="213" y="161"/>
                      <a:pt x="213" y="161"/>
                      <a:pt x="213" y="161"/>
                    </a:cubicBezTo>
                    <a:cubicBezTo>
                      <a:pt x="213" y="161"/>
                      <a:pt x="213" y="161"/>
                      <a:pt x="213" y="161"/>
                    </a:cubicBezTo>
                    <a:cubicBezTo>
                      <a:pt x="213" y="161"/>
                      <a:pt x="213" y="161"/>
                      <a:pt x="213" y="161"/>
                    </a:cubicBezTo>
                    <a:cubicBezTo>
                      <a:pt x="213" y="161"/>
                      <a:pt x="213" y="161"/>
                      <a:pt x="213" y="161"/>
                    </a:cubicBezTo>
                    <a:cubicBezTo>
                      <a:pt x="213" y="161"/>
                      <a:pt x="213" y="161"/>
                      <a:pt x="213" y="161"/>
                    </a:cubicBezTo>
                    <a:cubicBezTo>
                      <a:pt x="213" y="161"/>
                      <a:pt x="213" y="161"/>
                      <a:pt x="213" y="161"/>
                    </a:cubicBezTo>
                    <a:cubicBezTo>
                      <a:pt x="213" y="161"/>
                      <a:pt x="213" y="161"/>
                      <a:pt x="213" y="161"/>
                    </a:cubicBezTo>
                    <a:cubicBezTo>
                      <a:pt x="213" y="162"/>
                      <a:pt x="213" y="162"/>
                      <a:pt x="213" y="162"/>
                    </a:cubicBezTo>
                    <a:cubicBezTo>
                      <a:pt x="212" y="162"/>
                      <a:pt x="212" y="162"/>
                      <a:pt x="212" y="162"/>
                    </a:cubicBezTo>
                    <a:cubicBezTo>
                      <a:pt x="212" y="162"/>
                      <a:pt x="212" y="162"/>
                      <a:pt x="212" y="162"/>
                    </a:cubicBezTo>
                    <a:cubicBezTo>
                      <a:pt x="212" y="162"/>
                      <a:pt x="212" y="162"/>
                      <a:pt x="212" y="162"/>
                    </a:cubicBezTo>
                    <a:cubicBezTo>
                      <a:pt x="212" y="162"/>
                      <a:pt x="212" y="162"/>
                      <a:pt x="212" y="162"/>
                    </a:cubicBezTo>
                    <a:cubicBezTo>
                      <a:pt x="212" y="162"/>
                      <a:pt x="212" y="162"/>
                      <a:pt x="212" y="162"/>
                    </a:cubicBezTo>
                    <a:cubicBezTo>
                      <a:pt x="212" y="162"/>
                      <a:pt x="212" y="162"/>
                      <a:pt x="212" y="162"/>
                    </a:cubicBezTo>
                    <a:cubicBezTo>
                      <a:pt x="212" y="163"/>
                      <a:pt x="212" y="163"/>
                      <a:pt x="212" y="163"/>
                    </a:cubicBezTo>
                    <a:cubicBezTo>
                      <a:pt x="211" y="163"/>
                      <a:pt x="211" y="163"/>
                      <a:pt x="211" y="163"/>
                    </a:cubicBezTo>
                    <a:cubicBezTo>
                      <a:pt x="211" y="163"/>
                      <a:pt x="211" y="163"/>
                      <a:pt x="211" y="163"/>
                    </a:cubicBezTo>
                    <a:cubicBezTo>
                      <a:pt x="211" y="163"/>
                      <a:pt x="211" y="163"/>
                      <a:pt x="211" y="163"/>
                    </a:cubicBezTo>
                    <a:cubicBezTo>
                      <a:pt x="211" y="163"/>
                      <a:pt x="211" y="163"/>
                      <a:pt x="211" y="163"/>
                    </a:cubicBezTo>
                    <a:cubicBezTo>
                      <a:pt x="211" y="163"/>
                      <a:pt x="211" y="163"/>
                      <a:pt x="211" y="163"/>
                    </a:cubicBezTo>
                    <a:cubicBezTo>
                      <a:pt x="211" y="163"/>
                      <a:pt x="211" y="163"/>
                      <a:pt x="211" y="163"/>
                    </a:cubicBezTo>
                    <a:cubicBezTo>
                      <a:pt x="211" y="164"/>
                      <a:pt x="211" y="164"/>
                      <a:pt x="211" y="164"/>
                    </a:cubicBezTo>
                    <a:cubicBezTo>
                      <a:pt x="210" y="164"/>
                      <a:pt x="210" y="164"/>
                      <a:pt x="210" y="164"/>
                    </a:cubicBezTo>
                    <a:cubicBezTo>
                      <a:pt x="210" y="164"/>
                      <a:pt x="210" y="164"/>
                      <a:pt x="210" y="164"/>
                    </a:cubicBezTo>
                    <a:cubicBezTo>
                      <a:pt x="210" y="164"/>
                      <a:pt x="210" y="164"/>
                      <a:pt x="210" y="164"/>
                    </a:cubicBezTo>
                    <a:cubicBezTo>
                      <a:pt x="210" y="164"/>
                      <a:pt x="210" y="164"/>
                      <a:pt x="210" y="164"/>
                    </a:cubicBezTo>
                    <a:cubicBezTo>
                      <a:pt x="210" y="164"/>
                      <a:pt x="210" y="164"/>
                      <a:pt x="210" y="164"/>
                    </a:cubicBezTo>
                    <a:cubicBezTo>
                      <a:pt x="210" y="164"/>
                      <a:pt x="210" y="164"/>
                      <a:pt x="210" y="164"/>
                    </a:cubicBezTo>
                    <a:cubicBezTo>
                      <a:pt x="210" y="165"/>
                      <a:pt x="210" y="165"/>
                      <a:pt x="210" y="165"/>
                    </a:cubicBezTo>
                    <a:cubicBezTo>
                      <a:pt x="209" y="165"/>
                      <a:pt x="209" y="165"/>
                      <a:pt x="209" y="165"/>
                    </a:cubicBezTo>
                    <a:cubicBezTo>
                      <a:pt x="209" y="165"/>
                      <a:pt x="209" y="165"/>
                      <a:pt x="209" y="165"/>
                    </a:cubicBezTo>
                    <a:cubicBezTo>
                      <a:pt x="209" y="165"/>
                      <a:pt x="209" y="165"/>
                      <a:pt x="209" y="165"/>
                    </a:cubicBezTo>
                    <a:cubicBezTo>
                      <a:pt x="209" y="165"/>
                      <a:pt x="209" y="165"/>
                      <a:pt x="209" y="165"/>
                    </a:cubicBezTo>
                    <a:cubicBezTo>
                      <a:pt x="209" y="165"/>
                      <a:pt x="209" y="165"/>
                      <a:pt x="209" y="165"/>
                    </a:cubicBezTo>
                    <a:cubicBezTo>
                      <a:pt x="209" y="165"/>
                      <a:pt x="209" y="165"/>
                      <a:pt x="209" y="165"/>
                    </a:cubicBezTo>
                    <a:cubicBezTo>
                      <a:pt x="209" y="165"/>
                      <a:pt x="209" y="165"/>
                      <a:pt x="209" y="165"/>
                    </a:cubicBezTo>
                    <a:cubicBezTo>
                      <a:pt x="209" y="129"/>
                      <a:pt x="209" y="129"/>
                      <a:pt x="209" y="129"/>
                    </a:cubicBezTo>
                    <a:cubicBezTo>
                      <a:pt x="216" y="137"/>
                      <a:pt x="216" y="137"/>
                      <a:pt x="216" y="137"/>
                    </a:cubicBezTo>
                    <a:cubicBezTo>
                      <a:pt x="219" y="133"/>
                      <a:pt x="223" y="130"/>
                      <a:pt x="226" y="127"/>
                    </a:cubicBezTo>
                    <a:cubicBezTo>
                      <a:pt x="209" y="109"/>
                      <a:pt x="209" y="109"/>
                      <a:pt x="209" y="109"/>
                    </a:cubicBezTo>
                    <a:cubicBezTo>
                      <a:pt x="209" y="80"/>
                      <a:pt x="209" y="80"/>
                      <a:pt x="209" y="80"/>
                    </a:cubicBezTo>
                    <a:close/>
                    <a:moveTo>
                      <a:pt x="233" y="191"/>
                    </a:moveTo>
                    <a:cubicBezTo>
                      <a:pt x="233" y="224"/>
                      <a:pt x="233" y="224"/>
                      <a:pt x="233" y="224"/>
                    </a:cubicBezTo>
                    <a:cubicBezTo>
                      <a:pt x="227" y="218"/>
                      <a:pt x="227" y="218"/>
                      <a:pt x="227" y="218"/>
                    </a:cubicBezTo>
                    <a:cubicBezTo>
                      <a:pt x="227" y="218"/>
                      <a:pt x="227" y="218"/>
                      <a:pt x="227" y="218"/>
                    </a:cubicBezTo>
                    <a:cubicBezTo>
                      <a:pt x="227" y="218"/>
                      <a:pt x="227" y="218"/>
                      <a:pt x="227" y="218"/>
                    </a:cubicBezTo>
                    <a:cubicBezTo>
                      <a:pt x="227" y="218"/>
                      <a:pt x="227" y="218"/>
                      <a:pt x="227" y="218"/>
                    </a:cubicBezTo>
                    <a:cubicBezTo>
                      <a:pt x="227" y="219"/>
                      <a:pt x="227" y="219"/>
                      <a:pt x="227" y="219"/>
                    </a:cubicBezTo>
                    <a:cubicBezTo>
                      <a:pt x="226" y="219"/>
                      <a:pt x="226" y="219"/>
                      <a:pt x="226" y="219"/>
                    </a:cubicBezTo>
                    <a:cubicBezTo>
                      <a:pt x="226" y="219"/>
                      <a:pt x="226" y="219"/>
                      <a:pt x="226" y="219"/>
                    </a:cubicBezTo>
                    <a:cubicBezTo>
                      <a:pt x="226" y="219"/>
                      <a:pt x="226" y="219"/>
                      <a:pt x="226" y="219"/>
                    </a:cubicBezTo>
                    <a:cubicBezTo>
                      <a:pt x="226" y="219"/>
                      <a:pt x="226" y="219"/>
                      <a:pt x="226" y="219"/>
                    </a:cubicBezTo>
                    <a:cubicBezTo>
                      <a:pt x="226" y="219"/>
                      <a:pt x="226" y="219"/>
                      <a:pt x="226" y="219"/>
                    </a:cubicBezTo>
                    <a:cubicBezTo>
                      <a:pt x="226" y="219"/>
                      <a:pt x="226" y="219"/>
                      <a:pt x="226" y="219"/>
                    </a:cubicBezTo>
                    <a:cubicBezTo>
                      <a:pt x="226" y="220"/>
                      <a:pt x="226" y="220"/>
                      <a:pt x="226" y="220"/>
                    </a:cubicBezTo>
                    <a:cubicBezTo>
                      <a:pt x="225" y="220"/>
                      <a:pt x="225" y="220"/>
                      <a:pt x="225" y="220"/>
                    </a:cubicBezTo>
                    <a:cubicBezTo>
                      <a:pt x="225" y="220"/>
                      <a:pt x="225" y="220"/>
                      <a:pt x="225" y="220"/>
                    </a:cubicBezTo>
                    <a:cubicBezTo>
                      <a:pt x="225" y="220"/>
                      <a:pt x="225" y="220"/>
                      <a:pt x="225" y="220"/>
                    </a:cubicBezTo>
                    <a:cubicBezTo>
                      <a:pt x="225" y="220"/>
                      <a:pt x="225" y="220"/>
                      <a:pt x="225" y="220"/>
                    </a:cubicBezTo>
                    <a:cubicBezTo>
                      <a:pt x="225" y="220"/>
                      <a:pt x="225" y="220"/>
                      <a:pt x="225" y="220"/>
                    </a:cubicBezTo>
                    <a:cubicBezTo>
                      <a:pt x="225" y="220"/>
                      <a:pt x="225" y="220"/>
                      <a:pt x="225" y="220"/>
                    </a:cubicBezTo>
                    <a:cubicBezTo>
                      <a:pt x="225" y="221"/>
                      <a:pt x="225" y="221"/>
                      <a:pt x="225" y="221"/>
                    </a:cubicBezTo>
                    <a:cubicBezTo>
                      <a:pt x="225" y="221"/>
                      <a:pt x="225" y="221"/>
                      <a:pt x="225" y="221"/>
                    </a:cubicBezTo>
                    <a:cubicBezTo>
                      <a:pt x="224" y="221"/>
                      <a:pt x="224" y="221"/>
                      <a:pt x="224" y="221"/>
                    </a:cubicBezTo>
                    <a:cubicBezTo>
                      <a:pt x="224" y="221"/>
                      <a:pt x="224" y="221"/>
                      <a:pt x="224" y="221"/>
                    </a:cubicBezTo>
                    <a:cubicBezTo>
                      <a:pt x="224" y="221"/>
                      <a:pt x="224" y="221"/>
                      <a:pt x="224" y="221"/>
                    </a:cubicBezTo>
                    <a:cubicBezTo>
                      <a:pt x="224" y="221"/>
                      <a:pt x="224" y="221"/>
                      <a:pt x="224" y="221"/>
                    </a:cubicBezTo>
                    <a:cubicBezTo>
                      <a:pt x="224" y="221"/>
                      <a:pt x="224" y="221"/>
                      <a:pt x="224" y="221"/>
                    </a:cubicBezTo>
                    <a:cubicBezTo>
                      <a:pt x="224" y="221"/>
                      <a:pt x="224" y="221"/>
                      <a:pt x="224" y="221"/>
                    </a:cubicBezTo>
                    <a:cubicBezTo>
                      <a:pt x="224" y="221"/>
                      <a:pt x="224" y="221"/>
                      <a:pt x="224" y="221"/>
                    </a:cubicBezTo>
                    <a:cubicBezTo>
                      <a:pt x="223" y="222"/>
                      <a:pt x="223" y="222"/>
                      <a:pt x="223" y="222"/>
                    </a:cubicBezTo>
                    <a:cubicBezTo>
                      <a:pt x="223" y="222"/>
                      <a:pt x="223" y="222"/>
                      <a:pt x="223" y="222"/>
                    </a:cubicBezTo>
                    <a:cubicBezTo>
                      <a:pt x="223" y="222"/>
                      <a:pt x="223" y="222"/>
                      <a:pt x="223" y="222"/>
                    </a:cubicBezTo>
                    <a:cubicBezTo>
                      <a:pt x="223" y="222"/>
                      <a:pt x="223" y="222"/>
                      <a:pt x="223" y="222"/>
                    </a:cubicBezTo>
                    <a:cubicBezTo>
                      <a:pt x="223" y="222"/>
                      <a:pt x="223" y="222"/>
                      <a:pt x="223" y="222"/>
                    </a:cubicBezTo>
                    <a:cubicBezTo>
                      <a:pt x="223" y="222"/>
                      <a:pt x="223" y="222"/>
                      <a:pt x="223" y="222"/>
                    </a:cubicBezTo>
                    <a:cubicBezTo>
                      <a:pt x="223" y="222"/>
                      <a:pt x="223" y="222"/>
                      <a:pt x="223" y="222"/>
                    </a:cubicBezTo>
                    <a:cubicBezTo>
                      <a:pt x="223" y="223"/>
                      <a:pt x="223" y="223"/>
                      <a:pt x="223" y="223"/>
                    </a:cubicBezTo>
                    <a:cubicBezTo>
                      <a:pt x="222" y="223"/>
                      <a:pt x="222" y="223"/>
                      <a:pt x="222" y="223"/>
                    </a:cubicBezTo>
                    <a:cubicBezTo>
                      <a:pt x="222" y="223"/>
                      <a:pt x="222" y="223"/>
                      <a:pt x="222" y="223"/>
                    </a:cubicBezTo>
                    <a:cubicBezTo>
                      <a:pt x="222" y="223"/>
                      <a:pt x="222" y="223"/>
                      <a:pt x="222" y="223"/>
                    </a:cubicBezTo>
                    <a:cubicBezTo>
                      <a:pt x="222" y="223"/>
                      <a:pt x="222" y="223"/>
                      <a:pt x="222" y="223"/>
                    </a:cubicBezTo>
                    <a:cubicBezTo>
                      <a:pt x="222" y="223"/>
                      <a:pt x="222" y="223"/>
                      <a:pt x="222" y="223"/>
                    </a:cubicBezTo>
                    <a:cubicBezTo>
                      <a:pt x="222" y="223"/>
                      <a:pt x="222" y="223"/>
                      <a:pt x="222" y="223"/>
                    </a:cubicBezTo>
                    <a:cubicBezTo>
                      <a:pt x="222" y="224"/>
                      <a:pt x="222" y="224"/>
                      <a:pt x="222" y="224"/>
                    </a:cubicBezTo>
                    <a:cubicBezTo>
                      <a:pt x="221" y="224"/>
                      <a:pt x="221" y="224"/>
                      <a:pt x="221" y="224"/>
                    </a:cubicBezTo>
                    <a:cubicBezTo>
                      <a:pt x="221" y="224"/>
                      <a:pt x="221" y="224"/>
                      <a:pt x="221" y="224"/>
                    </a:cubicBezTo>
                    <a:cubicBezTo>
                      <a:pt x="221" y="224"/>
                      <a:pt x="221" y="224"/>
                      <a:pt x="221" y="224"/>
                    </a:cubicBezTo>
                    <a:cubicBezTo>
                      <a:pt x="221" y="224"/>
                      <a:pt x="221" y="224"/>
                      <a:pt x="221" y="224"/>
                    </a:cubicBezTo>
                    <a:cubicBezTo>
                      <a:pt x="221" y="224"/>
                      <a:pt x="221" y="224"/>
                      <a:pt x="221" y="224"/>
                    </a:cubicBezTo>
                    <a:cubicBezTo>
                      <a:pt x="221" y="224"/>
                      <a:pt x="221" y="224"/>
                      <a:pt x="221" y="224"/>
                    </a:cubicBezTo>
                    <a:cubicBezTo>
                      <a:pt x="221" y="224"/>
                      <a:pt x="221" y="224"/>
                      <a:pt x="221" y="224"/>
                    </a:cubicBezTo>
                    <a:cubicBezTo>
                      <a:pt x="220" y="225"/>
                      <a:pt x="220" y="225"/>
                      <a:pt x="220" y="225"/>
                    </a:cubicBezTo>
                    <a:cubicBezTo>
                      <a:pt x="220" y="225"/>
                      <a:pt x="220" y="225"/>
                      <a:pt x="220" y="225"/>
                    </a:cubicBezTo>
                    <a:cubicBezTo>
                      <a:pt x="220" y="225"/>
                      <a:pt x="220" y="225"/>
                      <a:pt x="220" y="225"/>
                    </a:cubicBezTo>
                    <a:cubicBezTo>
                      <a:pt x="220" y="225"/>
                      <a:pt x="220" y="225"/>
                      <a:pt x="220" y="225"/>
                    </a:cubicBezTo>
                    <a:cubicBezTo>
                      <a:pt x="220" y="225"/>
                      <a:pt x="220" y="225"/>
                      <a:pt x="220" y="225"/>
                    </a:cubicBezTo>
                    <a:cubicBezTo>
                      <a:pt x="220" y="225"/>
                      <a:pt x="220" y="225"/>
                      <a:pt x="220" y="225"/>
                    </a:cubicBezTo>
                    <a:cubicBezTo>
                      <a:pt x="220" y="225"/>
                      <a:pt x="220" y="225"/>
                      <a:pt x="220" y="225"/>
                    </a:cubicBezTo>
                    <a:cubicBezTo>
                      <a:pt x="220" y="226"/>
                      <a:pt x="220" y="226"/>
                      <a:pt x="220" y="226"/>
                    </a:cubicBezTo>
                    <a:cubicBezTo>
                      <a:pt x="219" y="226"/>
                      <a:pt x="219" y="226"/>
                      <a:pt x="219" y="226"/>
                    </a:cubicBezTo>
                    <a:cubicBezTo>
                      <a:pt x="219" y="226"/>
                      <a:pt x="219" y="226"/>
                      <a:pt x="219" y="226"/>
                    </a:cubicBezTo>
                    <a:cubicBezTo>
                      <a:pt x="219" y="226"/>
                      <a:pt x="219" y="226"/>
                      <a:pt x="219" y="226"/>
                    </a:cubicBezTo>
                    <a:cubicBezTo>
                      <a:pt x="219" y="226"/>
                      <a:pt x="219" y="226"/>
                      <a:pt x="219" y="226"/>
                    </a:cubicBezTo>
                    <a:cubicBezTo>
                      <a:pt x="219" y="226"/>
                      <a:pt x="219" y="226"/>
                      <a:pt x="219" y="226"/>
                    </a:cubicBezTo>
                    <a:cubicBezTo>
                      <a:pt x="219" y="226"/>
                      <a:pt x="219" y="226"/>
                      <a:pt x="219" y="226"/>
                    </a:cubicBezTo>
                    <a:cubicBezTo>
                      <a:pt x="219" y="227"/>
                      <a:pt x="219" y="227"/>
                      <a:pt x="219" y="227"/>
                    </a:cubicBezTo>
                    <a:cubicBezTo>
                      <a:pt x="219" y="227"/>
                      <a:pt x="219" y="227"/>
                      <a:pt x="219" y="227"/>
                    </a:cubicBezTo>
                    <a:cubicBezTo>
                      <a:pt x="218" y="227"/>
                      <a:pt x="218" y="227"/>
                      <a:pt x="218" y="227"/>
                    </a:cubicBezTo>
                    <a:cubicBezTo>
                      <a:pt x="218" y="227"/>
                      <a:pt x="218" y="227"/>
                      <a:pt x="218" y="227"/>
                    </a:cubicBezTo>
                    <a:cubicBezTo>
                      <a:pt x="218" y="227"/>
                      <a:pt x="218" y="227"/>
                      <a:pt x="218" y="227"/>
                    </a:cubicBezTo>
                    <a:cubicBezTo>
                      <a:pt x="218" y="227"/>
                      <a:pt x="218" y="227"/>
                      <a:pt x="218" y="227"/>
                    </a:cubicBezTo>
                    <a:cubicBezTo>
                      <a:pt x="218" y="227"/>
                      <a:pt x="218" y="227"/>
                      <a:pt x="218" y="227"/>
                    </a:cubicBezTo>
                    <a:cubicBezTo>
                      <a:pt x="218" y="227"/>
                      <a:pt x="218" y="227"/>
                      <a:pt x="218" y="227"/>
                    </a:cubicBezTo>
                    <a:cubicBezTo>
                      <a:pt x="218" y="227"/>
                      <a:pt x="218" y="227"/>
                      <a:pt x="218" y="227"/>
                    </a:cubicBezTo>
                    <a:cubicBezTo>
                      <a:pt x="217" y="228"/>
                      <a:pt x="217" y="228"/>
                      <a:pt x="217" y="228"/>
                    </a:cubicBezTo>
                    <a:cubicBezTo>
                      <a:pt x="217" y="228"/>
                      <a:pt x="217" y="228"/>
                      <a:pt x="217" y="228"/>
                    </a:cubicBezTo>
                    <a:cubicBezTo>
                      <a:pt x="217" y="228"/>
                      <a:pt x="217" y="228"/>
                      <a:pt x="217" y="228"/>
                    </a:cubicBezTo>
                    <a:cubicBezTo>
                      <a:pt x="217" y="228"/>
                      <a:pt x="217" y="228"/>
                      <a:pt x="217" y="228"/>
                    </a:cubicBezTo>
                    <a:cubicBezTo>
                      <a:pt x="209" y="236"/>
                      <a:pt x="209" y="236"/>
                      <a:pt x="209" y="236"/>
                    </a:cubicBezTo>
                    <a:cubicBezTo>
                      <a:pt x="209" y="215"/>
                      <a:pt x="209" y="215"/>
                      <a:pt x="209" y="215"/>
                    </a:cubicBezTo>
                    <a:cubicBezTo>
                      <a:pt x="209" y="215"/>
                      <a:pt x="209" y="215"/>
                      <a:pt x="209" y="215"/>
                    </a:cubicBezTo>
                    <a:cubicBezTo>
                      <a:pt x="209" y="214"/>
                      <a:pt x="209" y="214"/>
                      <a:pt x="209" y="214"/>
                    </a:cubicBezTo>
                    <a:cubicBezTo>
                      <a:pt x="209" y="214"/>
                      <a:pt x="209" y="214"/>
                      <a:pt x="209" y="214"/>
                    </a:cubicBezTo>
                    <a:cubicBezTo>
                      <a:pt x="209" y="214"/>
                      <a:pt x="209" y="214"/>
                      <a:pt x="209" y="214"/>
                    </a:cubicBezTo>
                    <a:cubicBezTo>
                      <a:pt x="210" y="214"/>
                      <a:pt x="210" y="214"/>
                      <a:pt x="210" y="214"/>
                    </a:cubicBezTo>
                    <a:cubicBezTo>
                      <a:pt x="210" y="214"/>
                      <a:pt x="210" y="214"/>
                      <a:pt x="210" y="214"/>
                    </a:cubicBezTo>
                    <a:cubicBezTo>
                      <a:pt x="210" y="214"/>
                      <a:pt x="210" y="214"/>
                      <a:pt x="210" y="214"/>
                    </a:cubicBezTo>
                    <a:cubicBezTo>
                      <a:pt x="210" y="214"/>
                      <a:pt x="210" y="214"/>
                      <a:pt x="210" y="214"/>
                    </a:cubicBezTo>
                    <a:cubicBezTo>
                      <a:pt x="210" y="213"/>
                      <a:pt x="210" y="213"/>
                      <a:pt x="210" y="213"/>
                    </a:cubicBezTo>
                    <a:cubicBezTo>
                      <a:pt x="210" y="213"/>
                      <a:pt x="210" y="213"/>
                      <a:pt x="210" y="213"/>
                    </a:cubicBezTo>
                    <a:cubicBezTo>
                      <a:pt x="210" y="213"/>
                      <a:pt x="210" y="213"/>
                      <a:pt x="210" y="213"/>
                    </a:cubicBezTo>
                    <a:cubicBezTo>
                      <a:pt x="211" y="213"/>
                      <a:pt x="211" y="213"/>
                      <a:pt x="211" y="213"/>
                    </a:cubicBezTo>
                    <a:cubicBezTo>
                      <a:pt x="211" y="213"/>
                      <a:pt x="211" y="213"/>
                      <a:pt x="211" y="213"/>
                    </a:cubicBezTo>
                    <a:cubicBezTo>
                      <a:pt x="211" y="213"/>
                      <a:pt x="211" y="213"/>
                      <a:pt x="211" y="213"/>
                    </a:cubicBezTo>
                    <a:cubicBezTo>
                      <a:pt x="211" y="213"/>
                      <a:pt x="211" y="213"/>
                      <a:pt x="211" y="213"/>
                    </a:cubicBezTo>
                    <a:cubicBezTo>
                      <a:pt x="211" y="213"/>
                      <a:pt x="211" y="213"/>
                      <a:pt x="211" y="213"/>
                    </a:cubicBezTo>
                    <a:cubicBezTo>
                      <a:pt x="211" y="212"/>
                      <a:pt x="211" y="212"/>
                      <a:pt x="211" y="212"/>
                    </a:cubicBezTo>
                    <a:cubicBezTo>
                      <a:pt x="211" y="212"/>
                      <a:pt x="211" y="212"/>
                      <a:pt x="211" y="212"/>
                    </a:cubicBezTo>
                    <a:cubicBezTo>
                      <a:pt x="211" y="212"/>
                      <a:pt x="211" y="212"/>
                      <a:pt x="211" y="212"/>
                    </a:cubicBezTo>
                    <a:cubicBezTo>
                      <a:pt x="211" y="212"/>
                      <a:pt x="211" y="212"/>
                      <a:pt x="211" y="212"/>
                    </a:cubicBezTo>
                    <a:cubicBezTo>
                      <a:pt x="212" y="212"/>
                      <a:pt x="212" y="212"/>
                      <a:pt x="212" y="212"/>
                    </a:cubicBezTo>
                    <a:cubicBezTo>
                      <a:pt x="212" y="212"/>
                      <a:pt x="212" y="212"/>
                      <a:pt x="212" y="212"/>
                    </a:cubicBezTo>
                    <a:cubicBezTo>
                      <a:pt x="212" y="212"/>
                      <a:pt x="212" y="212"/>
                      <a:pt x="212" y="212"/>
                    </a:cubicBezTo>
                    <a:cubicBezTo>
                      <a:pt x="212" y="211"/>
                      <a:pt x="212" y="211"/>
                      <a:pt x="212" y="211"/>
                    </a:cubicBezTo>
                    <a:cubicBezTo>
                      <a:pt x="212" y="211"/>
                      <a:pt x="212" y="211"/>
                      <a:pt x="212" y="211"/>
                    </a:cubicBezTo>
                    <a:cubicBezTo>
                      <a:pt x="212" y="211"/>
                      <a:pt x="212" y="211"/>
                      <a:pt x="212" y="211"/>
                    </a:cubicBezTo>
                    <a:cubicBezTo>
                      <a:pt x="212" y="211"/>
                      <a:pt x="212" y="211"/>
                      <a:pt x="212" y="211"/>
                    </a:cubicBezTo>
                    <a:cubicBezTo>
                      <a:pt x="213" y="211"/>
                      <a:pt x="213" y="211"/>
                      <a:pt x="213" y="211"/>
                    </a:cubicBezTo>
                    <a:cubicBezTo>
                      <a:pt x="213" y="211"/>
                      <a:pt x="213" y="211"/>
                      <a:pt x="213" y="211"/>
                    </a:cubicBezTo>
                    <a:cubicBezTo>
                      <a:pt x="213" y="211"/>
                      <a:pt x="213" y="211"/>
                      <a:pt x="213" y="211"/>
                    </a:cubicBezTo>
                    <a:cubicBezTo>
                      <a:pt x="213" y="210"/>
                      <a:pt x="213" y="210"/>
                      <a:pt x="213" y="210"/>
                    </a:cubicBezTo>
                    <a:cubicBezTo>
                      <a:pt x="213" y="210"/>
                      <a:pt x="213" y="210"/>
                      <a:pt x="213" y="210"/>
                    </a:cubicBezTo>
                    <a:cubicBezTo>
                      <a:pt x="213" y="210"/>
                      <a:pt x="213" y="210"/>
                      <a:pt x="213" y="210"/>
                    </a:cubicBezTo>
                    <a:cubicBezTo>
                      <a:pt x="213" y="210"/>
                      <a:pt x="213" y="210"/>
                      <a:pt x="213" y="210"/>
                    </a:cubicBezTo>
                    <a:cubicBezTo>
                      <a:pt x="214" y="210"/>
                      <a:pt x="214" y="210"/>
                      <a:pt x="214" y="210"/>
                    </a:cubicBezTo>
                    <a:cubicBezTo>
                      <a:pt x="214" y="210"/>
                      <a:pt x="214" y="210"/>
                      <a:pt x="214" y="210"/>
                    </a:cubicBezTo>
                    <a:cubicBezTo>
                      <a:pt x="214" y="210"/>
                      <a:pt x="214" y="210"/>
                      <a:pt x="214" y="210"/>
                    </a:cubicBezTo>
                    <a:cubicBezTo>
                      <a:pt x="214" y="210"/>
                      <a:pt x="214" y="210"/>
                      <a:pt x="214" y="210"/>
                    </a:cubicBezTo>
                    <a:cubicBezTo>
                      <a:pt x="214" y="210"/>
                      <a:pt x="214" y="210"/>
                      <a:pt x="214" y="210"/>
                    </a:cubicBezTo>
                    <a:cubicBezTo>
                      <a:pt x="214" y="209"/>
                      <a:pt x="214" y="209"/>
                      <a:pt x="214" y="209"/>
                    </a:cubicBezTo>
                    <a:cubicBezTo>
                      <a:pt x="214" y="209"/>
                      <a:pt x="214" y="209"/>
                      <a:pt x="214" y="209"/>
                    </a:cubicBezTo>
                    <a:cubicBezTo>
                      <a:pt x="215" y="209"/>
                      <a:pt x="215" y="209"/>
                      <a:pt x="215" y="209"/>
                    </a:cubicBezTo>
                    <a:cubicBezTo>
                      <a:pt x="215" y="209"/>
                      <a:pt x="215" y="209"/>
                      <a:pt x="215" y="209"/>
                    </a:cubicBezTo>
                    <a:cubicBezTo>
                      <a:pt x="215" y="209"/>
                      <a:pt x="215" y="209"/>
                      <a:pt x="215" y="209"/>
                    </a:cubicBezTo>
                    <a:cubicBezTo>
                      <a:pt x="215" y="209"/>
                      <a:pt x="215" y="209"/>
                      <a:pt x="215" y="209"/>
                    </a:cubicBezTo>
                    <a:cubicBezTo>
                      <a:pt x="215" y="209"/>
                      <a:pt x="215" y="209"/>
                      <a:pt x="215" y="209"/>
                    </a:cubicBezTo>
                    <a:cubicBezTo>
                      <a:pt x="215" y="208"/>
                      <a:pt x="215" y="208"/>
                      <a:pt x="215" y="208"/>
                    </a:cubicBezTo>
                    <a:cubicBezTo>
                      <a:pt x="215" y="208"/>
                      <a:pt x="215" y="208"/>
                      <a:pt x="215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16" y="207"/>
                      <a:pt x="216" y="207"/>
                      <a:pt x="216" y="207"/>
                    </a:cubicBezTo>
                    <a:cubicBezTo>
                      <a:pt x="216" y="207"/>
                      <a:pt x="216" y="207"/>
                      <a:pt x="216" y="207"/>
                    </a:cubicBezTo>
                    <a:cubicBezTo>
                      <a:pt x="216" y="207"/>
                      <a:pt x="216" y="207"/>
                      <a:pt x="216" y="207"/>
                    </a:cubicBezTo>
                    <a:cubicBezTo>
                      <a:pt x="229" y="195"/>
                      <a:pt x="229" y="195"/>
                      <a:pt x="229" y="195"/>
                    </a:cubicBezTo>
                    <a:cubicBezTo>
                      <a:pt x="229" y="195"/>
                      <a:pt x="229" y="195"/>
                      <a:pt x="229" y="195"/>
                    </a:cubicBezTo>
                    <a:cubicBezTo>
                      <a:pt x="229" y="194"/>
                      <a:pt x="229" y="194"/>
                      <a:pt x="229" y="194"/>
                    </a:cubicBezTo>
                    <a:cubicBezTo>
                      <a:pt x="229" y="194"/>
                      <a:pt x="229" y="194"/>
                      <a:pt x="229" y="194"/>
                    </a:cubicBezTo>
                    <a:cubicBezTo>
                      <a:pt x="230" y="194"/>
                      <a:pt x="230" y="194"/>
                      <a:pt x="230" y="194"/>
                    </a:cubicBezTo>
                    <a:cubicBezTo>
                      <a:pt x="230" y="194"/>
                      <a:pt x="230" y="194"/>
                      <a:pt x="230" y="194"/>
                    </a:cubicBezTo>
                    <a:cubicBezTo>
                      <a:pt x="230" y="194"/>
                      <a:pt x="230" y="194"/>
                      <a:pt x="230" y="194"/>
                    </a:cubicBezTo>
                    <a:cubicBezTo>
                      <a:pt x="230" y="194"/>
                      <a:pt x="230" y="194"/>
                      <a:pt x="230" y="194"/>
                    </a:cubicBezTo>
                    <a:cubicBezTo>
                      <a:pt x="230" y="194"/>
                      <a:pt x="230" y="194"/>
                      <a:pt x="230" y="194"/>
                    </a:cubicBezTo>
                    <a:cubicBezTo>
                      <a:pt x="230" y="194"/>
                      <a:pt x="230" y="194"/>
                      <a:pt x="230" y="194"/>
                    </a:cubicBezTo>
                    <a:cubicBezTo>
                      <a:pt x="230" y="193"/>
                      <a:pt x="230" y="193"/>
                      <a:pt x="230" y="193"/>
                    </a:cubicBezTo>
                    <a:cubicBezTo>
                      <a:pt x="230" y="193"/>
                      <a:pt x="230" y="193"/>
                      <a:pt x="230" y="193"/>
                    </a:cubicBezTo>
                    <a:cubicBezTo>
                      <a:pt x="231" y="193"/>
                      <a:pt x="231" y="193"/>
                      <a:pt x="231" y="193"/>
                    </a:cubicBezTo>
                    <a:cubicBezTo>
                      <a:pt x="231" y="193"/>
                      <a:pt x="231" y="193"/>
                      <a:pt x="231" y="193"/>
                    </a:cubicBezTo>
                    <a:cubicBezTo>
                      <a:pt x="231" y="193"/>
                      <a:pt x="231" y="193"/>
                      <a:pt x="231" y="193"/>
                    </a:cubicBezTo>
                    <a:cubicBezTo>
                      <a:pt x="231" y="193"/>
                      <a:pt x="231" y="193"/>
                      <a:pt x="231" y="193"/>
                    </a:cubicBezTo>
                    <a:cubicBezTo>
                      <a:pt x="231" y="193"/>
                      <a:pt x="231" y="193"/>
                      <a:pt x="231" y="193"/>
                    </a:cubicBezTo>
                    <a:cubicBezTo>
                      <a:pt x="231" y="192"/>
                      <a:pt x="231" y="192"/>
                      <a:pt x="231" y="192"/>
                    </a:cubicBezTo>
                    <a:cubicBezTo>
                      <a:pt x="231" y="192"/>
                      <a:pt x="231" y="192"/>
                      <a:pt x="231" y="192"/>
                    </a:cubicBezTo>
                    <a:cubicBezTo>
                      <a:pt x="231" y="192"/>
                      <a:pt x="231" y="192"/>
                      <a:pt x="231" y="192"/>
                    </a:cubicBezTo>
                    <a:cubicBezTo>
                      <a:pt x="232" y="192"/>
                      <a:pt x="232" y="192"/>
                      <a:pt x="232" y="192"/>
                    </a:cubicBezTo>
                    <a:cubicBezTo>
                      <a:pt x="232" y="192"/>
                      <a:pt x="232" y="192"/>
                      <a:pt x="232" y="192"/>
                    </a:cubicBezTo>
                    <a:cubicBezTo>
                      <a:pt x="232" y="192"/>
                      <a:pt x="232" y="192"/>
                      <a:pt x="232" y="192"/>
                    </a:cubicBezTo>
                    <a:cubicBezTo>
                      <a:pt x="232" y="192"/>
                      <a:pt x="232" y="192"/>
                      <a:pt x="232" y="192"/>
                    </a:cubicBezTo>
                    <a:cubicBezTo>
                      <a:pt x="232" y="192"/>
                      <a:pt x="232" y="192"/>
                      <a:pt x="232" y="192"/>
                    </a:cubicBezTo>
                    <a:cubicBezTo>
                      <a:pt x="232" y="191"/>
                      <a:pt x="232" y="191"/>
                      <a:pt x="232" y="191"/>
                    </a:cubicBezTo>
                    <a:cubicBezTo>
                      <a:pt x="232" y="191"/>
                      <a:pt x="232" y="191"/>
                      <a:pt x="232" y="191"/>
                    </a:cubicBezTo>
                    <a:cubicBezTo>
                      <a:pt x="233" y="191"/>
                      <a:pt x="233" y="191"/>
                      <a:pt x="233" y="191"/>
                    </a:cubicBezTo>
                    <a:cubicBezTo>
                      <a:pt x="233" y="191"/>
                      <a:pt x="233" y="191"/>
                      <a:pt x="233" y="191"/>
                    </a:cubicBezTo>
                    <a:cubicBezTo>
                      <a:pt x="233" y="191"/>
                      <a:pt x="233" y="191"/>
                      <a:pt x="233" y="191"/>
                    </a:cubicBezTo>
                    <a:cubicBezTo>
                      <a:pt x="233" y="191"/>
                      <a:pt x="233" y="191"/>
                      <a:pt x="233" y="191"/>
                    </a:cubicBezTo>
                    <a:close/>
                    <a:moveTo>
                      <a:pt x="233" y="262"/>
                    </a:moveTo>
                    <a:cubicBezTo>
                      <a:pt x="229" y="265"/>
                      <a:pt x="229" y="265"/>
                      <a:pt x="229" y="265"/>
                    </a:cubicBezTo>
                    <a:cubicBezTo>
                      <a:pt x="229" y="265"/>
                      <a:pt x="229" y="265"/>
                      <a:pt x="229" y="265"/>
                    </a:cubicBezTo>
                    <a:cubicBezTo>
                      <a:pt x="229" y="265"/>
                      <a:pt x="229" y="265"/>
                      <a:pt x="229" y="265"/>
                    </a:cubicBezTo>
                    <a:cubicBezTo>
                      <a:pt x="229" y="265"/>
                      <a:pt x="229" y="265"/>
                      <a:pt x="229" y="265"/>
                    </a:cubicBezTo>
                    <a:cubicBezTo>
                      <a:pt x="229" y="266"/>
                      <a:pt x="229" y="266"/>
                      <a:pt x="229" y="266"/>
                    </a:cubicBezTo>
                    <a:cubicBezTo>
                      <a:pt x="229" y="266"/>
                      <a:pt x="229" y="266"/>
                      <a:pt x="229" y="266"/>
                    </a:cubicBezTo>
                    <a:cubicBezTo>
                      <a:pt x="229" y="266"/>
                      <a:pt x="229" y="266"/>
                      <a:pt x="229" y="266"/>
                    </a:cubicBezTo>
                    <a:cubicBezTo>
                      <a:pt x="228" y="266"/>
                      <a:pt x="228" y="266"/>
                      <a:pt x="228" y="266"/>
                    </a:cubicBezTo>
                    <a:cubicBezTo>
                      <a:pt x="228" y="266"/>
                      <a:pt x="228" y="266"/>
                      <a:pt x="228" y="266"/>
                    </a:cubicBezTo>
                    <a:cubicBezTo>
                      <a:pt x="228" y="266"/>
                      <a:pt x="228" y="266"/>
                      <a:pt x="228" y="266"/>
                    </a:cubicBezTo>
                    <a:cubicBezTo>
                      <a:pt x="228" y="266"/>
                      <a:pt x="228" y="266"/>
                      <a:pt x="228" y="266"/>
                    </a:cubicBezTo>
                    <a:cubicBezTo>
                      <a:pt x="228" y="267"/>
                      <a:pt x="228" y="267"/>
                      <a:pt x="228" y="267"/>
                    </a:cubicBezTo>
                    <a:cubicBezTo>
                      <a:pt x="228" y="267"/>
                      <a:pt x="228" y="267"/>
                      <a:pt x="228" y="267"/>
                    </a:cubicBezTo>
                    <a:cubicBezTo>
                      <a:pt x="228" y="267"/>
                      <a:pt x="228" y="267"/>
                      <a:pt x="228" y="267"/>
                    </a:cubicBezTo>
                    <a:cubicBezTo>
                      <a:pt x="228" y="267"/>
                      <a:pt x="228" y="267"/>
                      <a:pt x="228" y="267"/>
                    </a:cubicBezTo>
                    <a:cubicBezTo>
                      <a:pt x="227" y="267"/>
                      <a:pt x="227" y="267"/>
                      <a:pt x="227" y="267"/>
                    </a:cubicBezTo>
                    <a:cubicBezTo>
                      <a:pt x="227" y="267"/>
                      <a:pt x="227" y="267"/>
                      <a:pt x="227" y="267"/>
                    </a:cubicBezTo>
                    <a:cubicBezTo>
                      <a:pt x="227" y="267"/>
                      <a:pt x="227" y="267"/>
                      <a:pt x="227" y="267"/>
                    </a:cubicBezTo>
                    <a:cubicBezTo>
                      <a:pt x="227" y="268"/>
                      <a:pt x="227" y="268"/>
                      <a:pt x="227" y="268"/>
                    </a:cubicBezTo>
                    <a:cubicBezTo>
                      <a:pt x="227" y="268"/>
                      <a:pt x="227" y="268"/>
                      <a:pt x="227" y="268"/>
                    </a:cubicBezTo>
                    <a:cubicBezTo>
                      <a:pt x="227" y="268"/>
                      <a:pt x="227" y="268"/>
                      <a:pt x="227" y="268"/>
                    </a:cubicBezTo>
                    <a:cubicBezTo>
                      <a:pt x="227" y="268"/>
                      <a:pt x="227" y="268"/>
                      <a:pt x="227" y="268"/>
                    </a:cubicBezTo>
                    <a:cubicBezTo>
                      <a:pt x="226" y="268"/>
                      <a:pt x="226" y="268"/>
                      <a:pt x="226" y="268"/>
                    </a:cubicBezTo>
                    <a:cubicBezTo>
                      <a:pt x="226" y="268"/>
                      <a:pt x="226" y="268"/>
                      <a:pt x="226" y="268"/>
                    </a:cubicBezTo>
                    <a:cubicBezTo>
                      <a:pt x="226" y="268"/>
                      <a:pt x="226" y="268"/>
                      <a:pt x="226" y="268"/>
                    </a:cubicBezTo>
                    <a:cubicBezTo>
                      <a:pt x="226" y="269"/>
                      <a:pt x="226" y="269"/>
                      <a:pt x="226" y="269"/>
                    </a:cubicBezTo>
                    <a:cubicBezTo>
                      <a:pt x="226" y="269"/>
                      <a:pt x="226" y="269"/>
                      <a:pt x="226" y="269"/>
                    </a:cubicBezTo>
                    <a:cubicBezTo>
                      <a:pt x="226" y="269"/>
                      <a:pt x="226" y="269"/>
                      <a:pt x="226" y="269"/>
                    </a:cubicBezTo>
                    <a:cubicBezTo>
                      <a:pt x="226" y="269"/>
                      <a:pt x="226" y="269"/>
                      <a:pt x="226" y="269"/>
                    </a:cubicBezTo>
                    <a:cubicBezTo>
                      <a:pt x="225" y="269"/>
                      <a:pt x="225" y="269"/>
                      <a:pt x="225" y="269"/>
                    </a:cubicBezTo>
                    <a:cubicBezTo>
                      <a:pt x="225" y="269"/>
                      <a:pt x="225" y="269"/>
                      <a:pt x="225" y="269"/>
                    </a:cubicBezTo>
                    <a:cubicBezTo>
                      <a:pt x="225" y="269"/>
                      <a:pt x="225" y="269"/>
                      <a:pt x="225" y="269"/>
                    </a:cubicBezTo>
                    <a:cubicBezTo>
                      <a:pt x="225" y="270"/>
                      <a:pt x="225" y="270"/>
                      <a:pt x="225" y="270"/>
                    </a:cubicBezTo>
                    <a:cubicBezTo>
                      <a:pt x="225" y="270"/>
                      <a:pt x="225" y="270"/>
                      <a:pt x="225" y="270"/>
                    </a:cubicBezTo>
                    <a:cubicBezTo>
                      <a:pt x="225" y="270"/>
                      <a:pt x="225" y="270"/>
                      <a:pt x="225" y="270"/>
                    </a:cubicBezTo>
                    <a:cubicBezTo>
                      <a:pt x="225" y="270"/>
                      <a:pt x="225" y="270"/>
                      <a:pt x="225" y="270"/>
                    </a:cubicBezTo>
                    <a:cubicBezTo>
                      <a:pt x="224" y="270"/>
                      <a:pt x="224" y="270"/>
                      <a:pt x="224" y="270"/>
                    </a:cubicBezTo>
                    <a:cubicBezTo>
                      <a:pt x="224" y="270"/>
                      <a:pt x="224" y="270"/>
                      <a:pt x="224" y="270"/>
                    </a:cubicBezTo>
                    <a:cubicBezTo>
                      <a:pt x="224" y="270"/>
                      <a:pt x="224" y="270"/>
                      <a:pt x="224" y="270"/>
                    </a:cubicBezTo>
                    <a:cubicBezTo>
                      <a:pt x="224" y="271"/>
                      <a:pt x="224" y="271"/>
                      <a:pt x="224" y="271"/>
                    </a:cubicBezTo>
                    <a:cubicBezTo>
                      <a:pt x="224" y="271"/>
                      <a:pt x="224" y="271"/>
                      <a:pt x="224" y="271"/>
                    </a:cubicBezTo>
                    <a:cubicBezTo>
                      <a:pt x="224" y="271"/>
                      <a:pt x="224" y="271"/>
                      <a:pt x="224" y="271"/>
                    </a:cubicBezTo>
                    <a:cubicBezTo>
                      <a:pt x="223" y="271"/>
                      <a:pt x="223" y="271"/>
                      <a:pt x="223" y="271"/>
                    </a:cubicBezTo>
                    <a:cubicBezTo>
                      <a:pt x="223" y="271"/>
                      <a:pt x="223" y="271"/>
                      <a:pt x="223" y="271"/>
                    </a:cubicBezTo>
                    <a:cubicBezTo>
                      <a:pt x="223" y="271"/>
                      <a:pt x="223" y="271"/>
                      <a:pt x="223" y="271"/>
                    </a:cubicBezTo>
                    <a:cubicBezTo>
                      <a:pt x="223" y="271"/>
                      <a:pt x="223" y="271"/>
                      <a:pt x="223" y="271"/>
                    </a:cubicBezTo>
                    <a:cubicBezTo>
                      <a:pt x="223" y="272"/>
                      <a:pt x="223" y="272"/>
                      <a:pt x="223" y="272"/>
                    </a:cubicBezTo>
                    <a:cubicBezTo>
                      <a:pt x="223" y="272"/>
                      <a:pt x="223" y="272"/>
                      <a:pt x="223" y="272"/>
                    </a:cubicBezTo>
                    <a:cubicBezTo>
                      <a:pt x="223" y="272"/>
                      <a:pt x="223" y="272"/>
                      <a:pt x="223" y="272"/>
                    </a:cubicBezTo>
                    <a:cubicBezTo>
                      <a:pt x="223" y="272"/>
                      <a:pt x="223" y="272"/>
                      <a:pt x="223" y="272"/>
                    </a:cubicBezTo>
                    <a:cubicBezTo>
                      <a:pt x="222" y="272"/>
                      <a:pt x="222" y="272"/>
                      <a:pt x="222" y="272"/>
                    </a:cubicBezTo>
                    <a:cubicBezTo>
                      <a:pt x="222" y="272"/>
                      <a:pt x="222" y="272"/>
                      <a:pt x="222" y="272"/>
                    </a:cubicBezTo>
                    <a:cubicBezTo>
                      <a:pt x="222" y="272"/>
                      <a:pt x="222" y="272"/>
                      <a:pt x="222" y="272"/>
                    </a:cubicBezTo>
                    <a:cubicBezTo>
                      <a:pt x="222" y="272"/>
                      <a:pt x="222" y="272"/>
                      <a:pt x="222" y="272"/>
                    </a:cubicBezTo>
                    <a:cubicBezTo>
                      <a:pt x="222" y="273"/>
                      <a:pt x="222" y="273"/>
                      <a:pt x="222" y="273"/>
                    </a:cubicBezTo>
                    <a:cubicBezTo>
                      <a:pt x="222" y="273"/>
                      <a:pt x="222" y="273"/>
                      <a:pt x="222" y="273"/>
                    </a:cubicBezTo>
                    <a:cubicBezTo>
                      <a:pt x="222" y="273"/>
                      <a:pt x="222" y="273"/>
                      <a:pt x="222" y="273"/>
                    </a:cubicBezTo>
                    <a:cubicBezTo>
                      <a:pt x="222" y="273"/>
                      <a:pt x="222" y="273"/>
                      <a:pt x="222" y="273"/>
                    </a:cubicBezTo>
                    <a:cubicBezTo>
                      <a:pt x="221" y="273"/>
                      <a:pt x="221" y="273"/>
                      <a:pt x="221" y="273"/>
                    </a:cubicBezTo>
                    <a:cubicBezTo>
                      <a:pt x="221" y="273"/>
                      <a:pt x="221" y="273"/>
                      <a:pt x="221" y="273"/>
                    </a:cubicBezTo>
                    <a:cubicBezTo>
                      <a:pt x="221" y="273"/>
                      <a:pt x="221" y="273"/>
                      <a:pt x="221" y="273"/>
                    </a:cubicBezTo>
                    <a:cubicBezTo>
                      <a:pt x="221" y="274"/>
                      <a:pt x="221" y="274"/>
                      <a:pt x="221" y="274"/>
                    </a:cubicBezTo>
                    <a:cubicBezTo>
                      <a:pt x="221" y="274"/>
                      <a:pt x="221" y="274"/>
                      <a:pt x="221" y="274"/>
                    </a:cubicBezTo>
                    <a:cubicBezTo>
                      <a:pt x="221" y="274"/>
                      <a:pt x="221" y="274"/>
                      <a:pt x="221" y="274"/>
                    </a:cubicBezTo>
                    <a:cubicBezTo>
                      <a:pt x="221" y="274"/>
                      <a:pt x="221" y="274"/>
                      <a:pt x="221" y="274"/>
                    </a:cubicBezTo>
                    <a:cubicBezTo>
                      <a:pt x="220" y="274"/>
                      <a:pt x="220" y="274"/>
                      <a:pt x="220" y="274"/>
                    </a:cubicBezTo>
                    <a:cubicBezTo>
                      <a:pt x="220" y="274"/>
                      <a:pt x="220" y="274"/>
                      <a:pt x="220" y="274"/>
                    </a:cubicBezTo>
                    <a:cubicBezTo>
                      <a:pt x="220" y="274"/>
                      <a:pt x="220" y="274"/>
                      <a:pt x="220" y="274"/>
                    </a:cubicBezTo>
                    <a:cubicBezTo>
                      <a:pt x="220" y="275"/>
                      <a:pt x="220" y="275"/>
                      <a:pt x="220" y="275"/>
                    </a:cubicBezTo>
                    <a:cubicBezTo>
                      <a:pt x="220" y="275"/>
                      <a:pt x="220" y="275"/>
                      <a:pt x="220" y="275"/>
                    </a:cubicBezTo>
                    <a:cubicBezTo>
                      <a:pt x="220" y="275"/>
                      <a:pt x="220" y="275"/>
                      <a:pt x="220" y="275"/>
                    </a:cubicBezTo>
                    <a:cubicBezTo>
                      <a:pt x="220" y="275"/>
                      <a:pt x="220" y="275"/>
                      <a:pt x="220" y="275"/>
                    </a:cubicBezTo>
                    <a:cubicBezTo>
                      <a:pt x="219" y="275"/>
                      <a:pt x="219" y="275"/>
                      <a:pt x="219" y="275"/>
                    </a:cubicBezTo>
                    <a:cubicBezTo>
                      <a:pt x="219" y="275"/>
                      <a:pt x="219" y="275"/>
                      <a:pt x="219" y="275"/>
                    </a:cubicBezTo>
                    <a:cubicBezTo>
                      <a:pt x="219" y="275"/>
                      <a:pt x="219" y="275"/>
                      <a:pt x="219" y="275"/>
                    </a:cubicBezTo>
                    <a:cubicBezTo>
                      <a:pt x="219" y="275"/>
                      <a:pt x="219" y="275"/>
                      <a:pt x="219" y="275"/>
                    </a:cubicBezTo>
                    <a:cubicBezTo>
                      <a:pt x="209" y="286"/>
                      <a:pt x="209" y="286"/>
                      <a:pt x="209" y="286"/>
                    </a:cubicBezTo>
                    <a:cubicBezTo>
                      <a:pt x="209" y="307"/>
                      <a:pt x="209" y="307"/>
                      <a:pt x="209" y="307"/>
                    </a:cubicBezTo>
                    <a:cubicBezTo>
                      <a:pt x="217" y="298"/>
                      <a:pt x="217" y="298"/>
                      <a:pt x="217" y="298"/>
                    </a:cubicBezTo>
                    <a:cubicBezTo>
                      <a:pt x="233" y="314"/>
                      <a:pt x="233" y="314"/>
                      <a:pt x="233" y="314"/>
                    </a:cubicBezTo>
                    <a:cubicBezTo>
                      <a:pt x="233" y="290"/>
                      <a:pt x="233" y="290"/>
                      <a:pt x="233" y="290"/>
                    </a:cubicBezTo>
                    <a:cubicBezTo>
                      <a:pt x="230" y="286"/>
                      <a:pt x="230" y="286"/>
                      <a:pt x="230" y="286"/>
                    </a:cubicBezTo>
                    <a:cubicBezTo>
                      <a:pt x="230" y="286"/>
                      <a:pt x="230" y="286"/>
                      <a:pt x="230" y="286"/>
                    </a:cubicBezTo>
                    <a:cubicBezTo>
                      <a:pt x="230" y="286"/>
                      <a:pt x="230" y="286"/>
                      <a:pt x="230" y="286"/>
                    </a:cubicBezTo>
                    <a:cubicBezTo>
                      <a:pt x="230" y="286"/>
                      <a:pt x="230" y="286"/>
                      <a:pt x="230" y="286"/>
                    </a:cubicBezTo>
                    <a:cubicBezTo>
                      <a:pt x="230" y="286"/>
                      <a:pt x="230" y="286"/>
                      <a:pt x="230" y="286"/>
                    </a:cubicBezTo>
                    <a:cubicBezTo>
                      <a:pt x="231" y="286"/>
                      <a:pt x="231" y="286"/>
                      <a:pt x="231" y="286"/>
                    </a:cubicBezTo>
                    <a:cubicBezTo>
                      <a:pt x="231" y="285"/>
                      <a:pt x="231" y="285"/>
                      <a:pt x="231" y="285"/>
                    </a:cubicBezTo>
                    <a:cubicBezTo>
                      <a:pt x="231" y="285"/>
                      <a:pt x="231" y="285"/>
                      <a:pt x="231" y="285"/>
                    </a:cubicBezTo>
                    <a:cubicBezTo>
                      <a:pt x="231" y="285"/>
                      <a:pt x="231" y="285"/>
                      <a:pt x="231" y="285"/>
                    </a:cubicBezTo>
                    <a:cubicBezTo>
                      <a:pt x="231" y="285"/>
                      <a:pt x="231" y="285"/>
                      <a:pt x="231" y="285"/>
                    </a:cubicBezTo>
                    <a:cubicBezTo>
                      <a:pt x="231" y="285"/>
                      <a:pt x="231" y="285"/>
                      <a:pt x="231" y="285"/>
                    </a:cubicBezTo>
                    <a:cubicBezTo>
                      <a:pt x="231" y="285"/>
                      <a:pt x="231" y="285"/>
                      <a:pt x="231" y="285"/>
                    </a:cubicBezTo>
                    <a:cubicBezTo>
                      <a:pt x="232" y="284"/>
                      <a:pt x="232" y="284"/>
                      <a:pt x="232" y="284"/>
                    </a:cubicBezTo>
                    <a:cubicBezTo>
                      <a:pt x="232" y="284"/>
                      <a:pt x="232" y="284"/>
                      <a:pt x="232" y="284"/>
                    </a:cubicBezTo>
                    <a:cubicBezTo>
                      <a:pt x="232" y="284"/>
                      <a:pt x="232" y="284"/>
                      <a:pt x="232" y="284"/>
                    </a:cubicBezTo>
                    <a:cubicBezTo>
                      <a:pt x="232" y="284"/>
                      <a:pt x="232" y="284"/>
                      <a:pt x="232" y="284"/>
                    </a:cubicBezTo>
                    <a:cubicBezTo>
                      <a:pt x="232" y="284"/>
                      <a:pt x="232" y="284"/>
                      <a:pt x="232" y="284"/>
                    </a:cubicBezTo>
                    <a:cubicBezTo>
                      <a:pt x="232" y="284"/>
                      <a:pt x="232" y="284"/>
                      <a:pt x="232" y="284"/>
                    </a:cubicBezTo>
                    <a:cubicBezTo>
                      <a:pt x="233" y="283"/>
                      <a:pt x="233" y="283"/>
                      <a:pt x="233" y="283"/>
                    </a:cubicBezTo>
                    <a:cubicBezTo>
                      <a:pt x="233" y="283"/>
                      <a:pt x="233" y="283"/>
                      <a:pt x="233" y="283"/>
                    </a:cubicBezTo>
                    <a:cubicBezTo>
                      <a:pt x="233" y="283"/>
                      <a:pt x="233" y="283"/>
                      <a:pt x="233" y="283"/>
                    </a:cubicBezTo>
                    <a:cubicBezTo>
                      <a:pt x="233" y="283"/>
                      <a:pt x="233" y="283"/>
                      <a:pt x="233" y="283"/>
                    </a:cubicBezTo>
                    <a:lnTo>
                      <a:pt x="233" y="262"/>
                    </a:lnTo>
                    <a:close/>
                    <a:moveTo>
                      <a:pt x="209" y="338"/>
                    </a:moveTo>
                    <a:cubicBezTo>
                      <a:pt x="198" y="327"/>
                      <a:pt x="198" y="327"/>
                      <a:pt x="198" y="327"/>
                    </a:cubicBezTo>
                    <a:cubicBezTo>
                      <a:pt x="198" y="297"/>
                      <a:pt x="198" y="297"/>
                      <a:pt x="198" y="297"/>
                    </a:cubicBezTo>
                    <a:cubicBezTo>
                      <a:pt x="209" y="286"/>
                      <a:pt x="209" y="286"/>
                      <a:pt x="209" y="286"/>
                    </a:cubicBezTo>
                    <a:cubicBezTo>
                      <a:pt x="209" y="307"/>
                      <a:pt x="209" y="307"/>
                      <a:pt x="209" y="307"/>
                    </a:cubicBezTo>
                    <a:cubicBezTo>
                      <a:pt x="207" y="309"/>
                      <a:pt x="207" y="309"/>
                      <a:pt x="207" y="309"/>
                    </a:cubicBezTo>
                    <a:cubicBezTo>
                      <a:pt x="209" y="310"/>
                      <a:pt x="209" y="310"/>
                      <a:pt x="209" y="310"/>
                    </a:cubicBezTo>
                    <a:cubicBezTo>
                      <a:pt x="209" y="338"/>
                      <a:pt x="209" y="338"/>
                      <a:pt x="209" y="338"/>
                    </a:cubicBezTo>
                    <a:close/>
                    <a:moveTo>
                      <a:pt x="198" y="69"/>
                    </a:moveTo>
                    <a:cubicBezTo>
                      <a:pt x="209" y="80"/>
                      <a:pt x="209" y="80"/>
                      <a:pt x="209" y="80"/>
                    </a:cubicBezTo>
                    <a:cubicBezTo>
                      <a:pt x="209" y="109"/>
                      <a:pt x="209" y="109"/>
                      <a:pt x="209" y="109"/>
                    </a:cubicBezTo>
                    <a:cubicBezTo>
                      <a:pt x="202" y="102"/>
                      <a:pt x="202" y="102"/>
                      <a:pt x="202" y="102"/>
                    </a:cubicBez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98" y="69"/>
                      <a:pt x="198" y="69"/>
                      <a:pt x="198" y="69"/>
                    </a:cubicBezTo>
                    <a:close/>
                    <a:moveTo>
                      <a:pt x="209" y="129"/>
                    </a:moveTo>
                    <a:cubicBezTo>
                      <a:pt x="209" y="165"/>
                      <a:pt x="209" y="165"/>
                      <a:pt x="209" y="165"/>
                    </a:cubicBezTo>
                    <a:cubicBezTo>
                      <a:pt x="209" y="165"/>
                      <a:pt x="209" y="165"/>
                      <a:pt x="209" y="165"/>
                    </a:cubicBezTo>
                    <a:cubicBezTo>
                      <a:pt x="208" y="166"/>
                      <a:pt x="208" y="166"/>
                      <a:pt x="208" y="166"/>
                    </a:cubicBezTo>
                    <a:cubicBezTo>
                      <a:pt x="208" y="166"/>
                      <a:pt x="208" y="166"/>
                      <a:pt x="208" y="166"/>
                    </a:cubicBezTo>
                    <a:cubicBezTo>
                      <a:pt x="208" y="166"/>
                      <a:pt x="208" y="166"/>
                      <a:pt x="208" y="166"/>
                    </a:cubicBezTo>
                    <a:cubicBezTo>
                      <a:pt x="208" y="166"/>
                      <a:pt x="208" y="166"/>
                      <a:pt x="208" y="166"/>
                    </a:cubicBezTo>
                    <a:cubicBezTo>
                      <a:pt x="208" y="166"/>
                      <a:pt x="208" y="166"/>
                      <a:pt x="208" y="166"/>
                    </a:cubicBezTo>
                    <a:cubicBezTo>
                      <a:pt x="208" y="166"/>
                      <a:pt x="208" y="166"/>
                      <a:pt x="208" y="166"/>
                    </a:cubicBezTo>
                    <a:cubicBezTo>
                      <a:pt x="208" y="166"/>
                      <a:pt x="208" y="166"/>
                      <a:pt x="208" y="166"/>
                    </a:cubicBezTo>
                    <a:cubicBezTo>
                      <a:pt x="208" y="167"/>
                      <a:pt x="208" y="167"/>
                      <a:pt x="208" y="167"/>
                    </a:cubicBezTo>
                    <a:cubicBezTo>
                      <a:pt x="208" y="167"/>
                      <a:pt x="208" y="167"/>
                      <a:pt x="208" y="167"/>
                    </a:cubicBezTo>
                    <a:cubicBezTo>
                      <a:pt x="207" y="167"/>
                      <a:pt x="207" y="167"/>
                      <a:pt x="207" y="167"/>
                    </a:cubicBezTo>
                    <a:cubicBezTo>
                      <a:pt x="207" y="167"/>
                      <a:pt x="207" y="167"/>
                      <a:pt x="207" y="167"/>
                    </a:cubicBezTo>
                    <a:cubicBezTo>
                      <a:pt x="207" y="167"/>
                      <a:pt x="207" y="167"/>
                      <a:pt x="207" y="167"/>
                    </a:cubicBezTo>
                    <a:cubicBezTo>
                      <a:pt x="207" y="167"/>
                      <a:pt x="207" y="167"/>
                      <a:pt x="207" y="167"/>
                    </a:cubicBezTo>
                    <a:cubicBezTo>
                      <a:pt x="207" y="167"/>
                      <a:pt x="207" y="167"/>
                      <a:pt x="207" y="167"/>
                    </a:cubicBezTo>
                    <a:cubicBezTo>
                      <a:pt x="207" y="167"/>
                      <a:pt x="207" y="167"/>
                      <a:pt x="207" y="167"/>
                    </a:cubicBezTo>
                    <a:cubicBezTo>
                      <a:pt x="207" y="167"/>
                      <a:pt x="207" y="167"/>
                      <a:pt x="207" y="167"/>
                    </a:cubicBezTo>
                    <a:cubicBezTo>
                      <a:pt x="206" y="168"/>
                      <a:pt x="206" y="168"/>
                      <a:pt x="206" y="168"/>
                    </a:cubicBezTo>
                    <a:cubicBezTo>
                      <a:pt x="206" y="168"/>
                      <a:pt x="206" y="168"/>
                      <a:pt x="206" y="168"/>
                    </a:cubicBezTo>
                    <a:cubicBezTo>
                      <a:pt x="206" y="168"/>
                      <a:pt x="206" y="168"/>
                      <a:pt x="206" y="168"/>
                    </a:cubicBezTo>
                    <a:cubicBezTo>
                      <a:pt x="206" y="168"/>
                      <a:pt x="206" y="168"/>
                      <a:pt x="206" y="168"/>
                    </a:cubicBezTo>
                    <a:cubicBezTo>
                      <a:pt x="206" y="168"/>
                      <a:pt x="206" y="168"/>
                      <a:pt x="206" y="168"/>
                    </a:cubicBezTo>
                    <a:cubicBezTo>
                      <a:pt x="206" y="168"/>
                      <a:pt x="206" y="168"/>
                      <a:pt x="206" y="168"/>
                    </a:cubicBezTo>
                    <a:cubicBezTo>
                      <a:pt x="206" y="168"/>
                      <a:pt x="206" y="168"/>
                      <a:pt x="206" y="168"/>
                    </a:cubicBezTo>
                    <a:cubicBezTo>
                      <a:pt x="205" y="169"/>
                      <a:pt x="205" y="169"/>
                      <a:pt x="205" y="169"/>
                    </a:cubicBezTo>
                    <a:cubicBezTo>
                      <a:pt x="205" y="169"/>
                      <a:pt x="205" y="169"/>
                      <a:pt x="205" y="169"/>
                    </a:cubicBezTo>
                    <a:cubicBezTo>
                      <a:pt x="205" y="169"/>
                      <a:pt x="205" y="169"/>
                      <a:pt x="205" y="169"/>
                    </a:cubicBezTo>
                    <a:cubicBezTo>
                      <a:pt x="205" y="169"/>
                      <a:pt x="205" y="169"/>
                      <a:pt x="205" y="169"/>
                    </a:cubicBezTo>
                    <a:cubicBezTo>
                      <a:pt x="205" y="169"/>
                      <a:pt x="205" y="169"/>
                      <a:pt x="205" y="169"/>
                    </a:cubicBezTo>
                    <a:cubicBezTo>
                      <a:pt x="205" y="169"/>
                      <a:pt x="205" y="169"/>
                      <a:pt x="205" y="169"/>
                    </a:cubicBezTo>
                    <a:cubicBezTo>
                      <a:pt x="205" y="169"/>
                      <a:pt x="205" y="169"/>
                      <a:pt x="205" y="169"/>
                    </a:cubicBezTo>
                    <a:cubicBezTo>
                      <a:pt x="205" y="170"/>
                      <a:pt x="205" y="170"/>
                      <a:pt x="205" y="170"/>
                    </a:cubicBezTo>
                    <a:cubicBezTo>
                      <a:pt x="204" y="170"/>
                      <a:pt x="204" y="170"/>
                      <a:pt x="204" y="170"/>
                    </a:cubicBezTo>
                    <a:cubicBezTo>
                      <a:pt x="204" y="170"/>
                      <a:pt x="204" y="170"/>
                      <a:pt x="204" y="170"/>
                    </a:cubicBezTo>
                    <a:cubicBezTo>
                      <a:pt x="198" y="176"/>
                      <a:pt x="198" y="176"/>
                      <a:pt x="198" y="176"/>
                    </a:cubicBezTo>
                    <a:cubicBezTo>
                      <a:pt x="198" y="155"/>
                      <a:pt x="198" y="155"/>
                      <a:pt x="198" y="155"/>
                    </a:cubicBezTo>
                    <a:cubicBezTo>
                      <a:pt x="204" y="149"/>
                      <a:pt x="204" y="149"/>
                      <a:pt x="204" y="149"/>
                    </a:cubicBezTo>
                    <a:cubicBezTo>
                      <a:pt x="198" y="143"/>
                      <a:pt x="198" y="143"/>
                      <a:pt x="198" y="143"/>
                    </a:cubicBezTo>
                    <a:cubicBezTo>
                      <a:pt x="198" y="118"/>
                      <a:pt x="198" y="118"/>
                      <a:pt x="198" y="118"/>
                    </a:cubicBezTo>
                    <a:cubicBezTo>
                      <a:pt x="209" y="129"/>
                      <a:pt x="209" y="129"/>
                      <a:pt x="209" y="129"/>
                    </a:cubicBezTo>
                    <a:close/>
                    <a:moveTo>
                      <a:pt x="209" y="215"/>
                    </a:moveTo>
                    <a:cubicBezTo>
                      <a:pt x="209" y="236"/>
                      <a:pt x="209" y="236"/>
                      <a:pt x="209" y="236"/>
                    </a:cubicBezTo>
                    <a:cubicBezTo>
                      <a:pt x="205" y="240"/>
                      <a:pt x="205" y="240"/>
                      <a:pt x="205" y="240"/>
                    </a:cubicBezTo>
                    <a:cubicBezTo>
                      <a:pt x="205" y="240"/>
                      <a:pt x="205" y="240"/>
                      <a:pt x="205" y="240"/>
                    </a:cubicBezTo>
                    <a:cubicBezTo>
                      <a:pt x="205" y="240"/>
                      <a:pt x="205" y="240"/>
                      <a:pt x="205" y="240"/>
                    </a:cubicBezTo>
                    <a:cubicBezTo>
                      <a:pt x="204" y="241"/>
                      <a:pt x="204" y="241"/>
                      <a:pt x="204" y="241"/>
                    </a:cubicBezTo>
                    <a:cubicBezTo>
                      <a:pt x="204" y="241"/>
                      <a:pt x="204" y="241"/>
                      <a:pt x="204" y="241"/>
                    </a:cubicBezTo>
                    <a:cubicBezTo>
                      <a:pt x="204" y="241"/>
                      <a:pt x="204" y="241"/>
                      <a:pt x="204" y="241"/>
                    </a:cubicBezTo>
                    <a:cubicBezTo>
                      <a:pt x="204" y="241"/>
                      <a:pt x="204" y="241"/>
                      <a:pt x="204" y="241"/>
                    </a:cubicBezTo>
                    <a:cubicBezTo>
                      <a:pt x="204" y="241"/>
                      <a:pt x="204" y="241"/>
                      <a:pt x="204" y="241"/>
                    </a:cubicBezTo>
                    <a:cubicBezTo>
                      <a:pt x="204" y="241"/>
                      <a:pt x="204" y="241"/>
                      <a:pt x="204" y="241"/>
                    </a:cubicBezTo>
                    <a:cubicBezTo>
                      <a:pt x="204" y="241"/>
                      <a:pt x="204" y="241"/>
                      <a:pt x="204" y="241"/>
                    </a:cubicBezTo>
                    <a:cubicBezTo>
                      <a:pt x="203" y="242"/>
                      <a:pt x="203" y="242"/>
                      <a:pt x="203" y="242"/>
                    </a:cubicBezTo>
                    <a:cubicBezTo>
                      <a:pt x="203" y="242"/>
                      <a:pt x="203" y="242"/>
                      <a:pt x="203" y="242"/>
                    </a:cubicBezTo>
                    <a:cubicBezTo>
                      <a:pt x="203" y="242"/>
                      <a:pt x="203" y="242"/>
                      <a:pt x="203" y="242"/>
                    </a:cubicBezTo>
                    <a:cubicBezTo>
                      <a:pt x="203" y="242"/>
                      <a:pt x="203" y="242"/>
                      <a:pt x="203" y="242"/>
                    </a:cubicBezTo>
                    <a:cubicBezTo>
                      <a:pt x="203" y="242"/>
                      <a:pt x="203" y="242"/>
                      <a:pt x="203" y="242"/>
                    </a:cubicBezTo>
                    <a:cubicBezTo>
                      <a:pt x="203" y="242"/>
                      <a:pt x="203" y="242"/>
                      <a:pt x="203" y="242"/>
                    </a:cubicBezTo>
                    <a:cubicBezTo>
                      <a:pt x="203" y="242"/>
                      <a:pt x="203" y="242"/>
                      <a:pt x="203" y="242"/>
                    </a:cubicBezTo>
                    <a:cubicBezTo>
                      <a:pt x="202" y="243"/>
                      <a:pt x="202" y="243"/>
                      <a:pt x="202" y="243"/>
                    </a:cubicBezTo>
                    <a:cubicBezTo>
                      <a:pt x="202" y="243"/>
                      <a:pt x="202" y="243"/>
                      <a:pt x="202" y="243"/>
                    </a:cubicBezTo>
                    <a:cubicBezTo>
                      <a:pt x="202" y="243"/>
                      <a:pt x="202" y="243"/>
                      <a:pt x="202" y="243"/>
                    </a:cubicBezTo>
                    <a:cubicBezTo>
                      <a:pt x="202" y="243"/>
                      <a:pt x="202" y="243"/>
                      <a:pt x="202" y="243"/>
                    </a:cubicBezTo>
                    <a:cubicBezTo>
                      <a:pt x="202" y="243"/>
                      <a:pt x="202" y="243"/>
                      <a:pt x="202" y="243"/>
                    </a:cubicBezTo>
                    <a:cubicBezTo>
                      <a:pt x="202" y="243"/>
                      <a:pt x="202" y="243"/>
                      <a:pt x="202" y="243"/>
                    </a:cubicBezTo>
                    <a:cubicBezTo>
                      <a:pt x="202" y="243"/>
                      <a:pt x="202" y="243"/>
                      <a:pt x="202" y="243"/>
                    </a:cubicBezTo>
                    <a:cubicBezTo>
                      <a:pt x="201" y="244"/>
                      <a:pt x="201" y="244"/>
                      <a:pt x="201" y="244"/>
                    </a:cubicBezTo>
                    <a:cubicBezTo>
                      <a:pt x="201" y="244"/>
                      <a:pt x="201" y="244"/>
                      <a:pt x="201" y="244"/>
                    </a:cubicBezTo>
                    <a:cubicBezTo>
                      <a:pt x="201" y="244"/>
                      <a:pt x="201" y="244"/>
                      <a:pt x="201" y="244"/>
                    </a:cubicBezTo>
                    <a:cubicBezTo>
                      <a:pt x="201" y="244"/>
                      <a:pt x="201" y="244"/>
                      <a:pt x="201" y="244"/>
                    </a:cubicBezTo>
                    <a:cubicBezTo>
                      <a:pt x="201" y="244"/>
                      <a:pt x="201" y="244"/>
                      <a:pt x="201" y="244"/>
                    </a:cubicBezTo>
                    <a:cubicBezTo>
                      <a:pt x="201" y="244"/>
                      <a:pt x="201" y="244"/>
                      <a:pt x="201" y="244"/>
                    </a:cubicBezTo>
                    <a:cubicBezTo>
                      <a:pt x="201" y="244"/>
                      <a:pt x="201" y="244"/>
                      <a:pt x="201" y="244"/>
                    </a:cubicBezTo>
                    <a:cubicBezTo>
                      <a:pt x="200" y="245"/>
                      <a:pt x="200" y="245"/>
                      <a:pt x="200" y="245"/>
                    </a:cubicBezTo>
                    <a:cubicBezTo>
                      <a:pt x="200" y="245"/>
                      <a:pt x="200" y="245"/>
                      <a:pt x="200" y="245"/>
                    </a:cubicBezTo>
                    <a:cubicBezTo>
                      <a:pt x="200" y="245"/>
                      <a:pt x="200" y="245"/>
                      <a:pt x="200" y="245"/>
                    </a:cubicBezTo>
                    <a:cubicBezTo>
                      <a:pt x="200" y="245"/>
                      <a:pt x="200" y="245"/>
                      <a:pt x="200" y="245"/>
                    </a:cubicBezTo>
                    <a:cubicBezTo>
                      <a:pt x="200" y="245"/>
                      <a:pt x="200" y="245"/>
                      <a:pt x="200" y="245"/>
                    </a:cubicBezTo>
                    <a:cubicBezTo>
                      <a:pt x="200" y="245"/>
                      <a:pt x="200" y="245"/>
                      <a:pt x="200" y="245"/>
                    </a:cubicBezTo>
                    <a:cubicBezTo>
                      <a:pt x="200" y="245"/>
                      <a:pt x="200" y="245"/>
                      <a:pt x="200" y="245"/>
                    </a:cubicBezTo>
                    <a:cubicBezTo>
                      <a:pt x="199" y="245"/>
                      <a:pt x="199" y="245"/>
                      <a:pt x="199" y="245"/>
                    </a:cubicBezTo>
                    <a:cubicBezTo>
                      <a:pt x="199" y="246"/>
                      <a:pt x="199" y="246"/>
                      <a:pt x="199" y="246"/>
                    </a:cubicBezTo>
                    <a:cubicBezTo>
                      <a:pt x="199" y="246"/>
                      <a:pt x="199" y="246"/>
                      <a:pt x="199" y="246"/>
                    </a:cubicBezTo>
                    <a:cubicBezTo>
                      <a:pt x="199" y="246"/>
                      <a:pt x="199" y="246"/>
                      <a:pt x="199" y="246"/>
                    </a:cubicBezTo>
                    <a:cubicBezTo>
                      <a:pt x="199" y="246"/>
                      <a:pt x="199" y="246"/>
                      <a:pt x="199" y="246"/>
                    </a:cubicBezTo>
                    <a:cubicBezTo>
                      <a:pt x="199" y="246"/>
                      <a:pt x="199" y="246"/>
                      <a:pt x="199" y="246"/>
                    </a:cubicBezTo>
                    <a:cubicBezTo>
                      <a:pt x="199" y="246"/>
                      <a:pt x="199" y="246"/>
                      <a:pt x="199" y="246"/>
                    </a:cubicBezTo>
                    <a:cubicBezTo>
                      <a:pt x="198" y="246"/>
                      <a:pt x="198" y="246"/>
                      <a:pt x="198" y="246"/>
                    </a:cubicBezTo>
                    <a:cubicBezTo>
                      <a:pt x="198" y="247"/>
                      <a:pt x="198" y="247"/>
                      <a:pt x="198" y="247"/>
                    </a:cubicBezTo>
                    <a:cubicBezTo>
                      <a:pt x="198" y="247"/>
                      <a:pt x="198" y="247"/>
                      <a:pt x="198" y="247"/>
                    </a:cubicBezTo>
                    <a:cubicBezTo>
                      <a:pt x="198" y="247"/>
                      <a:pt x="198" y="247"/>
                      <a:pt x="198" y="247"/>
                    </a:cubicBezTo>
                    <a:cubicBezTo>
                      <a:pt x="198" y="247"/>
                      <a:pt x="198" y="247"/>
                      <a:pt x="198" y="247"/>
                    </a:cubicBezTo>
                    <a:cubicBezTo>
                      <a:pt x="198" y="247"/>
                      <a:pt x="198" y="247"/>
                      <a:pt x="198" y="247"/>
                    </a:cubicBezTo>
                    <a:cubicBezTo>
                      <a:pt x="198" y="247"/>
                      <a:pt x="198" y="247"/>
                      <a:pt x="198" y="247"/>
                    </a:cubicBezTo>
                    <a:cubicBezTo>
                      <a:pt x="198" y="247"/>
                      <a:pt x="198" y="247"/>
                      <a:pt x="198" y="247"/>
                    </a:cubicBezTo>
                    <a:cubicBezTo>
                      <a:pt x="198" y="226"/>
                      <a:pt x="198" y="226"/>
                      <a:pt x="198" y="226"/>
                    </a:cubicBezTo>
                    <a:cubicBezTo>
                      <a:pt x="206" y="217"/>
                      <a:pt x="206" y="217"/>
                      <a:pt x="206" y="217"/>
                    </a:cubicBezTo>
                    <a:cubicBezTo>
                      <a:pt x="206" y="217"/>
                      <a:pt x="206" y="217"/>
                      <a:pt x="206" y="217"/>
                    </a:cubicBezTo>
                    <a:cubicBezTo>
                      <a:pt x="207" y="217"/>
                      <a:pt x="207" y="217"/>
                      <a:pt x="207" y="217"/>
                    </a:cubicBezTo>
                    <a:cubicBezTo>
                      <a:pt x="207" y="217"/>
                      <a:pt x="207" y="217"/>
                      <a:pt x="207" y="217"/>
                    </a:cubicBezTo>
                    <a:cubicBezTo>
                      <a:pt x="207" y="217"/>
                      <a:pt x="207" y="217"/>
                      <a:pt x="207" y="217"/>
                    </a:cubicBezTo>
                    <a:cubicBezTo>
                      <a:pt x="207" y="216"/>
                      <a:pt x="207" y="216"/>
                      <a:pt x="207" y="216"/>
                    </a:cubicBezTo>
                    <a:cubicBezTo>
                      <a:pt x="207" y="216"/>
                      <a:pt x="207" y="216"/>
                      <a:pt x="207" y="216"/>
                    </a:cubicBezTo>
                    <a:cubicBezTo>
                      <a:pt x="207" y="216"/>
                      <a:pt x="207" y="216"/>
                      <a:pt x="207" y="216"/>
                    </a:cubicBezTo>
                    <a:cubicBezTo>
                      <a:pt x="207" y="216"/>
                      <a:pt x="207" y="216"/>
                      <a:pt x="207" y="216"/>
                    </a:cubicBezTo>
                    <a:cubicBezTo>
                      <a:pt x="208" y="216"/>
                      <a:pt x="208" y="216"/>
                      <a:pt x="208" y="216"/>
                    </a:cubicBezTo>
                    <a:cubicBezTo>
                      <a:pt x="208" y="216"/>
                      <a:pt x="208" y="216"/>
                      <a:pt x="208" y="216"/>
                    </a:cubicBezTo>
                    <a:cubicBezTo>
                      <a:pt x="208" y="216"/>
                      <a:pt x="208" y="216"/>
                      <a:pt x="208" y="216"/>
                    </a:cubicBezTo>
                    <a:cubicBezTo>
                      <a:pt x="208" y="216"/>
                      <a:pt x="208" y="216"/>
                      <a:pt x="208" y="216"/>
                    </a:cubicBezTo>
                    <a:cubicBezTo>
                      <a:pt x="208" y="216"/>
                      <a:pt x="208" y="216"/>
                      <a:pt x="208" y="216"/>
                    </a:cubicBezTo>
                    <a:cubicBezTo>
                      <a:pt x="208" y="215"/>
                      <a:pt x="208" y="215"/>
                      <a:pt x="208" y="215"/>
                    </a:cubicBezTo>
                    <a:cubicBezTo>
                      <a:pt x="208" y="215"/>
                      <a:pt x="208" y="215"/>
                      <a:pt x="208" y="215"/>
                    </a:cubicBezTo>
                    <a:cubicBezTo>
                      <a:pt x="208" y="215"/>
                      <a:pt x="208" y="215"/>
                      <a:pt x="208" y="215"/>
                    </a:cubicBezTo>
                    <a:cubicBezTo>
                      <a:pt x="209" y="215"/>
                      <a:pt x="209" y="215"/>
                      <a:pt x="209" y="215"/>
                    </a:cubicBezTo>
                    <a:cubicBezTo>
                      <a:pt x="209" y="215"/>
                      <a:pt x="209" y="215"/>
                      <a:pt x="209" y="215"/>
                    </a:cubicBezTo>
                    <a:close/>
                    <a:moveTo>
                      <a:pt x="198" y="327"/>
                    </a:moveTo>
                    <a:cubicBezTo>
                      <a:pt x="186" y="316"/>
                      <a:pt x="186" y="316"/>
                      <a:pt x="186" y="316"/>
                    </a:cubicBezTo>
                    <a:cubicBezTo>
                      <a:pt x="186" y="288"/>
                      <a:pt x="186" y="288"/>
                      <a:pt x="186" y="288"/>
                    </a:cubicBezTo>
                    <a:cubicBezTo>
                      <a:pt x="196" y="298"/>
                      <a:pt x="196" y="298"/>
                      <a:pt x="196" y="298"/>
                    </a:cubicBezTo>
                    <a:cubicBezTo>
                      <a:pt x="198" y="297"/>
                      <a:pt x="198" y="297"/>
                      <a:pt x="198" y="297"/>
                    </a:cubicBezTo>
                    <a:cubicBezTo>
                      <a:pt x="198" y="327"/>
                      <a:pt x="198" y="327"/>
                      <a:pt x="198" y="327"/>
                    </a:cubicBezTo>
                    <a:close/>
                    <a:moveTo>
                      <a:pt x="186" y="58"/>
                    </a:moveTo>
                    <a:cubicBezTo>
                      <a:pt x="198" y="69"/>
                      <a:pt x="198" y="69"/>
                      <a:pt x="198" y="69"/>
                    </a:cubicBez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91" y="112"/>
                      <a:pt x="191" y="112"/>
                      <a:pt x="191" y="112"/>
                    </a:cubicBezTo>
                    <a:cubicBezTo>
                      <a:pt x="198" y="118"/>
                      <a:pt x="198" y="118"/>
                      <a:pt x="198" y="118"/>
                    </a:cubicBezTo>
                    <a:cubicBezTo>
                      <a:pt x="198" y="143"/>
                      <a:pt x="198" y="143"/>
                      <a:pt x="198" y="143"/>
                    </a:cubicBezTo>
                    <a:cubicBezTo>
                      <a:pt x="186" y="131"/>
                      <a:pt x="186" y="131"/>
                      <a:pt x="186" y="131"/>
                    </a:cubicBezTo>
                    <a:cubicBezTo>
                      <a:pt x="186" y="95"/>
                      <a:pt x="186" y="95"/>
                      <a:pt x="186" y="95"/>
                    </a:cubicBezTo>
                    <a:cubicBezTo>
                      <a:pt x="191" y="91"/>
                      <a:pt x="191" y="91"/>
                      <a:pt x="191" y="91"/>
                    </a:cubicBezTo>
                    <a:cubicBezTo>
                      <a:pt x="186" y="86"/>
                      <a:pt x="186" y="86"/>
                      <a:pt x="186" y="86"/>
                    </a:cubicBezTo>
                    <a:cubicBezTo>
                      <a:pt x="186" y="58"/>
                      <a:pt x="186" y="58"/>
                      <a:pt x="186" y="58"/>
                    </a:cubicBezTo>
                    <a:close/>
                    <a:moveTo>
                      <a:pt x="198" y="155"/>
                    </a:moveTo>
                    <a:cubicBezTo>
                      <a:pt x="198" y="176"/>
                      <a:pt x="198" y="176"/>
                      <a:pt x="198" y="176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1" y="183"/>
                      <a:pt x="191" y="183"/>
                      <a:pt x="191" y="183"/>
                    </a:cubicBezTo>
                    <a:cubicBezTo>
                      <a:pt x="191" y="183"/>
                      <a:pt x="191" y="183"/>
                      <a:pt x="191" y="183"/>
                    </a:cubicBezTo>
                    <a:cubicBezTo>
                      <a:pt x="191" y="183"/>
                      <a:pt x="191" y="183"/>
                      <a:pt x="191" y="183"/>
                    </a:cubicBezTo>
                    <a:cubicBezTo>
                      <a:pt x="191" y="183"/>
                      <a:pt x="191" y="183"/>
                      <a:pt x="191" y="183"/>
                    </a:cubicBezTo>
                    <a:cubicBezTo>
                      <a:pt x="191" y="183"/>
                      <a:pt x="191" y="183"/>
                      <a:pt x="191" y="183"/>
                    </a:cubicBezTo>
                    <a:cubicBezTo>
                      <a:pt x="191" y="183"/>
                      <a:pt x="191" y="183"/>
                      <a:pt x="191" y="183"/>
                    </a:cubicBezTo>
                    <a:cubicBezTo>
                      <a:pt x="191" y="183"/>
                      <a:pt x="191" y="183"/>
                      <a:pt x="191" y="183"/>
                    </a:cubicBezTo>
                    <a:cubicBezTo>
                      <a:pt x="190" y="183"/>
                      <a:pt x="190" y="183"/>
                      <a:pt x="190" y="183"/>
                    </a:cubicBezTo>
                    <a:cubicBezTo>
                      <a:pt x="190" y="184"/>
                      <a:pt x="190" y="184"/>
                      <a:pt x="190" y="184"/>
                    </a:cubicBezTo>
                    <a:cubicBezTo>
                      <a:pt x="190" y="184"/>
                      <a:pt x="190" y="184"/>
                      <a:pt x="190" y="184"/>
                    </a:cubicBezTo>
                    <a:cubicBezTo>
                      <a:pt x="190" y="184"/>
                      <a:pt x="190" y="184"/>
                      <a:pt x="190" y="184"/>
                    </a:cubicBezTo>
                    <a:cubicBezTo>
                      <a:pt x="190" y="184"/>
                      <a:pt x="190" y="184"/>
                      <a:pt x="190" y="184"/>
                    </a:cubicBezTo>
                    <a:cubicBezTo>
                      <a:pt x="190" y="184"/>
                      <a:pt x="190" y="184"/>
                      <a:pt x="190" y="184"/>
                    </a:cubicBezTo>
                    <a:cubicBezTo>
                      <a:pt x="190" y="184"/>
                      <a:pt x="190" y="184"/>
                      <a:pt x="190" y="184"/>
                    </a:cubicBezTo>
                    <a:cubicBezTo>
                      <a:pt x="189" y="184"/>
                      <a:pt x="189" y="184"/>
                      <a:pt x="189" y="184"/>
                    </a:cubicBezTo>
                    <a:cubicBezTo>
                      <a:pt x="189" y="185"/>
                      <a:pt x="189" y="185"/>
                      <a:pt x="189" y="185"/>
                    </a:cubicBezTo>
                    <a:cubicBezTo>
                      <a:pt x="189" y="185"/>
                      <a:pt x="189" y="185"/>
                      <a:pt x="189" y="185"/>
                    </a:cubicBezTo>
                    <a:cubicBezTo>
                      <a:pt x="189" y="185"/>
                      <a:pt x="189" y="185"/>
                      <a:pt x="189" y="185"/>
                    </a:cubicBezTo>
                    <a:cubicBezTo>
                      <a:pt x="189" y="185"/>
                      <a:pt x="189" y="185"/>
                      <a:pt x="189" y="185"/>
                    </a:cubicBezTo>
                    <a:cubicBezTo>
                      <a:pt x="189" y="185"/>
                      <a:pt x="189" y="185"/>
                      <a:pt x="189" y="185"/>
                    </a:cubicBezTo>
                    <a:cubicBezTo>
                      <a:pt x="189" y="185"/>
                      <a:pt x="189" y="185"/>
                      <a:pt x="189" y="185"/>
                    </a:cubicBezTo>
                    <a:cubicBezTo>
                      <a:pt x="189" y="185"/>
                      <a:pt x="189" y="185"/>
                      <a:pt x="189" y="185"/>
                    </a:cubicBezTo>
                    <a:cubicBezTo>
                      <a:pt x="188" y="186"/>
                      <a:pt x="188" y="186"/>
                      <a:pt x="188" y="186"/>
                    </a:cubicBezTo>
                    <a:cubicBezTo>
                      <a:pt x="188" y="186"/>
                      <a:pt x="188" y="186"/>
                      <a:pt x="188" y="186"/>
                    </a:cubicBezTo>
                    <a:cubicBezTo>
                      <a:pt x="188" y="186"/>
                      <a:pt x="188" y="186"/>
                      <a:pt x="188" y="186"/>
                    </a:cubicBezTo>
                    <a:cubicBezTo>
                      <a:pt x="188" y="186"/>
                      <a:pt x="188" y="186"/>
                      <a:pt x="188" y="186"/>
                    </a:cubicBezTo>
                    <a:cubicBezTo>
                      <a:pt x="188" y="186"/>
                      <a:pt x="188" y="186"/>
                      <a:pt x="188" y="186"/>
                    </a:cubicBezTo>
                    <a:cubicBezTo>
                      <a:pt x="188" y="186"/>
                      <a:pt x="188" y="186"/>
                      <a:pt x="188" y="186"/>
                    </a:cubicBezTo>
                    <a:cubicBezTo>
                      <a:pt x="188" y="186"/>
                      <a:pt x="188" y="186"/>
                      <a:pt x="188" y="186"/>
                    </a:cubicBezTo>
                    <a:cubicBezTo>
                      <a:pt x="188" y="186"/>
                      <a:pt x="188" y="186"/>
                      <a:pt x="188" y="186"/>
                    </a:cubicBezTo>
                    <a:cubicBezTo>
                      <a:pt x="187" y="187"/>
                      <a:pt x="187" y="187"/>
                      <a:pt x="187" y="187"/>
                    </a:cubicBezTo>
                    <a:cubicBezTo>
                      <a:pt x="187" y="187"/>
                      <a:pt x="187" y="187"/>
                      <a:pt x="187" y="187"/>
                    </a:cubicBezTo>
                    <a:cubicBezTo>
                      <a:pt x="187" y="187"/>
                      <a:pt x="187" y="187"/>
                      <a:pt x="187" y="187"/>
                    </a:cubicBezTo>
                    <a:cubicBezTo>
                      <a:pt x="187" y="187"/>
                      <a:pt x="187" y="187"/>
                      <a:pt x="187" y="187"/>
                    </a:cubicBezTo>
                    <a:cubicBezTo>
                      <a:pt x="187" y="187"/>
                      <a:pt x="187" y="187"/>
                      <a:pt x="187" y="187"/>
                    </a:cubicBezTo>
                    <a:cubicBezTo>
                      <a:pt x="187" y="187"/>
                      <a:pt x="187" y="187"/>
                      <a:pt x="187" y="187"/>
                    </a:cubicBezTo>
                    <a:cubicBezTo>
                      <a:pt x="187" y="187"/>
                      <a:pt x="187" y="187"/>
                      <a:pt x="187" y="187"/>
                    </a:cubicBezTo>
                    <a:cubicBezTo>
                      <a:pt x="186" y="187"/>
                      <a:pt x="186" y="187"/>
                      <a:pt x="186" y="187"/>
                    </a:cubicBez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86" y="152"/>
                      <a:pt x="186" y="152"/>
                      <a:pt x="186" y="152"/>
                    </a:cubicBezTo>
                    <a:cubicBezTo>
                      <a:pt x="194" y="159"/>
                      <a:pt x="194" y="159"/>
                      <a:pt x="194" y="159"/>
                    </a:cubicBezTo>
                    <a:cubicBezTo>
                      <a:pt x="198" y="155"/>
                      <a:pt x="198" y="155"/>
                      <a:pt x="198" y="155"/>
                    </a:cubicBezTo>
                    <a:close/>
                    <a:moveTo>
                      <a:pt x="198" y="226"/>
                    </a:moveTo>
                    <a:cubicBezTo>
                      <a:pt x="198" y="247"/>
                      <a:pt x="198" y="247"/>
                      <a:pt x="198" y="247"/>
                    </a:cubicBezTo>
                    <a:cubicBezTo>
                      <a:pt x="198" y="247"/>
                      <a:pt x="198" y="247"/>
                      <a:pt x="198" y="247"/>
                    </a:cubicBezTo>
                    <a:cubicBezTo>
                      <a:pt x="197" y="248"/>
                      <a:pt x="197" y="248"/>
                      <a:pt x="197" y="248"/>
                    </a:cubicBezTo>
                    <a:cubicBezTo>
                      <a:pt x="197" y="248"/>
                      <a:pt x="197" y="248"/>
                      <a:pt x="197" y="248"/>
                    </a:cubicBezTo>
                    <a:cubicBezTo>
                      <a:pt x="197" y="248"/>
                      <a:pt x="197" y="248"/>
                      <a:pt x="197" y="248"/>
                    </a:cubicBezTo>
                    <a:cubicBezTo>
                      <a:pt x="197" y="248"/>
                      <a:pt x="197" y="248"/>
                      <a:pt x="197" y="248"/>
                    </a:cubicBezTo>
                    <a:cubicBezTo>
                      <a:pt x="197" y="248"/>
                      <a:pt x="197" y="248"/>
                      <a:pt x="197" y="248"/>
                    </a:cubicBezTo>
                    <a:cubicBezTo>
                      <a:pt x="197" y="248"/>
                      <a:pt x="197" y="248"/>
                      <a:pt x="197" y="248"/>
                    </a:cubicBezTo>
                    <a:cubicBezTo>
                      <a:pt x="197" y="248"/>
                      <a:pt x="197" y="248"/>
                      <a:pt x="197" y="248"/>
                    </a:cubicBezTo>
                    <a:cubicBezTo>
                      <a:pt x="196" y="249"/>
                      <a:pt x="196" y="249"/>
                      <a:pt x="196" y="249"/>
                    </a:cubicBezTo>
                    <a:cubicBezTo>
                      <a:pt x="196" y="249"/>
                      <a:pt x="196" y="249"/>
                      <a:pt x="196" y="249"/>
                    </a:cubicBezTo>
                    <a:cubicBezTo>
                      <a:pt x="196" y="249"/>
                      <a:pt x="196" y="249"/>
                      <a:pt x="196" y="249"/>
                    </a:cubicBezTo>
                    <a:cubicBezTo>
                      <a:pt x="196" y="249"/>
                      <a:pt x="196" y="249"/>
                      <a:pt x="196" y="249"/>
                    </a:cubicBezTo>
                    <a:cubicBezTo>
                      <a:pt x="196" y="249"/>
                      <a:pt x="196" y="249"/>
                      <a:pt x="196" y="249"/>
                    </a:cubicBezTo>
                    <a:cubicBezTo>
                      <a:pt x="196" y="249"/>
                      <a:pt x="196" y="249"/>
                      <a:pt x="196" y="249"/>
                    </a:cubicBezTo>
                    <a:cubicBezTo>
                      <a:pt x="196" y="249"/>
                      <a:pt x="196" y="249"/>
                      <a:pt x="196" y="249"/>
                    </a:cubicBezTo>
                    <a:cubicBezTo>
                      <a:pt x="195" y="249"/>
                      <a:pt x="195" y="249"/>
                      <a:pt x="195" y="249"/>
                    </a:cubicBezTo>
                    <a:cubicBezTo>
                      <a:pt x="195" y="250"/>
                      <a:pt x="195" y="250"/>
                      <a:pt x="195" y="250"/>
                    </a:cubicBezTo>
                    <a:cubicBezTo>
                      <a:pt x="195" y="250"/>
                      <a:pt x="195" y="250"/>
                      <a:pt x="195" y="250"/>
                    </a:cubicBezTo>
                    <a:cubicBezTo>
                      <a:pt x="195" y="250"/>
                      <a:pt x="195" y="250"/>
                      <a:pt x="195" y="250"/>
                    </a:cubicBezTo>
                    <a:cubicBezTo>
                      <a:pt x="195" y="250"/>
                      <a:pt x="195" y="250"/>
                      <a:pt x="195" y="250"/>
                    </a:cubicBezTo>
                    <a:cubicBezTo>
                      <a:pt x="195" y="250"/>
                      <a:pt x="195" y="250"/>
                      <a:pt x="195" y="250"/>
                    </a:cubicBezTo>
                    <a:cubicBezTo>
                      <a:pt x="195" y="250"/>
                      <a:pt x="195" y="250"/>
                      <a:pt x="195" y="250"/>
                    </a:cubicBezTo>
                    <a:cubicBezTo>
                      <a:pt x="194" y="250"/>
                      <a:pt x="194" y="250"/>
                      <a:pt x="194" y="250"/>
                    </a:cubicBezTo>
                    <a:cubicBezTo>
                      <a:pt x="194" y="251"/>
                      <a:pt x="194" y="251"/>
                      <a:pt x="194" y="251"/>
                    </a:cubicBezTo>
                    <a:cubicBezTo>
                      <a:pt x="186" y="259"/>
                      <a:pt x="186" y="259"/>
                      <a:pt x="186" y="259"/>
                    </a:cubicBezTo>
                    <a:cubicBezTo>
                      <a:pt x="186" y="237"/>
                      <a:pt x="186" y="237"/>
                      <a:pt x="186" y="237"/>
                    </a:cubicBezTo>
                    <a:lnTo>
                      <a:pt x="198" y="226"/>
                    </a:lnTo>
                    <a:close/>
                    <a:moveTo>
                      <a:pt x="186" y="316"/>
                    </a:moveTo>
                    <a:cubicBezTo>
                      <a:pt x="175" y="304"/>
                      <a:pt x="175" y="304"/>
                      <a:pt x="175" y="304"/>
                    </a:cubicBezTo>
                    <a:cubicBezTo>
                      <a:pt x="175" y="276"/>
                      <a:pt x="175" y="276"/>
                      <a:pt x="175" y="276"/>
                    </a:cubicBezTo>
                    <a:cubicBezTo>
                      <a:pt x="186" y="288"/>
                      <a:pt x="186" y="288"/>
                      <a:pt x="186" y="288"/>
                    </a:cubicBezTo>
                    <a:cubicBezTo>
                      <a:pt x="186" y="316"/>
                      <a:pt x="186" y="316"/>
                      <a:pt x="186" y="316"/>
                    </a:cubicBezTo>
                    <a:close/>
                    <a:moveTo>
                      <a:pt x="175" y="46"/>
                    </a:moveTo>
                    <a:cubicBezTo>
                      <a:pt x="186" y="58"/>
                      <a:pt x="186" y="58"/>
                      <a:pt x="186" y="58"/>
                    </a:cubicBezTo>
                    <a:cubicBezTo>
                      <a:pt x="186" y="86"/>
                      <a:pt x="186" y="86"/>
                      <a:pt x="186" y="86"/>
                    </a:cubicBezTo>
                    <a:cubicBezTo>
                      <a:pt x="175" y="75"/>
                      <a:pt x="175" y="75"/>
                      <a:pt x="175" y="75"/>
                    </a:cubicBezTo>
                    <a:cubicBezTo>
                      <a:pt x="175" y="46"/>
                      <a:pt x="175" y="46"/>
                      <a:pt x="175" y="46"/>
                    </a:cubicBezTo>
                    <a:close/>
                    <a:moveTo>
                      <a:pt x="186" y="95"/>
                    </a:moveTo>
                    <a:cubicBezTo>
                      <a:pt x="186" y="131"/>
                      <a:pt x="186" y="131"/>
                      <a:pt x="186" y="131"/>
                    </a:cubicBezTo>
                    <a:cubicBezTo>
                      <a:pt x="179" y="124"/>
                      <a:pt x="179" y="124"/>
                      <a:pt x="179" y="124"/>
                    </a:cubicBezTo>
                    <a:cubicBezTo>
                      <a:pt x="175" y="128"/>
                      <a:pt x="175" y="128"/>
                      <a:pt x="175" y="128"/>
                    </a:cubicBezTo>
                    <a:cubicBezTo>
                      <a:pt x="175" y="107"/>
                      <a:pt x="175" y="107"/>
                      <a:pt x="175" y="107"/>
                    </a:cubicBezTo>
                    <a:cubicBezTo>
                      <a:pt x="186" y="95"/>
                      <a:pt x="186" y="95"/>
                      <a:pt x="186" y="95"/>
                    </a:cubicBezTo>
                    <a:close/>
                    <a:moveTo>
                      <a:pt x="186" y="152"/>
                    </a:move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85" y="188"/>
                      <a:pt x="185" y="188"/>
                      <a:pt x="185" y="188"/>
                    </a:cubicBezTo>
                    <a:cubicBezTo>
                      <a:pt x="185" y="189"/>
                      <a:pt x="185" y="189"/>
                      <a:pt x="185" y="189"/>
                    </a:cubicBezTo>
                    <a:cubicBezTo>
                      <a:pt x="185" y="189"/>
                      <a:pt x="185" y="189"/>
                      <a:pt x="185" y="189"/>
                    </a:cubicBezTo>
                    <a:cubicBezTo>
                      <a:pt x="185" y="189"/>
                      <a:pt x="185" y="189"/>
                      <a:pt x="185" y="189"/>
                    </a:cubicBezTo>
                    <a:cubicBezTo>
                      <a:pt x="185" y="189"/>
                      <a:pt x="185" y="189"/>
                      <a:pt x="185" y="189"/>
                    </a:cubicBezTo>
                    <a:cubicBezTo>
                      <a:pt x="185" y="189"/>
                      <a:pt x="185" y="189"/>
                      <a:pt x="185" y="189"/>
                    </a:cubicBezTo>
                    <a:cubicBezTo>
                      <a:pt x="185" y="189"/>
                      <a:pt x="185" y="189"/>
                      <a:pt x="185" y="189"/>
                    </a:cubicBezTo>
                    <a:cubicBezTo>
                      <a:pt x="185" y="189"/>
                      <a:pt x="185" y="189"/>
                      <a:pt x="185" y="189"/>
                    </a:cubicBezTo>
                    <a:cubicBezTo>
                      <a:pt x="184" y="190"/>
                      <a:pt x="184" y="190"/>
                      <a:pt x="184" y="190"/>
                    </a:cubicBezTo>
                    <a:cubicBezTo>
                      <a:pt x="184" y="190"/>
                      <a:pt x="184" y="190"/>
                      <a:pt x="184" y="190"/>
                    </a:cubicBezTo>
                    <a:cubicBezTo>
                      <a:pt x="184" y="190"/>
                      <a:pt x="184" y="190"/>
                      <a:pt x="184" y="190"/>
                    </a:cubicBezTo>
                    <a:cubicBezTo>
                      <a:pt x="184" y="190"/>
                      <a:pt x="184" y="190"/>
                      <a:pt x="184" y="190"/>
                    </a:cubicBezTo>
                    <a:cubicBezTo>
                      <a:pt x="184" y="190"/>
                      <a:pt x="184" y="190"/>
                      <a:pt x="184" y="190"/>
                    </a:cubicBezTo>
                    <a:cubicBezTo>
                      <a:pt x="184" y="190"/>
                      <a:pt x="184" y="190"/>
                      <a:pt x="184" y="190"/>
                    </a:cubicBezTo>
                    <a:cubicBezTo>
                      <a:pt x="184" y="190"/>
                      <a:pt x="184" y="190"/>
                      <a:pt x="184" y="190"/>
                    </a:cubicBezTo>
                    <a:cubicBezTo>
                      <a:pt x="183" y="190"/>
                      <a:pt x="183" y="190"/>
                      <a:pt x="183" y="190"/>
                    </a:cubicBezTo>
                    <a:cubicBezTo>
                      <a:pt x="183" y="191"/>
                      <a:pt x="183" y="191"/>
                      <a:pt x="183" y="191"/>
                    </a:cubicBezTo>
                    <a:cubicBezTo>
                      <a:pt x="183" y="191"/>
                      <a:pt x="183" y="191"/>
                      <a:pt x="183" y="191"/>
                    </a:cubicBezTo>
                    <a:cubicBezTo>
                      <a:pt x="183" y="191"/>
                      <a:pt x="183" y="191"/>
                      <a:pt x="183" y="191"/>
                    </a:cubicBezTo>
                    <a:cubicBezTo>
                      <a:pt x="183" y="191"/>
                      <a:pt x="183" y="191"/>
                      <a:pt x="183" y="191"/>
                    </a:cubicBezTo>
                    <a:cubicBezTo>
                      <a:pt x="183" y="191"/>
                      <a:pt x="183" y="191"/>
                      <a:pt x="183" y="191"/>
                    </a:cubicBezTo>
                    <a:cubicBezTo>
                      <a:pt x="183" y="191"/>
                      <a:pt x="183" y="191"/>
                      <a:pt x="183" y="191"/>
                    </a:cubicBezTo>
                    <a:cubicBezTo>
                      <a:pt x="182" y="191"/>
                      <a:pt x="182" y="191"/>
                      <a:pt x="182" y="191"/>
                    </a:cubicBezTo>
                    <a:cubicBezTo>
                      <a:pt x="182" y="192"/>
                      <a:pt x="182" y="192"/>
                      <a:pt x="182" y="192"/>
                    </a:cubicBezTo>
                    <a:cubicBezTo>
                      <a:pt x="182" y="192"/>
                      <a:pt x="182" y="192"/>
                      <a:pt x="182" y="192"/>
                    </a:cubicBezTo>
                    <a:cubicBezTo>
                      <a:pt x="182" y="192"/>
                      <a:pt x="182" y="192"/>
                      <a:pt x="182" y="192"/>
                    </a:cubicBezTo>
                    <a:cubicBezTo>
                      <a:pt x="182" y="192"/>
                      <a:pt x="182" y="192"/>
                      <a:pt x="182" y="192"/>
                    </a:cubicBezTo>
                    <a:cubicBezTo>
                      <a:pt x="182" y="192"/>
                      <a:pt x="182" y="192"/>
                      <a:pt x="182" y="192"/>
                    </a:cubicBezTo>
                    <a:cubicBezTo>
                      <a:pt x="182" y="192"/>
                      <a:pt x="182" y="192"/>
                      <a:pt x="182" y="192"/>
                    </a:cubicBezTo>
                    <a:cubicBezTo>
                      <a:pt x="182" y="192"/>
                      <a:pt x="182" y="192"/>
                      <a:pt x="182" y="192"/>
                    </a:cubicBezTo>
                    <a:cubicBezTo>
                      <a:pt x="175" y="199"/>
                      <a:pt x="175" y="199"/>
                      <a:pt x="175" y="199"/>
                    </a:cubicBezTo>
                    <a:cubicBezTo>
                      <a:pt x="175" y="177"/>
                      <a:pt x="175" y="177"/>
                      <a:pt x="175" y="177"/>
                    </a:cubicBezTo>
                    <a:cubicBezTo>
                      <a:pt x="181" y="171"/>
                      <a:pt x="181" y="171"/>
                      <a:pt x="181" y="171"/>
                    </a:cubicBezTo>
                    <a:cubicBezTo>
                      <a:pt x="175" y="165"/>
                      <a:pt x="175" y="165"/>
                      <a:pt x="175" y="165"/>
                    </a:cubicBezTo>
                    <a:cubicBezTo>
                      <a:pt x="175" y="140"/>
                      <a:pt x="175" y="140"/>
                      <a:pt x="175" y="140"/>
                    </a:cubicBezTo>
                    <a:cubicBezTo>
                      <a:pt x="186" y="152"/>
                      <a:pt x="186" y="152"/>
                      <a:pt x="186" y="152"/>
                    </a:cubicBezTo>
                    <a:close/>
                    <a:moveTo>
                      <a:pt x="186" y="237"/>
                    </a:moveTo>
                    <a:cubicBezTo>
                      <a:pt x="186" y="259"/>
                      <a:pt x="186" y="259"/>
                      <a:pt x="186" y="259"/>
                    </a:cubicBezTo>
                    <a:cubicBezTo>
                      <a:pt x="175" y="270"/>
                      <a:pt x="175" y="270"/>
                      <a:pt x="175" y="270"/>
                    </a:cubicBezTo>
                    <a:cubicBezTo>
                      <a:pt x="175" y="231"/>
                      <a:pt x="175" y="231"/>
                      <a:pt x="175" y="231"/>
                    </a:cubicBezTo>
                    <a:cubicBezTo>
                      <a:pt x="184" y="240"/>
                      <a:pt x="184" y="240"/>
                      <a:pt x="184" y="240"/>
                    </a:cubicBezTo>
                    <a:lnTo>
                      <a:pt x="186" y="237"/>
                    </a:lnTo>
                    <a:close/>
                    <a:moveTo>
                      <a:pt x="175" y="304"/>
                    </a:moveTo>
                    <a:cubicBezTo>
                      <a:pt x="169" y="298"/>
                      <a:pt x="169" y="298"/>
                      <a:pt x="169" y="298"/>
                    </a:cubicBezTo>
                    <a:cubicBezTo>
                      <a:pt x="164" y="293"/>
                      <a:pt x="164" y="293"/>
                      <a:pt x="164" y="293"/>
                    </a:cubicBezTo>
                    <a:cubicBezTo>
                      <a:pt x="164" y="260"/>
                      <a:pt x="164" y="260"/>
                      <a:pt x="164" y="260"/>
                    </a:cubicBezTo>
                    <a:cubicBezTo>
                      <a:pt x="171" y="252"/>
                      <a:pt x="171" y="252"/>
                      <a:pt x="171" y="252"/>
                    </a:cubicBezTo>
                    <a:cubicBezTo>
                      <a:pt x="164" y="244"/>
                      <a:pt x="164" y="244"/>
                      <a:pt x="164" y="244"/>
                    </a:cubicBezTo>
                    <a:cubicBezTo>
                      <a:pt x="164" y="219"/>
                      <a:pt x="164" y="219"/>
                      <a:pt x="164" y="219"/>
                    </a:cubicBezTo>
                    <a:cubicBezTo>
                      <a:pt x="175" y="231"/>
                      <a:pt x="175" y="231"/>
                      <a:pt x="175" y="231"/>
                    </a:cubicBezTo>
                    <a:cubicBezTo>
                      <a:pt x="175" y="270"/>
                      <a:pt x="175" y="270"/>
                      <a:pt x="175" y="270"/>
                    </a:cubicBezTo>
                    <a:cubicBezTo>
                      <a:pt x="172" y="273"/>
                      <a:pt x="172" y="273"/>
                      <a:pt x="172" y="273"/>
                    </a:cubicBezTo>
                    <a:cubicBezTo>
                      <a:pt x="175" y="276"/>
                      <a:pt x="175" y="276"/>
                      <a:pt x="175" y="276"/>
                    </a:cubicBezTo>
                    <a:cubicBezTo>
                      <a:pt x="175" y="304"/>
                      <a:pt x="175" y="304"/>
                      <a:pt x="175" y="304"/>
                    </a:cubicBezTo>
                    <a:close/>
                    <a:moveTo>
                      <a:pt x="164" y="35"/>
                    </a:moveTo>
                    <a:cubicBezTo>
                      <a:pt x="175" y="46"/>
                      <a:pt x="175" y="46"/>
                      <a:pt x="175" y="46"/>
                    </a:cubicBezTo>
                    <a:cubicBezTo>
                      <a:pt x="175" y="75"/>
                      <a:pt x="175" y="75"/>
                      <a:pt x="175" y="75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64" y="68"/>
                      <a:pt x="164" y="68"/>
                      <a:pt x="164" y="68"/>
                    </a:cubicBezTo>
                    <a:cubicBezTo>
                      <a:pt x="164" y="35"/>
                      <a:pt x="164" y="35"/>
                      <a:pt x="164" y="35"/>
                    </a:cubicBezTo>
                    <a:close/>
                    <a:moveTo>
                      <a:pt x="175" y="107"/>
                    </a:moveTo>
                    <a:cubicBezTo>
                      <a:pt x="175" y="128"/>
                      <a:pt x="175" y="128"/>
                      <a:pt x="175" y="128"/>
                    </a:cubicBezTo>
                    <a:cubicBezTo>
                      <a:pt x="169" y="134"/>
                      <a:pt x="169" y="134"/>
                      <a:pt x="169" y="134"/>
                    </a:cubicBezTo>
                    <a:cubicBezTo>
                      <a:pt x="175" y="140"/>
                      <a:pt x="175" y="140"/>
                      <a:pt x="175" y="140"/>
                    </a:cubicBezTo>
                    <a:cubicBezTo>
                      <a:pt x="175" y="165"/>
                      <a:pt x="175" y="165"/>
                      <a:pt x="175" y="165"/>
                    </a:cubicBezTo>
                    <a:cubicBezTo>
                      <a:pt x="164" y="154"/>
                      <a:pt x="164" y="154"/>
                      <a:pt x="164" y="154"/>
                    </a:cubicBezTo>
                    <a:cubicBezTo>
                      <a:pt x="164" y="118"/>
                      <a:pt x="164" y="118"/>
                      <a:pt x="164" y="118"/>
                    </a:cubicBezTo>
                    <a:cubicBezTo>
                      <a:pt x="164" y="118"/>
                      <a:pt x="164" y="118"/>
                      <a:pt x="164" y="118"/>
                    </a:cubicBezTo>
                    <a:cubicBezTo>
                      <a:pt x="164" y="118"/>
                      <a:pt x="164" y="118"/>
                      <a:pt x="164" y="118"/>
                    </a:cubicBezTo>
                    <a:cubicBezTo>
                      <a:pt x="164" y="117"/>
                      <a:pt x="164" y="117"/>
                      <a:pt x="164" y="117"/>
                    </a:cubicBezTo>
                    <a:cubicBezTo>
                      <a:pt x="164" y="117"/>
                      <a:pt x="164" y="117"/>
                      <a:pt x="164" y="117"/>
                    </a:cubicBezTo>
                    <a:cubicBezTo>
                      <a:pt x="164" y="117"/>
                      <a:pt x="164" y="117"/>
                      <a:pt x="164" y="117"/>
                    </a:cubicBezTo>
                    <a:cubicBezTo>
                      <a:pt x="164" y="117"/>
                      <a:pt x="164" y="117"/>
                      <a:pt x="164" y="117"/>
                    </a:cubicBezTo>
                    <a:cubicBezTo>
                      <a:pt x="164" y="117"/>
                      <a:pt x="164" y="117"/>
                      <a:pt x="164" y="117"/>
                    </a:cubicBezTo>
                    <a:cubicBezTo>
                      <a:pt x="165" y="117"/>
                      <a:pt x="165" y="117"/>
                      <a:pt x="165" y="117"/>
                    </a:cubicBezTo>
                    <a:cubicBezTo>
                      <a:pt x="165" y="117"/>
                      <a:pt x="165" y="117"/>
                      <a:pt x="165" y="117"/>
                    </a:cubicBezTo>
                    <a:cubicBezTo>
                      <a:pt x="165" y="117"/>
                      <a:pt x="165" y="117"/>
                      <a:pt x="165" y="117"/>
                    </a:cubicBezTo>
                    <a:cubicBezTo>
                      <a:pt x="165" y="117"/>
                      <a:pt x="165" y="117"/>
                      <a:pt x="165" y="117"/>
                    </a:cubicBezTo>
                    <a:cubicBezTo>
                      <a:pt x="165" y="116"/>
                      <a:pt x="165" y="116"/>
                      <a:pt x="165" y="116"/>
                    </a:cubicBezTo>
                    <a:cubicBezTo>
                      <a:pt x="165" y="116"/>
                      <a:pt x="165" y="116"/>
                      <a:pt x="165" y="116"/>
                    </a:cubicBezTo>
                    <a:cubicBezTo>
                      <a:pt x="165" y="116"/>
                      <a:pt x="165" y="116"/>
                      <a:pt x="165" y="116"/>
                    </a:cubicBezTo>
                    <a:cubicBezTo>
                      <a:pt x="166" y="116"/>
                      <a:pt x="166" y="116"/>
                      <a:pt x="166" y="116"/>
                    </a:cubicBezTo>
                    <a:cubicBezTo>
                      <a:pt x="166" y="116"/>
                      <a:pt x="166" y="116"/>
                      <a:pt x="166" y="116"/>
                    </a:cubicBezTo>
                    <a:cubicBezTo>
                      <a:pt x="166" y="116"/>
                      <a:pt x="166" y="116"/>
                      <a:pt x="166" y="116"/>
                    </a:cubicBezTo>
                    <a:cubicBezTo>
                      <a:pt x="166" y="116"/>
                      <a:pt x="166" y="116"/>
                      <a:pt x="166" y="116"/>
                    </a:cubicBezTo>
                    <a:cubicBezTo>
                      <a:pt x="166" y="115"/>
                      <a:pt x="166" y="115"/>
                      <a:pt x="166" y="115"/>
                    </a:cubicBezTo>
                    <a:cubicBezTo>
                      <a:pt x="166" y="115"/>
                      <a:pt x="166" y="115"/>
                      <a:pt x="166" y="115"/>
                    </a:cubicBezTo>
                    <a:cubicBezTo>
                      <a:pt x="166" y="115"/>
                      <a:pt x="166" y="115"/>
                      <a:pt x="166" y="115"/>
                    </a:cubicBezTo>
                    <a:cubicBezTo>
                      <a:pt x="167" y="115"/>
                      <a:pt x="167" y="115"/>
                      <a:pt x="167" y="115"/>
                    </a:cubicBezTo>
                    <a:cubicBezTo>
                      <a:pt x="167" y="115"/>
                      <a:pt x="167" y="115"/>
                      <a:pt x="167" y="115"/>
                    </a:cubicBezTo>
                    <a:cubicBezTo>
                      <a:pt x="167" y="115"/>
                      <a:pt x="167" y="115"/>
                      <a:pt x="167" y="115"/>
                    </a:cubicBezTo>
                    <a:cubicBezTo>
                      <a:pt x="167" y="115"/>
                      <a:pt x="167" y="115"/>
                      <a:pt x="167" y="115"/>
                    </a:cubicBezTo>
                    <a:cubicBezTo>
                      <a:pt x="167" y="114"/>
                      <a:pt x="167" y="114"/>
                      <a:pt x="167" y="114"/>
                    </a:cubicBezTo>
                    <a:cubicBezTo>
                      <a:pt x="167" y="114"/>
                      <a:pt x="167" y="114"/>
                      <a:pt x="167" y="114"/>
                    </a:cubicBezTo>
                    <a:cubicBezTo>
                      <a:pt x="167" y="114"/>
                      <a:pt x="167" y="114"/>
                      <a:pt x="167" y="114"/>
                    </a:cubicBezTo>
                    <a:cubicBezTo>
                      <a:pt x="167" y="114"/>
                      <a:pt x="167" y="114"/>
                      <a:pt x="167" y="114"/>
                    </a:cubicBezTo>
                    <a:cubicBezTo>
                      <a:pt x="167" y="114"/>
                      <a:pt x="167" y="114"/>
                      <a:pt x="167" y="114"/>
                    </a:cubicBez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68" y="113"/>
                      <a:pt x="168" y="113"/>
                      <a:pt x="168" y="113"/>
                    </a:cubicBezTo>
                    <a:cubicBezTo>
                      <a:pt x="168" y="113"/>
                      <a:pt x="168" y="113"/>
                      <a:pt x="168" y="113"/>
                    </a:cubicBezTo>
                    <a:cubicBezTo>
                      <a:pt x="168" y="113"/>
                      <a:pt x="168" y="113"/>
                      <a:pt x="168" y="113"/>
                    </a:cubicBezTo>
                    <a:cubicBezTo>
                      <a:pt x="168" y="113"/>
                      <a:pt x="168" y="113"/>
                      <a:pt x="168" y="113"/>
                    </a:cubicBezTo>
                    <a:cubicBezTo>
                      <a:pt x="175" y="107"/>
                      <a:pt x="175" y="107"/>
                      <a:pt x="175" y="107"/>
                    </a:cubicBezTo>
                    <a:close/>
                    <a:moveTo>
                      <a:pt x="175" y="177"/>
                    </a:moveTo>
                    <a:cubicBezTo>
                      <a:pt x="175" y="199"/>
                      <a:pt x="175" y="199"/>
                      <a:pt x="175" y="199"/>
                    </a:cubicBezTo>
                    <a:cubicBezTo>
                      <a:pt x="164" y="210"/>
                      <a:pt x="164" y="210"/>
                      <a:pt x="164" y="210"/>
                    </a:cubicBezTo>
                    <a:cubicBezTo>
                      <a:pt x="164" y="174"/>
                      <a:pt x="164" y="174"/>
                      <a:pt x="164" y="174"/>
                    </a:cubicBezTo>
                    <a:cubicBezTo>
                      <a:pt x="171" y="181"/>
                      <a:pt x="171" y="181"/>
                      <a:pt x="171" y="181"/>
                    </a:cubicBezTo>
                    <a:lnTo>
                      <a:pt x="175" y="177"/>
                    </a:lnTo>
                    <a:close/>
                    <a:moveTo>
                      <a:pt x="164" y="293"/>
                    </a:moveTo>
                    <a:cubicBezTo>
                      <a:pt x="152" y="281"/>
                      <a:pt x="152" y="281"/>
                      <a:pt x="152" y="281"/>
                    </a:cubicBezTo>
                    <a:cubicBezTo>
                      <a:pt x="152" y="253"/>
                      <a:pt x="152" y="253"/>
                      <a:pt x="152" y="253"/>
                    </a:cubicBezTo>
                    <a:cubicBezTo>
                      <a:pt x="161" y="262"/>
                      <a:pt x="161" y="262"/>
                      <a:pt x="161" y="262"/>
                    </a:cubicBezTo>
                    <a:cubicBezTo>
                      <a:pt x="164" y="260"/>
                      <a:pt x="164" y="260"/>
                      <a:pt x="164" y="260"/>
                    </a:cubicBezTo>
                    <a:cubicBezTo>
                      <a:pt x="164" y="293"/>
                      <a:pt x="164" y="293"/>
                      <a:pt x="164" y="293"/>
                    </a:cubicBezTo>
                    <a:close/>
                    <a:moveTo>
                      <a:pt x="152" y="24"/>
                    </a:moveTo>
                    <a:cubicBezTo>
                      <a:pt x="164" y="35"/>
                      <a:pt x="164" y="35"/>
                      <a:pt x="164" y="35"/>
                    </a:cubicBezTo>
                    <a:cubicBezTo>
                      <a:pt x="164" y="68"/>
                      <a:pt x="164" y="68"/>
                      <a:pt x="164" y="68"/>
                    </a:cubicBezTo>
                    <a:cubicBezTo>
                      <a:pt x="152" y="80"/>
                      <a:pt x="152" y="80"/>
                      <a:pt x="152" y="80"/>
                    </a:cubicBezTo>
                    <a:cubicBezTo>
                      <a:pt x="152" y="58"/>
                      <a:pt x="152" y="58"/>
                      <a:pt x="152" y="58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2" y="24"/>
                      <a:pt x="152" y="24"/>
                      <a:pt x="152" y="24"/>
                    </a:cubicBezTo>
                    <a:close/>
                    <a:moveTo>
                      <a:pt x="164" y="118"/>
                    </a:moveTo>
                    <a:cubicBezTo>
                      <a:pt x="164" y="154"/>
                      <a:pt x="164" y="154"/>
                      <a:pt x="164" y="154"/>
                    </a:cubicBezTo>
                    <a:cubicBezTo>
                      <a:pt x="156" y="146"/>
                      <a:pt x="156" y="146"/>
                      <a:pt x="156" y="146"/>
                    </a:cubicBezTo>
                    <a:cubicBezTo>
                      <a:pt x="152" y="150"/>
                      <a:pt x="152" y="150"/>
                      <a:pt x="152" y="150"/>
                    </a:cubicBezTo>
                    <a:cubicBezTo>
                      <a:pt x="152" y="129"/>
                      <a:pt x="152" y="129"/>
                      <a:pt x="152" y="129"/>
                    </a:cubicBezTo>
                    <a:cubicBezTo>
                      <a:pt x="158" y="123"/>
                      <a:pt x="158" y="123"/>
                      <a:pt x="158" y="123"/>
                    </a:cubicBezTo>
                    <a:cubicBezTo>
                      <a:pt x="158" y="123"/>
                      <a:pt x="158" y="123"/>
                      <a:pt x="158" y="123"/>
                    </a:cubicBezTo>
                    <a:cubicBezTo>
                      <a:pt x="158" y="123"/>
                      <a:pt x="158" y="123"/>
                      <a:pt x="158" y="123"/>
                    </a:cubicBezTo>
                    <a:cubicBezTo>
                      <a:pt x="159" y="123"/>
                      <a:pt x="159" y="123"/>
                      <a:pt x="159" y="123"/>
                    </a:cubicBezTo>
                    <a:cubicBezTo>
                      <a:pt x="159" y="123"/>
                      <a:pt x="159" y="123"/>
                      <a:pt x="159" y="123"/>
                    </a:cubicBezTo>
                    <a:cubicBezTo>
                      <a:pt x="159" y="123"/>
                      <a:pt x="159" y="123"/>
                      <a:pt x="159" y="123"/>
                    </a:cubicBezTo>
                    <a:cubicBezTo>
                      <a:pt x="159" y="122"/>
                      <a:pt x="159" y="122"/>
                      <a:pt x="159" y="122"/>
                    </a:cubicBezTo>
                    <a:cubicBezTo>
                      <a:pt x="159" y="122"/>
                      <a:pt x="159" y="122"/>
                      <a:pt x="159" y="122"/>
                    </a:cubicBezTo>
                    <a:cubicBezTo>
                      <a:pt x="159" y="122"/>
                      <a:pt x="159" y="122"/>
                      <a:pt x="159" y="122"/>
                    </a:cubicBezTo>
                    <a:cubicBezTo>
                      <a:pt x="159" y="122"/>
                      <a:pt x="159" y="122"/>
                      <a:pt x="159" y="122"/>
                    </a:cubicBezTo>
                    <a:cubicBezTo>
                      <a:pt x="160" y="122"/>
                      <a:pt x="160" y="122"/>
                      <a:pt x="160" y="122"/>
                    </a:cubicBezTo>
                    <a:cubicBezTo>
                      <a:pt x="160" y="122"/>
                      <a:pt x="160" y="122"/>
                      <a:pt x="160" y="122"/>
                    </a:cubicBezTo>
                    <a:cubicBezTo>
                      <a:pt x="160" y="122"/>
                      <a:pt x="160" y="122"/>
                      <a:pt x="160" y="122"/>
                    </a:cubicBezTo>
                    <a:cubicBezTo>
                      <a:pt x="160" y="122"/>
                      <a:pt x="160" y="122"/>
                      <a:pt x="160" y="122"/>
                    </a:cubicBezTo>
                    <a:cubicBezTo>
                      <a:pt x="160" y="121"/>
                      <a:pt x="160" y="121"/>
                      <a:pt x="160" y="121"/>
                    </a:cubicBezTo>
                    <a:cubicBezTo>
                      <a:pt x="160" y="121"/>
                      <a:pt x="160" y="121"/>
                      <a:pt x="160" y="121"/>
                    </a:cubicBezTo>
                    <a:cubicBezTo>
                      <a:pt x="160" y="121"/>
                      <a:pt x="160" y="121"/>
                      <a:pt x="160" y="121"/>
                    </a:cubicBezTo>
                    <a:cubicBezTo>
                      <a:pt x="160" y="121"/>
                      <a:pt x="160" y="121"/>
                      <a:pt x="160" y="121"/>
                    </a:cubicBezTo>
                    <a:cubicBezTo>
                      <a:pt x="160" y="121"/>
                      <a:pt x="160" y="121"/>
                      <a:pt x="160" y="121"/>
                    </a:cubicBezTo>
                    <a:cubicBezTo>
                      <a:pt x="161" y="121"/>
                      <a:pt x="161" y="121"/>
                      <a:pt x="161" y="121"/>
                    </a:cubicBezTo>
                    <a:cubicBezTo>
                      <a:pt x="161" y="121"/>
                      <a:pt x="161" y="121"/>
                      <a:pt x="161" y="121"/>
                    </a:cubicBezTo>
                    <a:cubicBezTo>
                      <a:pt x="161" y="120"/>
                      <a:pt x="161" y="120"/>
                      <a:pt x="161" y="120"/>
                    </a:cubicBezTo>
                    <a:cubicBezTo>
                      <a:pt x="161" y="120"/>
                      <a:pt x="161" y="120"/>
                      <a:pt x="161" y="120"/>
                    </a:cubicBezTo>
                    <a:cubicBezTo>
                      <a:pt x="161" y="120"/>
                      <a:pt x="161" y="120"/>
                      <a:pt x="161" y="120"/>
                    </a:cubicBezTo>
                    <a:cubicBezTo>
                      <a:pt x="161" y="120"/>
                      <a:pt x="161" y="120"/>
                      <a:pt x="161" y="120"/>
                    </a:cubicBezTo>
                    <a:cubicBezTo>
                      <a:pt x="161" y="120"/>
                      <a:pt x="161" y="120"/>
                      <a:pt x="161" y="120"/>
                    </a:cubicBezTo>
                    <a:cubicBezTo>
                      <a:pt x="162" y="120"/>
                      <a:pt x="162" y="120"/>
                      <a:pt x="162" y="120"/>
                    </a:cubicBezTo>
                    <a:cubicBezTo>
                      <a:pt x="162" y="120"/>
                      <a:pt x="162" y="120"/>
                      <a:pt x="162" y="120"/>
                    </a:cubicBezTo>
                    <a:cubicBezTo>
                      <a:pt x="162" y="120"/>
                      <a:pt x="162" y="120"/>
                      <a:pt x="162" y="120"/>
                    </a:cubicBezTo>
                    <a:cubicBezTo>
                      <a:pt x="162" y="119"/>
                      <a:pt x="162" y="119"/>
                      <a:pt x="162" y="119"/>
                    </a:cubicBezTo>
                    <a:cubicBezTo>
                      <a:pt x="162" y="119"/>
                      <a:pt x="162" y="119"/>
                      <a:pt x="162" y="119"/>
                    </a:cubicBezTo>
                    <a:cubicBezTo>
                      <a:pt x="162" y="119"/>
                      <a:pt x="162" y="119"/>
                      <a:pt x="162" y="119"/>
                    </a:cubicBezTo>
                    <a:cubicBezTo>
                      <a:pt x="162" y="119"/>
                      <a:pt x="162" y="119"/>
                      <a:pt x="162" y="119"/>
                    </a:cubicBezTo>
                    <a:cubicBezTo>
                      <a:pt x="163" y="119"/>
                      <a:pt x="163" y="119"/>
                      <a:pt x="163" y="119"/>
                    </a:cubicBezTo>
                    <a:cubicBezTo>
                      <a:pt x="163" y="119"/>
                      <a:pt x="163" y="119"/>
                      <a:pt x="163" y="119"/>
                    </a:cubicBezTo>
                    <a:cubicBezTo>
                      <a:pt x="163" y="119"/>
                      <a:pt x="163" y="119"/>
                      <a:pt x="163" y="119"/>
                    </a:cubicBezTo>
                    <a:cubicBezTo>
                      <a:pt x="163" y="118"/>
                      <a:pt x="163" y="118"/>
                      <a:pt x="163" y="118"/>
                    </a:cubicBezTo>
                    <a:cubicBezTo>
                      <a:pt x="163" y="118"/>
                      <a:pt x="163" y="118"/>
                      <a:pt x="163" y="118"/>
                    </a:cubicBezTo>
                    <a:cubicBezTo>
                      <a:pt x="163" y="118"/>
                      <a:pt x="163" y="118"/>
                      <a:pt x="163" y="118"/>
                    </a:cubicBezTo>
                    <a:cubicBezTo>
                      <a:pt x="163" y="118"/>
                      <a:pt x="163" y="118"/>
                      <a:pt x="163" y="118"/>
                    </a:cubicBezTo>
                    <a:cubicBezTo>
                      <a:pt x="163" y="118"/>
                      <a:pt x="163" y="118"/>
                      <a:pt x="163" y="118"/>
                    </a:cubicBezTo>
                    <a:cubicBezTo>
                      <a:pt x="164" y="118"/>
                      <a:pt x="164" y="118"/>
                      <a:pt x="164" y="118"/>
                    </a:cubicBezTo>
                    <a:close/>
                    <a:moveTo>
                      <a:pt x="164" y="174"/>
                    </a:moveTo>
                    <a:cubicBezTo>
                      <a:pt x="164" y="210"/>
                      <a:pt x="164" y="210"/>
                      <a:pt x="164" y="210"/>
                    </a:cubicBezTo>
                    <a:cubicBezTo>
                      <a:pt x="159" y="215"/>
                      <a:pt x="159" y="215"/>
                      <a:pt x="159" y="215"/>
                    </a:cubicBezTo>
                    <a:cubicBezTo>
                      <a:pt x="164" y="219"/>
                      <a:pt x="164" y="219"/>
                      <a:pt x="164" y="219"/>
                    </a:cubicBezTo>
                    <a:cubicBezTo>
                      <a:pt x="164" y="244"/>
                      <a:pt x="164" y="244"/>
                      <a:pt x="164" y="244"/>
                    </a:cubicBezTo>
                    <a:cubicBezTo>
                      <a:pt x="152" y="233"/>
                      <a:pt x="152" y="233"/>
                      <a:pt x="152" y="233"/>
                    </a:cubicBezTo>
                    <a:cubicBezTo>
                      <a:pt x="152" y="200"/>
                      <a:pt x="152" y="200"/>
                      <a:pt x="152" y="200"/>
                    </a:cubicBezTo>
                    <a:cubicBezTo>
                      <a:pt x="152" y="200"/>
                      <a:pt x="152" y="200"/>
                      <a:pt x="152" y="200"/>
                    </a:cubicBezTo>
                    <a:cubicBezTo>
                      <a:pt x="153" y="200"/>
                      <a:pt x="153" y="200"/>
                      <a:pt x="153" y="200"/>
                    </a:cubicBezTo>
                    <a:cubicBezTo>
                      <a:pt x="153" y="199"/>
                      <a:pt x="153" y="199"/>
                      <a:pt x="153" y="199"/>
                    </a:cubicBezTo>
                    <a:cubicBezTo>
                      <a:pt x="153" y="199"/>
                      <a:pt x="153" y="199"/>
                      <a:pt x="153" y="199"/>
                    </a:cubicBezTo>
                    <a:cubicBezTo>
                      <a:pt x="153" y="199"/>
                      <a:pt x="153" y="199"/>
                      <a:pt x="153" y="199"/>
                    </a:cubicBezTo>
                    <a:cubicBezTo>
                      <a:pt x="153" y="199"/>
                      <a:pt x="153" y="199"/>
                      <a:pt x="153" y="199"/>
                    </a:cubicBezTo>
                    <a:cubicBezTo>
                      <a:pt x="153" y="199"/>
                      <a:pt x="153" y="199"/>
                      <a:pt x="153" y="199"/>
                    </a:cubicBezTo>
                    <a:cubicBezTo>
                      <a:pt x="153" y="199"/>
                      <a:pt x="153" y="199"/>
                      <a:pt x="153" y="199"/>
                    </a:cubicBezTo>
                    <a:cubicBezTo>
                      <a:pt x="153" y="199"/>
                      <a:pt x="153" y="199"/>
                      <a:pt x="153" y="199"/>
                    </a:cubicBezTo>
                    <a:cubicBezTo>
                      <a:pt x="154" y="199"/>
                      <a:pt x="154" y="199"/>
                      <a:pt x="154" y="199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5" y="198"/>
                      <a:pt x="155" y="198"/>
                      <a:pt x="155" y="198"/>
                    </a:cubicBezTo>
                    <a:cubicBezTo>
                      <a:pt x="155" y="197"/>
                      <a:pt x="155" y="197"/>
                      <a:pt x="155" y="197"/>
                    </a:cubicBezTo>
                    <a:cubicBezTo>
                      <a:pt x="155" y="197"/>
                      <a:pt x="155" y="197"/>
                      <a:pt x="155" y="197"/>
                    </a:cubicBezTo>
                    <a:cubicBezTo>
                      <a:pt x="155" y="197"/>
                      <a:pt x="155" y="197"/>
                      <a:pt x="155" y="197"/>
                    </a:cubicBezTo>
                    <a:cubicBezTo>
                      <a:pt x="155" y="197"/>
                      <a:pt x="155" y="197"/>
                      <a:pt x="155" y="197"/>
                    </a:cubicBezTo>
                    <a:cubicBezTo>
                      <a:pt x="155" y="197"/>
                      <a:pt x="155" y="197"/>
                      <a:pt x="155" y="197"/>
                    </a:cubicBezTo>
                    <a:cubicBezTo>
                      <a:pt x="155" y="197"/>
                      <a:pt x="155" y="197"/>
                      <a:pt x="155" y="197"/>
                    </a:cubicBezTo>
                    <a:cubicBezTo>
                      <a:pt x="155" y="197"/>
                      <a:pt x="155" y="197"/>
                      <a:pt x="155" y="197"/>
                    </a:cubicBezTo>
                    <a:cubicBezTo>
                      <a:pt x="156" y="197"/>
                      <a:pt x="156" y="197"/>
                      <a:pt x="156" y="197"/>
                    </a:cubicBezTo>
                    <a:cubicBezTo>
                      <a:pt x="156" y="196"/>
                      <a:pt x="156" y="196"/>
                      <a:pt x="156" y="196"/>
                    </a:cubicBezTo>
                    <a:cubicBezTo>
                      <a:pt x="156" y="196"/>
                      <a:pt x="156" y="196"/>
                      <a:pt x="156" y="196"/>
                    </a:cubicBezTo>
                    <a:cubicBezTo>
                      <a:pt x="156" y="196"/>
                      <a:pt x="156" y="196"/>
                      <a:pt x="156" y="196"/>
                    </a:cubicBezTo>
                    <a:cubicBezTo>
                      <a:pt x="156" y="196"/>
                      <a:pt x="156" y="196"/>
                      <a:pt x="156" y="196"/>
                    </a:cubicBezTo>
                    <a:cubicBezTo>
                      <a:pt x="156" y="196"/>
                      <a:pt x="156" y="196"/>
                      <a:pt x="156" y="196"/>
                    </a:cubicBezTo>
                    <a:cubicBezTo>
                      <a:pt x="156" y="196"/>
                      <a:pt x="156" y="196"/>
                      <a:pt x="156" y="196"/>
                    </a:cubicBezTo>
                    <a:cubicBezTo>
                      <a:pt x="156" y="196"/>
                      <a:pt x="156" y="196"/>
                      <a:pt x="156" y="196"/>
                    </a:cubicBezTo>
                    <a:cubicBezTo>
                      <a:pt x="157" y="196"/>
                      <a:pt x="157" y="196"/>
                      <a:pt x="157" y="196"/>
                    </a:cubicBezTo>
                    <a:cubicBezTo>
                      <a:pt x="157" y="195"/>
                      <a:pt x="157" y="195"/>
                      <a:pt x="157" y="195"/>
                    </a:cubicBezTo>
                    <a:cubicBezTo>
                      <a:pt x="157" y="195"/>
                      <a:pt x="157" y="195"/>
                      <a:pt x="157" y="195"/>
                    </a:cubicBezTo>
                    <a:cubicBezTo>
                      <a:pt x="157" y="195"/>
                      <a:pt x="157" y="195"/>
                      <a:pt x="157" y="195"/>
                    </a:cubicBezTo>
                    <a:cubicBezTo>
                      <a:pt x="157" y="195"/>
                      <a:pt x="157" y="195"/>
                      <a:pt x="157" y="195"/>
                    </a:cubicBezTo>
                    <a:cubicBezTo>
                      <a:pt x="157" y="195"/>
                      <a:pt x="157" y="195"/>
                      <a:pt x="157" y="195"/>
                    </a:cubicBezTo>
                    <a:cubicBezTo>
                      <a:pt x="157" y="195"/>
                      <a:pt x="157" y="195"/>
                      <a:pt x="157" y="195"/>
                    </a:cubicBezTo>
                    <a:cubicBezTo>
                      <a:pt x="157" y="195"/>
                      <a:pt x="157" y="195"/>
                      <a:pt x="157" y="195"/>
                    </a:cubicBezTo>
                    <a:cubicBezTo>
                      <a:pt x="158" y="195"/>
                      <a:pt x="158" y="195"/>
                      <a:pt x="158" y="195"/>
                    </a:cubicBezTo>
                    <a:cubicBezTo>
                      <a:pt x="158" y="194"/>
                      <a:pt x="158" y="194"/>
                      <a:pt x="158" y="194"/>
                    </a:cubicBezTo>
                    <a:cubicBezTo>
                      <a:pt x="158" y="194"/>
                      <a:pt x="158" y="194"/>
                      <a:pt x="158" y="194"/>
                    </a:cubicBezTo>
                    <a:cubicBezTo>
                      <a:pt x="158" y="194"/>
                      <a:pt x="158" y="194"/>
                      <a:pt x="158" y="194"/>
                    </a:cubicBezTo>
                    <a:cubicBezTo>
                      <a:pt x="158" y="194"/>
                      <a:pt x="158" y="194"/>
                      <a:pt x="158" y="194"/>
                    </a:cubicBezTo>
                    <a:cubicBezTo>
                      <a:pt x="158" y="194"/>
                      <a:pt x="158" y="194"/>
                      <a:pt x="158" y="194"/>
                    </a:cubicBezTo>
                    <a:cubicBezTo>
                      <a:pt x="158" y="194"/>
                      <a:pt x="158" y="194"/>
                      <a:pt x="158" y="194"/>
                    </a:cubicBezTo>
                    <a:cubicBezTo>
                      <a:pt x="159" y="194"/>
                      <a:pt x="159" y="194"/>
                      <a:pt x="159" y="194"/>
                    </a:cubicBezTo>
                    <a:cubicBezTo>
                      <a:pt x="152" y="187"/>
                      <a:pt x="152" y="187"/>
                      <a:pt x="152" y="187"/>
                    </a:cubicBezTo>
                    <a:cubicBezTo>
                      <a:pt x="152" y="163"/>
                      <a:pt x="152" y="163"/>
                      <a:pt x="152" y="163"/>
                    </a:cubicBezTo>
                    <a:lnTo>
                      <a:pt x="164" y="174"/>
                    </a:lnTo>
                    <a:close/>
                    <a:moveTo>
                      <a:pt x="152" y="281"/>
                    </a:moveTo>
                    <a:cubicBezTo>
                      <a:pt x="138" y="267"/>
                      <a:pt x="138" y="267"/>
                      <a:pt x="138" y="267"/>
                    </a:cubicBezTo>
                    <a:cubicBezTo>
                      <a:pt x="138" y="239"/>
                      <a:pt x="138" y="239"/>
                      <a:pt x="138" y="239"/>
                    </a:cubicBezTo>
                    <a:cubicBezTo>
                      <a:pt x="152" y="253"/>
                      <a:pt x="152" y="253"/>
                      <a:pt x="152" y="253"/>
                    </a:cubicBezTo>
                    <a:cubicBezTo>
                      <a:pt x="152" y="281"/>
                      <a:pt x="152" y="281"/>
                      <a:pt x="152" y="281"/>
                    </a:cubicBezTo>
                    <a:close/>
                    <a:moveTo>
                      <a:pt x="138" y="9"/>
                    </a:moveTo>
                    <a:cubicBezTo>
                      <a:pt x="152" y="24"/>
                      <a:pt x="152" y="24"/>
                      <a:pt x="152" y="24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38" y="37"/>
                      <a:pt x="138" y="37"/>
                      <a:pt x="138" y="37"/>
                    </a:cubicBezTo>
                    <a:cubicBezTo>
                      <a:pt x="138" y="9"/>
                      <a:pt x="138" y="9"/>
                      <a:pt x="138" y="9"/>
                    </a:cubicBezTo>
                    <a:close/>
                    <a:moveTo>
                      <a:pt x="152" y="58"/>
                    </a:moveTo>
                    <a:cubicBezTo>
                      <a:pt x="152" y="80"/>
                      <a:pt x="152" y="80"/>
                      <a:pt x="152" y="80"/>
                    </a:cubicBezTo>
                    <a:cubicBezTo>
                      <a:pt x="144" y="88"/>
                      <a:pt x="144" y="88"/>
                      <a:pt x="144" y="88"/>
                    </a:cubicBezTo>
                    <a:cubicBezTo>
                      <a:pt x="144" y="88"/>
                      <a:pt x="144" y="88"/>
                      <a:pt x="144" y="88"/>
                    </a:cubicBezTo>
                    <a:cubicBezTo>
                      <a:pt x="143" y="88"/>
                      <a:pt x="143" y="88"/>
                      <a:pt x="143" y="88"/>
                    </a:cubicBezTo>
                    <a:cubicBezTo>
                      <a:pt x="143" y="89"/>
                      <a:pt x="143" y="89"/>
                      <a:pt x="143" y="89"/>
                    </a:cubicBezTo>
                    <a:cubicBezTo>
                      <a:pt x="143" y="89"/>
                      <a:pt x="143" y="89"/>
                      <a:pt x="143" y="89"/>
                    </a:cubicBezTo>
                    <a:cubicBezTo>
                      <a:pt x="143" y="89"/>
                      <a:pt x="143" y="89"/>
                      <a:pt x="143" y="89"/>
                    </a:cubicBezTo>
                    <a:cubicBezTo>
                      <a:pt x="143" y="89"/>
                      <a:pt x="143" y="89"/>
                      <a:pt x="143" y="89"/>
                    </a:cubicBezTo>
                    <a:cubicBezTo>
                      <a:pt x="143" y="89"/>
                      <a:pt x="143" y="89"/>
                      <a:pt x="143" y="89"/>
                    </a:cubicBezTo>
                    <a:cubicBezTo>
                      <a:pt x="143" y="89"/>
                      <a:pt x="143" y="89"/>
                      <a:pt x="143" y="89"/>
                    </a:cubicBezTo>
                    <a:cubicBezTo>
                      <a:pt x="142" y="89"/>
                      <a:pt x="142" y="89"/>
                      <a:pt x="142" y="89"/>
                    </a:cubicBezTo>
                    <a:cubicBezTo>
                      <a:pt x="142" y="90"/>
                      <a:pt x="142" y="90"/>
                      <a:pt x="142" y="90"/>
                    </a:cubicBezTo>
                    <a:cubicBezTo>
                      <a:pt x="142" y="90"/>
                      <a:pt x="142" y="90"/>
                      <a:pt x="142" y="90"/>
                    </a:cubicBezTo>
                    <a:cubicBezTo>
                      <a:pt x="142" y="90"/>
                      <a:pt x="142" y="90"/>
                      <a:pt x="142" y="90"/>
                    </a:cubicBezTo>
                    <a:cubicBezTo>
                      <a:pt x="142" y="90"/>
                      <a:pt x="142" y="90"/>
                      <a:pt x="142" y="90"/>
                    </a:cubicBezTo>
                    <a:cubicBezTo>
                      <a:pt x="142" y="90"/>
                      <a:pt x="142" y="90"/>
                      <a:pt x="142" y="90"/>
                    </a:cubicBezTo>
                    <a:cubicBezTo>
                      <a:pt x="142" y="90"/>
                      <a:pt x="142" y="90"/>
                      <a:pt x="142" y="90"/>
                    </a:cubicBezTo>
                    <a:cubicBezTo>
                      <a:pt x="142" y="90"/>
                      <a:pt x="142" y="90"/>
                      <a:pt x="142" y="90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0" y="91"/>
                      <a:pt x="140" y="91"/>
                      <a:pt x="140" y="91"/>
                    </a:cubicBezTo>
                    <a:cubicBezTo>
                      <a:pt x="140" y="92"/>
                      <a:pt x="140" y="92"/>
                      <a:pt x="140" y="92"/>
                    </a:cubicBezTo>
                    <a:cubicBezTo>
                      <a:pt x="140" y="92"/>
                      <a:pt x="140" y="92"/>
                      <a:pt x="140" y="92"/>
                    </a:cubicBezTo>
                    <a:cubicBezTo>
                      <a:pt x="140" y="92"/>
                      <a:pt x="140" y="92"/>
                      <a:pt x="140" y="92"/>
                    </a:cubicBezTo>
                    <a:cubicBezTo>
                      <a:pt x="140" y="92"/>
                      <a:pt x="140" y="92"/>
                      <a:pt x="140" y="92"/>
                    </a:cubicBezTo>
                    <a:cubicBezTo>
                      <a:pt x="140" y="92"/>
                      <a:pt x="140" y="92"/>
                      <a:pt x="140" y="92"/>
                    </a:cubicBezTo>
                    <a:cubicBezTo>
                      <a:pt x="140" y="92"/>
                      <a:pt x="140" y="92"/>
                      <a:pt x="140" y="92"/>
                    </a:cubicBezTo>
                    <a:cubicBezTo>
                      <a:pt x="139" y="92"/>
                      <a:pt x="139" y="92"/>
                      <a:pt x="139" y="92"/>
                    </a:cubicBezTo>
                    <a:cubicBezTo>
                      <a:pt x="139" y="93"/>
                      <a:pt x="139" y="93"/>
                      <a:pt x="139" y="93"/>
                    </a:cubicBezTo>
                    <a:cubicBezTo>
                      <a:pt x="139" y="93"/>
                      <a:pt x="139" y="93"/>
                      <a:pt x="139" y="93"/>
                    </a:cubicBezTo>
                    <a:cubicBezTo>
                      <a:pt x="139" y="93"/>
                      <a:pt x="139" y="93"/>
                      <a:pt x="139" y="93"/>
                    </a:cubicBezTo>
                    <a:cubicBezTo>
                      <a:pt x="139" y="93"/>
                      <a:pt x="139" y="93"/>
                      <a:pt x="139" y="93"/>
                    </a:cubicBezTo>
                    <a:cubicBezTo>
                      <a:pt x="139" y="93"/>
                      <a:pt x="139" y="93"/>
                      <a:pt x="139" y="93"/>
                    </a:cubicBezTo>
                    <a:cubicBezTo>
                      <a:pt x="139" y="93"/>
                      <a:pt x="139" y="93"/>
                      <a:pt x="139" y="93"/>
                    </a:cubicBezTo>
                    <a:cubicBezTo>
                      <a:pt x="138" y="93"/>
                      <a:pt x="138" y="93"/>
                      <a:pt x="138" y="93"/>
                    </a:cubicBezTo>
                    <a:cubicBezTo>
                      <a:pt x="138" y="93"/>
                      <a:pt x="138" y="93"/>
                      <a:pt x="138" y="93"/>
                    </a:cubicBezTo>
                    <a:cubicBezTo>
                      <a:pt x="138" y="94"/>
                      <a:pt x="138" y="94"/>
                      <a:pt x="138" y="94"/>
                    </a:cubicBezTo>
                    <a:cubicBezTo>
                      <a:pt x="138" y="94"/>
                      <a:pt x="138" y="94"/>
                      <a:pt x="138" y="94"/>
                    </a:cubicBezTo>
                    <a:cubicBezTo>
                      <a:pt x="138" y="94"/>
                      <a:pt x="138" y="94"/>
                      <a:pt x="138" y="94"/>
                    </a:cubicBezTo>
                    <a:cubicBezTo>
                      <a:pt x="138" y="94"/>
                      <a:pt x="138" y="94"/>
                      <a:pt x="138" y="94"/>
                    </a:cubicBezTo>
                    <a:cubicBezTo>
                      <a:pt x="138" y="58"/>
                      <a:pt x="138" y="58"/>
                      <a:pt x="138" y="58"/>
                    </a:cubicBezTo>
                    <a:cubicBezTo>
                      <a:pt x="145" y="65"/>
                      <a:pt x="145" y="65"/>
                      <a:pt x="145" y="65"/>
                    </a:cubicBezTo>
                    <a:cubicBezTo>
                      <a:pt x="152" y="58"/>
                      <a:pt x="152" y="58"/>
                      <a:pt x="152" y="58"/>
                    </a:cubicBezTo>
                    <a:close/>
                    <a:moveTo>
                      <a:pt x="152" y="129"/>
                    </a:moveTo>
                    <a:cubicBezTo>
                      <a:pt x="152" y="150"/>
                      <a:pt x="152" y="150"/>
                      <a:pt x="152" y="150"/>
                    </a:cubicBezTo>
                    <a:cubicBezTo>
                      <a:pt x="146" y="157"/>
                      <a:pt x="146" y="157"/>
                      <a:pt x="146" y="157"/>
                    </a:cubicBezTo>
                    <a:cubicBezTo>
                      <a:pt x="152" y="163"/>
                      <a:pt x="152" y="163"/>
                      <a:pt x="152" y="163"/>
                    </a:cubicBezTo>
                    <a:cubicBezTo>
                      <a:pt x="152" y="187"/>
                      <a:pt x="152" y="187"/>
                      <a:pt x="152" y="187"/>
                    </a:cubicBezTo>
                    <a:cubicBezTo>
                      <a:pt x="138" y="173"/>
                      <a:pt x="138" y="173"/>
                      <a:pt x="138" y="173"/>
                    </a:cubicBezTo>
                    <a:cubicBezTo>
                      <a:pt x="138" y="143"/>
                      <a:pt x="138" y="143"/>
                      <a:pt x="138" y="143"/>
                    </a:cubicBezTo>
                    <a:cubicBezTo>
                      <a:pt x="138" y="143"/>
                      <a:pt x="138" y="143"/>
                      <a:pt x="138" y="143"/>
                    </a:cubicBezTo>
                    <a:cubicBezTo>
                      <a:pt x="138" y="143"/>
                      <a:pt x="138" y="143"/>
                      <a:pt x="138" y="143"/>
                    </a:cubicBezTo>
                    <a:cubicBezTo>
                      <a:pt x="138" y="143"/>
                      <a:pt x="138" y="143"/>
                      <a:pt x="138" y="143"/>
                    </a:cubicBezTo>
                    <a:cubicBezTo>
                      <a:pt x="139" y="143"/>
                      <a:pt x="139" y="143"/>
                      <a:pt x="139" y="143"/>
                    </a:cubicBezTo>
                    <a:cubicBezTo>
                      <a:pt x="139" y="142"/>
                      <a:pt x="139" y="142"/>
                      <a:pt x="139" y="142"/>
                    </a:cubicBezTo>
                    <a:cubicBezTo>
                      <a:pt x="139" y="142"/>
                      <a:pt x="139" y="142"/>
                      <a:pt x="139" y="142"/>
                    </a:cubicBezTo>
                    <a:cubicBezTo>
                      <a:pt x="139" y="142"/>
                      <a:pt x="139" y="142"/>
                      <a:pt x="139" y="142"/>
                    </a:cubicBezTo>
                    <a:cubicBezTo>
                      <a:pt x="139" y="142"/>
                      <a:pt x="139" y="142"/>
                      <a:pt x="139" y="142"/>
                    </a:cubicBezTo>
                    <a:cubicBezTo>
                      <a:pt x="139" y="142"/>
                      <a:pt x="139" y="142"/>
                      <a:pt x="139" y="142"/>
                    </a:cubicBezTo>
                    <a:cubicBezTo>
                      <a:pt x="139" y="142"/>
                      <a:pt x="139" y="142"/>
                      <a:pt x="139" y="142"/>
                    </a:cubicBezTo>
                    <a:cubicBezTo>
                      <a:pt x="140" y="142"/>
                      <a:pt x="140" y="142"/>
                      <a:pt x="140" y="142"/>
                    </a:cubicBezTo>
                    <a:cubicBezTo>
                      <a:pt x="140" y="141"/>
                      <a:pt x="140" y="141"/>
                      <a:pt x="140" y="141"/>
                    </a:cubicBezTo>
                    <a:cubicBezTo>
                      <a:pt x="140" y="141"/>
                      <a:pt x="140" y="141"/>
                      <a:pt x="140" y="141"/>
                    </a:cubicBezTo>
                    <a:cubicBezTo>
                      <a:pt x="140" y="141"/>
                      <a:pt x="140" y="141"/>
                      <a:pt x="140" y="141"/>
                    </a:cubicBezTo>
                    <a:cubicBezTo>
                      <a:pt x="140" y="141"/>
                      <a:pt x="140" y="141"/>
                      <a:pt x="140" y="141"/>
                    </a:cubicBezTo>
                    <a:cubicBezTo>
                      <a:pt x="140" y="141"/>
                      <a:pt x="140" y="141"/>
                      <a:pt x="140" y="141"/>
                    </a:cubicBezTo>
                    <a:cubicBezTo>
                      <a:pt x="141" y="141"/>
                      <a:pt x="141" y="141"/>
                      <a:pt x="141" y="141"/>
                    </a:cubicBezTo>
                    <a:cubicBezTo>
                      <a:pt x="141" y="140"/>
                      <a:pt x="141" y="140"/>
                      <a:pt x="141" y="140"/>
                    </a:cubicBezTo>
                    <a:cubicBezTo>
                      <a:pt x="141" y="140"/>
                      <a:pt x="141" y="140"/>
                      <a:pt x="141" y="140"/>
                    </a:cubicBezTo>
                    <a:cubicBezTo>
                      <a:pt x="141" y="140"/>
                      <a:pt x="141" y="140"/>
                      <a:pt x="141" y="140"/>
                    </a:cubicBezTo>
                    <a:cubicBezTo>
                      <a:pt x="141" y="140"/>
                      <a:pt x="141" y="140"/>
                      <a:pt x="141" y="140"/>
                    </a:cubicBezTo>
                    <a:cubicBezTo>
                      <a:pt x="141" y="140"/>
                      <a:pt x="141" y="140"/>
                      <a:pt x="141" y="140"/>
                    </a:cubicBezTo>
                    <a:cubicBezTo>
                      <a:pt x="142" y="140"/>
                      <a:pt x="142" y="140"/>
                      <a:pt x="142" y="140"/>
                    </a:cubicBezTo>
                    <a:cubicBezTo>
                      <a:pt x="142" y="139"/>
                      <a:pt x="142" y="139"/>
                      <a:pt x="142" y="139"/>
                    </a:cubicBezTo>
                    <a:cubicBezTo>
                      <a:pt x="142" y="139"/>
                      <a:pt x="142" y="139"/>
                      <a:pt x="142" y="139"/>
                    </a:cubicBezTo>
                    <a:cubicBezTo>
                      <a:pt x="142" y="139"/>
                      <a:pt x="142" y="139"/>
                      <a:pt x="142" y="139"/>
                    </a:cubicBezTo>
                    <a:cubicBezTo>
                      <a:pt x="142" y="139"/>
                      <a:pt x="142" y="139"/>
                      <a:pt x="142" y="139"/>
                    </a:cubicBezTo>
                    <a:cubicBezTo>
                      <a:pt x="142" y="139"/>
                      <a:pt x="142" y="139"/>
                      <a:pt x="142" y="139"/>
                    </a:cubicBezTo>
                    <a:cubicBezTo>
                      <a:pt x="143" y="139"/>
                      <a:pt x="143" y="139"/>
                      <a:pt x="143" y="139"/>
                    </a:cubicBezTo>
                    <a:cubicBezTo>
                      <a:pt x="143" y="139"/>
                      <a:pt x="143" y="139"/>
                      <a:pt x="143" y="139"/>
                    </a:cubicBezTo>
                    <a:cubicBezTo>
                      <a:pt x="143" y="138"/>
                      <a:pt x="143" y="138"/>
                      <a:pt x="143" y="138"/>
                    </a:cubicBezTo>
                    <a:cubicBezTo>
                      <a:pt x="143" y="138"/>
                      <a:pt x="143" y="138"/>
                      <a:pt x="143" y="138"/>
                    </a:cubicBezTo>
                    <a:cubicBezTo>
                      <a:pt x="143" y="138"/>
                      <a:pt x="143" y="138"/>
                      <a:pt x="143" y="138"/>
                    </a:cubicBezTo>
                    <a:cubicBezTo>
                      <a:pt x="143" y="138"/>
                      <a:pt x="143" y="138"/>
                      <a:pt x="143" y="138"/>
                    </a:cubicBezTo>
                    <a:cubicBezTo>
                      <a:pt x="143" y="138"/>
                      <a:pt x="143" y="138"/>
                      <a:pt x="143" y="138"/>
                    </a:cubicBezTo>
                    <a:cubicBezTo>
                      <a:pt x="144" y="138"/>
                      <a:pt x="144" y="138"/>
                      <a:pt x="144" y="138"/>
                    </a:cubicBezTo>
                    <a:cubicBezTo>
                      <a:pt x="144" y="137"/>
                      <a:pt x="144" y="137"/>
                      <a:pt x="144" y="137"/>
                    </a:cubicBezTo>
                    <a:cubicBezTo>
                      <a:pt x="144" y="137"/>
                      <a:pt x="144" y="137"/>
                      <a:pt x="144" y="137"/>
                    </a:cubicBezTo>
                    <a:cubicBezTo>
                      <a:pt x="144" y="137"/>
                      <a:pt x="144" y="137"/>
                      <a:pt x="144" y="137"/>
                    </a:cubicBezTo>
                    <a:cubicBezTo>
                      <a:pt x="144" y="137"/>
                      <a:pt x="144" y="137"/>
                      <a:pt x="144" y="137"/>
                    </a:cubicBezTo>
                    <a:cubicBezTo>
                      <a:pt x="144" y="137"/>
                      <a:pt x="144" y="137"/>
                      <a:pt x="144" y="137"/>
                    </a:cubicBezTo>
                    <a:cubicBezTo>
                      <a:pt x="145" y="137"/>
                      <a:pt x="145" y="137"/>
                      <a:pt x="145" y="137"/>
                    </a:cubicBezTo>
                    <a:cubicBezTo>
                      <a:pt x="145" y="136"/>
                      <a:pt x="145" y="136"/>
                      <a:pt x="145" y="136"/>
                    </a:cubicBezTo>
                    <a:cubicBezTo>
                      <a:pt x="145" y="136"/>
                      <a:pt x="145" y="136"/>
                      <a:pt x="145" y="136"/>
                    </a:cubicBezTo>
                    <a:cubicBezTo>
                      <a:pt x="145" y="136"/>
                      <a:pt x="145" y="136"/>
                      <a:pt x="145" y="136"/>
                    </a:cubicBezTo>
                    <a:cubicBezTo>
                      <a:pt x="145" y="136"/>
                      <a:pt x="145" y="136"/>
                      <a:pt x="145" y="136"/>
                    </a:cubicBezTo>
                    <a:cubicBezTo>
                      <a:pt x="145" y="136"/>
                      <a:pt x="145" y="136"/>
                      <a:pt x="145" y="136"/>
                    </a:cubicBezTo>
                    <a:cubicBezTo>
                      <a:pt x="146" y="136"/>
                      <a:pt x="146" y="136"/>
                      <a:pt x="146" y="136"/>
                    </a:cubicBezTo>
                    <a:cubicBezTo>
                      <a:pt x="152" y="129"/>
                      <a:pt x="152" y="129"/>
                      <a:pt x="152" y="129"/>
                    </a:cubicBezTo>
                    <a:close/>
                    <a:moveTo>
                      <a:pt x="152" y="200"/>
                    </a:moveTo>
                    <a:cubicBezTo>
                      <a:pt x="152" y="233"/>
                      <a:pt x="152" y="233"/>
                      <a:pt x="152" y="233"/>
                    </a:cubicBezTo>
                    <a:cubicBezTo>
                      <a:pt x="147" y="227"/>
                      <a:pt x="147" y="227"/>
                      <a:pt x="147" y="227"/>
                    </a:cubicBezTo>
                    <a:cubicBezTo>
                      <a:pt x="138" y="236"/>
                      <a:pt x="138" y="236"/>
                      <a:pt x="138" y="236"/>
                    </a:cubicBezTo>
                    <a:cubicBezTo>
                      <a:pt x="138" y="214"/>
                      <a:pt x="138" y="214"/>
                      <a:pt x="138" y="214"/>
                    </a:cubicBezTo>
                    <a:cubicBezTo>
                      <a:pt x="148" y="204"/>
                      <a:pt x="148" y="204"/>
                      <a:pt x="148" y="204"/>
                    </a:cubicBezTo>
                    <a:cubicBezTo>
                      <a:pt x="148" y="204"/>
                      <a:pt x="148" y="204"/>
                      <a:pt x="148" y="204"/>
                    </a:cubicBezTo>
                    <a:cubicBezTo>
                      <a:pt x="148" y="204"/>
                      <a:pt x="148" y="204"/>
                      <a:pt x="148" y="204"/>
                    </a:cubicBezTo>
                    <a:cubicBezTo>
                      <a:pt x="148" y="204"/>
                      <a:pt x="148" y="204"/>
                      <a:pt x="148" y="204"/>
                    </a:cubicBezTo>
                    <a:cubicBezTo>
                      <a:pt x="149" y="204"/>
                      <a:pt x="149" y="204"/>
                      <a:pt x="149" y="204"/>
                    </a:cubicBezTo>
                    <a:cubicBezTo>
                      <a:pt x="149" y="203"/>
                      <a:pt x="149" y="203"/>
                      <a:pt x="149" y="203"/>
                    </a:cubicBezTo>
                    <a:cubicBezTo>
                      <a:pt x="149" y="203"/>
                      <a:pt x="149" y="203"/>
                      <a:pt x="149" y="203"/>
                    </a:cubicBezTo>
                    <a:cubicBezTo>
                      <a:pt x="149" y="203"/>
                      <a:pt x="149" y="203"/>
                      <a:pt x="149" y="203"/>
                    </a:cubicBezTo>
                    <a:cubicBezTo>
                      <a:pt x="149" y="203"/>
                      <a:pt x="149" y="203"/>
                      <a:pt x="149" y="203"/>
                    </a:cubicBezTo>
                    <a:cubicBezTo>
                      <a:pt x="149" y="203"/>
                      <a:pt x="149" y="203"/>
                      <a:pt x="149" y="203"/>
                    </a:cubicBezTo>
                    <a:cubicBezTo>
                      <a:pt x="149" y="203"/>
                      <a:pt x="149" y="203"/>
                      <a:pt x="149" y="203"/>
                    </a:cubicBezTo>
                    <a:cubicBezTo>
                      <a:pt x="149" y="203"/>
                      <a:pt x="149" y="203"/>
                      <a:pt x="149" y="203"/>
                    </a:cubicBezTo>
                    <a:cubicBezTo>
                      <a:pt x="150" y="203"/>
                      <a:pt x="150" y="203"/>
                      <a:pt x="150" y="203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1" y="202"/>
                      <a:pt x="151" y="202"/>
                      <a:pt x="151" y="202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52" y="200"/>
                      <a:pt x="152" y="200"/>
                      <a:pt x="152" y="200"/>
                    </a:cubicBezTo>
                    <a:cubicBezTo>
                      <a:pt x="152" y="200"/>
                      <a:pt x="152" y="200"/>
                      <a:pt x="152" y="200"/>
                    </a:cubicBezTo>
                    <a:cubicBezTo>
                      <a:pt x="152" y="200"/>
                      <a:pt x="152" y="200"/>
                      <a:pt x="152" y="200"/>
                    </a:cubicBezTo>
                    <a:cubicBezTo>
                      <a:pt x="152" y="200"/>
                      <a:pt x="152" y="200"/>
                      <a:pt x="152" y="200"/>
                    </a:cubicBezTo>
                    <a:cubicBezTo>
                      <a:pt x="152" y="200"/>
                      <a:pt x="152" y="200"/>
                      <a:pt x="152" y="200"/>
                    </a:cubicBezTo>
                    <a:cubicBezTo>
                      <a:pt x="152" y="200"/>
                      <a:pt x="152" y="200"/>
                      <a:pt x="152" y="200"/>
                    </a:cubicBezTo>
                    <a:cubicBezTo>
                      <a:pt x="152" y="200"/>
                      <a:pt x="152" y="200"/>
                      <a:pt x="152" y="200"/>
                    </a:cubicBezTo>
                    <a:close/>
                    <a:moveTo>
                      <a:pt x="138" y="267"/>
                    </a:moveTo>
                    <a:cubicBezTo>
                      <a:pt x="127" y="255"/>
                      <a:pt x="127" y="255"/>
                      <a:pt x="127" y="255"/>
                    </a:cubicBezTo>
                    <a:cubicBezTo>
                      <a:pt x="127" y="225"/>
                      <a:pt x="127" y="225"/>
                      <a:pt x="127" y="225"/>
                    </a:cubicBezTo>
                    <a:cubicBezTo>
                      <a:pt x="138" y="214"/>
                      <a:pt x="138" y="214"/>
                      <a:pt x="138" y="214"/>
                    </a:cubicBezTo>
                    <a:cubicBezTo>
                      <a:pt x="138" y="236"/>
                      <a:pt x="138" y="236"/>
                      <a:pt x="138" y="236"/>
                    </a:cubicBezTo>
                    <a:cubicBezTo>
                      <a:pt x="136" y="237"/>
                      <a:pt x="136" y="237"/>
                      <a:pt x="136" y="237"/>
                    </a:cubicBezTo>
                    <a:cubicBezTo>
                      <a:pt x="138" y="239"/>
                      <a:pt x="138" y="239"/>
                      <a:pt x="138" y="239"/>
                    </a:cubicBezTo>
                    <a:cubicBezTo>
                      <a:pt x="138" y="267"/>
                      <a:pt x="138" y="267"/>
                      <a:pt x="138" y="267"/>
                    </a:cubicBezTo>
                    <a:close/>
                    <a:moveTo>
                      <a:pt x="127" y="3"/>
                    </a:moveTo>
                    <a:cubicBezTo>
                      <a:pt x="129" y="0"/>
                      <a:pt x="129" y="0"/>
                      <a:pt x="129" y="0"/>
                    </a:cubicBezTo>
                    <a:cubicBezTo>
                      <a:pt x="138" y="9"/>
                      <a:pt x="138" y="9"/>
                      <a:pt x="138" y="9"/>
                    </a:cubicBezTo>
                    <a:cubicBezTo>
                      <a:pt x="138" y="37"/>
                      <a:pt x="138" y="37"/>
                      <a:pt x="138" y="37"/>
                    </a:cubicBezTo>
                    <a:cubicBezTo>
                      <a:pt x="131" y="30"/>
                      <a:pt x="131" y="30"/>
                      <a:pt x="131" y="30"/>
                    </a:cubicBezTo>
                    <a:cubicBezTo>
                      <a:pt x="127" y="34"/>
                      <a:pt x="127" y="34"/>
                      <a:pt x="127" y="34"/>
                    </a:cubicBezTo>
                    <a:cubicBezTo>
                      <a:pt x="127" y="3"/>
                      <a:pt x="127" y="3"/>
                      <a:pt x="127" y="3"/>
                    </a:cubicBezTo>
                    <a:close/>
                    <a:moveTo>
                      <a:pt x="138" y="58"/>
                    </a:moveTo>
                    <a:cubicBezTo>
                      <a:pt x="138" y="94"/>
                      <a:pt x="138" y="94"/>
                      <a:pt x="138" y="94"/>
                    </a:cubicBezTo>
                    <a:cubicBezTo>
                      <a:pt x="138" y="94"/>
                      <a:pt x="138" y="94"/>
                      <a:pt x="138" y="94"/>
                    </a:cubicBezTo>
                    <a:cubicBezTo>
                      <a:pt x="138" y="94"/>
                      <a:pt x="138" y="94"/>
                      <a:pt x="138" y="94"/>
                    </a:cubicBezTo>
                    <a:cubicBezTo>
                      <a:pt x="138" y="94"/>
                      <a:pt x="138" y="94"/>
                      <a:pt x="138" y="94"/>
                    </a:cubicBezTo>
                    <a:cubicBezTo>
                      <a:pt x="138" y="94"/>
                      <a:pt x="138" y="94"/>
                      <a:pt x="138" y="94"/>
                    </a:cubicBezTo>
                    <a:cubicBezTo>
                      <a:pt x="137" y="94"/>
                      <a:pt x="137" y="94"/>
                      <a:pt x="137" y="94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6" y="95"/>
                      <a:pt x="136" y="95"/>
                      <a:pt x="136" y="95"/>
                    </a:cubicBezTo>
                    <a:cubicBezTo>
                      <a:pt x="136" y="96"/>
                      <a:pt x="136" y="96"/>
                      <a:pt x="136" y="96"/>
                    </a:cubicBezTo>
                    <a:cubicBezTo>
                      <a:pt x="136" y="96"/>
                      <a:pt x="136" y="96"/>
                      <a:pt x="136" y="96"/>
                    </a:cubicBezTo>
                    <a:cubicBezTo>
                      <a:pt x="136" y="96"/>
                      <a:pt x="136" y="96"/>
                      <a:pt x="136" y="96"/>
                    </a:cubicBezTo>
                    <a:cubicBezTo>
                      <a:pt x="136" y="96"/>
                      <a:pt x="136" y="96"/>
                      <a:pt x="136" y="96"/>
                    </a:cubicBezTo>
                    <a:cubicBezTo>
                      <a:pt x="136" y="96"/>
                      <a:pt x="136" y="96"/>
                      <a:pt x="136" y="96"/>
                    </a:cubicBezTo>
                    <a:cubicBezTo>
                      <a:pt x="136" y="96"/>
                      <a:pt x="136" y="96"/>
                      <a:pt x="136" y="96"/>
                    </a:cubicBezTo>
                    <a:cubicBezTo>
                      <a:pt x="135" y="96"/>
                      <a:pt x="135" y="96"/>
                      <a:pt x="135" y="96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4" y="97"/>
                      <a:pt x="134" y="97"/>
                      <a:pt x="134" y="97"/>
                    </a:cubicBezTo>
                    <a:cubicBezTo>
                      <a:pt x="134" y="98"/>
                      <a:pt x="134" y="98"/>
                      <a:pt x="134" y="98"/>
                    </a:cubicBezTo>
                    <a:cubicBezTo>
                      <a:pt x="134" y="98"/>
                      <a:pt x="134" y="98"/>
                      <a:pt x="134" y="98"/>
                    </a:cubicBezTo>
                    <a:cubicBezTo>
                      <a:pt x="134" y="98"/>
                      <a:pt x="134" y="98"/>
                      <a:pt x="134" y="98"/>
                    </a:cubicBezTo>
                    <a:cubicBezTo>
                      <a:pt x="134" y="98"/>
                      <a:pt x="134" y="98"/>
                      <a:pt x="134" y="98"/>
                    </a:cubicBezTo>
                    <a:cubicBezTo>
                      <a:pt x="134" y="98"/>
                      <a:pt x="134" y="98"/>
                      <a:pt x="134" y="98"/>
                    </a:cubicBezTo>
                    <a:cubicBezTo>
                      <a:pt x="134" y="98"/>
                      <a:pt x="134" y="98"/>
                      <a:pt x="134" y="98"/>
                    </a:cubicBezTo>
                    <a:cubicBezTo>
                      <a:pt x="133" y="98"/>
                      <a:pt x="133" y="98"/>
                      <a:pt x="133" y="98"/>
                    </a:cubicBezTo>
                    <a:cubicBezTo>
                      <a:pt x="127" y="105"/>
                      <a:pt x="127" y="105"/>
                      <a:pt x="127" y="105"/>
                    </a:cubicBezTo>
                    <a:cubicBezTo>
                      <a:pt x="127" y="84"/>
                      <a:pt x="127" y="84"/>
                      <a:pt x="127" y="84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8" y="83"/>
                      <a:pt x="128" y="83"/>
                      <a:pt x="128" y="83"/>
                    </a:cubicBezTo>
                    <a:cubicBezTo>
                      <a:pt x="128" y="83"/>
                      <a:pt x="128" y="83"/>
                      <a:pt x="128" y="83"/>
                    </a:cubicBezTo>
                    <a:cubicBezTo>
                      <a:pt x="128" y="82"/>
                      <a:pt x="128" y="82"/>
                      <a:pt x="128" y="82"/>
                    </a:cubicBezTo>
                    <a:cubicBezTo>
                      <a:pt x="128" y="82"/>
                      <a:pt x="128" y="82"/>
                      <a:pt x="128" y="82"/>
                    </a:cubicBezTo>
                    <a:cubicBezTo>
                      <a:pt x="128" y="82"/>
                      <a:pt x="128" y="82"/>
                      <a:pt x="128" y="82"/>
                    </a:cubicBezTo>
                    <a:cubicBezTo>
                      <a:pt x="128" y="82"/>
                      <a:pt x="128" y="82"/>
                      <a:pt x="128" y="82"/>
                    </a:cubicBezTo>
                    <a:cubicBezTo>
                      <a:pt x="128" y="82"/>
                      <a:pt x="128" y="82"/>
                      <a:pt x="128" y="82"/>
                    </a:cubicBezTo>
                    <a:cubicBezTo>
                      <a:pt x="128" y="82"/>
                      <a:pt x="128" y="82"/>
                      <a:pt x="128" y="82"/>
                    </a:cubicBezTo>
                    <a:cubicBezTo>
                      <a:pt x="129" y="82"/>
                      <a:pt x="129" y="82"/>
                      <a:pt x="129" y="82"/>
                    </a:cubicBezTo>
                    <a:cubicBezTo>
                      <a:pt x="129" y="81"/>
                      <a:pt x="129" y="81"/>
                      <a:pt x="129" y="81"/>
                    </a:cubicBezTo>
                    <a:cubicBezTo>
                      <a:pt x="129" y="81"/>
                      <a:pt x="129" y="81"/>
                      <a:pt x="129" y="81"/>
                    </a:cubicBezTo>
                    <a:cubicBezTo>
                      <a:pt x="129" y="81"/>
                      <a:pt x="129" y="81"/>
                      <a:pt x="129" y="81"/>
                    </a:cubicBezTo>
                    <a:cubicBezTo>
                      <a:pt x="129" y="81"/>
                      <a:pt x="129" y="81"/>
                      <a:pt x="129" y="81"/>
                    </a:cubicBezTo>
                    <a:cubicBezTo>
                      <a:pt x="129" y="81"/>
                      <a:pt x="129" y="81"/>
                      <a:pt x="129" y="81"/>
                    </a:cubicBezTo>
                    <a:cubicBezTo>
                      <a:pt x="129" y="81"/>
                      <a:pt x="129" y="81"/>
                      <a:pt x="129" y="81"/>
                    </a:cubicBezTo>
                    <a:cubicBezTo>
                      <a:pt x="130" y="81"/>
                      <a:pt x="130" y="81"/>
                      <a:pt x="130" y="81"/>
                    </a:cubicBezTo>
                    <a:cubicBezTo>
                      <a:pt x="130" y="80"/>
                      <a:pt x="130" y="80"/>
                      <a:pt x="130" y="80"/>
                    </a:cubicBezTo>
                    <a:cubicBezTo>
                      <a:pt x="130" y="80"/>
                      <a:pt x="130" y="80"/>
                      <a:pt x="130" y="80"/>
                    </a:cubicBezTo>
                    <a:cubicBezTo>
                      <a:pt x="130" y="80"/>
                      <a:pt x="130" y="80"/>
                      <a:pt x="130" y="80"/>
                    </a:cubicBezTo>
                    <a:cubicBezTo>
                      <a:pt x="130" y="80"/>
                      <a:pt x="130" y="80"/>
                      <a:pt x="130" y="80"/>
                    </a:cubicBezTo>
                    <a:cubicBezTo>
                      <a:pt x="130" y="80"/>
                      <a:pt x="130" y="80"/>
                      <a:pt x="130" y="80"/>
                    </a:cubicBezTo>
                    <a:cubicBezTo>
                      <a:pt x="130" y="80"/>
                      <a:pt x="130" y="80"/>
                      <a:pt x="130" y="80"/>
                    </a:cubicBezTo>
                    <a:cubicBezTo>
                      <a:pt x="131" y="80"/>
                      <a:pt x="131" y="80"/>
                      <a:pt x="131" y="80"/>
                    </a:cubicBezTo>
                    <a:cubicBezTo>
                      <a:pt x="131" y="79"/>
                      <a:pt x="131" y="79"/>
                      <a:pt x="131" y="79"/>
                    </a:cubicBezTo>
                    <a:cubicBezTo>
                      <a:pt x="131" y="79"/>
                      <a:pt x="131" y="79"/>
                      <a:pt x="131" y="79"/>
                    </a:cubicBezTo>
                    <a:cubicBezTo>
                      <a:pt x="131" y="79"/>
                      <a:pt x="131" y="79"/>
                      <a:pt x="131" y="79"/>
                    </a:cubicBezTo>
                    <a:cubicBezTo>
                      <a:pt x="131" y="79"/>
                      <a:pt x="131" y="79"/>
                      <a:pt x="131" y="79"/>
                    </a:cubicBezTo>
                    <a:cubicBezTo>
                      <a:pt x="131" y="79"/>
                      <a:pt x="131" y="79"/>
                      <a:pt x="131" y="79"/>
                    </a:cubicBezTo>
                    <a:cubicBezTo>
                      <a:pt x="132" y="79"/>
                      <a:pt x="132" y="79"/>
                      <a:pt x="132" y="79"/>
                    </a:cubicBezTo>
                    <a:cubicBezTo>
                      <a:pt x="132" y="79"/>
                      <a:pt x="132" y="79"/>
                      <a:pt x="132" y="79"/>
                    </a:cubicBezTo>
                    <a:cubicBezTo>
                      <a:pt x="132" y="79"/>
                      <a:pt x="132" y="79"/>
                      <a:pt x="132" y="79"/>
                    </a:cubicBezTo>
                    <a:cubicBezTo>
                      <a:pt x="132" y="78"/>
                      <a:pt x="132" y="78"/>
                      <a:pt x="132" y="78"/>
                    </a:cubicBezTo>
                    <a:cubicBezTo>
                      <a:pt x="132" y="78"/>
                      <a:pt x="132" y="78"/>
                      <a:pt x="132" y="78"/>
                    </a:cubicBezTo>
                    <a:cubicBezTo>
                      <a:pt x="132" y="78"/>
                      <a:pt x="132" y="78"/>
                      <a:pt x="132" y="78"/>
                    </a:cubicBezTo>
                    <a:cubicBezTo>
                      <a:pt x="132" y="78"/>
                      <a:pt x="132" y="78"/>
                      <a:pt x="132" y="78"/>
                    </a:cubicBezTo>
                    <a:cubicBezTo>
                      <a:pt x="133" y="78"/>
                      <a:pt x="133" y="78"/>
                      <a:pt x="133" y="78"/>
                    </a:cubicBezTo>
                    <a:cubicBezTo>
                      <a:pt x="133" y="78"/>
                      <a:pt x="133" y="78"/>
                      <a:pt x="133" y="78"/>
                    </a:cubicBezTo>
                    <a:cubicBezTo>
                      <a:pt x="133" y="77"/>
                      <a:pt x="133" y="77"/>
                      <a:pt x="133" y="77"/>
                    </a:cubicBezTo>
                    <a:cubicBezTo>
                      <a:pt x="127" y="71"/>
                      <a:pt x="127" y="71"/>
                      <a:pt x="127" y="71"/>
                    </a:cubicBezTo>
                    <a:cubicBezTo>
                      <a:pt x="127" y="47"/>
                      <a:pt x="127" y="47"/>
                      <a:pt x="127" y="47"/>
                    </a:cubicBezTo>
                    <a:cubicBezTo>
                      <a:pt x="138" y="58"/>
                      <a:pt x="138" y="58"/>
                      <a:pt x="138" y="58"/>
                    </a:cubicBezTo>
                    <a:close/>
                    <a:moveTo>
                      <a:pt x="138" y="143"/>
                    </a:moveTo>
                    <a:cubicBezTo>
                      <a:pt x="138" y="173"/>
                      <a:pt x="138" y="173"/>
                      <a:pt x="138" y="173"/>
                    </a:cubicBezTo>
                    <a:cubicBezTo>
                      <a:pt x="134" y="169"/>
                      <a:pt x="134" y="169"/>
                      <a:pt x="134" y="169"/>
                    </a:cubicBezTo>
                    <a:cubicBezTo>
                      <a:pt x="134" y="169"/>
                      <a:pt x="134" y="169"/>
                      <a:pt x="134" y="169"/>
                    </a:cubicBezTo>
                    <a:cubicBezTo>
                      <a:pt x="134" y="169"/>
                      <a:pt x="134" y="169"/>
                      <a:pt x="134" y="169"/>
                    </a:cubicBezTo>
                    <a:cubicBezTo>
                      <a:pt x="133" y="169"/>
                      <a:pt x="133" y="169"/>
                      <a:pt x="133" y="169"/>
                    </a:cubicBezTo>
                    <a:cubicBezTo>
                      <a:pt x="133" y="169"/>
                      <a:pt x="133" y="169"/>
                      <a:pt x="133" y="169"/>
                    </a:cubicBezTo>
                    <a:cubicBezTo>
                      <a:pt x="133" y="169"/>
                      <a:pt x="133" y="169"/>
                      <a:pt x="133" y="169"/>
                    </a:cubicBezTo>
                    <a:cubicBezTo>
                      <a:pt x="133" y="170"/>
                      <a:pt x="133" y="170"/>
                      <a:pt x="133" y="170"/>
                    </a:cubicBezTo>
                    <a:cubicBezTo>
                      <a:pt x="133" y="170"/>
                      <a:pt x="133" y="170"/>
                      <a:pt x="133" y="170"/>
                    </a:cubicBezTo>
                    <a:cubicBezTo>
                      <a:pt x="133" y="170"/>
                      <a:pt x="133" y="170"/>
                      <a:pt x="133" y="170"/>
                    </a:cubicBezTo>
                    <a:cubicBezTo>
                      <a:pt x="133" y="170"/>
                      <a:pt x="133" y="170"/>
                      <a:pt x="133" y="170"/>
                    </a:cubicBezTo>
                    <a:cubicBezTo>
                      <a:pt x="133" y="170"/>
                      <a:pt x="133" y="170"/>
                      <a:pt x="133" y="170"/>
                    </a:cubicBezTo>
                    <a:cubicBezTo>
                      <a:pt x="132" y="170"/>
                      <a:pt x="132" y="170"/>
                      <a:pt x="132" y="170"/>
                    </a:cubicBezTo>
                    <a:cubicBezTo>
                      <a:pt x="132" y="170"/>
                      <a:pt x="132" y="170"/>
                      <a:pt x="132" y="170"/>
                    </a:cubicBezTo>
                    <a:cubicBezTo>
                      <a:pt x="132" y="170"/>
                      <a:pt x="132" y="170"/>
                      <a:pt x="132" y="170"/>
                    </a:cubicBezTo>
                    <a:cubicBezTo>
                      <a:pt x="132" y="171"/>
                      <a:pt x="132" y="171"/>
                      <a:pt x="132" y="171"/>
                    </a:cubicBezTo>
                    <a:cubicBezTo>
                      <a:pt x="132" y="171"/>
                      <a:pt x="132" y="171"/>
                      <a:pt x="132" y="171"/>
                    </a:cubicBezTo>
                    <a:cubicBezTo>
                      <a:pt x="132" y="171"/>
                      <a:pt x="132" y="171"/>
                      <a:pt x="132" y="171"/>
                    </a:cubicBezTo>
                    <a:cubicBezTo>
                      <a:pt x="132" y="171"/>
                      <a:pt x="132" y="171"/>
                      <a:pt x="132" y="171"/>
                    </a:cubicBezTo>
                    <a:cubicBezTo>
                      <a:pt x="132" y="171"/>
                      <a:pt x="132" y="171"/>
                      <a:pt x="132" y="171"/>
                    </a:cubicBezTo>
                    <a:cubicBezTo>
                      <a:pt x="131" y="171"/>
                      <a:pt x="131" y="171"/>
                      <a:pt x="131" y="171"/>
                    </a:cubicBezTo>
                    <a:cubicBezTo>
                      <a:pt x="131" y="171"/>
                      <a:pt x="131" y="171"/>
                      <a:pt x="131" y="171"/>
                    </a:cubicBezTo>
                    <a:cubicBezTo>
                      <a:pt x="131" y="171"/>
                      <a:pt x="131" y="171"/>
                      <a:pt x="131" y="171"/>
                    </a:cubicBezTo>
                    <a:cubicBezTo>
                      <a:pt x="131" y="172"/>
                      <a:pt x="131" y="172"/>
                      <a:pt x="131" y="172"/>
                    </a:cubicBezTo>
                    <a:cubicBezTo>
                      <a:pt x="131" y="172"/>
                      <a:pt x="131" y="172"/>
                      <a:pt x="131" y="172"/>
                    </a:cubicBezTo>
                    <a:cubicBezTo>
                      <a:pt x="131" y="172"/>
                      <a:pt x="131" y="172"/>
                      <a:pt x="131" y="172"/>
                    </a:cubicBezTo>
                    <a:cubicBezTo>
                      <a:pt x="131" y="172"/>
                      <a:pt x="131" y="172"/>
                      <a:pt x="131" y="172"/>
                    </a:cubicBezTo>
                    <a:cubicBezTo>
                      <a:pt x="131" y="172"/>
                      <a:pt x="131" y="172"/>
                      <a:pt x="131" y="172"/>
                    </a:cubicBezTo>
                    <a:cubicBezTo>
                      <a:pt x="130" y="172"/>
                      <a:pt x="130" y="172"/>
                      <a:pt x="130" y="172"/>
                    </a:cubicBezTo>
                    <a:cubicBezTo>
                      <a:pt x="130" y="172"/>
                      <a:pt x="130" y="172"/>
                      <a:pt x="130" y="172"/>
                    </a:cubicBezTo>
                    <a:cubicBezTo>
                      <a:pt x="130" y="172"/>
                      <a:pt x="130" y="172"/>
                      <a:pt x="130" y="172"/>
                    </a:cubicBezTo>
                    <a:cubicBezTo>
                      <a:pt x="130" y="173"/>
                      <a:pt x="130" y="173"/>
                      <a:pt x="130" y="173"/>
                    </a:cubicBezTo>
                    <a:cubicBezTo>
                      <a:pt x="130" y="173"/>
                      <a:pt x="130" y="173"/>
                      <a:pt x="130" y="173"/>
                    </a:cubicBezTo>
                    <a:cubicBezTo>
                      <a:pt x="130" y="173"/>
                      <a:pt x="130" y="173"/>
                      <a:pt x="130" y="173"/>
                    </a:cubicBezTo>
                    <a:cubicBezTo>
                      <a:pt x="130" y="173"/>
                      <a:pt x="130" y="173"/>
                      <a:pt x="130" y="173"/>
                    </a:cubicBezTo>
                    <a:cubicBezTo>
                      <a:pt x="130" y="173"/>
                      <a:pt x="130" y="173"/>
                      <a:pt x="130" y="173"/>
                    </a:cubicBezTo>
                    <a:cubicBezTo>
                      <a:pt x="129" y="173"/>
                      <a:pt x="129" y="173"/>
                      <a:pt x="129" y="173"/>
                    </a:cubicBezTo>
                    <a:cubicBezTo>
                      <a:pt x="129" y="173"/>
                      <a:pt x="129" y="173"/>
                      <a:pt x="129" y="173"/>
                    </a:cubicBezTo>
                    <a:cubicBezTo>
                      <a:pt x="129" y="173"/>
                      <a:pt x="129" y="173"/>
                      <a:pt x="129" y="173"/>
                    </a:cubicBezTo>
                    <a:cubicBezTo>
                      <a:pt x="129" y="174"/>
                      <a:pt x="129" y="174"/>
                      <a:pt x="129" y="174"/>
                    </a:cubicBezTo>
                    <a:cubicBezTo>
                      <a:pt x="129" y="174"/>
                      <a:pt x="129" y="174"/>
                      <a:pt x="129" y="174"/>
                    </a:cubicBezTo>
                    <a:cubicBezTo>
                      <a:pt x="129" y="174"/>
                      <a:pt x="129" y="174"/>
                      <a:pt x="129" y="174"/>
                    </a:cubicBezTo>
                    <a:cubicBezTo>
                      <a:pt x="129" y="174"/>
                      <a:pt x="129" y="174"/>
                      <a:pt x="129" y="174"/>
                    </a:cubicBezTo>
                    <a:cubicBezTo>
                      <a:pt x="129" y="174"/>
                      <a:pt x="129" y="174"/>
                      <a:pt x="129" y="174"/>
                    </a:cubicBezTo>
                    <a:cubicBezTo>
                      <a:pt x="128" y="174"/>
                      <a:pt x="128" y="174"/>
                      <a:pt x="128" y="174"/>
                    </a:cubicBezTo>
                    <a:cubicBezTo>
                      <a:pt x="128" y="174"/>
                      <a:pt x="128" y="174"/>
                      <a:pt x="128" y="174"/>
                    </a:cubicBezTo>
                    <a:cubicBezTo>
                      <a:pt x="128" y="174"/>
                      <a:pt x="128" y="174"/>
                      <a:pt x="128" y="174"/>
                    </a:cubicBezTo>
                    <a:cubicBezTo>
                      <a:pt x="128" y="174"/>
                      <a:pt x="128" y="174"/>
                      <a:pt x="128" y="174"/>
                    </a:cubicBezTo>
                    <a:cubicBezTo>
                      <a:pt x="128" y="175"/>
                      <a:pt x="128" y="175"/>
                      <a:pt x="128" y="175"/>
                    </a:cubicBezTo>
                    <a:cubicBezTo>
                      <a:pt x="128" y="175"/>
                      <a:pt x="128" y="175"/>
                      <a:pt x="128" y="175"/>
                    </a:cubicBezTo>
                    <a:cubicBezTo>
                      <a:pt x="128" y="175"/>
                      <a:pt x="128" y="175"/>
                      <a:pt x="128" y="175"/>
                    </a:cubicBezTo>
                    <a:cubicBezTo>
                      <a:pt x="128" y="175"/>
                      <a:pt x="128" y="175"/>
                      <a:pt x="128" y="175"/>
                    </a:cubicBezTo>
                    <a:cubicBezTo>
                      <a:pt x="127" y="175"/>
                      <a:pt x="127" y="175"/>
                      <a:pt x="127" y="175"/>
                    </a:cubicBezTo>
                    <a:cubicBezTo>
                      <a:pt x="127" y="175"/>
                      <a:pt x="127" y="175"/>
                      <a:pt x="127" y="175"/>
                    </a:cubicBezTo>
                    <a:cubicBezTo>
                      <a:pt x="127" y="175"/>
                      <a:pt x="127" y="175"/>
                      <a:pt x="127" y="175"/>
                    </a:cubicBezTo>
                    <a:cubicBezTo>
                      <a:pt x="127" y="175"/>
                      <a:pt x="127" y="175"/>
                      <a:pt x="127" y="175"/>
                    </a:cubicBezTo>
                    <a:cubicBezTo>
                      <a:pt x="127" y="176"/>
                      <a:pt x="127" y="176"/>
                      <a:pt x="127" y="176"/>
                    </a:cubicBezTo>
                    <a:cubicBezTo>
                      <a:pt x="127" y="176"/>
                      <a:pt x="127" y="176"/>
                      <a:pt x="127" y="176"/>
                    </a:cubicBezTo>
                    <a:cubicBezTo>
                      <a:pt x="127" y="176"/>
                      <a:pt x="127" y="176"/>
                      <a:pt x="127" y="176"/>
                    </a:cubicBezTo>
                    <a:cubicBezTo>
                      <a:pt x="127" y="137"/>
                      <a:pt x="127" y="137"/>
                      <a:pt x="127" y="137"/>
                    </a:cubicBezTo>
                    <a:cubicBezTo>
                      <a:pt x="135" y="146"/>
                      <a:pt x="135" y="146"/>
                      <a:pt x="135" y="146"/>
                    </a:cubicBezTo>
                    <a:cubicBezTo>
                      <a:pt x="136" y="146"/>
                      <a:pt x="136" y="146"/>
                      <a:pt x="136" y="146"/>
                    </a:cubicBezTo>
                    <a:cubicBezTo>
                      <a:pt x="136" y="145"/>
                      <a:pt x="136" y="145"/>
                      <a:pt x="136" y="145"/>
                    </a:cubicBezTo>
                    <a:cubicBezTo>
                      <a:pt x="136" y="145"/>
                      <a:pt x="136" y="145"/>
                      <a:pt x="136" y="145"/>
                    </a:cubicBezTo>
                    <a:cubicBezTo>
                      <a:pt x="136" y="145"/>
                      <a:pt x="136" y="145"/>
                      <a:pt x="136" y="145"/>
                    </a:cubicBezTo>
                    <a:cubicBezTo>
                      <a:pt x="136" y="145"/>
                      <a:pt x="136" y="145"/>
                      <a:pt x="136" y="145"/>
                    </a:cubicBezTo>
                    <a:cubicBezTo>
                      <a:pt x="136" y="145"/>
                      <a:pt x="136" y="145"/>
                      <a:pt x="136" y="145"/>
                    </a:cubicBezTo>
                    <a:cubicBezTo>
                      <a:pt x="137" y="145"/>
                      <a:pt x="137" y="145"/>
                      <a:pt x="137" y="145"/>
                    </a:cubicBezTo>
                    <a:cubicBezTo>
                      <a:pt x="137" y="145"/>
                      <a:pt x="137" y="145"/>
                      <a:pt x="137" y="145"/>
                    </a:cubicBezTo>
                    <a:cubicBezTo>
                      <a:pt x="137" y="144"/>
                      <a:pt x="137" y="144"/>
                      <a:pt x="137" y="144"/>
                    </a:cubicBezTo>
                    <a:cubicBezTo>
                      <a:pt x="137" y="144"/>
                      <a:pt x="137" y="144"/>
                      <a:pt x="137" y="144"/>
                    </a:cubicBezTo>
                    <a:cubicBezTo>
                      <a:pt x="137" y="144"/>
                      <a:pt x="137" y="144"/>
                      <a:pt x="137" y="144"/>
                    </a:cubicBezTo>
                    <a:cubicBezTo>
                      <a:pt x="137" y="144"/>
                      <a:pt x="137" y="144"/>
                      <a:pt x="137" y="144"/>
                    </a:cubicBezTo>
                    <a:cubicBezTo>
                      <a:pt x="137" y="144"/>
                      <a:pt x="137" y="144"/>
                      <a:pt x="137" y="144"/>
                    </a:cubicBezTo>
                    <a:cubicBezTo>
                      <a:pt x="138" y="144"/>
                      <a:pt x="138" y="144"/>
                      <a:pt x="138" y="144"/>
                    </a:cubicBezTo>
                    <a:cubicBezTo>
                      <a:pt x="138" y="143"/>
                      <a:pt x="138" y="143"/>
                      <a:pt x="138" y="143"/>
                    </a:cubicBezTo>
                    <a:cubicBezTo>
                      <a:pt x="138" y="143"/>
                      <a:pt x="138" y="143"/>
                      <a:pt x="138" y="143"/>
                    </a:cubicBezTo>
                    <a:close/>
                    <a:moveTo>
                      <a:pt x="127" y="255"/>
                    </a:moveTo>
                    <a:cubicBezTo>
                      <a:pt x="117" y="246"/>
                      <a:pt x="117" y="246"/>
                      <a:pt x="117" y="246"/>
                    </a:cubicBezTo>
                    <a:cubicBezTo>
                      <a:pt x="117" y="218"/>
                      <a:pt x="117" y="218"/>
                      <a:pt x="117" y="218"/>
                    </a:cubicBezTo>
                    <a:cubicBezTo>
                      <a:pt x="126" y="226"/>
                      <a:pt x="126" y="226"/>
                      <a:pt x="126" y="226"/>
                    </a:cubicBezTo>
                    <a:cubicBezTo>
                      <a:pt x="127" y="225"/>
                      <a:pt x="127" y="225"/>
                      <a:pt x="127" y="225"/>
                    </a:cubicBezTo>
                    <a:cubicBezTo>
                      <a:pt x="127" y="255"/>
                      <a:pt x="127" y="255"/>
                      <a:pt x="127" y="255"/>
                    </a:cubicBezTo>
                    <a:close/>
                    <a:moveTo>
                      <a:pt x="117" y="13"/>
                    </a:moveTo>
                    <a:cubicBezTo>
                      <a:pt x="127" y="3"/>
                      <a:pt x="127" y="3"/>
                      <a:pt x="127" y="3"/>
                    </a:cubicBezTo>
                    <a:cubicBezTo>
                      <a:pt x="127" y="34"/>
                      <a:pt x="127" y="34"/>
                      <a:pt x="127" y="34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27" y="47"/>
                      <a:pt x="127" y="47"/>
                      <a:pt x="127" y="47"/>
                    </a:cubicBezTo>
                    <a:cubicBezTo>
                      <a:pt x="127" y="71"/>
                      <a:pt x="127" y="71"/>
                      <a:pt x="127" y="71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13"/>
                      <a:pt x="117" y="13"/>
                      <a:pt x="117" y="13"/>
                    </a:cubicBezTo>
                    <a:close/>
                    <a:moveTo>
                      <a:pt x="127" y="84"/>
                    </a:moveTo>
                    <a:cubicBezTo>
                      <a:pt x="127" y="105"/>
                      <a:pt x="127" y="105"/>
                      <a:pt x="127" y="105"/>
                    </a:cubicBezTo>
                    <a:cubicBezTo>
                      <a:pt x="121" y="111"/>
                      <a:pt x="121" y="111"/>
                      <a:pt x="121" y="111"/>
                    </a:cubicBezTo>
                    <a:cubicBezTo>
                      <a:pt x="121" y="111"/>
                      <a:pt x="121" y="111"/>
                      <a:pt x="121" y="111"/>
                    </a:cubicBezTo>
                    <a:cubicBezTo>
                      <a:pt x="121" y="111"/>
                      <a:pt x="121" y="111"/>
                      <a:pt x="121" y="111"/>
                    </a:cubicBezTo>
                    <a:cubicBezTo>
                      <a:pt x="120" y="111"/>
                      <a:pt x="120" y="111"/>
                      <a:pt x="120" y="111"/>
                    </a:cubicBezTo>
                    <a:cubicBezTo>
                      <a:pt x="120" y="111"/>
                      <a:pt x="120" y="111"/>
                      <a:pt x="120" y="111"/>
                    </a:cubicBezTo>
                    <a:cubicBezTo>
                      <a:pt x="120" y="112"/>
                      <a:pt x="120" y="112"/>
                      <a:pt x="120" y="112"/>
                    </a:cubicBezTo>
                    <a:cubicBezTo>
                      <a:pt x="120" y="112"/>
                      <a:pt x="120" y="112"/>
                      <a:pt x="120" y="112"/>
                    </a:cubicBezTo>
                    <a:cubicBezTo>
                      <a:pt x="120" y="112"/>
                      <a:pt x="120" y="112"/>
                      <a:pt x="120" y="112"/>
                    </a:cubicBezTo>
                    <a:cubicBezTo>
                      <a:pt x="120" y="112"/>
                      <a:pt x="120" y="112"/>
                      <a:pt x="120" y="112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9" y="113"/>
                      <a:pt x="119" y="113"/>
                      <a:pt x="119" y="113"/>
                    </a:cubicBezTo>
                    <a:cubicBezTo>
                      <a:pt x="119" y="113"/>
                      <a:pt x="119" y="113"/>
                      <a:pt x="119" y="113"/>
                    </a:cubicBezTo>
                    <a:cubicBezTo>
                      <a:pt x="119" y="113"/>
                      <a:pt x="119" y="113"/>
                      <a:pt x="119" y="113"/>
                    </a:cubicBezTo>
                    <a:cubicBezTo>
                      <a:pt x="119" y="113"/>
                      <a:pt x="119" y="113"/>
                      <a:pt x="119" y="113"/>
                    </a:cubicBezTo>
                    <a:cubicBezTo>
                      <a:pt x="118" y="113"/>
                      <a:pt x="118" y="113"/>
                      <a:pt x="118" y="113"/>
                    </a:cubicBezTo>
                    <a:cubicBezTo>
                      <a:pt x="118" y="113"/>
                      <a:pt x="118" y="113"/>
                      <a:pt x="118" y="113"/>
                    </a:cubicBezTo>
                    <a:cubicBezTo>
                      <a:pt x="118" y="113"/>
                      <a:pt x="118" y="113"/>
                      <a:pt x="118" y="113"/>
                    </a:cubicBezTo>
                    <a:cubicBezTo>
                      <a:pt x="118" y="114"/>
                      <a:pt x="118" y="114"/>
                      <a:pt x="118" y="114"/>
                    </a:cubicBezTo>
                    <a:cubicBezTo>
                      <a:pt x="118" y="114"/>
                      <a:pt x="118" y="114"/>
                      <a:pt x="118" y="114"/>
                    </a:cubicBezTo>
                    <a:cubicBezTo>
                      <a:pt x="118" y="114"/>
                      <a:pt x="118" y="114"/>
                      <a:pt x="118" y="114"/>
                    </a:cubicBezTo>
                    <a:cubicBezTo>
                      <a:pt x="118" y="114"/>
                      <a:pt x="118" y="114"/>
                      <a:pt x="118" y="114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17" y="115"/>
                      <a:pt x="117" y="115"/>
                      <a:pt x="117" y="115"/>
                    </a:cubicBezTo>
                    <a:cubicBezTo>
                      <a:pt x="117" y="115"/>
                      <a:pt x="117" y="115"/>
                      <a:pt x="117" y="115"/>
                    </a:cubicBezTo>
                    <a:cubicBezTo>
                      <a:pt x="117" y="93"/>
                      <a:pt x="117" y="93"/>
                      <a:pt x="117" y="93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4" y="87"/>
                      <a:pt x="124" y="87"/>
                      <a:pt x="124" y="87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5" y="86"/>
                      <a:pt x="125" y="86"/>
                      <a:pt x="125" y="86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6" y="85"/>
                      <a:pt x="126" y="85"/>
                      <a:pt x="126" y="85"/>
                    </a:cubicBezTo>
                    <a:cubicBezTo>
                      <a:pt x="126" y="85"/>
                      <a:pt x="126" y="85"/>
                      <a:pt x="126" y="85"/>
                    </a:cubicBezTo>
                    <a:cubicBezTo>
                      <a:pt x="126" y="84"/>
                      <a:pt x="126" y="84"/>
                      <a:pt x="126" y="84"/>
                    </a:cubicBezTo>
                    <a:cubicBezTo>
                      <a:pt x="126" y="84"/>
                      <a:pt x="126" y="84"/>
                      <a:pt x="126" y="84"/>
                    </a:cubicBezTo>
                    <a:cubicBezTo>
                      <a:pt x="126" y="84"/>
                      <a:pt x="126" y="84"/>
                      <a:pt x="126" y="84"/>
                    </a:cubicBezTo>
                    <a:cubicBezTo>
                      <a:pt x="126" y="84"/>
                      <a:pt x="126" y="84"/>
                      <a:pt x="126" y="84"/>
                    </a:cubicBezTo>
                    <a:cubicBezTo>
                      <a:pt x="126" y="84"/>
                      <a:pt x="126" y="84"/>
                      <a:pt x="126" y="84"/>
                    </a:cubicBezTo>
                    <a:cubicBezTo>
                      <a:pt x="127" y="84"/>
                      <a:pt x="127" y="84"/>
                      <a:pt x="127" y="84"/>
                    </a:cubicBezTo>
                    <a:cubicBezTo>
                      <a:pt x="127" y="84"/>
                      <a:pt x="127" y="84"/>
                      <a:pt x="127" y="84"/>
                    </a:cubicBezTo>
                    <a:close/>
                    <a:moveTo>
                      <a:pt x="127" y="137"/>
                    </a:moveTo>
                    <a:cubicBezTo>
                      <a:pt x="127" y="176"/>
                      <a:pt x="127" y="176"/>
                      <a:pt x="127" y="176"/>
                    </a:cubicBezTo>
                    <a:cubicBezTo>
                      <a:pt x="127" y="176"/>
                      <a:pt x="127" y="176"/>
                      <a:pt x="127" y="176"/>
                    </a:cubicBezTo>
                    <a:cubicBezTo>
                      <a:pt x="127" y="176"/>
                      <a:pt x="127" y="176"/>
                      <a:pt x="127" y="176"/>
                    </a:cubicBezTo>
                    <a:cubicBezTo>
                      <a:pt x="126" y="176"/>
                      <a:pt x="126" y="176"/>
                      <a:pt x="126" y="176"/>
                    </a:cubicBezTo>
                    <a:cubicBezTo>
                      <a:pt x="126" y="176"/>
                      <a:pt x="126" y="176"/>
                      <a:pt x="126" y="176"/>
                    </a:cubicBezTo>
                    <a:cubicBezTo>
                      <a:pt x="126" y="176"/>
                      <a:pt x="126" y="176"/>
                      <a:pt x="126" y="176"/>
                    </a:cubicBezTo>
                    <a:cubicBezTo>
                      <a:pt x="126" y="176"/>
                      <a:pt x="126" y="176"/>
                      <a:pt x="126" y="176"/>
                    </a:cubicBezTo>
                    <a:cubicBezTo>
                      <a:pt x="126" y="177"/>
                      <a:pt x="126" y="177"/>
                      <a:pt x="126" y="177"/>
                    </a:cubicBezTo>
                    <a:cubicBezTo>
                      <a:pt x="126" y="177"/>
                      <a:pt x="126" y="177"/>
                      <a:pt x="126" y="177"/>
                    </a:cubicBezTo>
                    <a:cubicBezTo>
                      <a:pt x="126" y="177"/>
                      <a:pt x="126" y="177"/>
                      <a:pt x="126" y="177"/>
                    </a:cubicBezTo>
                    <a:cubicBezTo>
                      <a:pt x="126" y="177"/>
                      <a:pt x="126" y="177"/>
                      <a:pt x="126" y="177"/>
                    </a:cubicBezTo>
                    <a:cubicBezTo>
                      <a:pt x="126" y="177"/>
                      <a:pt x="126" y="177"/>
                      <a:pt x="126" y="177"/>
                    </a:cubicBezTo>
                    <a:cubicBezTo>
                      <a:pt x="125" y="177"/>
                      <a:pt x="125" y="177"/>
                      <a:pt x="125" y="177"/>
                    </a:cubicBezTo>
                    <a:cubicBezTo>
                      <a:pt x="125" y="177"/>
                      <a:pt x="125" y="177"/>
                      <a:pt x="125" y="177"/>
                    </a:cubicBezTo>
                    <a:cubicBezTo>
                      <a:pt x="125" y="177"/>
                      <a:pt x="125" y="177"/>
                      <a:pt x="125" y="177"/>
                    </a:cubicBezTo>
                    <a:cubicBezTo>
                      <a:pt x="125" y="178"/>
                      <a:pt x="125" y="178"/>
                      <a:pt x="125" y="178"/>
                    </a:cubicBezTo>
                    <a:cubicBezTo>
                      <a:pt x="125" y="178"/>
                      <a:pt x="125" y="178"/>
                      <a:pt x="125" y="178"/>
                    </a:cubicBezTo>
                    <a:cubicBezTo>
                      <a:pt x="125" y="178"/>
                      <a:pt x="125" y="178"/>
                      <a:pt x="125" y="178"/>
                    </a:cubicBezTo>
                    <a:cubicBezTo>
                      <a:pt x="125" y="178"/>
                      <a:pt x="125" y="178"/>
                      <a:pt x="125" y="178"/>
                    </a:cubicBezTo>
                    <a:cubicBezTo>
                      <a:pt x="125" y="178"/>
                      <a:pt x="125" y="178"/>
                      <a:pt x="125" y="178"/>
                    </a:cubicBezTo>
                    <a:cubicBezTo>
                      <a:pt x="124" y="178"/>
                      <a:pt x="124" y="178"/>
                      <a:pt x="124" y="178"/>
                    </a:cubicBezTo>
                    <a:cubicBezTo>
                      <a:pt x="124" y="178"/>
                      <a:pt x="124" y="178"/>
                      <a:pt x="124" y="178"/>
                    </a:cubicBezTo>
                    <a:cubicBezTo>
                      <a:pt x="124" y="178"/>
                      <a:pt x="124" y="178"/>
                      <a:pt x="124" y="178"/>
                    </a:cubicBezTo>
                    <a:cubicBezTo>
                      <a:pt x="124" y="179"/>
                      <a:pt x="124" y="179"/>
                      <a:pt x="124" y="179"/>
                    </a:cubicBezTo>
                    <a:cubicBezTo>
                      <a:pt x="124" y="179"/>
                      <a:pt x="124" y="179"/>
                      <a:pt x="124" y="179"/>
                    </a:cubicBezTo>
                    <a:cubicBezTo>
                      <a:pt x="124" y="179"/>
                      <a:pt x="124" y="179"/>
                      <a:pt x="124" y="179"/>
                    </a:cubicBezTo>
                    <a:cubicBezTo>
                      <a:pt x="124" y="179"/>
                      <a:pt x="124" y="179"/>
                      <a:pt x="124" y="179"/>
                    </a:cubicBezTo>
                    <a:cubicBezTo>
                      <a:pt x="124" y="179"/>
                      <a:pt x="124" y="179"/>
                      <a:pt x="124" y="179"/>
                    </a:cubicBezTo>
                    <a:cubicBezTo>
                      <a:pt x="123" y="179"/>
                      <a:pt x="123" y="179"/>
                      <a:pt x="123" y="179"/>
                    </a:cubicBezTo>
                    <a:cubicBezTo>
                      <a:pt x="117" y="186"/>
                      <a:pt x="117" y="186"/>
                      <a:pt x="117" y="186"/>
                    </a:cubicBezTo>
                    <a:cubicBezTo>
                      <a:pt x="117" y="164"/>
                      <a:pt x="117" y="164"/>
                      <a:pt x="117" y="164"/>
                    </a:cubicBezTo>
                    <a:cubicBezTo>
                      <a:pt x="123" y="158"/>
                      <a:pt x="123" y="158"/>
                      <a:pt x="123" y="158"/>
                    </a:cubicBezTo>
                    <a:cubicBezTo>
                      <a:pt x="117" y="152"/>
                      <a:pt x="117" y="152"/>
                      <a:pt x="117" y="152"/>
                    </a:cubicBezTo>
                    <a:cubicBezTo>
                      <a:pt x="117" y="127"/>
                      <a:pt x="117" y="127"/>
                      <a:pt x="117" y="127"/>
                    </a:cubicBezTo>
                    <a:lnTo>
                      <a:pt x="127" y="137"/>
                    </a:lnTo>
                    <a:close/>
                    <a:moveTo>
                      <a:pt x="117" y="246"/>
                    </a:moveTo>
                    <a:cubicBezTo>
                      <a:pt x="106" y="234"/>
                      <a:pt x="106" y="234"/>
                      <a:pt x="106" y="234"/>
                    </a:cubicBezTo>
                    <a:cubicBezTo>
                      <a:pt x="106" y="206"/>
                      <a:pt x="106" y="206"/>
                      <a:pt x="106" y="206"/>
                    </a:cubicBezTo>
                    <a:cubicBezTo>
                      <a:pt x="117" y="218"/>
                      <a:pt x="117" y="218"/>
                      <a:pt x="117" y="218"/>
                    </a:cubicBezTo>
                    <a:cubicBezTo>
                      <a:pt x="117" y="246"/>
                      <a:pt x="117" y="246"/>
                      <a:pt x="117" y="246"/>
                    </a:cubicBezTo>
                    <a:close/>
                    <a:moveTo>
                      <a:pt x="106" y="24"/>
                    </a:move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08" y="52"/>
                      <a:pt x="108" y="52"/>
                      <a:pt x="108" y="52"/>
                    </a:cubicBezTo>
                    <a:cubicBezTo>
                      <a:pt x="108" y="53"/>
                      <a:pt x="108" y="53"/>
                      <a:pt x="108" y="53"/>
                    </a:cubicBezTo>
                    <a:cubicBezTo>
                      <a:pt x="108" y="53"/>
                      <a:pt x="108" y="53"/>
                      <a:pt x="108" y="53"/>
                    </a:cubicBezTo>
                    <a:cubicBezTo>
                      <a:pt x="108" y="53"/>
                      <a:pt x="108" y="53"/>
                      <a:pt x="108" y="53"/>
                    </a:cubicBezTo>
                    <a:cubicBezTo>
                      <a:pt x="108" y="53"/>
                      <a:pt x="108" y="53"/>
                      <a:pt x="108" y="53"/>
                    </a:cubicBezTo>
                    <a:cubicBezTo>
                      <a:pt x="107" y="53"/>
                      <a:pt x="107" y="53"/>
                      <a:pt x="107" y="53"/>
                    </a:cubicBezTo>
                    <a:cubicBezTo>
                      <a:pt x="107" y="53"/>
                      <a:pt x="107" y="53"/>
                      <a:pt x="107" y="53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24"/>
                      <a:pt x="106" y="24"/>
                      <a:pt x="106" y="24"/>
                    </a:cubicBezTo>
                    <a:close/>
                    <a:moveTo>
                      <a:pt x="117" y="93"/>
                    </a:moveTo>
                    <a:cubicBezTo>
                      <a:pt x="117" y="115"/>
                      <a:pt x="117" y="115"/>
                      <a:pt x="117" y="115"/>
                    </a:cubicBezTo>
                    <a:cubicBezTo>
                      <a:pt x="117" y="115"/>
                      <a:pt x="117" y="115"/>
                      <a:pt x="117" y="115"/>
                    </a:cubicBezTo>
                    <a:cubicBezTo>
                      <a:pt x="117" y="115"/>
                      <a:pt x="117" y="115"/>
                      <a:pt x="117" y="115"/>
                    </a:cubicBezTo>
                    <a:cubicBezTo>
                      <a:pt x="117" y="115"/>
                      <a:pt x="117" y="115"/>
                      <a:pt x="117" y="115"/>
                    </a:cubicBezTo>
                    <a:cubicBezTo>
                      <a:pt x="116" y="115"/>
                      <a:pt x="116" y="115"/>
                      <a:pt x="116" y="115"/>
                    </a:cubicBezTo>
                    <a:cubicBezTo>
                      <a:pt x="116" y="115"/>
                      <a:pt x="116" y="115"/>
                      <a:pt x="116" y="115"/>
                    </a:cubicBezTo>
                    <a:cubicBezTo>
                      <a:pt x="116" y="116"/>
                      <a:pt x="116" y="116"/>
                      <a:pt x="116" y="116"/>
                    </a:cubicBezTo>
                    <a:cubicBezTo>
                      <a:pt x="116" y="116"/>
                      <a:pt x="116" y="116"/>
                      <a:pt x="116" y="116"/>
                    </a:cubicBezTo>
                    <a:cubicBezTo>
                      <a:pt x="116" y="116"/>
                      <a:pt x="116" y="116"/>
                      <a:pt x="116" y="116"/>
                    </a:cubicBezTo>
                    <a:cubicBezTo>
                      <a:pt x="116" y="116"/>
                      <a:pt x="116" y="116"/>
                      <a:pt x="116" y="116"/>
                    </a:cubicBezTo>
                    <a:cubicBezTo>
                      <a:pt x="115" y="116"/>
                      <a:pt x="115" y="116"/>
                      <a:pt x="115" y="116"/>
                    </a:cubicBezTo>
                    <a:cubicBezTo>
                      <a:pt x="115" y="116"/>
                      <a:pt x="115" y="116"/>
                      <a:pt x="115" y="116"/>
                    </a:cubicBezTo>
                    <a:cubicBezTo>
                      <a:pt x="115" y="116"/>
                      <a:pt x="115" y="116"/>
                      <a:pt x="115" y="116"/>
                    </a:cubicBezTo>
                    <a:cubicBezTo>
                      <a:pt x="115" y="117"/>
                      <a:pt x="115" y="117"/>
                      <a:pt x="115" y="117"/>
                    </a:cubicBezTo>
                    <a:cubicBezTo>
                      <a:pt x="115" y="117"/>
                      <a:pt x="115" y="117"/>
                      <a:pt x="115" y="117"/>
                    </a:cubicBezTo>
                    <a:cubicBezTo>
                      <a:pt x="115" y="117"/>
                      <a:pt x="115" y="117"/>
                      <a:pt x="115" y="117"/>
                    </a:cubicBezTo>
                    <a:cubicBezTo>
                      <a:pt x="115" y="117"/>
                      <a:pt x="115" y="117"/>
                      <a:pt x="115" y="117"/>
                    </a:cubicBezTo>
                    <a:cubicBezTo>
                      <a:pt x="114" y="117"/>
                      <a:pt x="114" y="117"/>
                      <a:pt x="114" y="117"/>
                    </a:cubicBezTo>
                    <a:cubicBezTo>
                      <a:pt x="114" y="117"/>
                      <a:pt x="114" y="117"/>
                      <a:pt x="114" y="117"/>
                    </a:cubicBezTo>
                    <a:cubicBezTo>
                      <a:pt x="114" y="118"/>
                      <a:pt x="114" y="118"/>
                      <a:pt x="114" y="118"/>
                    </a:cubicBezTo>
                    <a:cubicBezTo>
                      <a:pt x="114" y="118"/>
                      <a:pt x="114" y="118"/>
                      <a:pt x="114" y="118"/>
                    </a:cubicBezTo>
                    <a:cubicBezTo>
                      <a:pt x="114" y="118"/>
                      <a:pt x="114" y="118"/>
                      <a:pt x="114" y="118"/>
                    </a:cubicBezTo>
                    <a:cubicBezTo>
                      <a:pt x="114" y="118"/>
                      <a:pt x="114" y="118"/>
                      <a:pt x="114" y="118"/>
                    </a:cubicBezTo>
                    <a:cubicBezTo>
                      <a:pt x="113" y="118"/>
                      <a:pt x="113" y="118"/>
                      <a:pt x="113" y="118"/>
                    </a:cubicBezTo>
                    <a:cubicBezTo>
                      <a:pt x="113" y="118"/>
                      <a:pt x="113" y="118"/>
                      <a:pt x="113" y="118"/>
                    </a:cubicBezTo>
                    <a:cubicBezTo>
                      <a:pt x="113" y="119"/>
                      <a:pt x="113" y="119"/>
                      <a:pt x="113" y="119"/>
                    </a:cubicBezTo>
                    <a:cubicBezTo>
                      <a:pt x="113" y="119"/>
                      <a:pt x="113" y="119"/>
                      <a:pt x="113" y="119"/>
                    </a:cubicBezTo>
                    <a:cubicBezTo>
                      <a:pt x="113" y="119"/>
                      <a:pt x="113" y="119"/>
                      <a:pt x="113" y="119"/>
                    </a:cubicBezTo>
                    <a:cubicBezTo>
                      <a:pt x="113" y="119"/>
                      <a:pt x="113" y="119"/>
                      <a:pt x="113" y="119"/>
                    </a:cubicBezTo>
                    <a:cubicBezTo>
                      <a:pt x="112" y="119"/>
                      <a:pt x="112" y="119"/>
                      <a:pt x="112" y="119"/>
                    </a:cubicBezTo>
                    <a:cubicBezTo>
                      <a:pt x="112" y="119"/>
                      <a:pt x="112" y="119"/>
                      <a:pt x="112" y="119"/>
                    </a:cubicBezTo>
                    <a:cubicBezTo>
                      <a:pt x="112" y="119"/>
                      <a:pt x="112" y="119"/>
                      <a:pt x="112" y="119"/>
                    </a:cubicBezTo>
                    <a:cubicBezTo>
                      <a:pt x="112" y="120"/>
                      <a:pt x="112" y="120"/>
                      <a:pt x="112" y="120"/>
                    </a:cubicBezTo>
                    <a:cubicBezTo>
                      <a:pt x="112" y="120"/>
                      <a:pt x="112" y="120"/>
                      <a:pt x="112" y="120"/>
                    </a:cubicBezTo>
                    <a:cubicBezTo>
                      <a:pt x="112" y="120"/>
                      <a:pt x="112" y="120"/>
                      <a:pt x="112" y="120"/>
                    </a:cubicBezTo>
                    <a:cubicBezTo>
                      <a:pt x="112" y="120"/>
                      <a:pt x="112" y="120"/>
                      <a:pt x="112" y="120"/>
                    </a:cubicBezTo>
                    <a:cubicBezTo>
                      <a:pt x="111" y="120"/>
                      <a:pt x="111" y="120"/>
                      <a:pt x="111" y="120"/>
                    </a:cubicBezTo>
                    <a:cubicBezTo>
                      <a:pt x="111" y="120"/>
                      <a:pt x="111" y="120"/>
                      <a:pt x="111" y="120"/>
                    </a:cubicBezTo>
                    <a:cubicBezTo>
                      <a:pt x="111" y="121"/>
                      <a:pt x="111" y="121"/>
                      <a:pt x="111" y="121"/>
                    </a:cubicBezTo>
                    <a:cubicBezTo>
                      <a:pt x="111" y="121"/>
                      <a:pt x="111" y="121"/>
                      <a:pt x="111" y="121"/>
                    </a:cubicBezTo>
                    <a:cubicBezTo>
                      <a:pt x="111" y="121"/>
                      <a:pt x="111" y="121"/>
                      <a:pt x="111" y="121"/>
                    </a:cubicBezTo>
                    <a:cubicBezTo>
                      <a:pt x="117" y="127"/>
                      <a:pt x="117" y="127"/>
                      <a:pt x="117" y="127"/>
                    </a:cubicBezTo>
                    <a:cubicBezTo>
                      <a:pt x="117" y="152"/>
                      <a:pt x="117" y="152"/>
                      <a:pt x="117" y="152"/>
                    </a:cubicBezTo>
                    <a:cubicBezTo>
                      <a:pt x="106" y="140"/>
                      <a:pt x="106" y="140"/>
                      <a:pt x="106" y="140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10" y="101"/>
                      <a:pt x="110" y="101"/>
                      <a:pt x="110" y="101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7" y="93"/>
                      <a:pt x="117" y="93"/>
                      <a:pt x="117" y="93"/>
                    </a:cubicBezTo>
                    <a:close/>
                    <a:moveTo>
                      <a:pt x="117" y="164"/>
                    </a:moveTo>
                    <a:cubicBezTo>
                      <a:pt x="117" y="186"/>
                      <a:pt x="117" y="186"/>
                      <a:pt x="117" y="186"/>
                    </a:cubicBezTo>
                    <a:cubicBezTo>
                      <a:pt x="106" y="197"/>
                      <a:pt x="106" y="197"/>
                      <a:pt x="106" y="197"/>
                    </a:cubicBezTo>
                    <a:cubicBezTo>
                      <a:pt x="106" y="161"/>
                      <a:pt x="106" y="161"/>
                      <a:pt x="106" y="161"/>
                    </a:cubicBezTo>
                    <a:cubicBezTo>
                      <a:pt x="113" y="168"/>
                      <a:pt x="113" y="168"/>
                      <a:pt x="113" y="168"/>
                    </a:cubicBezTo>
                    <a:lnTo>
                      <a:pt x="117" y="164"/>
                    </a:lnTo>
                    <a:close/>
                    <a:moveTo>
                      <a:pt x="106" y="234"/>
                    </a:moveTo>
                    <a:cubicBezTo>
                      <a:pt x="94" y="223"/>
                      <a:pt x="94" y="223"/>
                      <a:pt x="94" y="223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00" y="180"/>
                      <a:pt x="100" y="180"/>
                      <a:pt x="100" y="180"/>
                    </a:cubicBezTo>
                    <a:cubicBezTo>
                      <a:pt x="94" y="174"/>
                      <a:pt x="94" y="174"/>
                      <a:pt x="94" y="174"/>
                    </a:cubicBezTo>
                    <a:cubicBezTo>
                      <a:pt x="94" y="150"/>
                      <a:pt x="94" y="150"/>
                      <a:pt x="94" y="150"/>
                    </a:cubicBezTo>
                    <a:cubicBezTo>
                      <a:pt x="106" y="161"/>
                      <a:pt x="106" y="161"/>
                      <a:pt x="106" y="161"/>
                    </a:cubicBezTo>
                    <a:cubicBezTo>
                      <a:pt x="106" y="197"/>
                      <a:pt x="106" y="197"/>
                      <a:pt x="106" y="197"/>
                    </a:cubicBezTo>
                    <a:cubicBezTo>
                      <a:pt x="101" y="201"/>
                      <a:pt x="101" y="201"/>
                      <a:pt x="101" y="201"/>
                    </a:cubicBezTo>
                    <a:cubicBezTo>
                      <a:pt x="106" y="206"/>
                      <a:pt x="106" y="206"/>
                      <a:pt x="106" y="206"/>
                    </a:cubicBezTo>
                    <a:cubicBezTo>
                      <a:pt x="106" y="234"/>
                      <a:pt x="106" y="234"/>
                      <a:pt x="106" y="234"/>
                    </a:cubicBezTo>
                    <a:close/>
                    <a:moveTo>
                      <a:pt x="94" y="35"/>
                    </a:moveTo>
                    <a:cubicBezTo>
                      <a:pt x="106" y="24"/>
                      <a:pt x="106" y="24"/>
                      <a:pt x="106" y="24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5" y="55"/>
                      <a:pt x="105" y="55"/>
                      <a:pt x="105" y="55"/>
                    </a:cubicBezTo>
                    <a:cubicBezTo>
                      <a:pt x="105" y="55"/>
                      <a:pt x="105" y="55"/>
                      <a:pt x="105" y="55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4" y="56"/>
                      <a:pt x="104" y="56"/>
                      <a:pt x="104" y="56"/>
                    </a:cubicBezTo>
                    <a:cubicBezTo>
                      <a:pt x="104" y="56"/>
                      <a:pt x="104" y="56"/>
                      <a:pt x="104" y="56"/>
                    </a:cubicBezTo>
                    <a:cubicBezTo>
                      <a:pt x="104" y="56"/>
                      <a:pt x="104" y="56"/>
                      <a:pt x="104" y="56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3" y="57"/>
                      <a:pt x="103" y="57"/>
                      <a:pt x="103" y="57"/>
                    </a:cubicBezTo>
                    <a:cubicBezTo>
                      <a:pt x="103" y="57"/>
                      <a:pt x="103" y="57"/>
                      <a:pt x="103" y="57"/>
                    </a:cubicBezTo>
                    <a:cubicBezTo>
                      <a:pt x="103" y="57"/>
                      <a:pt x="103" y="57"/>
                      <a:pt x="103" y="57"/>
                    </a:cubicBezTo>
                    <a:cubicBezTo>
                      <a:pt x="103" y="57"/>
                      <a:pt x="103" y="57"/>
                      <a:pt x="103" y="57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2" y="58"/>
                      <a:pt x="102" y="58"/>
                      <a:pt x="102" y="58"/>
                    </a:cubicBezTo>
                    <a:cubicBezTo>
                      <a:pt x="102" y="58"/>
                      <a:pt x="102" y="58"/>
                      <a:pt x="102" y="58"/>
                    </a:cubicBezTo>
                    <a:cubicBezTo>
                      <a:pt x="102" y="59"/>
                      <a:pt x="102" y="59"/>
                      <a:pt x="102" y="59"/>
                    </a:cubicBezTo>
                    <a:cubicBezTo>
                      <a:pt x="102" y="59"/>
                      <a:pt x="102" y="59"/>
                      <a:pt x="102" y="59"/>
                    </a:cubicBezTo>
                    <a:cubicBezTo>
                      <a:pt x="102" y="59"/>
                      <a:pt x="102" y="59"/>
                      <a:pt x="102" y="59"/>
                    </a:cubicBezTo>
                    <a:cubicBezTo>
                      <a:pt x="102" y="59"/>
                      <a:pt x="102" y="59"/>
                      <a:pt x="102" y="59"/>
                    </a:cubicBezTo>
                    <a:cubicBezTo>
                      <a:pt x="102" y="59"/>
                      <a:pt x="102" y="59"/>
                      <a:pt x="102" y="59"/>
                    </a:cubicBezTo>
                    <a:cubicBezTo>
                      <a:pt x="101" y="59"/>
                      <a:pt x="101" y="59"/>
                      <a:pt x="101" y="59"/>
                    </a:cubicBezTo>
                    <a:cubicBezTo>
                      <a:pt x="101" y="59"/>
                      <a:pt x="101" y="59"/>
                      <a:pt x="101" y="59"/>
                    </a:cubicBezTo>
                    <a:cubicBezTo>
                      <a:pt x="101" y="59"/>
                      <a:pt x="101" y="59"/>
                      <a:pt x="101" y="59"/>
                    </a:cubicBezTo>
                    <a:cubicBezTo>
                      <a:pt x="101" y="60"/>
                      <a:pt x="101" y="60"/>
                      <a:pt x="101" y="60"/>
                    </a:cubicBezTo>
                    <a:cubicBezTo>
                      <a:pt x="101" y="60"/>
                      <a:pt x="101" y="60"/>
                      <a:pt x="101" y="60"/>
                    </a:cubicBezTo>
                    <a:cubicBezTo>
                      <a:pt x="101" y="60"/>
                      <a:pt x="101" y="60"/>
                      <a:pt x="101" y="60"/>
                    </a:cubicBezTo>
                    <a:cubicBezTo>
                      <a:pt x="101" y="60"/>
                      <a:pt x="101" y="60"/>
                      <a:pt x="101" y="60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2"/>
                      <a:pt x="99" y="62"/>
                      <a:pt x="99" y="62"/>
                    </a:cubicBezTo>
                    <a:cubicBezTo>
                      <a:pt x="99" y="62"/>
                      <a:pt x="99" y="62"/>
                      <a:pt x="99" y="62"/>
                    </a:cubicBezTo>
                    <a:cubicBezTo>
                      <a:pt x="99" y="62"/>
                      <a:pt x="99" y="62"/>
                      <a:pt x="99" y="62"/>
                    </a:cubicBezTo>
                    <a:cubicBezTo>
                      <a:pt x="99" y="62"/>
                      <a:pt x="99" y="62"/>
                      <a:pt x="99" y="62"/>
                    </a:cubicBezTo>
                    <a:cubicBezTo>
                      <a:pt x="98" y="62"/>
                      <a:pt x="98" y="62"/>
                      <a:pt x="98" y="62"/>
                    </a:cubicBezTo>
                    <a:cubicBezTo>
                      <a:pt x="98" y="62"/>
                      <a:pt x="98" y="62"/>
                      <a:pt x="98" y="62"/>
                    </a:cubicBezTo>
                    <a:cubicBezTo>
                      <a:pt x="98" y="62"/>
                      <a:pt x="98" y="62"/>
                      <a:pt x="98" y="62"/>
                    </a:cubicBezTo>
                    <a:cubicBezTo>
                      <a:pt x="98" y="62"/>
                      <a:pt x="98" y="62"/>
                      <a:pt x="98" y="62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4" y="66"/>
                      <a:pt x="94" y="66"/>
                      <a:pt x="94" y="66"/>
                    </a:cubicBezTo>
                    <a:cubicBezTo>
                      <a:pt x="94" y="35"/>
                      <a:pt x="94" y="35"/>
                      <a:pt x="94" y="35"/>
                    </a:cubicBezTo>
                    <a:close/>
                    <a:moveTo>
                      <a:pt x="106" y="104"/>
                    </a:moveTo>
                    <a:cubicBezTo>
                      <a:pt x="106" y="140"/>
                      <a:pt x="106" y="140"/>
                      <a:pt x="106" y="140"/>
                    </a:cubicBezTo>
                    <a:cubicBezTo>
                      <a:pt x="98" y="133"/>
                      <a:pt x="98" y="133"/>
                      <a:pt x="98" y="133"/>
                    </a:cubicBezTo>
                    <a:cubicBezTo>
                      <a:pt x="94" y="137"/>
                      <a:pt x="94" y="137"/>
                      <a:pt x="94" y="137"/>
                    </a:cubicBezTo>
                    <a:cubicBezTo>
                      <a:pt x="94" y="116"/>
                      <a:pt x="94" y="116"/>
                      <a:pt x="94" y="116"/>
                    </a:cubicBezTo>
                    <a:cubicBezTo>
                      <a:pt x="100" y="110"/>
                      <a:pt x="100" y="110"/>
                      <a:pt x="100" y="110"/>
                    </a:cubicBezTo>
                    <a:cubicBezTo>
                      <a:pt x="100" y="110"/>
                      <a:pt x="100" y="110"/>
                      <a:pt x="100" y="110"/>
                    </a:cubicBezTo>
                    <a:cubicBezTo>
                      <a:pt x="100" y="110"/>
                      <a:pt x="100" y="110"/>
                      <a:pt x="100" y="110"/>
                    </a:cubicBezTo>
                    <a:cubicBezTo>
                      <a:pt x="100" y="110"/>
                      <a:pt x="100" y="110"/>
                      <a:pt x="100" y="110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103" y="107"/>
                      <a:pt x="103" y="107"/>
                      <a:pt x="103" y="107"/>
                    </a:cubicBezTo>
                    <a:cubicBezTo>
                      <a:pt x="103" y="107"/>
                      <a:pt x="103" y="107"/>
                      <a:pt x="103" y="107"/>
                    </a:cubicBezTo>
                    <a:cubicBezTo>
                      <a:pt x="103" y="107"/>
                      <a:pt x="103" y="107"/>
                      <a:pt x="103" y="107"/>
                    </a:cubicBezTo>
                    <a:cubicBezTo>
                      <a:pt x="103" y="107"/>
                      <a:pt x="103" y="107"/>
                      <a:pt x="103" y="107"/>
                    </a:cubicBezTo>
                    <a:cubicBezTo>
                      <a:pt x="103" y="107"/>
                      <a:pt x="103" y="107"/>
                      <a:pt x="103" y="107"/>
                    </a:cubicBezTo>
                    <a:cubicBezTo>
                      <a:pt x="103" y="107"/>
                      <a:pt x="103" y="107"/>
                      <a:pt x="103" y="107"/>
                    </a:cubicBezTo>
                    <a:cubicBezTo>
                      <a:pt x="104" y="106"/>
                      <a:pt x="104" y="106"/>
                      <a:pt x="104" y="106"/>
                    </a:cubicBezTo>
                    <a:cubicBezTo>
                      <a:pt x="104" y="106"/>
                      <a:pt x="104" y="106"/>
                      <a:pt x="104" y="106"/>
                    </a:cubicBezTo>
                    <a:cubicBezTo>
                      <a:pt x="104" y="106"/>
                      <a:pt x="104" y="106"/>
                      <a:pt x="104" y="106"/>
                    </a:cubicBezTo>
                    <a:cubicBezTo>
                      <a:pt x="104" y="106"/>
                      <a:pt x="104" y="106"/>
                      <a:pt x="104" y="106"/>
                    </a:cubicBezTo>
                    <a:cubicBezTo>
                      <a:pt x="104" y="106"/>
                      <a:pt x="104" y="106"/>
                      <a:pt x="104" y="106"/>
                    </a:cubicBezTo>
                    <a:cubicBezTo>
                      <a:pt x="104" y="106"/>
                      <a:pt x="104" y="106"/>
                      <a:pt x="104" y="106"/>
                    </a:cubicBezTo>
                    <a:cubicBezTo>
                      <a:pt x="104" y="106"/>
                      <a:pt x="104" y="106"/>
                      <a:pt x="104" y="106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lnTo>
                      <a:pt x="106" y="104"/>
                    </a:lnTo>
                    <a:close/>
                    <a:moveTo>
                      <a:pt x="94" y="223"/>
                    </a:moveTo>
                    <a:cubicBezTo>
                      <a:pt x="81" y="210"/>
                      <a:pt x="81" y="210"/>
                      <a:pt x="81" y="210"/>
                    </a:cubicBezTo>
                    <a:cubicBezTo>
                      <a:pt x="81" y="182"/>
                      <a:pt x="81" y="182"/>
                      <a:pt x="81" y="182"/>
                    </a:cubicBezTo>
                    <a:cubicBezTo>
                      <a:pt x="90" y="191"/>
                      <a:pt x="90" y="191"/>
                      <a:pt x="90" y="191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223"/>
                      <a:pt x="94" y="223"/>
                      <a:pt x="94" y="223"/>
                    </a:cubicBezTo>
                    <a:close/>
                    <a:moveTo>
                      <a:pt x="81" y="48"/>
                    </a:moveTo>
                    <a:cubicBezTo>
                      <a:pt x="94" y="35"/>
                      <a:pt x="94" y="35"/>
                      <a:pt x="94" y="35"/>
                    </a:cubicBezTo>
                    <a:cubicBezTo>
                      <a:pt x="94" y="66"/>
                      <a:pt x="94" y="66"/>
                      <a:pt x="94" y="66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4" y="76"/>
                      <a:pt x="84" y="76"/>
                      <a:pt x="84" y="76"/>
                    </a:cubicBezTo>
                    <a:cubicBezTo>
                      <a:pt x="84" y="76"/>
                      <a:pt x="84" y="76"/>
                      <a:pt x="84" y="76"/>
                    </a:cubicBezTo>
                    <a:cubicBezTo>
                      <a:pt x="84" y="76"/>
                      <a:pt x="84" y="76"/>
                      <a:pt x="84" y="76"/>
                    </a:cubicBezTo>
                    <a:cubicBezTo>
                      <a:pt x="84" y="77"/>
                      <a:pt x="84" y="77"/>
                      <a:pt x="84" y="77"/>
                    </a:cubicBezTo>
                    <a:cubicBezTo>
                      <a:pt x="84" y="77"/>
                      <a:pt x="84" y="77"/>
                      <a:pt x="84" y="77"/>
                    </a:cubicBezTo>
                    <a:cubicBezTo>
                      <a:pt x="84" y="77"/>
                      <a:pt x="84" y="77"/>
                      <a:pt x="84" y="77"/>
                    </a:cubicBezTo>
                    <a:cubicBezTo>
                      <a:pt x="84" y="77"/>
                      <a:pt x="84" y="77"/>
                      <a:pt x="84" y="77"/>
                    </a:cubicBezTo>
                    <a:cubicBezTo>
                      <a:pt x="83" y="77"/>
                      <a:pt x="83" y="77"/>
                      <a:pt x="83" y="77"/>
                    </a:cubicBezTo>
                    <a:cubicBezTo>
                      <a:pt x="83" y="77"/>
                      <a:pt x="83" y="77"/>
                      <a:pt x="83" y="77"/>
                    </a:cubicBezTo>
                    <a:cubicBezTo>
                      <a:pt x="83" y="77"/>
                      <a:pt x="83" y="77"/>
                      <a:pt x="83" y="77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82" y="78"/>
                      <a:pt x="82" y="78"/>
                      <a:pt x="82" y="78"/>
                    </a:cubicBezTo>
                    <a:cubicBezTo>
                      <a:pt x="82" y="78"/>
                      <a:pt x="82" y="78"/>
                      <a:pt x="82" y="78"/>
                    </a:cubicBezTo>
                    <a:cubicBezTo>
                      <a:pt x="82" y="78"/>
                      <a:pt x="82" y="78"/>
                      <a:pt x="82" y="78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1" y="48"/>
                      <a:pt x="81" y="48"/>
                      <a:pt x="81" y="48"/>
                    </a:cubicBezTo>
                    <a:close/>
                    <a:moveTo>
                      <a:pt x="94" y="116"/>
                    </a:moveTo>
                    <a:cubicBezTo>
                      <a:pt x="94" y="137"/>
                      <a:pt x="94" y="137"/>
                      <a:pt x="94" y="137"/>
                    </a:cubicBezTo>
                    <a:cubicBezTo>
                      <a:pt x="88" y="143"/>
                      <a:pt x="88" y="143"/>
                      <a:pt x="88" y="143"/>
                    </a:cubicBezTo>
                    <a:cubicBezTo>
                      <a:pt x="94" y="150"/>
                      <a:pt x="94" y="150"/>
                      <a:pt x="94" y="150"/>
                    </a:cubicBezTo>
                    <a:cubicBezTo>
                      <a:pt x="94" y="174"/>
                      <a:pt x="94" y="174"/>
                      <a:pt x="94" y="174"/>
                    </a:cubicBezTo>
                    <a:cubicBezTo>
                      <a:pt x="81" y="161"/>
                      <a:pt x="81" y="161"/>
                      <a:pt x="81" y="161"/>
                    </a:cubicBezTo>
                    <a:cubicBezTo>
                      <a:pt x="81" y="128"/>
                      <a:pt x="81" y="128"/>
                      <a:pt x="81" y="128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4" y="126"/>
                      <a:pt x="84" y="126"/>
                      <a:pt x="84" y="126"/>
                    </a:cubicBezTo>
                    <a:cubicBezTo>
                      <a:pt x="84" y="126"/>
                      <a:pt x="84" y="126"/>
                      <a:pt x="84" y="126"/>
                    </a:cubicBezTo>
                    <a:cubicBezTo>
                      <a:pt x="84" y="126"/>
                      <a:pt x="84" y="126"/>
                      <a:pt x="84" y="126"/>
                    </a:cubicBezTo>
                    <a:cubicBezTo>
                      <a:pt x="84" y="126"/>
                      <a:pt x="84" y="126"/>
                      <a:pt x="84" y="126"/>
                    </a:cubicBezTo>
                    <a:cubicBezTo>
                      <a:pt x="84" y="126"/>
                      <a:pt x="84" y="126"/>
                      <a:pt x="84" y="126"/>
                    </a:cubicBezTo>
                    <a:cubicBezTo>
                      <a:pt x="84" y="126"/>
                      <a:pt x="84" y="126"/>
                      <a:pt x="84" y="126"/>
                    </a:cubicBezTo>
                    <a:cubicBezTo>
                      <a:pt x="84" y="125"/>
                      <a:pt x="84" y="125"/>
                      <a:pt x="84" y="125"/>
                    </a:cubicBezTo>
                    <a:cubicBezTo>
                      <a:pt x="85" y="125"/>
                      <a:pt x="85" y="125"/>
                      <a:pt x="85" y="125"/>
                    </a:cubicBezTo>
                    <a:cubicBezTo>
                      <a:pt x="85" y="125"/>
                      <a:pt x="85" y="125"/>
                      <a:pt x="85" y="125"/>
                    </a:cubicBezTo>
                    <a:cubicBezTo>
                      <a:pt x="85" y="125"/>
                      <a:pt x="85" y="125"/>
                      <a:pt x="85" y="125"/>
                    </a:cubicBezTo>
                    <a:cubicBezTo>
                      <a:pt x="85" y="125"/>
                      <a:pt x="85" y="125"/>
                      <a:pt x="85" y="125"/>
                    </a:cubicBezTo>
                    <a:cubicBezTo>
                      <a:pt x="85" y="125"/>
                      <a:pt x="85" y="125"/>
                      <a:pt x="85" y="125"/>
                    </a:cubicBezTo>
                    <a:cubicBezTo>
                      <a:pt x="85" y="125"/>
                      <a:pt x="85" y="125"/>
                      <a:pt x="85" y="125"/>
                    </a:cubicBezTo>
                    <a:cubicBezTo>
                      <a:pt x="85" y="124"/>
                      <a:pt x="85" y="124"/>
                      <a:pt x="85" y="124"/>
                    </a:cubicBezTo>
                    <a:cubicBezTo>
                      <a:pt x="86" y="124"/>
                      <a:pt x="86" y="124"/>
                      <a:pt x="86" y="124"/>
                    </a:cubicBezTo>
                    <a:cubicBezTo>
                      <a:pt x="86" y="124"/>
                      <a:pt x="86" y="124"/>
                      <a:pt x="86" y="124"/>
                    </a:cubicBezTo>
                    <a:cubicBezTo>
                      <a:pt x="86" y="124"/>
                      <a:pt x="86" y="124"/>
                      <a:pt x="86" y="124"/>
                    </a:cubicBezTo>
                    <a:cubicBezTo>
                      <a:pt x="86" y="124"/>
                      <a:pt x="86" y="124"/>
                      <a:pt x="86" y="124"/>
                    </a:cubicBezTo>
                    <a:cubicBezTo>
                      <a:pt x="86" y="124"/>
                      <a:pt x="86" y="124"/>
                      <a:pt x="86" y="124"/>
                    </a:cubicBezTo>
                    <a:cubicBezTo>
                      <a:pt x="86" y="124"/>
                      <a:pt x="86" y="124"/>
                      <a:pt x="86" y="124"/>
                    </a:cubicBezTo>
                    <a:cubicBezTo>
                      <a:pt x="86" y="123"/>
                      <a:pt x="86" y="123"/>
                      <a:pt x="86" y="123"/>
                    </a:cubicBezTo>
                    <a:cubicBezTo>
                      <a:pt x="86" y="123"/>
                      <a:pt x="86" y="123"/>
                      <a:pt x="86" y="123"/>
                    </a:cubicBezTo>
                    <a:cubicBezTo>
                      <a:pt x="87" y="123"/>
                      <a:pt x="87" y="123"/>
                      <a:pt x="87" y="123"/>
                    </a:cubicBezTo>
                    <a:cubicBezTo>
                      <a:pt x="87" y="123"/>
                      <a:pt x="87" y="123"/>
                      <a:pt x="87" y="123"/>
                    </a:cubicBezTo>
                    <a:cubicBezTo>
                      <a:pt x="87" y="123"/>
                      <a:pt x="87" y="123"/>
                      <a:pt x="87" y="123"/>
                    </a:cubicBezTo>
                    <a:cubicBezTo>
                      <a:pt x="87" y="123"/>
                      <a:pt x="87" y="123"/>
                      <a:pt x="87" y="123"/>
                    </a:cubicBezTo>
                    <a:cubicBezTo>
                      <a:pt x="87" y="123"/>
                      <a:pt x="87" y="123"/>
                      <a:pt x="87" y="123"/>
                    </a:cubicBezTo>
                    <a:cubicBezTo>
                      <a:pt x="87" y="122"/>
                      <a:pt x="87" y="122"/>
                      <a:pt x="87" y="122"/>
                    </a:cubicBezTo>
                    <a:cubicBezTo>
                      <a:pt x="88" y="122"/>
                      <a:pt x="88" y="122"/>
                      <a:pt x="88" y="122"/>
                    </a:cubicBezTo>
                    <a:lnTo>
                      <a:pt x="94" y="116"/>
                    </a:lnTo>
                    <a:close/>
                    <a:moveTo>
                      <a:pt x="81" y="210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1" y="80"/>
                      <a:pt x="81" y="80"/>
                      <a:pt x="81" y="80"/>
                    </a:cubicBezTo>
                    <a:cubicBezTo>
                      <a:pt x="81" y="80"/>
                      <a:pt x="81" y="80"/>
                      <a:pt x="81" y="80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0" y="81"/>
                      <a:pt x="80" y="81"/>
                      <a:pt x="80" y="81"/>
                    </a:cubicBezTo>
                    <a:cubicBezTo>
                      <a:pt x="80" y="81"/>
                      <a:pt x="80" y="81"/>
                      <a:pt x="80" y="81"/>
                    </a:cubicBezTo>
                    <a:cubicBezTo>
                      <a:pt x="80" y="81"/>
                      <a:pt x="80" y="81"/>
                      <a:pt x="80" y="81"/>
                    </a:cubicBezTo>
                    <a:cubicBezTo>
                      <a:pt x="79" y="81"/>
                      <a:pt x="79" y="81"/>
                      <a:pt x="79" y="81"/>
                    </a:cubicBezTo>
                    <a:cubicBezTo>
                      <a:pt x="79" y="81"/>
                      <a:pt x="79" y="81"/>
                      <a:pt x="79" y="81"/>
                    </a:cubicBezTo>
                    <a:cubicBezTo>
                      <a:pt x="79" y="81"/>
                      <a:pt x="79" y="81"/>
                      <a:pt x="79" y="81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77" y="83"/>
                      <a:pt x="77" y="83"/>
                      <a:pt x="77" y="83"/>
                    </a:cubicBezTo>
                    <a:cubicBezTo>
                      <a:pt x="77" y="83"/>
                      <a:pt x="77" y="83"/>
                      <a:pt x="77" y="83"/>
                    </a:cubicBezTo>
                    <a:cubicBezTo>
                      <a:pt x="77" y="83"/>
                      <a:pt x="77" y="83"/>
                      <a:pt x="77" y="83"/>
                    </a:cubicBezTo>
                    <a:cubicBezTo>
                      <a:pt x="77" y="83"/>
                      <a:pt x="77" y="83"/>
                      <a:pt x="77" y="83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6" y="85"/>
                      <a:pt x="76" y="85"/>
                      <a:pt x="76" y="85"/>
                    </a:cubicBezTo>
                    <a:cubicBezTo>
                      <a:pt x="76" y="85"/>
                      <a:pt x="76" y="85"/>
                      <a:pt x="76" y="85"/>
                    </a:cubicBezTo>
                    <a:cubicBezTo>
                      <a:pt x="75" y="85"/>
                      <a:pt x="75" y="85"/>
                      <a:pt x="75" y="85"/>
                    </a:cubicBezTo>
                    <a:cubicBezTo>
                      <a:pt x="75" y="85"/>
                      <a:pt x="75" y="85"/>
                      <a:pt x="75" y="85"/>
                    </a:cubicBezTo>
                    <a:cubicBezTo>
                      <a:pt x="63" y="97"/>
                      <a:pt x="63" y="97"/>
                      <a:pt x="63" y="97"/>
                    </a:cubicBezTo>
                    <a:cubicBezTo>
                      <a:pt x="63" y="97"/>
                      <a:pt x="63" y="97"/>
                      <a:pt x="63" y="97"/>
                    </a:cubicBezTo>
                    <a:cubicBezTo>
                      <a:pt x="63" y="98"/>
                      <a:pt x="63" y="98"/>
                      <a:pt x="63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2" y="99"/>
                      <a:pt x="62" y="99"/>
                      <a:pt x="62" y="99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1" y="100"/>
                      <a:pt x="61" y="100"/>
                      <a:pt x="61" y="100"/>
                    </a:cubicBezTo>
                    <a:cubicBezTo>
                      <a:pt x="61" y="100"/>
                      <a:pt x="61" y="100"/>
                      <a:pt x="61" y="100"/>
                    </a:cubicBezTo>
                    <a:cubicBezTo>
                      <a:pt x="60" y="100"/>
                      <a:pt x="60" y="100"/>
                      <a:pt x="60" y="100"/>
                    </a:cubicBezTo>
                    <a:cubicBezTo>
                      <a:pt x="60" y="100"/>
                      <a:pt x="60" y="100"/>
                      <a:pt x="60" y="100"/>
                    </a:cubicBezTo>
                    <a:cubicBezTo>
                      <a:pt x="60" y="100"/>
                      <a:pt x="60" y="100"/>
                      <a:pt x="60" y="100"/>
                    </a:cubicBezTo>
                    <a:cubicBezTo>
                      <a:pt x="60" y="100"/>
                      <a:pt x="60" y="100"/>
                      <a:pt x="60" y="100"/>
                    </a:cubicBezTo>
                    <a:cubicBezTo>
                      <a:pt x="60" y="100"/>
                      <a:pt x="60" y="100"/>
                      <a:pt x="60" y="100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9" y="102"/>
                      <a:pt x="59" y="102"/>
                      <a:pt x="59" y="102"/>
                    </a:cubicBezTo>
                    <a:cubicBezTo>
                      <a:pt x="59" y="102"/>
                      <a:pt x="59" y="102"/>
                      <a:pt x="59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7" y="104"/>
                      <a:pt x="57" y="104"/>
                      <a:pt x="57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5" y="106"/>
                      <a:pt x="55" y="106"/>
                      <a:pt x="55" y="106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cubicBezTo>
                      <a:pt x="53" y="107"/>
                      <a:pt x="53" y="107"/>
                      <a:pt x="53" y="107"/>
                    </a:cubicBezTo>
                    <a:cubicBezTo>
                      <a:pt x="53" y="107"/>
                      <a:pt x="53" y="107"/>
                      <a:pt x="53" y="107"/>
                    </a:cubicBezTo>
                    <a:cubicBezTo>
                      <a:pt x="53" y="107"/>
                      <a:pt x="53" y="107"/>
                      <a:pt x="53" y="107"/>
                    </a:cubicBezTo>
                    <a:cubicBezTo>
                      <a:pt x="53" y="107"/>
                      <a:pt x="53" y="107"/>
                      <a:pt x="53" y="107"/>
                    </a:cubicBezTo>
                    <a:cubicBezTo>
                      <a:pt x="53" y="107"/>
                      <a:pt x="53" y="107"/>
                      <a:pt x="53" y="107"/>
                    </a:cubicBezTo>
                    <a:cubicBezTo>
                      <a:pt x="53" y="108"/>
                      <a:pt x="53" y="108"/>
                      <a:pt x="53" y="108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38" y="138"/>
                      <a:pt x="47" y="147"/>
                      <a:pt x="55" y="155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8" y="132"/>
                      <a:pt x="78" y="132"/>
                      <a:pt x="78" y="132"/>
                    </a:cubicBezTo>
                    <a:cubicBezTo>
                      <a:pt x="78" y="132"/>
                      <a:pt x="78" y="132"/>
                      <a:pt x="78" y="132"/>
                    </a:cubicBezTo>
                    <a:cubicBezTo>
                      <a:pt x="78" y="132"/>
                      <a:pt x="78" y="132"/>
                      <a:pt x="78" y="132"/>
                    </a:cubicBezTo>
                    <a:cubicBezTo>
                      <a:pt x="78" y="132"/>
                      <a:pt x="78" y="132"/>
                      <a:pt x="78" y="132"/>
                    </a:cubicBezTo>
                    <a:cubicBezTo>
                      <a:pt x="78" y="132"/>
                      <a:pt x="78" y="132"/>
                      <a:pt x="78" y="132"/>
                    </a:cubicBezTo>
                    <a:cubicBezTo>
                      <a:pt x="78" y="132"/>
                      <a:pt x="78" y="132"/>
                      <a:pt x="78" y="132"/>
                    </a:cubicBezTo>
                    <a:cubicBezTo>
                      <a:pt x="78" y="131"/>
                      <a:pt x="78" y="131"/>
                      <a:pt x="78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80" y="130"/>
                      <a:pt x="80" y="130"/>
                      <a:pt x="80" y="130"/>
                    </a:cubicBezTo>
                    <a:cubicBezTo>
                      <a:pt x="80" y="130"/>
                      <a:pt x="80" y="130"/>
                      <a:pt x="80" y="130"/>
                    </a:cubicBezTo>
                    <a:cubicBezTo>
                      <a:pt x="80" y="130"/>
                      <a:pt x="80" y="130"/>
                      <a:pt x="80" y="130"/>
                    </a:cubicBezTo>
                    <a:cubicBezTo>
                      <a:pt x="80" y="130"/>
                      <a:pt x="80" y="130"/>
                      <a:pt x="80" y="130"/>
                    </a:cubicBezTo>
                    <a:cubicBezTo>
                      <a:pt x="80" y="129"/>
                      <a:pt x="80" y="129"/>
                      <a:pt x="80" y="129"/>
                    </a:cubicBezTo>
                    <a:cubicBezTo>
                      <a:pt x="80" y="129"/>
                      <a:pt x="80" y="129"/>
                      <a:pt x="80" y="129"/>
                    </a:cubicBezTo>
                    <a:cubicBezTo>
                      <a:pt x="80" y="129"/>
                      <a:pt x="80" y="129"/>
                      <a:pt x="80" y="129"/>
                    </a:cubicBezTo>
                    <a:cubicBezTo>
                      <a:pt x="81" y="129"/>
                      <a:pt x="81" y="129"/>
                      <a:pt x="81" y="129"/>
                    </a:cubicBezTo>
                    <a:cubicBezTo>
                      <a:pt x="81" y="129"/>
                      <a:pt x="81" y="129"/>
                      <a:pt x="81" y="129"/>
                    </a:cubicBezTo>
                    <a:cubicBezTo>
                      <a:pt x="81" y="129"/>
                      <a:pt x="81" y="129"/>
                      <a:pt x="81" y="129"/>
                    </a:cubicBezTo>
                    <a:cubicBezTo>
                      <a:pt x="81" y="129"/>
                      <a:pt x="81" y="129"/>
                      <a:pt x="81" y="129"/>
                    </a:cubicBezTo>
                    <a:cubicBezTo>
                      <a:pt x="81" y="129"/>
                      <a:pt x="81" y="129"/>
                      <a:pt x="81" y="129"/>
                    </a:cubicBezTo>
                    <a:cubicBezTo>
                      <a:pt x="81" y="128"/>
                      <a:pt x="81" y="128"/>
                      <a:pt x="81" y="128"/>
                    </a:cubicBezTo>
                    <a:cubicBezTo>
                      <a:pt x="81" y="128"/>
                      <a:pt x="81" y="128"/>
                      <a:pt x="81" y="128"/>
                    </a:cubicBezTo>
                    <a:cubicBezTo>
                      <a:pt x="81" y="161"/>
                      <a:pt x="81" y="161"/>
                      <a:pt x="81" y="161"/>
                    </a:cubicBezTo>
                    <a:cubicBezTo>
                      <a:pt x="76" y="156"/>
                      <a:pt x="76" y="156"/>
                      <a:pt x="76" y="156"/>
                    </a:cubicBezTo>
                    <a:cubicBezTo>
                      <a:pt x="72" y="159"/>
                      <a:pt x="69" y="162"/>
                      <a:pt x="66" y="166"/>
                    </a:cubicBezTo>
                    <a:cubicBezTo>
                      <a:pt x="81" y="182"/>
                      <a:pt x="81" y="182"/>
                      <a:pt x="81" y="182"/>
                    </a:cubicBezTo>
                    <a:lnTo>
                      <a:pt x="81" y="210"/>
                    </a:lnTo>
                    <a:close/>
                  </a:path>
                </a:pathLst>
              </a:custGeom>
              <a:solidFill>
                <a:srgbClr val="E79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6"/>
              <p:cNvSpPr>
                <a:spLocks noEditPoints="1"/>
              </p:cNvSpPr>
              <p:nvPr/>
            </p:nvSpPr>
            <p:spPr bwMode="auto">
              <a:xfrm flipH="1">
                <a:off x="4103689" y="4137025"/>
                <a:ext cx="298450" cy="295275"/>
              </a:xfrm>
              <a:custGeom>
                <a:avLst/>
                <a:gdLst>
                  <a:gd name="T0" fmla="*/ 213 w 262"/>
                  <a:gd name="T1" fmla="*/ 160 h 260"/>
                  <a:gd name="T2" fmla="*/ 223 w 262"/>
                  <a:gd name="T3" fmla="*/ 131 h 260"/>
                  <a:gd name="T4" fmla="*/ 234 w 262"/>
                  <a:gd name="T5" fmla="*/ 97 h 260"/>
                  <a:gd name="T6" fmla="*/ 213 w 262"/>
                  <a:gd name="T7" fmla="*/ 49 h 260"/>
                  <a:gd name="T8" fmla="*/ 210 w 262"/>
                  <a:gd name="T9" fmla="*/ 89 h 260"/>
                  <a:gd name="T10" fmla="*/ 198 w 262"/>
                  <a:gd name="T11" fmla="*/ 123 h 260"/>
                  <a:gd name="T12" fmla="*/ 189 w 262"/>
                  <a:gd name="T13" fmla="*/ 149 h 260"/>
                  <a:gd name="T14" fmla="*/ 189 w 262"/>
                  <a:gd name="T15" fmla="*/ 65 h 260"/>
                  <a:gd name="T16" fmla="*/ 189 w 262"/>
                  <a:gd name="T17" fmla="*/ 257 h 260"/>
                  <a:gd name="T18" fmla="*/ 189 w 262"/>
                  <a:gd name="T19" fmla="*/ 196 h 260"/>
                  <a:gd name="T20" fmla="*/ 189 w 262"/>
                  <a:gd name="T21" fmla="*/ 158 h 260"/>
                  <a:gd name="T22" fmla="*/ 143 w 262"/>
                  <a:gd name="T23" fmla="*/ 26 h 260"/>
                  <a:gd name="T24" fmla="*/ 180 w 262"/>
                  <a:gd name="T25" fmla="*/ 62 h 260"/>
                  <a:gd name="T26" fmla="*/ 187 w 262"/>
                  <a:gd name="T27" fmla="*/ 157 h 260"/>
                  <a:gd name="T28" fmla="*/ 175 w 262"/>
                  <a:gd name="T29" fmla="*/ 191 h 260"/>
                  <a:gd name="T30" fmla="*/ 164 w 262"/>
                  <a:gd name="T31" fmla="*/ 225 h 260"/>
                  <a:gd name="T32" fmla="*/ 143 w 262"/>
                  <a:gd name="T33" fmla="*/ 242 h 260"/>
                  <a:gd name="T34" fmla="*/ 146 w 262"/>
                  <a:gd name="T35" fmla="*/ 164 h 260"/>
                  <a:gd name="T36" fmla="*/ 143 w 262"/>
                  <a:gd name="T37" fmla="*/ 125 h 260"/>
                  <a:gd name="T38" fmla="*/ 143 w 262"/>
                  <a:gd name="T39" fmla="*/ 87 h 260"/>
                  <a:gd name="T40" fmla="*/ 145 w 262"/>
                  <a:gd name="T41" fmla="*/ 50 h 260"/>
                  <a:gd name="T42" fmla="*/ 143 w 262"/>
                  <a:gd name="T43" fmla="*/ 26 h 260"/>
                  <a:gd name="T44" fmla="*/ 143 w 262"/>
                  <a:gd name="T45" fmla="*/ 87 h 260"/>
                  <a:gd name="T46" fmla="*/ 143 w 262"/>
                  <a:gd name="T47" fmla="*/ 125 h 260"/>
                  <a:gd name="T48" fmla="*/ 129 w 262"/>
                  <a:gd name="T49" fmla="*/ 62 h 260"/>
                  <a:gd name="T50" fmla="*/ 143 w 262"/>
                  <a:gd name="T51" fmla="*/ 242 h 260"/>
                  <a:gd name="T52" fmla="*/ 119 w 262"/>
                  <a:gd name="T53" fmla="*/ 193 h 260"/>
                  <a:gd name="T54" fmla="*/ 119 w 262"/>
                  <a:gd name="T55" fmla="*/ 155 h 260"/>
                  <a:gd name="T56" fmla="*/ 143 w 262"/>
                  <a:gd name="T57" fmla="*/ 172 h 260"/>
                  <a:gd name="T58" fmla="*/ 96 w 262"/>
                  <a:gd name="T59" fmla="*/ 10 h 260"/>
                  <a:gd name="T60" fmla="*/ 105 w 262"/>
                  <a:gd name="T61" fmla="*/ 54 h 260"/>
                  <a:gd name="T62" fmla="*/ 119 w 262"/>
                  <a:gd name="T63" fmla="*/ 135 h 260"/>
                  <a:gd name="T64" fmla="*/ 119 w 262"/>
                  <a:gd name="T65" fmla="*/ 173 h 260"/>
                  <a:gd name="T66" fmla="*/ 96 w 262"/>
                  <a:gd name="T67" fmla="*/ 127 h 260"/>
                  <a:gd name="T68" fmla="*/ 96 w 262"/>
                  <a:gd name="T69" fmla="*/ 42 h 260"/>
                  <a:gd name="T70" fmla="*/ 119 w 262"/>
                  <a:gd name="T71" fmla="*/ 234 h 260"/>
                  <a:gd name="T72" fmla="*/ 118 w 262"/>
                  <a:gd name="T73" fmla="*/ 210 h 260"/>
                  <a:gd name="T74" fmla="*/ 96 w 262"/>
                  <a:gd name="T75" fmla="*/ 10 h 260"/>
                  <a:gd name="T76" fmla="*/ 73 w 262"/>
                  <a:gd name="T77" fmla="*/ 2 h 260"/>
                  <a:gd name="T78" fmla="*/ 83 w 262"/>
                  <a:gd name="T79" fmla="*/ 198 h 260"/>
                  <a:gd name="T80" fmla="*/ 83 w 262"/>
                  <a:gd name="T81" fmla="*/ 84 h 260"/>
                  <a:gd name="T82" fmla="*/ 94 w 262"/>
                  <a:gd name="T83" fmla="*/ 50 h 260"/>
                  <a:gd name="T84" fmla="*/ 82 w 262"/>
                  <a:gd name="T85" fmla="*/ 122 h 260"/>
                  <a:gd name="T86" fmla="*/ 96 w 262"/>
                  <a:gd name="T87" fmla="*/ 203 h 260"/>
                  <a:gd name="T88" fmla="*/ 73 w 262"/>
                  <a:gd name="T89" fmla="*/ 2 h 260"/>
                  <a:gd name="T90" fmla="*/ 73 w 262"/>
                  <a:gd name="T91" fmla="*/ 64 h 260"/>
                  <a:gd name="T92" fmla="*/ 73 w 262"/>
                  <a:gd name="T93" fmla="*/ 178 h 260"/>
                  <a:gd name="T94" fmla="*/ 73 w 262"/>
                  <a:gd name="T95" fmla="*/ 218 h 260"/>
                  <a:gd name="T96" fmla="*/ 53 w 262"/>
                  <a:gd name="T97" fmla="*/ 171 h 260"/>
                  <a:gd name="T98" fmla="*/ 65 w 262"/>
                  <a:gd name="T99" fmla="*/ 137 h 260"/>
                  <a:gd name="T100" fmla="*/ 0 w 262"/>
                  <a:gd name="T101" fmla="*/ 194 h 260"/>
                  <a:gd name="T102" fmla="*/ 39 w 262"/>
                  <a:gd name="T103" fmla="*/ 145 h 260"/>
                  <a:gd name="T104" fmla="*/ 39 w 262"/>
                  <a:gd name="T105" fmla="*/ 183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2" h="260">
                    <a:moveTo>
                      <a:pt x="213" y="49"/>
                    </a:moveTo>
                    <a:cubicBezTo>
                      <a:pt x="262" y="66"/>
                      <a:pt x="262" y="66"/>
                      <a:pt x="262" y="66"/>
                    </a:cubicBezTo>
                    <a:cubicBezTo>
                      <a:pt x="213" y="211"/>
                      <a:pt x="213" y="211"/>
                      <a:pt x="213" y="211"/>
                    </a:cubicBezTo>
                    <a:cubicBezTo>
                      <a:pt x="213" y="160"/>
                      <a:pt x="213" y="160"/>
                      <a:pt x="213" y="160"/>
                    </a:cubicBezTo>
                    <a:cubicBezTo>
                      <a:pt x="216" y="150"/>
                      <a:pt x="216" y="150"/>
                      <a:pt x="216" y="150"/>
                    </a:cubicBezTo>
                    <a:cubicBezTo>
                      <a:pt x="213" y="149"/>
                      <a:pt x="213" y="149"/>
                      <a:pt x="213" y="149"/>
                    </a:cubicBezTo>
                    <a:cubicBezTo>
                      <a:pt x="213" y="128"/>
                      <a:pt x="213" y="128"/>
                      <a:pt x="213" y="128"/>
                    </a:cubicBezTo>
                    <a:cubicBezTo>
                      <a:pt x="223" y="131"/>
                      <a:pt x="223" y="131"/>
                      <a:pt x="223" y="131"/>
                    </a:cubicBezTo>
                    <a:cubicBezTo>
                      <a:pt x="224" y="126"/>
                      <a:pt x="226" y="121"/>
                      <a:pt x="228" y="116"/>
                    </a:cubicBezTo>
                    <a:cubicBezTo>
                      <a:pt x="213" y="111"/>
                      <a:pt x="213" y="111"/>
                      <a:pt x="213" y="111"/>
                    </a:cubicBezTo>
                    <a:cubicBezTo>
                      <a:pt x="213" y="90"/>
                      <a:pt x="213" y="90"/>
                      <a:pt x="213" y="90"/>
                    </a:cubicBezTo>
                    <a:cubicBezTo>
                      <a:pt x="234" y="97"/>
                      <a:pt x="234" y="97"/>
                      <a:pt x="234" y="97"/>
                    </a:cubicBezTo>
                    <a:cubicBezTo>
                      <a:pt x="236" y="92"/>
                      <a:pt x="238" y="87"/>
                      <a:pt x="239" y="82"/>
                    </a:cubicBezTo>
                    <a:cubicBezTo>
                      <a:pt x="231" y="79"/>
                      <a:pt x="223" y="76"/>
                      <a:pt x="215" y="73"/>
                    </a:cubicBezTo>
                    <a:cubicBezTo>
                      <a:pt x="213" y="79"/>
                      <a:pt x="213" y="79"/>
                      <a:pt x="213" y="79"/>
                    </a:cubicBezTo>
                    <a:lnTo>
                      <a:pt x="213" y="49"/>
                    </a:lnTo>
                    <a:close/>
                    <a:moveTo>
                      <a:pt x="189" y="41"/>
                    </a:moveTo>
                    <a:cubicBezTo>
                      <a:pt x="213" y="49"/>
                      <a:pt x="213" y="49"/>
                      <a:pt x="213" y="49"/>
                    </a:cubicBezTo>
                    <a:cubicBezTo>
                      <a:pt x="213" y="79"/>
                      <a:pt x="213" y="79"/>
                      <a:pt x="213" y="79"/>
                    </a:cubicBezTo>
                    <a:cubicBezTo>
                      <a:pt x="210" y="89"/>
                      <a:pt x="210" y="89"/>
                      <a:pt x="210" y="89"/>
                    </a:cubicBezTo>
                    <a:cubicBezTo>
                      <a:pt x="213" y="90"/>
                      <a:pt x="213" y="90"/>
                      <a:pt x="213" y="90"/>
                    </a:cubicBezTo>
                    <a:cubicBezTo>
                      <a:pt x="213" y="111"/>
                      <a:pt x="213" y="111"/>
                      <a:pt x="213" y="111"/>
                    </a:cubicBezTo>
                    <a:cubicBezTo>
                      <a:pt x="203" y="108"/>
                      <a:pt x="203" y="108"/>
                      <a:pt x="203" y="108"/>
                    </a:cubicBezTo>
                    <a:cubicBezTo>
                      <a:pt x="202" y="113"/>
                      <a:pt x="200" y="118"/>
                      <a:pt x="198" y="123"/>
                    </a:cubicBezTo>
                    <a:cubicBezTo>
                      <a:pt x="213" y="128"/>
                      <a:pt x="213" y="128"/>
                      <a:pt x="213" y="128"/>
                    </a:cubicBezTo>
                    <a:cubicBezTo>
                      <a:pt x="213" y="149"/>
                      <a:pt x="213" y="149"/>
                      <a:pt x="213" y="149"/>
                    </a:cubicBezTo>
                    <a:cubicBezTo>
                      <a:pt x="192" y="142"/>
                      <a:pt x="192" y="142"/>
                      <a:pt x="192" y="142"/>
                    </a:cubicBezTo>
                    <a:cubicBezTo>
                      <a:pt x="189" y="149"/>
                      <a:pt x="189" y="149"/>
                      <a:pt x="189" y="149"/>
                    </a:cubicBezTo>
                    <a:cubicBezTo>
                      <a:pt x="189" y="82"/>
                      <a:pt x="189" y="82"/>
                      <a:pt x="189" y="82"/>
                    </a:cubicBezTo>
                    <a:cubicBezTo>
                      <a:pt x="199" y="85"/>
                      <a:pt x="199" y="85"/>
                      <a:pt x="199" y="85"/>
                    </a:cubicBezTo>
                    <a:cubicBezTo>
                      <a:pt x="201" y="80"/>
                      <a:pt x="203" y="75"/>
                      <a:pt x="204" y="70"/>
                    </a:cubicBezTo>
                    <a:cubicBezTo>
                      <a:pt x="189" y="65"/>
                      <a:pt x="189" y="65"/>
                      <a:pt x="189" y="65"/>
                    </a:cubicBezTo>
                    <a:cubicBezTo>
                      <a:pt x="189" y="41"/>
                      <a:pt x="189" y="41"/>
                      <a:pt x="189" y="41"/>
                    </a:cubicBezTo>
                    <a:close/>
                    <a:moveTo>
                      <a:pt x="213" y="211"/>
                    </a:moveTo>
                    <a:cubicBezTo>
                      <a:pt x="197" y="260"/>
                      <a:pt x="197" y="260"/>
                      <a:pt x="197" y="260"/>
                    </a:cubicBezTo>
                    <a:cubicBezTo>
                      <a:pt x="189" y="257"/>
                      <a:pt x="189" y="257"/>
                      <a:pt x="189" y="257"/>
                    </a:cubicBezTo>
                    <a:cubicBezTo>
                      <a:pt x="189" y="230"/>
                      <a:pt x="189" y="230"/>
                      <a:pt x="189" y="230"/>
                    </a:cubicBezTo>
                    <a:cubicBezTo>
                      <a:pt x="194" y="218"/>
                      <a:pt x="194" y="218"/>
                      <a:pt x="194" y="218"/>
                    </a:cubicBezTo>
                    <a:cubicBezTo>
                      <a:pt x="189" y="217"/>
                      <a:pt x="189" y="217"/>
                      <a:pt x="189" y="217"/>
                    </a:cubicBezTo>
                    <a:cubicBezTo>
                      <a:pt x="189" y="196"/>
                      <a:pt x="189" y="196"/>
                      <a:pt x="189" y="196"/>
                    </a:cubicBezTo>
                    <a:cubicBezTo>
                      <a:pt x="200" y="200"/>
                      <a:pt x="200" y="200"/>
                      <a:pt x="200" y="200"/>
                    </a:cubicBezTo>
                    <a:cubicBezTo>
                      <a:pt x="202" y="194"/>
                      <a:pt x="203" y="189"/>
                      <a:pt x="205" y="184"/>
                    </a:cubicBezTo>
                    <a:cubicBezTo>
                      <a:pt x="189" y="179"/>
                      <a:pt x="189" y="179"/>
                      <a:pt x="189" y="179"/>
                    </a:cubicBezTo>
                    <a:cubicBezTo>
                      <a:pt x="189" y="158"/>
                      <a:pt x="189" y="158"/>
                      <a:pt x="189" y="158"/>
                    </a:cubicBezTo>
                    <a:cubicBezTo>
                      <a:pt x="211" y="165"/>
                      <a:pt x="211" y="165"/>
                      <a:pt x="211" y="165"/>
                    </a:cubicBezTo>
                    <a:cubicBezTo>
                      <a:pt x="213" y="160"/>
                      <a:pt x="213" y="160"/>
                      <a:pt x="213" y="160"/>
                    </a:cubicBezTo>
                    <a:lnTo>
                      <a:pt x="213" y="211"/>
                    </a:lnTo>
                    <a:close/>
                    <a:moveTo>
                      <a:pt x="143" y="26"/>
                    </a:moveTo>
                    <a:cubicBezTo>
                      <a:pt x="164" y="33"/>
                      <a:pt x="164" y="33"/>
                      <a:pt x="164" y="33"/>
                    </a:cubicBezTo>
                    <a:cubicBezTo>
                      <a:pt x="189" y="41"/>
                      <a:pt x="189" y="41"/>
                      <a:pt x="189" y="41"/>
                    </a:cubicBezTo>
                    <a:cubicBezTo>
                      <a:pt x="189" y="65"/>
                      <a:pt x="189" y="65"/>
                      <a:pt x="189" y="65"/>
                    </a:cubicBezTo>
                    <a:cubicBezTo>
                      <a:pt x="180" y="62"/>
                      <a:pt x="180" y="62"/>
                      <a:pt x="180" y="62"/>
                    </a:cubicBezTo>
                    <a:cubicBezTo>
                      <a:pt x="178" y="67"/>
                      <a:pt x="176" y="72"/>
                      <a:pt x="175" y="77"/>
                    </a:cubicBezTo>
                    <a:cubicBezTo>
                      <a:pt x="189" y="82"/>
                      <a:pt x="189" y="82"/>
                      <a:pt x="189" y="82"/>
                    </a:cubicBezTo>
                    <a:cubicBezTo>
                      <a:pt x="189" y="149"/>
                      <a:pt x="189" y="149"/>
                      <a:pt x="189" y="149"/>
                    </a:cubicBezTo>
                    <a:cubicBezTo>
                      <a:pt x="187" y="157"/>
                      <a:pt x="187" y="157"/>
                      <a:pt x="187" y="157"/>
                    </a:cubicBezTo>
                    <a:cubicBezTo>
                      <a:pt x="189" y="158"/>
                      <a:pt x="189" y="158"/>
                      <a:pt x="189" y="158"/>
                    </a:cubicBezTo>
                    <a:cubicBezTo>
                      <a:pt x="189" y="179"/>
                      <a:pt x="189" y="179"/>
                      <a:pt x="189" y="179"/>
                    </a:cubicBezTo>
                    <a:cubicBezTo>
                      <a:pt x="181" y="176"/>
                      <a:pt x="181" y="176"/>
                      <a:pt x="181" y="176"/>
                    </a:cubicBezTo>
                    <a:cubicBezTo>
                      <a:pt x="179" y="181"/>
                      <a:pt x="177" y="186"/>
                      <a:pt x="175" y="191"/>
                    </a:cubicBezTo>
                    <a:cubicBezTo>
                      <a:pt x="189" y="196"/>
                      <a:pt x="189" y="196"/>
                      <a:pt x="189" y="196"/>
                    </a:cubicBezTo>
                    <a:cubicBezTo>
                      <a:pt x="189" y="217"/>
                      <a:pt x="189" y="217"/>
                      <a:pt x="189" y="217"/>
                    </a:cubicBezTo>
                    <a:cubicBezTo>
                      <a:pt x="169" y="210"/>
                      <a:pt x="169" y="210"/>
                      <a:pt x="169" y="210"/>
                    </a:cubicBezTo>
                    <a:cubicBezTo>
                      <a:pt x="167" y="215"/>
                      <a:pt x="166" y="220"/>
                      <a:pt x="164" y="225"/>
                    </a:cubicBezTo>
                    <a:cubicBezTo>
                      <a:pt x="172" y="228"/>
                      <a:pt x="180" y="231"/>
                      <a:pt x="188" y="234"/>
                    </a:cubicBezTo>
                    <a:cubicBezTo>
                      <a:pt x="189" y="230"/>
                      <a:pt x="189" y="230"/>
                      <a:pt x="189" y="230"/>
                    </a:cubicBezTo>
                    <a:cubicBezTo>
                      <a:pt x="189" y="257"/>
                      <a:pt x="189" y="257"/>
                      <a:pt x="189" y="257"/>
                    </a:cubicBezTo>
                    <a:cubicBezTo>
                      <a:pt x="143" y="242"/>
                      <a:pt x="143" y="242"/>
                      <a:pt x="143" y="242"/>
                    </a:cubicBezTo>
                    <a:cubicBezTo>
                      <a:pt x="143" y="180"/>
                      <a:pt x="143" y="180"/>
                      <a:pt x="143" y="180"/>
                    </a:cubicBezTo>
                    <a:cubicBezTo>
                      <a:pt x="165" y="188"/>
                      <a:pt x="165" y="188"/>
                      <a:pt x="165" y="188"/>
                    </a:cubicBezTo>
                    <a:cubicBezTo>
                      <a:pt x="166" y="183"/>
                      <a:pt x="168" y="177"/>
                      <a:pt x="170" y="172"/>
                    </a:cubicBezTo>
                    <a:cubicBezTo>
                      <a:pt x="162" y="169"/>
                      <a:pt x="154" y="167"/>
                      <a:pt x="146" y="164"/>
                    </a:cubicBezTo>
                    <a:cubicBezTo>
                      <a:pt x="143" y="172"/>
                      <a:pt x="143" y="172"/>
                      <a:pt x="143" y="172"/>
                    </a:cubicBezTo>
                    <a:cubicBezTo>
                      <a:pt x="143" y="136"/>
                      <a:pt x="143" y="136"/>
                      <a:pt x="143" y="136"/>
                    </a:cubicBezTo>
                    <a:cubicBezTo>
                      <a:pt x="146" y="126"/>
                      <a:pt x="146" y="126"/>
                      <a:pt x="146" y="126"/>
                    </a:cubicBezTo>
                    <a:cubicBezTo>
                      <a:pt x="143" y="125"/>
                      <a:pt x="143" y="125"/>
                      <a:pt x="143" y="125"/>
                    </a:cubicBezTo>
                    <a:cubicBezTo>
                      <a:pt x="143" y="104"/>
                      <a:pt x="143" y="104"/>
                      <a:pt x="143" y="104"/>
                    </a:cubicBezTo>
                    <a:cubicBezTo>
                      <a:pt x="153" y="108"/>
                      <a:pt x="153" y="108"/>
                      <a:pt x="153" y="108"/>
                    </a:cubicBezTo>
                    <a:cubicBezTo>
                      <a:pt x="154" y="103"/>
                      <a:pt x="156" y="97"/>
                      <a:pt x="158" y="92"/>
                    </a:cubicBezTo>
                    <a:cubicBezTo>
                      <a:pt x="143" y="87"/>
                      <a:pt x="143" y="87"/>
                      <a:pt x="143" y="87"/>
                    </a:cubicBezTo>
                    <a:cubicBezTo>
                      <a:pt x="143" y="67"/>
                      <a:pt x="143" y="67"/>
                      <a:pt x="143" y="67"/>
                    </a:cubicBezTo>
                    <a:cubicBezTo>
                      <a:pt x="164" y="74"/>
                      <a:pt x="164" y="74"/>
                      <a:pt x="164" y="74"/>
                    </a:cubicBezTo>
                    <a:cubicBezTo>
                      <a:pt x="166" y="68"/>
                      <a:pt x="168" y="63"/>
                      <a:pt x="169" y="58"/>
                    </a:cubicBezTo>
                    <a:cubicBezTo>
                      <a:pt x="161" y="55"/>
                      <a:pt x="153" y="53"/>
                      <a:pt x="145" y="50"/>
                    </a:cubicBezTo>
                    <a:cubicBezTo>
                      <a:pt x="143" y="55"/>
                      <a:pt x="143" y="55"/>
                      <a:pt x="143" y="55"/>
                    </a:cubicBezTo>
                    <a:lnTo>
                      <a:pt x="143" y="26"/>
                    </a:lnTo>
                    <a:close/>
                    <a:moveTo>
                      <a:pt x="119" y="18"/>
                    </a:moveTo>
                    <a:cubicBezTo>
                      <a:pt x="143" y="26"/>
                      <a:pt x="143" y="26"/>
                      <a:pt x="143" y="26"/>
                    </a:cubicBezTo>
                    <a:cubicBezTo>
                      <a:pt x="143" y="55"/>
                      <a:pt x="143" y="55"/>
                      <a:pt x="143" y="55"/>
                    </a:cubicBezTo>
                    <a:cubicBezTo>
                      <a:pt x="140" y="65"/>
                      <a:pt x="140" y="65"/>
                      <a:pt x="140" y="65"/>
                    </a:cubicBezTo>
                    <a:cubicBezTo>
                      <a:pt x="143" y="67"/>
                      <a:pt x="143" y="67"/>
                      <a:pt x="143" y="67"/>
                    </a:cubicBezTo>
                    <a:cubicBezTo>
                      <a:pt x="143" y="87"/>
                      <a:pt x="143" y="87"/>
                      <a:pt x="143" y="87"/>
                    </a:cubicBezTo>
                    <a:cubicBezTo>
                      <a:pt x="133" y="84"/>
                      <a:pt x="133" y="84"/>
                      <a:pt x="133" y="84"/>
                    </a:cubicBezTo>
                    <a:cubicBezTo>
                      <a:pt x="132" y="89"/>
                      <a:pt x="130" y="94"/>
                      <a:pt x="128" y="99"/>
                    </a:cubicBezTo>
                    <a:cubicBezTo>
                      <a:pt x="143" y="104"/>
                      <a:pt x="143" y="104"/>
                      <a:pt x="143" y="104"/>
                    </a:cubicBezTo>
                    <a:cubicBezTo>
                      <a:pt x="143" y="125"/>
                      <a:pt x="143" y="125"/>
                      <a:pt x="143" y="125"/>
                    </a:cubicBezTo>
                    <a:cubicBezTo>
                      <a:pt x="122" y="118"/>
                      <a:pt x="122" y="118"/>
                      <a:pt x="122" y="118"/>
                    </a:cubicBezTo>
                    <a:cubicBezTo>
                      <a:pt x="119" y="126"/>
                      <a:pt x="119" y="126"/>
                      <a:pt x="119" y="126"/>
                    </a:cubicBezTo>
                    <a:cubicBezTo>
                      <a:pt x="119" y="59"/>
                      <a:pt x="119" y="59"/>
                      <a:pt x="119" y="59"/>
                    </a:cubicBezTo>
                    <a:cubicBezTo>
                      <a:pt x="129" y="62"/>
                      <a:pt x="129" y="62"/>
                      <a:pt x="129" y="62"/>
                    </a:cubicBezTo>
                    <a:cubicBezTo>
                      <a:pt x="131" y="57"/>
                      <a:pt x="132" y="52"/>
                      <a:pt x="134" y="46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19" y="18"/>
                      <a:pt x="119" y="18"/>
                      <a:pt x="119" y="18"/>
                    </a:cubicBezTo>
                    <a:close/>
                    <a:moveTo>
                      <a:pt x="143" y="242"/>
                    </a:moveTo>
                    <a:cubicBezTo>
                      <a:pt x="119" y="234"/>
                      <a:pt x="119" y="234"/>
                      <a:pt x="119" y="234"/>
                    </a:cubicBezTo>
                    <a:cubicBezTo>
                      <a:pt x="119" y="207"/>
                      <a:pt x="119" y="207"/>
                      <a:pt x="119" y="207"/>
                    </a:cubicBezTo>
                    <a:cubicBezTo>
                      <a:pt x="123" y="195"/>
                      <a:pt x="123" y="195"/>
                      <a:pt x="123" y="195"/>
                    </a:cubicBezTo>
                    <a:cubicBezTo>
                      <a:pt x="119" y="193"/>
                      <a:pt x="119" y="193"/>
                      <a:pt x="119" y="193"/>
                    </a:cubicBezTo>
                    <a:cubicBezTo>
                      <a:pt x="119" y="173"/>
                      <a:pt x="119" y="173"/>
                      <a:pt x="119" y="173"/>
                    </a:cubicBezTo>
                    <a:cubicBezTo>
                      <a:pt x="130" y="176"/>
                      <a:pt x="130" y="176"/>
                      <a:pt x="130" y="176"/>
                    </a:cubicBezTo>
                    <a:cubicBezTo>
                      <a:pt x="131" y="171"/>
                      <a:pt x="133" y="166"/>
                      <a:pt x="135" y="160"/>
                    </a:cubicBezTo>
                    <a:cubicBezTo>
                      <a:pt x="119" y="155"/>
                      <a:pt x="119" y="155"/>
                      <a:pt x="119" y="155"/>
                    </a:cubicBezTo>
                    <a:cubicBezTo>
                      <a:pt x="119" y="135"/>
                      <a:pt x="119" y="135"/>
                      <a:pt x="119" y="135"/>
                    </a:cubicBezTo>
                    <a:cubicBezTo>
                      <a:pt x="141" y="142"/>
                      <a:pt x="141" y="142"/>
                      <a:pt x="141" y="142"/>
                    </a:cubicBezTo>
                    <a:cubicBezTo>
                      <a:pt x="143" y="136"/>
                      <a:pt x="143" y="136"/>
                      <a:pt x="143" y="136"/>
                    </a:cubicBezTo>
                    <a:cubicBezTo>
                      <a:pt x="143" y="172"/>
                      <a:pt x="143" y="172"/>
                      <a:pt x="143" y="172"/>
                    </a:cubicBezTo>
                    <a:cubicBezTo>
                      <a:pt x="140" y="180"/>
                      <a:pt x="140" y="180"/>
                      <a:pt x="140" y="180"/>
                    </a:cubicBezTo>
                    <a:cubicBezTo>
                      <a:pt x="143" y="180"/>
                      <a:pt x="143" y="180"/>
                      <a:pt x="143" y="180"/>
                    </a:cubicBezTo>
                    <a:lnTo>
                      <a:pt x="143" y="242"/>
                    </a:lnTo>
                    <a:close/>
                    <a:moveTo>
                      <a:pt x="96" y="10"/>
                    </a:moveTo>
                    <a:cubicBezTo>
                      <a:pt x="119" y="18"/>
                      <a:pt x="119" y="18"/>
                      <a:pt x="119" y="18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10" y="38"/>
                      <a:pt x="110" y="38"/>
                      <a:pt x="110" y="38"/>
                    </a:cubicBezTo>
                    <a:cubicBezTo>
                      <a:pt x="108" y="43"/>
                      <a:pt x="106" y="49"/>
                      <a:pt x="105" y="54"/>
                    </a:cubicBezTo>
                    <a:cubicBezTo>
                      <a:pt x="119" y="59"/>
                      <a:pt x="119" y="59"/>
                      <a:pt x="119" y="59"/>
                    </a:cubicBezTo>
                    <a:cubicBezTo>
                      <a:pt x="119" y="126"/>
                      <a:pt x="119" y="126"/>
                      <a:pt x="119" y="126"/>
                    </a:cubicBezTo>
                    <a:cubicBezTo>
                      <a:pt x="117" y="134"/>
                      <a:pt x="117" y="134"/>
                      <a:pt x="117" y="134"/>
                    </a:cubicBezTo>
                    <a:cubicBezTo>
                      <a:pt x="119" y="135"/>
                      <a:pt x="119" y="135"/>
                      <a:pt x="119" y="135"/>
                    </a:cubicBezTo>
                    <a:cubicBezTo>
                      <a:pt x="119" y="155"/>
                      <a:pt x="119" y="155"/>
                      <a:pt x="119" y="155"/>
                    </a:cubicBezTo>
                    <a:cubicBezTo>
                      <a:pt x="110" y="152"/>
                      <a:pt x="110" y="152"/>
                      <a:pt x="110" y="152"/>
                    </a:cubicBezTo>
                    <a:cubicBezTo>
                      <a:pt x="109" y="157"/>
                      <a:pt x="107" y="163"/>
                      <a:pt x="105" y="168"/>
                    </a:cubicBezTo>
                    <a:cubicBezTo>
                      <a:pt x="119" y="173"/>
                      <a:pt x="119" y="173"/>
                      <a:pt x="119" y="173"/>
                    </a:cubicBezTo>
                    <a:cubicBezTo>
                      <a:pt x="119" y="193"/>
                      <a:pt x="119" y="193"/>
                      <a:pt x="119" y="193"/>
                    </a:cubicBezTo>
                    <a:cubicBezTo>
                      <a:pt x="99" y="186"/>
                      <a:pt x="99" y="186"/>
                      <a:pt x="99" y="186"/>
                    </a:cubicBezTo>
                    <a:cubicBezTo>
                      <a:pt x="96" y="194"/>
                      <a:pt x="96" y="194"/>
                      <a:pt x="96" y="194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106" y="130"/>
                      <a:pt x="106" y="130"/>
                      <a:pt x="106" y="130"/>
                    </a:cubicBezTo>
                    <a:cubicBezTo>
                      <a:pt x="108" y="125"/>
                      <a:pt x="110" y="120"/>
                      <a:pt x="111" y="115"/>
                    </a:cubicBezTo>
                    <a:cubicBezTo>
                      <a:pt x="96" y="110"/>
                      <a:pt x="96" y="110"/>
                      <a:pt x="96" y="110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96" y="34"/>
                      <a:pt x="96" y="34"/>
                      <a:pt x="96" y="34"/>
                    </a:cubicBezTo>
                    <a:cubicBezTo>
                      <a:pt x="96" y="10"/>
                      <a:pt x="96" y="10"/>
                      <a:pt x="96" y="10"/>
                    </a:cubicBezTo>
                    <a:close/>
                    <a:moveTo>
                      <a:pt x="119" y="234"/>
                    </a:moveTo>
                    <a:cubicBezTo>
                      <a:pt x="99" y="227"/>
                      <a:pt x="99" y="227"/>
                      <a:pt x="99" y="227"/>
                    </a:cubicBezTo>
                    <a:cubicBezTo>
                      <a:pt x="96" y="226"/>
                      <a:pt x="96" y="226"/>
                      <a:pt x="96" y="226"/>
                    </a:cubicBezTo>
                    <a:cubicBezTo>
                      <a:pt x="96" y="203"/>
                      <a:pt x="96" y="203"/>
                      <a:pt x="96" y="203"/>
                    </a:cubicBezTo>
                    <a:cubicBezTo>
                      <a:pt x="118" y="210"/>
                      <a:pt x="118" y="210"/>
                      <a:pt x="118" y="210"/>
                    </a:cubicBezTo>
                    <a:cubicBezTo>
                      <a:pt x="119" y="207"/>
                      <a:pt x="119" y="207"/>
                      <a:pt x="119" y="207"/>
                    </a:cubicBezTo>
                    <a:lnTo>
                      <a:pt x="119" y="234"/>
                    </a:lnTo>
                    <a:close/>
                    <a:moveTo>
                      <a:pt x="73" y="2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34"/>
                      <a:pt x="96" y="34"/>
                      <a:pt x="96" y="34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3" y="32"/>
                      <a:pt x="73" y="32"/>
                      <a:pt x="73" y="32"/>
                    </a:cubicBezTo>
                    <a:cubicBezTo>
                      <a:pt x="73" y="2"/>
                      <a:pt x="73" y="2"/>
                      <a:pt x="73" y="2"/>
                    </a:cubicBezTo>
                    <a:close/>
                    <a:moveTo>
                      <a:pt x="96" y="226"/>
                    </a:moveTo>
                    <a:cubicBezTo>
                      <a:pt x="73" y="218"/>
                      <a:pt x="73" y="218"/>
                      <a:pt x="73" y="218"/>
                    </a:cubicBezTo>
                    <a:cubicBezTo>
                      <a:pt x="73" y="195"/>
                      <a:pt x="73" y="195"/>
                      <a:pt x="73" y="195"/>
                    </a:cubicBezTo>
                    <a:cubicBezTo>
                      <a:pt x="83" y="198"/>
                      <a:pt x="83" y="198"/>
                      <a:pt x="83" y="198"/>
                    </a:cubicBezTo>
                    <a:cubicBezTo>
                      <a:pt x="85" y="193"/>
                      <a:pt x="87" y="188"/>
                      <a:pt x="88" y="183"/>
                    </a:cubicBezTo>
                    <a:cubicBezTo>
                      <a:pt x="73" y="178"/>
                      <a:pt x="73" y="178"/>
                      <a:pt x="73" y="178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83" y="84"/>
                      <a:pt x="83" y="84"/>
                      <a:pt x="83" y="84"/>
                    </a:cubicBezTo>
                    <a:cubicBezTo>
                      <a:pt x="84" y="79"/>
                      <a:pt x="86" y="74"/>
                      <a:pt x="88" y="69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94" y="50"/>
                      <a:pt x="94" y="50"/>
                      <a:pt x="94" y="50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6" y="110"/>
                      <a:pt x="96" y="110"/>
                      <a:pt x="96" y="110"/>
                    </a:cubicBezTo>
                    <a:cubicBezTo>
                      <a:pt x="87" y="106"/>
                      <a:pt x="87" y="106"/>
                      <a:pt x="87" y="106"/>
                    </a:cubicBezTo>
                    <a:cubicBezTo>
                      <a:pt x="85" y="112"/>
                      <a:pt x="83" y="117"/>
                      <a:pt x="82" y="122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94"/>
                      <a:pt x="96" y="194"/>
                      <a:pt x="96" y="194"/>
                    </a:cubicBezTo>
                    <a:cubicBezTo>
                      <a:pt x="94" y="202"/>
                      <a:pt x="94" y="202"/>
                      <a:pt x="94" y="202"/>
                    </a:cubicBezTo>
                    <a:cubicBezTo>
                      <a:pt x="96" y="203"/>
                      <a:pt x="96" y="203"/>
                      <a:pt x="96" y="203"/>
                    </a:cubicBezTo>
                    <a:lnTo>
                      <a:pt x="96" y="226"/>
                    </a:lnTo>
                    <a:close/>
                    <a:moveTo>
                      <a:pt x="39" y="8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73" y="2"/>
                      <a:pt x="73" y="2"/>
                      <a:pt x="73" y="2"/>
                    </a:cubicBezTo>
                    <a:cubicBezTo>
                      <a:pt x="73" y="32"/>
                      <a:pt x="73" y="32"/>
                      <a:pt x="73" y="32"/>
                    </a:cubicBezTo>
                    <a:cubicBezTo>
                      <a:pt x="69" y="42"/>
                      <a:pt x="69" y="42"/>
                      <a:pt x="69" y="42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2" y="66"/>
                      <a:pt x="60" y="71"/>
                      <a:pt x="58" y="76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178"/>
                      <a:pt x="73" y="178"/>
                      <a:pt x="73" y="178"/>
                    </a:cubicBezTo>
                    <a:cubicBezTo>
                      <a:pt x="64" y="175"/>
                      <a:pt x="64" y="175"/>
                      <a:pt x="64" y="175"/>
                    </a:cubicBezTo>
                    <a:cubicBezTo>
                      <a:pt x="62" y="180"/>
                      <a:pt x="60" y="185"/>
                      <a:pt x="59" y="190"/>
                    </a:cubicBezTo>
                    <a:cubicBezTo>
                      <a:pt x="73" y="195"/>
                      <a:pt x="73" y="195"/>
                      <a:pt x="73" y="195"/>
                    </a:cubicBezTo>
                    <a:cubicBezTo>
                      <a:pt x="73" y="218"/>
                      <a:pt x="73" y="218"/>
                      <a:pt x="73" y="218"/>
                    </a:cubicBezTo>
                    <a:cubicBezTo>
                      <a:pt x="39" y="207"/>
                      <a:pt x="39" y="207"/>
                      <a:pt x="39" y="207"/>
                    </a:cubicBezTo>
                    <a:cubicBezTo>
                      <a:pt x="39" y="183"/>
                      <a:pt x="39" y="183"/>
                      <a:pt x="39" y="183"/>
                    </a:cubicBezTo>
                    <a:cubicBezTo>
                      <a:pt x="48" y="186"/>
                      <a:pt x="48" y="186"/>
                      <a:pt x="48" y="186"/>
                    </a:cubicBezTo>
                    <a:cubicBezTo>
                      <a:pt x="50" y="181"/>
                      <a:pt x="52" y="176"/>
                      <a:pt x="53" y="171"/>
                    </a:cubicBezTo>
                    <a:cubicBezTo>
                      <a:pt x="39" y="166"/>
                      <a:pt x="39" y="166"/>
                      <a:pt x="39" y="166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60" y="152"/>
                      <a:pt x="60" y="152"/>
                      <a:pt x="60" y="152"/>
                    </a:cubicBezTo>
                    <a:cubicBezTo>
                      <a:pt x="61" y="147"/>
                      <a:pt x="63" y="142"/>
                      <a:pt x="65" y="137"/>
                    </a:cubicBezTo>
                    <a:cubicBezTo>
                      <a:pt x="57" y="134"/>
                      <a:pt x="49" y="131"/>
                      <a:pt x="40" y="129"/>
                    </a:cubicBezTo>
                    <a:cubicBezTo>
                      <a:pt x="39" y="134"/>
                      <a:pt x="39" y="134"/>
                      <a:pt x="39" y="134"/>
                    </a:cubicBezTo>
                    <a:lnTo>
                      <a:pt x="39" y="80"/>
                    </a:lnTo>
                    <a:close/>
                    <a:moveTo>
                      <a:pt x="0" y="194"/>
                    </a:moveTo>
                    <a:cubicBezTo>
                      <a:pt x="39" y="80"/>
                      <a:pt x="39" y="80"/>
                      <a:pt x="39" y="80"/>
                    </a:cubicBezTo>
                    <a:cubicBezTo>
                      <a:pt x="39" y="134"/>
                      <a:pt x="39" y="134"/>
                      <a:pt x="39" y="134"/>
                    </a:cubicBezTo>
                    <a:cubicBezTo>
                      <a:pt x="35" y="144"/>
                      <a:pt x="35" y="144"/>
                      <a:pt x="35" y="144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66"/>
                      <a:pt x="39" y="166"/>
                      <a:pt x="39" y="166"/>
                    </a:cubicBezTo>
                    <a:cubicBezTo>
                      <a:pt x="29" y="163"/>
                      <a:pt x="29" y="163"/>
                      <a:pt x="29" y="163"/>
                    </a:cubicBezTo>
                    <a:cubicBezTo>
                      <a:pt x="27" y="168"/>
                      <a:pt x="25" y="173"/>
                      <a:pt x="24" y="178"/>
                    </a:cubicBezTo>
                    <a:cubicBezTo>
                      <a:pt x="39" y="183"/>
                      <a:pt x="39" y="183"/>
                      <a:pt x="39" y="183"/>
                    </a:cubicBezTo>
                    <a:cubicBezTo>
                      <a:pt x="39" y="207"/>
                      <a:pt x="39" y="207"/>
                      <a:pt x="39" y="207"/>
                    </a:cubicBez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1948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7"/>
              <p:cNvSpPr>
                <a:spLocks/>
              </p:cNvSpPr>
              <p:nvPr/>
            </p:nvSpPr>
            <p:spPr bwMode="auto">
              <a:xfrm flipH="1">
                <a:off x="2520952" y="3417888"/>
                <a:ext cx="196850" cy="125413"/>
              </a:xfrm>
              <a:custGeom>
                <a:avLst/>
                <a:gdLst>
                  <a:gd name="T0" fmla="*/ 121 w 173"/>
                  <a:gd name="T1" fmla="*/ 14 h 111"/>
                  <a:gd name="T2" fmla="*/ 173 w 173"/>
                  <a:gd name="T3" fmla="*/ 52 h 111"/>
                  <a:gd name="T4" fmla="*/ 121 w 173"/>
                  <a:gd name="T5" fmla="*/ 90 h 111"/>
                  <a:gd name="T6" fmla="*/ 101 w 173"/>
                  <a:gd name="T7" fmla="*/ 87 h 111"/>
                  <a:gd name="T8" fmla="*/ 52 w 173"/>
                  <a:gd name="T9" fmla="*/ 111 h 111"/>
                  <a:gd name="T10" fmla="*/ 0 w 173"/>
                  <a:gd name="T11" fmla="*/ 73 h 111"/>
                  <a:gd name="T12" fmla="*/ 12 w 173"/>
                  <a:gd name="T13" fmla="*/ 49 h 111"/>
                  <a:gd name="T14" fmla="*/ 9 w 173"/>
                  <a:gd name="T15" fmla="*/ 38 h 111"/>
                  <a:gd name="T16" fmla="*/ 61 w 173"/>
                  <a:gd name="T17" fmla="*/ 0 h 111"/>
                  <a:gd name="T18" fmla="*/ 104 w 173"/>
                  <a:gd name="T19" fmla="*/ 16 h 111"/>
                  <a:gd name="T20" fmla="*/ 121 w 173"/>
                  <a:gd name="T21" fmla="*/ 1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3" h="111">
                    <a:moveTo>
                      <a:pt x="121" y="14"/>
                    </a:moveTo>
                    <a:cubicBezTo>
                      <a:pt x="150" y="14"/>
                      <a:pt x="173" y="31"/>
                      <a:pt x="173" y="52"/>
                    </a:cubicBezTo>
                    <a:cubicBezTo>
                      <a:pt x="173" y="73"/>
                      <a:pt x="150" y="90"/>
                      <a:pt x="121" y="90"/>
                    </a:cubicBezTo>
                    <a:cubicBezTo>
                      <a:pt x="114" y="90"/>
                      <a:pt x="107" y="89"/>
                      <a:pt x="101" y="87"/>
                    </a:cubicBezTo>
                    <a:cubicBezTo>
                      <a:pt x="93" y="101"/>
                      <a:pt x="74" y="111"/>
                      <a:pt x="52" y="111"/>
                    </a:cubicBezTo>
                    <a:cubicBezTo>
                      <a:pt x="23" y="111"/>
                      <a:pt x="0" y="94"/>
                      <a:pt x="0" y="73"/>
                    </a:cubicBezTo>
                    <a:cubicBezTo>
                      <a:pt x="0" y="64"/>
                      <a:pt x="4" y="56"/>
                      <a:pt x="12" y="49"/>
                    </a:cubicBezTo>
                    <a:cubicBezTo>
                      <a:pt x="10" y="46"/>
                      <a:pt x="9" y="42"/>
                      <a:pt x="9" y="38"/>
                    </a:cubicBezTo>
                    <a:cubicBezTo>
                      <a:pt x="9" y="17"/>
                      <a:pt x="33" y="0"/>
                      <a:pt x="61" y="0"/>
                    </a:cubicBezTo>
                    <a:cubicBezTo>
                      <a:pt x="79" y="0"/>
                      <a:pt x="95" y="6"/>
                      <a:pt x="104" y="16"/>
                    </a:cubicBezTo>
                    <a:cubicBezTo>
                      <a:pt x="109" y="14"/>
                      <a:pt x="115" y="14"/>
                      <a:pt x="121" y="14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8"/>
              <p:cNvSpPr>
                <a:spLocks/>
              </p:cNvSpPr>
              <p:nvPr/>
            </p:nvSpPr>
            <p:spPr bwMode="auto">
              <a:xfrm flipH="1">
                <a:off x="2806702" y="3276600"/>
                <a:ext cx="158750" cy="103188"/>
              </a:xfrm>
              <a:custGeom>
                <a:avLst/>
                <a:gdLst>
                  <a:gd name="T0" fmla="*/ 98 w 140"/>
                  <a:gd name="T1" fmla="*/ 11 h 91"/>
                  <a:gd name="T2" fmla="*/ 140 w 140"/>
                  <a:gd name="T3" fmla="*/ 43 h 91"/>
                  <a:gd name="T4" fmla="*/ 98 w 140"/>
                  <a:gd name="T5" fmla="*/ 74 h 91"/>
                  <a:gd name="T6" fmla="*/ 82 w 140"/>
                  <a:gd name="T7" fmla="*/ 71 h 91"/>
                  <a:gd name="T8" fmla="*/ 42 w 140"/>
                  <a:gd name="T9" fmla="*/ 91 h 91"/>
                  <a:gd name="T10" fmla="*/ 0 w 140"/>
                  <a:gd name="T11" fmla="*/ 60 h 91"/>
                  <a:gd name="T12" fmla="*/ 9 w 140"/>
                  <a:gd name="T13" fmla="*/ 40 h 91"/>
                  <a:gd name="T14" fmla="*/ 7 w 140"/>
                  <a:gd name="T15" fmla="*/ 31 h 91"/>
                  <a:gd name="T16" fmla="*/ 50 w 140"/>
                  <a:gd name="T17" fmla="*/ 0 h 91"/>
                  <a:gd name="T18" fmla="*/ 84 w 140"/>
                  <a:gd name="T19" fmla="*/ 13 h 91"/>
                  <a:gd name="T20" fmla="*/ 98 w 140"/>
                  <a:gd name="T21" fmla="*/ 1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" h="91">
                    <a:moveTo>
                      <a:pt x="98" y="11"/>
                    </a:moveTo>
                    <a:cubicBezTo>
                      <a:pt x="121" y="11"/>
                      <a:pt x="140" y="25"/>
                      <a:pt x="140" y="43"/>
                    </a:cubicBezTo>
                    <a:cubicBezTo>
                      <a:pt x="140" y="60"/>
                      <a:pt x="121" y="74"/>
                      <a:pt x="98" y="74"/>
                    </a:cubicBezTo>
                    <a:cubicBezTo>
                      <a:pt x="92" y="74"/>
                      <a:pt x="87" y="73"/>
                      <a:pt x="82" y="71"/>
                    </a:cubicBezTo>
                    <a:cubicBezTo>
                      <a:pt x="75" y="83"/>
                      <a:pt x="60" y="91"/>
                      <a:pt x="42" y="91"/>
                    </a:cubicBezTo>
                    <a:cubicBezTo>
                      <a:pt x="19" y="91"/>
                      <a:pt x="0" y="77"/>
                      <a:pt x="0" y="60"/>
                    </a:cubicBezTo>
                    <a:cubicBezTo>
                      <a:pt x="0" y="52"/>
                      <a:pt x="3" y="46"/>
                      <a:pt x="9" y="40"/>
                    </a:cubicBezTo>
                    <a:cubicBezTo>
                      <a:pt x="8" y="37"/>
                      <a:pt x="7" y="34"/>
                      <a:pt x="7" y="31"/>
                    </a:cubicBezTo>
                    <a:cubicBezTo>
                      <a:pt x="7" y="14"/>
                      <a:pt x="26" y="0"/>
                      <a:pt x="50" y="0"/>
                    </a:cubicBezTo>
                    <a:cubicBezTo>
                      <a:pt x="64" y="0"/>
                      <a:pt x="77" y="5"/>
                      <a:pt x="84" y="13"/>
                    </a:cubicBezTo>
                    <a:cubicBezTo>
                      <a:pt x="89" y="12"/>
                      <a:pt x="93" y="11"/>
                      <a:pt x="98" y="1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9"/>
              <p:cNvSpPr>
                <a:spLocks/>
              </p:cNvSpPr>
              <p:nvPr/>
            </p:nvSpPr>
            <p:spPr bwMode="auto">
              <a:xfrm flipH="1">
                <a:off x="3652839" y="3238500"/>
                <a:ext cx="196850" cy="125413"/>
              </a:xfrm>
              <a:custGeom>
                <a:avLst/>
                <a:gdLst>
                  <a:gd name="T0" fmla="*/ 121 w 173"/>
                  <a:gd name="T1" fmla="*/ 14 h 111"/>
                  <a:gd name="T2" fmla="*/ 173 w 173"/>
                  <a:gd name="T3" fmla="*/ 52 h 111"/>
                  <a:gd name="T4" fmla="*/ 121 w 173"/>
                  <a:gd name="T5" fmla="*/ 90 h 111"/>
                  <a:gd name="T6" fmla="*/ 101 w 173"/>
                  <a:gd name="T7" fmla="*/ 87 h 111"/>
                  <a:gd name="T8" fmla="*/ 52 w 173"/>
                  <a:gd name="T9" fmla="*/ 111 h 111"/>
                  <a:gd name="T10" fmla="*/ 0 w 173"/>
                  <a:gd name="T11" fmla="*/ 73 h 111"/>
                  <a:gd name="T12" fmla="*/ 12 w 173"/>
                  <a:gd name="T13" fmla="*/ 49 h 111"/>
                  <a:gd name="T14" fmla="*/ 9 w 173"/>
                  <a:gd name="T15" fmla="*/ 38 h 111"/>
                  <a:gd name="T16" fmla="*/ 61 w 173"/>
                  <a:gd name="T17" fmla="*/ 0 h 111"/>
                  <a:gd name="T18" fmla="*/ 104 w 173"/>
                  <a:gd name="T19" fmla="*/ 16 h 111"/>
                  <a:gd name="T20" fmla="*/ 121 w 173"/>
                  <a:gd name="T21" fmla="*/ 1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3" h="111">
                    <a:moveTo>
                      <a:pt x="121" y="14"/>
                    </a:moveTo>
                    <a:cubicBezTo>
                      <a:pt x="150" y="14"/>
                      <a:pt x="173" y="31"/>
                      <a:pt x="173" y="52"/>
                    </a:cubicBezTo>
                    <a:cubicBezTo>
                      <a:pt x="173" y="73"/>
                      <a:pt x="150" y="90"/>
                      <a:pt x="121" y="90"/>
                    </a:cubicBezTo>
                    <a:cubicBezTo>
                      <a:pt x="114" y="90"/>
                      <a:pt x="107" y="89"/>
                      <a:pt x="101" y="87"/>
                    </a:cubicBezTo>
                    <a:cubicBezTo>
                      <a:pt x="93" y="101"/>
                      <a:pt x="74" y="111"/>
                      <a:pt x="52" y="111"/>
                    </a:cubicBezTo>
                    <a:cubicBezTo>
                      <a:pt x="23" y="111"/>
                      <a:pt x="0" y="94"/>
                      <a:pt x="0" y="73"/>
                    </a:cubicBezTo>
                    <a:cubicBezTo>
                      <a:pt x="0" y="64"/>
                      <a:pt x="4" y="56"/>
                      <a:pt x="12" y="49"/>
                    </a:cubicBezTo>
                    <a:cubicBezTo>
                      <a:pt x="10" y="46"/>
                      <a:pt x="9" y="42"/>
                      <a:pt x="9" y="38"/>
                    </a:cubicBezTo>
                    <a:cubicBezTo>
                      <a:pt x="9" y="17"/>
                      <a:pt x="33" y="0"/>
                      <a:pt x="61" y="0"/>
                    </a:cubicBezTo>
                    <a:cubicBezTo>
                      <a:pt x="79" y="0"/>
                      <a:pt x="95" y="6"/>
                      <a:pt x="104" y="16"/>
                    </a:cubicBezTo>
                    <a:cubicBezTo>
                      <a:pt x="109" y="14"/>
                      <a:pt x="115" y="14"/>
                      <a:pt x="121" y="14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0"/>
              <p:cNvSpPr>
                <a:spLocks/>
              </p:cNvSpPr>
              <p:nvPr/>
            </p:nvSpPr>
            <p:spPr bwMode="auto">
              <a:xfrm flipH="1">
                <a:off x="3832227" y="3384550"/>
                <a:ext cx="160338" cy="103188"/>
              </a:xfrm>
              <a:custGeom>
                <a:avLst/>
                <a:gdLst>
                  <a:gd name="T0" fmla="*/ 99 w 141"/>
                  <a:gd name="T1" fmla="*/ 12 h 91"/>
                  <a:gd name="T2" fmla="*/ 141 w 141"/>
                  <a:gd name="T3" fmla="*/ 43 h 91"/>
                  <a:gd name="T4" fmla="*/ 99 w 141"/>
                  <a:gd name="T5" fmla="*/ 74 h 91"/>
                  <a:gd name="T6" fmla="*/ 82 w 141"/>
                  <a:gd name="T7" fmla="*/ 71 h 91"/>
                  <a:gd name="T8" fmla="*/ 43 w 141"/>
                  <a:gd name="T9" fmla="*/ 91 h 91"/>
                  <a:gd name="T10" fmla="*/ 0 w 141"/>
                  <a:gd name="T11" fmla="*/ 60 h 91"/>
                  <a:gd name="T12" fmla="*/ 10 w 141"/>
                  <a:gd name="T13" fmla="*/ 40 h 91"/>
                  <a:gd name="T14" fmla="*/ 8 w 141"/>
                  <a:gd name="T15" fmla="*/ 31 h 91"/>
                  <a:gd name="T16" fmla="*/ 50 w 141"/>
                  <a:gd name="T17" fmla="*/ 0 h 91"/>
                  <a:gd name="T18" fmla="*/ 85 w 141"/>
                  <a:gd name="T19" fmla="*/ 13 h 91"/>
                  <a:gd name="T20" fmla="*/ 99 w 141"/>
                  <a:gd name="T21" fmla="*/ 1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1" h="91">
                    <a:moveTo>
                      <a:pt x="99" y="12"/>
                    </a:moveTo>
                    <a:cubicBezTo>
                      <a:pt x="122" y="12"/>
                      <a:pt x="141" y="25"/>
                      <a:pt x="141" y="43"/>
                    </a:cubicBezTo>
                    <a:cubicBezTo>
                      <a:pt x="141" y="60"/>
                      <a:pt x="122" y="74"/>
                      <a:pt x="99" y="74"/>
                    </a:cubicBezTo>
                    <a:cubicBezTo>
                      <a:pt x="93" y="74"/>
                      <a:pt x="87" y="73"/>
                      <a:pt x="82" y="71"/>
                    </a:cubicBezTo>
                    <a:cubicBezTo>
                      <a:pt x="76" y="83"/>
                      <a:pt x="61" y="91"/>
                      <a:pt x="43" y="91"/>
                    </a:cubicBezTo>
                    <a:cubicBezTo>
                      <a:pt x="19" y="91"/>
                      <a:pt x="0" y="77"/>
                      <a:pt x="0" y="60"/>
                    </a:cubicBezTo>
                    <a:cubicBezTo>
                      <a:pt x="0" y="52"/>
                      <a:pt x="4" y="46"/>
                      <a:pt x="10" y="40"/>
                    </a:cubicBezTo>
                    <a:cubicBezTo>
                      <a:pt x="8" y="37"/>
                      <a:pt x="8" y="34"/>
                      <a:pt x="8" y="31"/>
                    </a:cubicBezTo>
                    <a:cubicBezTo>
                      <a:pt x="8" y="14"/>
                      <a:pt x="27" y="0"/>
                      <a:pt x="50" y="0"/>
                    </a:cubicBezTo>
                    <a:cubicBezTo>
                      <a:pt x="65" y="0"/>
                      <a:pt x="77" y="5"/>
                      <a:pt x="85" y="13"/>
                    </a:cubicBezTo>
                    <a:cubicBezTo>
                      <a:pt x="89" y="12"/>
                      <a:pt x="94" y="12"/>
                      <a:pt x="99" y="1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Freeform 32"/>
            <p:cNvSpPr>
              <a:spLocks/>
            </p:cNvSpPr>
            <p:nvPr/>
          </p:nvSpPr>
          <p:spPr bwMode="auto">
            <a:xfrm flipH="1">
              <a:off x="2447306" y="3652232"/>
              <a:ext cx="2006600" cy="2427288"/>
            </a:xfrm>
            <a:custGeom>
              <a:avLst/>
              <a:gdLst>
                <a:gd name="T0" fmla="*/ 0 w 1764"/>
                <a:gd name="T1" fmla="*/ 564 h 2140"/>
                <a:gd name="T2" fmla="*/ 153 w 1764"/>
                <a:gd name="T3" fmla="*/ 804 h 2140"/>
                <a:gd name="T4" fmla="*/ 345 w 1764"/>
                <a:gd name="T5" fmla="*/ 594 h 2140"/>
                <a:gd name="T6" fmla="*/ 239 w 1764"/>
                <a:gd name="T7" fmla="*/ 585 h 2140"/>
                <a:gd name="T8" fmla="*/ 241 w 1764"/>
                <a:gd name="T9" fmla="*/ 567 h 2140"/>
                <a:gd name="T10" fmla="*/ 610 w 1764"/>
                <a:gd name="T11" fmla="*/ 79 h 2140"/>
                <a:gd name="T12" fmla="*/ 1428 w 1764"/>
                <a:gd name="T13" fmla="*/ 464 h 2140"/>
                <a:gd name="T14" fmla="*/ 1445 w 1764"/>
                <a:gd name="T15" fmla="*/ 533 h 2140"/>
                <a:gd name="T16" fmla="*/ 1454 w 1764"/>
                <a:gd name="T17" fmla="*/ 624 h 2140"/>
                <a:gd name="T18" fmla="*/ 1436 w 1764"/>
                <a:gd name="T19" fmla="*/ 839 h 2140"/>
                <a:gd name="T20" fmla="*/ 1335 w 1764"/>
                <a:gd name="T21" fmla="*/ 1060 h 2140"/>
                <a:gd name="T22" fmla="*/ 1173 w 1764"/>
                <a:gd name="T23" fmla="*/ 1173 h 2140"/>
                <a:gd name="T24" fmla="*/ 968 w 1764"/>
                <a:gd name="T25" fmla="*/ 1233 h 2140"/>
                <a:gd name="T26" fmla="*/ 759 w 1764"/>
                <a:gd name="T27" fmla="*/ 1331 h 2140"/>
                <a:gd name="T28" fmla="*/ 314 w 1764"/>
                <a:gd name="T29" fmla="*/ 2136 h 2140"/>
                <a:gd name="T30" fmla="*/ 656 w 1764"/>
                <a:gd name="T31" fmla="*/ 1948 h 2140"/>
                <a:gd name="T32" fmla="*/ 945 w 1764"/>
                <a:gd name="T33" fmla="*/ 2140 h 2140"/>
                <a:gd name="T34" fmla="*/ 974 w 1764"/>
                <a:gd name="T35" fmla="*/ 2019 h 2140"/>
                <a:gd name="T36" fmla="*/ 1030 w 1764"/>
                <a:gd name="T37" fmla="*/ 1865 h 2140"/>
                <a:gd name="T38" fmla="*/ 1105 w 1764"/>
                <a:gd name="T39" fmla="*/ 1739 h 2140"/>
                <a:gd name="T40" fmla="*/ 1189 w 1764"/>
                <a:gd name="T41" fmla="*/ 1703 h 2140"/>
                <a:gd name="T42" fmla="*/ 1247 w 1764"/>
                <a:gd name="T43" fmla="*/ 1710 h 2140"/>
                <a:gd name="T44" fmla="*/ 1539 w 1764"/>
                <a:gd name="T45" fmla="*/ 1728 h 2140"/>
                <a:gd name="T46" fmla="*/ 1573 w 1764"/>
                <a:gd name="T47" fmla="*/ 1687 h 2140"/>
                <a:gd name="T48" fmla="*/ 1576 w 1764"/>
                <a:gd name="T49" fmla="*/ 1635 h 2140"/>
                <a:gd name="T50" fmla="*/ 1576 w 1764"/>
                <a:gd name="T51" fmla="*/ 1580 h 2140"/>
                <a:gd name="T52" fmla="*/ 1608 w 1764"/>
                <a:gd name="T53" fmla="*/ 1530 h 2140"/>
                <a:gd name="T54" fmla="*/ 1628 w 1764"/>
                <a:gd name="T55" fmla="*/ 1524 h 2140"/>
                <a:gd name="T56" fmla="*/ 1643 w 1764"/>
                <a:gd name="T57" fmla="*/ 1517 h 2140"/>
                <a:gd name="T58" fmla="*/ 1627 w 1764"/>
                <a:gd name="T59" fmla="*/ 1464 h 2140"/>
                <a:gd name="T60" fmla="*/ 1618 w 1764"/>
                <a:gd name="T61" fmla="*/ 1452 h 2140"/>
                <a:gd name="T62" fmla="*/ 1629 w 1764"/>
                <a:gd name="T63" fmla="*/ 1441 h 2140"/>
                <a:gd name="T64" fmla="*/ 1649 w 1764"/>
                <a:gd name="T65" fmla="*/ 1413 h 2140"/>
                <a:gd name="T66" fmla="*/ 1653 w 1764"/>
                <a:gd name="T67" fmla="*/ 1401 h 2140"/>
                <a:gd name="T68" fmla="*/ 1636 w 1764"/>
                <a:gd name="T69" fmla="*/ 1355 h 2140"/>
                <a:gd name="T70" fmla="*/ 1632 w 1764"/>
                <a:gd name="T71" fmla="*/ 1324 h 2140"/>
                <a:gd name="T72" fmla="*/ 1674 w 1764"/>
                <a:gd name="T73" fmla="*/ 1284 h 2140"/>
                <a:gd name="T74" fmla="*/ 1739 w 1764"/>
                <a:gd name="T75" fmla="*/ 1246 h 2140"/>
                <a:gd name="T76" fmla="*/ 1763 w 1764"/>
                <a:gd name="T77" fmla="*/ 1216 h 2140"/>
                <a:gd name="T78" fmla="*/ 1748 w 1764"/>
                <a:gd name="T79" fmla="*/ 1174 h 2140"/>
                <a:gd name="T80" fmla="*/ 1696 w 1764"/>
                <a:gd name="T81" fmla="*/ 1107 h 2140"/>
                <a:gd name="T82" fmla="*/ 1623 w 1764"/>
                <a:gd name="T83" fmla="*/ 829 h 2140"/>
                <a:gd name="T84" fmla="*/ 1635 w 1764"/>
                <a:gd name="T85" fmla="*/ 704 h 2140"/>
                <a:gd name="T86" fmla="*/ 1620 w 1764"/>
                <a:gd name="T87" fmla="*/ 563 h 2140"/>
                <a:gd name="T88" fmla="*/ 1569 w 1764"/>
                <a:gd name="T89" fmla="*/ 440 h 2140"/>
                <a:gd name="T90" fmla="*/ 1471 w 1764"/>
                <a:gd name="T91" fmla="*/ 299 h 2140"/>
                <a:gd name="T92" fmla="*/ 1365 w 1764"/>
                <a:gd name="T93" fmla="*/ 192 h 2140"/>
                <a:gd name="T94" fmla="*/ 959 w 1764"/>
                <a:gd name="T95" fmla="*/ 30 h 2140"/>
                <a:gd name="T96" fmla="*/ 425 w 1764"/>
                <a:gd name="T97" fmla="*/ 111 h 2140"/>
                <a:gd name="T98" fmla="*/ 98 w 1764"/>
                <a:gd name="T99" fmla="*/ 557 h 2140"/>
                <a:gd name="T100" fmla="*/ 95 w 1764"/>
                <a:gd name="T101" fmla="*/ 573 h 2140"/>
                <a:gd name="T102" fmla="*/ 0 w 1764"/>
                <a:gd name="T103" fmla="*/ 564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64" h="2140">
                  <a:moveTo>
                    <a:pt x="0" y="564"/>
                  </a:moveTo>
                  <a:cubicBezTo>
                    <a:pt x="153" y="804"/>
                    <a:pt x="153" y="804"/>
                    <a:pt x="153" y="804"/>
                  </a:cubicBezTo>
                  <a:cubicBezTo>
                    <a:pt x="345" y="594"/>
                    <a:pt x="345" y="594"/>
                    <a:pt x="345" y="594"/>
                  </a:cubicBezTo>
                  <a:cubicBezTo>
                    <a:pt x="239" y="585"/>
                    <a:pt x="239" y="585"/>
                    <a:pt x="239" y="585"/>
                  </a:cubicBezTo>
                  <a:cubicBezTo>
                    <a:pt x="241" y="567"/>
                    <a:pt x="241" y="567"/>
                    <a:pt x="241" y="567"/>
                  </a:cubicBezTo>
                  <a:cubicBezTo>
                    <a:pt x="265" y="337"/>
                    <a:pt x="371" y="134"/>
                    <a:pt x="610" y="79"/>
                  </a:cubicBezTo>
                  <a:cubicBezTo>
                    <a:pt x="952" y="0"/>
                    <a:pt x="1303" y="112"/>
                    <a:pt x="1428" y="464"/>
                  </a:cubicBezTo>
                  <a:cubicBezTo>
                    <a:pt x="1436" y="486"/>
                    <a:pt x="1441" y="510"/>
                    <a:pt x="1445" y="533"/>
                  </a:cubicBezTo>
                  <a:cubicBezTo>
                    <a:pt x="1450" y="563"/>
                    <a:pt x="1453" y="594"/>
                    <a:pt x="1454" y="624"/>
                  </a:cubicBezTo>
                  <a:cubicBezTo>
                    <a:pt x="1457" y="695"/>
                    <a:pt x="1451" y="769"/>
                    <a:pt x="1436" y="839"/>
                  </a:cubicBezTo>
                  <a:cubicBezTo>
                    <a:pt x="1419" y="918"/>
                    <a:pt x="1388" y="998"/>
                    <a:pt x="1335" y="1060"/>
                  </a:cubicBezTo>
                  <a:cubicBezTo>
                    <a:pt x="1290" y="1112"/>
                    <a:pt x="1237" y="1147"/>
                    <a:pt x="1173" y="1173"/>
                  </a:cubicBezTo>
                  <a:cubicBezTo>
                    <a:pt x="1107" y="1199"/>
                    <a:pt x="1036" y="1213"/>
                    <a:pt x="968" y="1233"/>
                  </a:cubicBezTo>
                  <a:cubicBezTo>
                    <a:pt x="891" y="1255"/>
                    <a:pt x="823" y="1283"/>
                    <a:pt x="759" y="1331"/>
                  </a:cubicBezTo>
                  <a:cubicBezTo>
                    <a:pt x="528" y="1503"/>
                    <a:pt x="387" y="1857"/>
                    <a:pt x="314" y="2136"/>
                  </a:cubicBezTo>
                  <a:cubicBezTo>
                    <a:pt x="656" y="1948"/>
                    <a:pt x="656" y="1948"/>
                    <a:pt x="656" y="1948"/>
                  </a:cubicBezTo>
                  <a:cubicBezTo>
                    <a:pt x="945" y="2140"/>
                    <a:pt x="945" y="2140"/>
                    <a:pt x="945" y="2140"/>
                  </a:cubicBezTo>
                  <a:cubicBezTo>
                    <a:pt x="951" y="2099"/>
                    <a:pt x="962" y="2058"/>
                    <a:pt x="974" y="2019"/>
                  </a:cubicBezTo>
                  <a:cubicBezTo>
                    <a:pt x="991" y="1967"/>
                    <a:pt x="1011" y="1916"/>
                    <a:pt x="1030" y="1865"/>
                  </a:cubicBezTo>
                  <a:cubicBezTo>
                    <a:pt x="1047" y="1822"/>
                    <a:pt x="1070" y="1772"/>
                    <a:pt x="1105" y="1739"/>
                  </a:cubicBezTo>
                  <a:cubicBezTo>
                    <a:pt x="1129" y="1716"/>
                    <a:pt x="1156" y="1704"/>
                    <a:pt x="1189" y="1703"/>
                  </a:cubicBezTo>
                  <a:cubicBezTo>
                    <a:pt x="1209" y="1702"/>
                    <a:pt x="1228" y="1705"/>
                    <a:pt x="1247" y="1710"/>
                  </a:cubicBezTo>
                  <a:cubicBezTo>
                    <a:pt x="1313" y="1726"/>
                    <a:pt x="1479" y="1762"/>
                    <a:pt x="1539" y="1728"/>
                  </a:cubicBezTo>
                  <a:cubicBezTo>
                    <a:pt x="1556" y="1718"/>
                    <a:pt x="1568" y="1706"/>
                    <a:pt x="1573" y="1687"/>
                  </a:cubicBezTo>
                  <a:cubicBezTo>
                    <a:pt x="1577" y="1671"/>
                    <a:pt x="1577" y="1652"/>
                    <a:pt x="1576" y="1635"/>
                  </a:cubicBezTo>
                  <a:cubicBezTo>
                    <a:pt x="1575" y="1617"/>
                    <a:pt x="1574" y="1598"/>
                    <a:pt x="1576" y="1580"/>
                  </a:cubicBezTo>
                  <a:cubicBezTo>
                    <a:pt x="1578" y="1558"/>
                    <a:pt x="1586" y="1539"/>
                    <a:pt x="1608" y="1530"/>
                  </a:cubicBezTo>
                  <a:cubicBezTo>
                    <a:pt x="1614" y="1527"/>
                    <a:pt x="1621" y="1526"/>
                    <a:pt x="1628" y="1524"/>
                  </a:cubicBezTo>
                  <a:cubicBezTo>
                    <a:pt x="1634" y="1523"/>
                    <a:pt x="1640" y="1522"/>
                    <a:pt x="1643" y="1517"/>
                  </a:cubicBezTo>
                  <a:cubicBezTo>
                    <a:pt x="1652" y="1505"/>
                    <a:pt x="1634" y="1473"/>
                    <a:pt x="1627" y="1464"/>
                  </a:cubicBezTo>
                  <a:cubicBezTo>
                    <a:pt x="1618" y="1452"/>
                    <a:pt x="1618" y="1452"/>
                    <a:pt x="1618" y="1452"/>
                  </a:cubicBezTo>
                  <a:cubicBezTo>
                    <a:pt x="1629" y="1441"/>
                    <a:pt x="1629" y="1441"/>
                    <a:pt x="1629" y="1441"/>
                  </a:cubicBezTo>
                  <a:cubicBezTo>
                    <a:pt x="1636" y="1434"/>
                    <a:pt x="1644" y="1421"/>
                    <a:pt x="1649" y="1413"/>
                  </a:cubicBezTo>
                  <a:cubicBezTo>
                    <a:pt x="1651" y="1409"/>
                    <a:pt x="1653" y="1405"/>
                    <a:pt x="1653" y="1401"/>
                  </a:cubicBezTo>
                  <a:cubicBezTo>
                    <a:pt x="1654" y="1388"/>
                    <a:pt x="1641" y="1365"/>
                    <a:pt x="1636" y="1355"/>
                  </a:cubicBezTo>
                  <a:cubicBezTo>
                    <a:pt x="1631" y="1345"/>
                    <a:pt x="1629" y="1335"/>
                    <a:pt x="1632" y="1324"/>
                  </a:cubicBezTo>
                  <a:cubicBezTo>
                    <a:pt x="1637" y="1305"/>
                    <a:pt x="1658" y="1293"/>
                    <a:pt x="1674" y="1284"/>
                  </a:cubicBezTo>
                  <a:cubicBezTo>
                    <a:pt x="1697" y="1272"/>
                    <a:pt x="1718" y="1260"/>
                    <a:pt x="1739" y="1246"/>
                  </a:cubicBezTo>
                  <a:cubicBezTo>
                    <a:pt x="1749" y="1239"/>
                    <a:pt x="1761" y="1229"/>
                    <a:pt x="1763" y="1216"/>
                  </a:cubicBezTo>
                  <a:cubicBezTo>
                    <a:pt x="1764" y="1202"/>
                    <a:pt x="1755" y="1185"/>
                    <a:pt x="1748" y="1174"/>
                  </a:cubicBezTo>
                  <a:cubicBezTo>
                    <a:pt x="1733" y="1151"/>
                    <a:pt x="1713" y="1129"/>
                    <a:pt x="1696" y="1107"/>
                  </a:cubicBezTo>
                  <a:cubicBezTo>
                    <a:pt x="1631" y="1027"/>
                    <a:pt x="1608" y="931"/>
                    <a:pt x="1623" y="829"/>
                  </a:cubicBezTo>
                  <a:cubicBezTo>
                    <a:pt x="1629" y="788"/>
                    <a:pt x="1634" y="746"/>
                    <a:pt x="1635" y="704"/>
                  </a:cubicBezTo>
                  <a:cubicBezTo>
                    <a:pt x="1635" y="656"/>
                    <a:pt x="1630" y="610"/>
                    <a:pt x="1620" y="563"/>
                  </a:cubicBezTo>
                  <a:cubicBezTo>
                    <a:pt x="1611" y="522"/>
                    <a:pt x="1589" y="477"/>
                    <a:pt x="1569" y="440"/>
                  </a:cubicBezTo>
                  <a:cubicBezTo>
                    <a:pt x="1541" y="391"/>
                    <a:pt x="1508" y="343"/>
                    <a:pt x="1471" y="299"/>
                  </a:cubicBezTo>
                  <a:cubicBezTo>
                    <a:pt x="1440" y="260"/>
                    <a:pt x="1404" y="223"/>
                    <a:pt x="1365" y="192"/>
                  </a:cubicBezTo>
                  <a:cubicBezTo>
                    <a:pt x="1253" y="103"/>
                    <a:pt x="1099" y="49"/>
                    <a:pt x="959" y="30"/>
                  </a:cubicBezTo>
                  <a:cubicBezTo>
                    <a:pt x="777" y="5"/>
                    <a:pt x="590" y="31"/>
                    <a:pt x="425" y="111"/>
                  </a:cubicBezTo>
                  <a:cubicBezTo>
                    <a:pt x="240" y="200"/>
                    <a:pt x="137" y="360"/>
                    <a:pt x="98" y="557"/>
                  </a:cubicBezTo>
                  <a:cubicBezTo>
                    <a:pt x="95" y="573"/>
                    <a:pt x="95" y="573"/>
                    <a:pt x="95" y="573"/>
                  </a:cubicBezTo>
                  <a:lnTo>
                    <a:pt x="0" y="5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 rot="1434058" flipH="1">
              <a:off x="3569893" y="5140844"/>
              <a:ext cx="1635743" cy="374577"/>
            </a:xfrm>
            <a:custGeom>
              <a:avLst/>
              <a:gdLst>
                <a:gd name="T0" fmla="*/ 243 w 1695"/>
                <a:gd name="T1" fmla="*/ 3 h 388"/>
                <a:gd name="T2" fmla="*/ 0 w 1695"/>
                <a:gd name="T3" fmla="*/ 59 h 388"/>
                <a:gd name="T4" fmla="*/ 117 w 1695"/>
                <a:gd name="T5" fmla="*/ 280 h 388"/>
                <a:gd name="T6" fmla="*/ 157 w 1695"/>
                <a:gd name="T7" fmla="*/ 191 h 388"/>
                <a:gd name="T8" fmla="*/ 173 w 1695"/>
                <a:gd name="T9" fmla="*/ 199 h 388"/>
                <a:gd name="T10" fmla="*/ 573 w 1695"/>
                <a:gd name="T11" fmla="*/ 343 h 388"/>
                <a:gd name="T12" fmla="*/ 957 w 1695"/>
                <a:gd name="T13" fmla="*/ 386 h 388"/>
                <a:gd name="T14" fmla="*/ 1567 w 1695"/>
                <a:gd name="T15" fmla="*/ 167 h 388"/>
                <a:gd name="T16" fmla="*/ 1695 w 1695"/>
                <a:gd name="T17" fmla="*/ 0 h 388"/>
                <a:gd name="T18" fmla="*/ 1390 w 1695"/>
                <a:gd name="T19" fmla="*/ 254 h 388"/>
                <a:gd name="T20" fmla="*/ 1176 w 1695"/>
                <a:gd name="T21" fmla="*/ 311 h 388"/>
                <a:gd name="T22" fmla="*/ 912 w 1695"/>
                <a:gd name="T23" fmla="*/ 311 h 388"/>
                <a:gd name="T24" fmla="*/ 595 w 1695"/>
                <a:gd name="T25" fmla="*/ 243 h 388"/>
                <a:gd name="T26" fmla="*/ 220 w 1695"/>
                <a:gd name="T27" fmla="*/ 94 h 388"/>
                <a:gd name="T28" fmla="*/ 205 w 1695"/>
                <a:gd name="T29" fmla="*/ 87 h 388"/>
                <a:gd name="T30" fmla="*/ 243 w 1695"/>
                <a:gd name="T31" fmla="*/ 3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95" h="388">
                  <a:moveTo>
                    <a:pt x="243" y="3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17" y="280"/>
                    <a:pt x="117" y="280"/>
                    <a:pt x="117" y="280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73" y="199"/>
                    <a:pt x="173" y="199"/>
                    <a:pt x="173" y="199"/>
                  </a:cubicBezTo>
                  <a:cubicBezTo>
                    <a:pt x="301" y="261"/>
                    <a:pt x="435" y="310"/>
                    <a:pt x="573" y="343"/>
                  </a:cubicBezTo>
                  <a:cubicBezTo>
                    <a:pt x="698" y="372"/>
                    <a:pt x="828" y="388"/>
                    <a:pt x="957" y="386"/>
                  </a:cubicBezTo>
                  <a:cubicBezTo>
                    <a:pt x="1177" y="381"/>
                    <a:pt x="1404" y="321"/>
                    <a:pt x="1567" y="167"/>
                  </a:cubicBezTo>
                  <a:cubicBezTo>
                    <a:pt x="1620" y="117"/>
                    <a:pt x="1662" y="61"/>
                    <a:pt x="1695" y="0"/>
                  </a:cubicBezTo>
                  <a:cubicBezTo>
                    <a:pt x="1621" y="110"/>
                    <a:pt x="1519" y="199"/>
                    <a:pt x="1390" y="254"/>
                  </a:cubicBezTo>
                  <a:cubicBezTo>
                    <a:pt x="1322" y="284"/>
                    <a:pt x="1250" y="302"/>
                    <a:pt x="1176" y="311"/>
                  </a:cubicBezTo>
                  <a:cubicBezTo>
                    <a:pt x="1089" y="322"/>
                    <a:pt x="1000" y="321"/>
                    <a:pt x="912" y="311"/>
                  </a:cubicBezTo>
                  <a:cubicBezTo>
                    <a:pt x="805" y="299"/>
                    <a:pt x="698" y="275"/>
                    <a:pt x="595" y="243"/>
                  </a:cubicBezTo>
                  <a:cubicBezTo>
                    <a:pt x="467" y="203"/>
                    <a:pt x="342" y="152"/>
                    <a:pt x="220" y="94"/>
                  </a:cubicBezTo>
                  <a:cubicBezTo>
                    <a:pt x="205" y="87"/>
                    <a:pt x="205" y="87"/>
                    <a:pt x="205" y="87"/>
                  </a:cubicBezTo>
                  <a:lnTo>
                    <a:pt x="243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Title 1"/>
          <p:cNvSpPr txBox="1">
            <a:spLocks/>
          </p:cNvSpPr>
          <p:nvPr/>
        </p:nvSpPr>
        <p:spPr>
          <a:xfrm>
            <a:off x="1323592" y="1069049"/>
            <a:ext cx="9771926" cy="616182"/>
          </a:xfrm>
          <a:prstGeom prst="rect">
            <a:avLst/>
          </a:prstGeom>
          <a:effectLst>
            <a:glow rad="228600">
              <a:schemeClr val="accent1">
                <a:alpha val="40000"/>
              </a:schemeClr>
            </a:glow>
            <a:outerShdw blurRad="50800" dist="50800" algn="ctr" rotWithShape="0">
              <a:schemeClr val="bg1">
                <a:lumMod val="65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B050"/>
                </a:solidFill>
              </a:rPr>
              <a:t>Центр социального информирования</a:t>
            </a:r>
          </a:p>
          <a:p>
            <a:r>
              <a:rPr lang="ru-RU" sz="4000" dirty="0" smtClean="0">
                <a:solidFill>
                  <a:srgbClr val="00B050"/>
                </a:solidFill>
              </a:rPr>
              <a:t>«</a:t>
            </a:r>
            <a:r>
              <a:rPr lang="ru-RU" sz="4000" dirty="0" smtClean="0">
                <a:solidFill>
                  <a:schemeClr val="bg1"/>
                </a:solidFill>
              </a:rPr>
              <a:t>Здрав</a:t>
            </a:r>
            <a:r>
              <a:rPr lang="ru-RU" sz="4000" dirty="0" smtClean="0">
                <a:solidFill>
                  <a:srgbClr val="2875BB"/>
                </a:solidFill>
              </a:rPr>
              <a:t>Проф</a:t>
            </a:r>
            <a:r>
              <a:rPr lang="ru-RU" sz="4000" dirty="0" smtClean="0">
                <a:solidFill>
                  <a:srgbClr val="C00000"/>
                </a:solidFill>
              </a:rPr>
              <a:t>Регион</a:t>
            </a:r>
            <a:r>
              <a:rPr lang="ru-RU" sz="4000" dirty="0" smtClean="0">
                <a:solidFill>
                  <a:srgbClr val="00B050"/>
                </a:solidFill>
              </a:rPr>
              <a:t>»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42" name="Крест 41"/>
          <p:cNvSpPr/>
          <p:nvPr/>
        </p:nvSpPr>
        <p:spPr>
          <a:xfrm>
            <a:off x="876810" y="878022"/>
            <a:ext cx="446782" cy="422872"/>
          </a:xfrm>
          <a:prstGeom prst="plus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0000">
                <a:alpha val="37000"/>
              </a:srgbClr>
            </a:solidFill>
          </a:ln>
          <a:effectLst>
            <a:glow>
              <a:schemeClr val="accent1"/>
            </a:glow>
            <a:outerShdw blurRad="50800" dist="50800" dir="5400000" sx="93000" sy="93000" algn="ctr" rotWithShape="0">
              <a:srgbClr val="000000">
                <a:alpha val="97000"/>
              </a:srgbClr>
            </a:outerShdw>
            <a:reflection stA="36000" dist="101600" dir="5400000" sy="-100000" algn="bl" rotWithShape="0"/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37" y="1606398"/>
            <a:ext cx="465480" cy="7005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44342" y="3484333"/>
            <a:ext cx="20242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Зарегистрироваться: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86026" y="3830050"/>
            <a:ext cx="1577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Email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адрес 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*: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45239" y="4447885"/>
            <a:ext cx="1577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Пароль: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38707" y="4724884"/>
            <a:ext cx="2363899" cy="208942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45239" y="5012718"/>
            <a:ext cx="30985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7F7F7F"/>
                </a:solidFill>
                <a:latin typeface="Open Sans Condensed"/>
              </a:rPr>
              <a:t>Войти</a:t>
            </a:r>
            <a:r>
              <a:rPr lang="ru-RU" sz="1200" dirty="0">
                <a:solidFill>
                  <a:srgbClr val="7F7F7F"/>
                </a:solidFill>
                <a:latin typeface="Open Sans Condensed"/>
              </a:rPr>
              <a:t>, используя социальный </a:t>
            </a:r>
            <a:r>
              <a:rPr lang="ru-RU" sz="1200" dirty="0" smtClean="0">
                <a:solidFill>
                  <a:srgbClr val="7F7F7F"/>
                </a:solidFill>
                <a:latin typeface="Open Sans Condensed"/>
              </a:rPr>
              <a:t>аккаунт:</a:t>
            </a:r>
          </a:p>
          <a:p>
            <a:endParaRPr lang="ru-RU" sz="1200" dirty="0" smtClean="0">
              <a:solidFill>
                <a:srgbClr val="7F7F7F"/>
              </a:solidFill>
              <a:latin typeface="Open Sans Condensed"/>
            </a:endParaRPr>
          </a:p>
          <a:p>
            <a:endParaRPr lang="ru-RU" sz="1200" dirty="0" smtClean="0">
              <a:solidFill>
                <a:srgbClr val="7F7F7F"/>
              </a:solidFill>
              <a:latin typeface="Open Sans Condensed"/>
            </a:endParaRPr>
          </a:p>
          <a:p>
            <a:endParaRPr lang="ru-RU" sz="1200" dirty="0">
              <a:solidFill>
                <a:srgbClr val="7F7F7F"/>
              </a:solidFill>
              <a:latin typeface="Open Sans Condensed"/>
            </a:endParaRPr>
          </a:p>
        </p:txBody>
      </p:sp>
      <p:pic>
        <p:nvPicPr>
          <p:cNvPr id="47" name="Рисунок 46" descr="File:&lt;strong&gt;Vk&lt;/strong&gt; Logo.svg - Wikimedia Common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28" y="5310690"/>
            <a:ext cx="467728" cy="467728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838707" y="4182269"/>
            <a:ext cx="2363899" cy="208942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59483" y="3501327"/>
            <a:ext cx="7745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Войти: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59483" y="3824230"/>
            <a:ext cx="2769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Имя пользователя или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Email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адрес 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*: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084490" y="4182269"/>
            <a:ext cx="2363899" cy="208942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001877" y="4446034"/>
            <a:ext cx="1577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Пароль: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084489" y="4730196"/>
            <a:ext cx="2363899" cy="208942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 descr="File:&lt;strong&gt;Vk&lt;/strong&gt; Logo.svg - Wikimedia Common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489" y="5210642"/>
            <a:ext cx="382679" cy="382679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829128" y="5953891"/>
            <a:ext cx="877261" cy="235975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070770" y="6469581"/>
            <a:ext cx="2307499" cy="235975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Зарегистрироваться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29351" y="5902601"/>
            <a:ext cx="7072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Войти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9" b="36816"/>
          <a:stretch/>
        </p:blipFill>
        <p:spPr>
          <a:xfrm>
            <a:off x="855964" y="1380624"/>
            <a:ext cx="7364985" cy="1704975"/>
          </a:xfrm>
          <a:prstGeom prst="rect">
            <a:avLst/>
          </a:prstGeom>
        </p:spPr>
      </p:pic>
      <p:sp>
        <p:nvSpPr>
          <p:cNvPr id="43" name="Rounded Rectangle 25"/>
          <p:cNvSpPr/>
          <p:nvPr/>
        </p:nvSpPr>
        <p:spPr>
          <a:xfrm>
            <a:off x="8216518" y="1904208"/>
            <a:ext cx="2701074" cy="1035716"/>
          </a:xfrm>
          <a:prstGeom prst="roundRect">
            <a:avLst>
              <a:gd name="adj" fmla="val 7061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17211" y="6340431"/>
            <a:ext cx="1957988" cy="365125"/>
          </a:xfrm>
        </p:spPr>
        <p:txBody>
          <a:bodyPr/>
          <a:lstStyle/>
          <a:p>
            <a:fld id="{CDCFD175-AA02-4F4B-BECD-AA50EDBC7B80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435652"/>
              </p:ext>
            </p:extLst>
          </p:nvPr>
        </p:nvGraphicFramePr>
        <p:xfrm>
          <a:off x="855964" y="2887575"/>
          <a:ext cx="10046765" cy="562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899">
                  <a:extLst>
                    <a:ext uri="{9D8B030D-6E8A-4147-A177-3AD203B41FA5}">
                      <a16:colId xmlns:a16="http://schemas.microsoft.com/office/drawing/2014/main" val="3113203104"/>
                    </a:ext>
                  </a:extLst>
                </a:gridCol>
                <a:gridCol w="2014807">
                  <a:extLst>
                    <a:ext uri="{9D8B030D-6E8A-4147-A177-3AD203B41FA5}">
                      <a16:colId xmlns:a16="http://schemas.microsoft.com/office/drawing/2014/main" val="2069161775"/>
                    </a:ext>
                  </a:extLst>
                </a:gridCol>
                <a:gridCol w="2009353">
                  <a:extLst>
                    <a:ext uri="{9D8B030D-6E8A-4147-A177-3AD203B41FA5}">
                      <a16:colId xmlns:a16="http://schemas.microsoft.com/office/drawing/2014/main" val="1593799497"/>
                    </a:ext>
                  </a:extLst>
                </a:gridCol>
                <a:gridCol w="2009353">
                  <a:extLst>
                    <a:ext uri="{9D8B030D-6E8A-4147-A177-3AD203B41FA5}">
                      <a16:colId xmlns:a16="http://schemas.microsoft.com/office/drawing/2014/main" val="3780434923"/>
                    </a:ext>
                  </a:extLst>
                </a:gridCol>
                <a:gridCol w="2009353">
                  <a:extLst>
                    <a:ext uri="{9D8B030D-6E8A-4147-A177-3AD203B41FA5}">
                      <a16:colId xmlns:a16="http://schemas.microsoft.com/office/drawing/2014/main" val="3478642186"/>
                    </a:ext>
                  </a:extLst>
                </a:gridCol>
              </a:tblGrid>
              <a:tr h="56246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Главная</a:t>
                      </a:r>
                      <a:endParaRPr lang="en-US" sz="14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Пациентам</a:t>
                      </a:r>
                      <a:endParaRPr lang="en-US" sz="1400" b="1" dirty="0"/>
                    </a:p>
                  </a:txBody>
                  <a:tcPr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Новости</a:t>
                      </a:r>
                      <a:endParaRPr lang="en-US" sz="14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Контакты</a:t>
                      </a:r>
                      <a:endParaRPr lang="en-US" sz="14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380758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4485" y="-12787"/>
            <a:ext cx="658425" cy="687078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 rot="5400000">
            <a:off x="8111410" y="3696482"/>
            <a:ext cx="7184573" cy="475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</a:rPr>
              <a:t>визуальная реконструкция программы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39"/>
          <p:cNvSpPr/>
          <p:nvPr/>
        </p:nvSpPr>
        <p:spPr>
          <a:xfrm>
            <a:off x="872528" y="160624"/>
            <a:ext cx="3666121" cy="314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Единая интернет-платформа </a:t>
            </a:r>
            <a:r>
              <a:rPr lang="ru-RU" sz="11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(</a:t>
            </a:r>
            <a:r>
              <a:rPr lang="ru-RU" sz="11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сайт) </a:t>
            </a:r>
            <a:endParaRPr lang="en-US" sz="11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09"/>
            <a:ext cx="829128" cy="157900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/>
          <a:srcRect l="377" r="45419"/>
          <a:stretch/>
        </p:blipFill>
        <p:spPr>
          <a:xfrm>
            <a:off x="8476845" y="1283570"/>
            <a:ext cx="711939" cy="684447"/>
          </a:xfrm>
          <a:prstGeom prst="rect">
            <a:avLst/>
          </a:prstGeom>
        </p:spPr>
      </p:pic>
      <p:sp>
        <p:nvSpPr>
          <p:cNvPr id="38" name="Rounded Rectangle 25"/>
          <p:cNvSpPr/>
          <p:nvPr/>
        </p:nvSpPr>
        <p:spPr>
          <a:xfrm>
            <a:off x="829128" y="687198"/>
            <a:ext cx="10073599" cy="1298045"/>
          </a:xfrm>
          <a:prstGeom prst="roundRect">
            <a:avLst>
              <a:gd name="adj" fmla="val 7061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  <p:grpSp>
        <p:nvGrpSpPr>
          <p:cNvPr id="12" name="Group 122"/>
          <p:cNvGrpSpPr/>
          <p:nvPr/>
        </p:nvGrpSpPr>
        <p:grpSpPr>
          <a:xfrm>
            <a:off x="7779442" y="799046"/>
            <a:ext cx="2975815" cy="2632051"/>
            <a:chOff x="2285381" y="3085584"/>
            <a:chExt cx="3368578" cy="2993936"/>
          </a:xfrm>
          <a:solidFill>
            <a:srgbClr val="C00000"/>
          </a:solidFill>
          <a:effectLst/>
        </p:grpSpPr>
        <p:sp>
          <p:nvSpPr>
            <p:cNvPr id="13" name="Freeform 10"/>
            <p:cNvSpPr>
              <a:spLocks/>
            </p:cNvSpPr>
            <p:nvPr/>
          </p:nvSpPr>
          <p:spPr bwMode="auto">
            <a:xfrm flipH="1">
              <a:off x="3869609" y="4312633"/>
              <a:ext cx="1784350" cy="530225"/>
            </a:xfrm>
            <a:custGeom>
              <a:avLst/>
              <a:gdLst>
                <a:gd name="T0" fmla="*/ 227 w 1569"/>
                <a:gd name="T1" fmla="*/ 0 h 468"/>
                <a:gd name="T2" fmla="*/ 0 w 1569"/>
                <a:gd name="T3" fmla="*/ 13 h 468"/>
                <a:gd name="T4" fmla="*/ 71 w 1569"/>
                <a:gd name="T5" fmla="*/ 229 h 468"/>
                <a:gd name="T6" fmla="*/ 114 w 1569"/>
                <a:gd name="T7" fmla="*/ 165 h 468"/>
                <a:gd name="T8" fmla="*/ 128 w 1569"/>
                <a:gd name="T9" fmla="*/ 172 h 468"/>
                <a:gd name="T10" fmla="*/ 669 w 1569"/>
                <a:gd name="T11" fmla="*/ 402 h 468"/>
                <a:gd name="T12" fmla="*/ 1096 w 1569"/>
                <a:gd name="T13" fmla="*/ 464 h 468"/>
                <a:gd name="T14" fmla="*/ 1569 w 1569"/>
                <a:gd name="T15" fmla="*/ 266 h 468"/>
                <a:gd name="T16" fmla="*/ 1425 w 1569"/>
                <a:gd name="T17" fmla="*/ 363 h 468"/>
                <a:gd name="T18" fmla="*/ 1096 w 1569"/>
                <a:gd name="T19" fmla="*/ 431 h 468"/>
                <a:gd name="T20" fmla="*/ 193 w 1569"/>
                <a:gd name="T21" fmla="*/ 79 h 468"/>
                <a:gd name="T22" fmla="*/ 179 w 1569"/>
                <a:gd name="T23" fmla="*/ 69 h 468"/>
                <a:gd name="T24" fmla="*/ 227 w 1569"/>
                <a:gd name="T25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9" h="468">
                  <a:moveTo>
                    <a:pt x="227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71" y="229"/>
                    <a:pt x="71" y="229"/>
                    <a:pt x="71" y="229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299" y="265"/>
                    <a:pt x="481" y="348"/>
                    <a:pt x="669" y="402"/>
                  </a:cubicBezTo>
                  <a:cubicBezTo>
                    <a:pt x="806" y="442"/>
                    <a:pt x="953" y="468"/>
                    <a:pt x="1096" y="464"/>
                  </a:cubicBezTo>
                  <a:cubicBezTo>
                    <a:pt x="1276" y="458"/>
                    <a:pt x="1452" y="402"/>
                    <a:pt x="1569" y="266"/>
                  </a:cubicBezTo>
                  <a:cubicBezTo>
                    <a:pt x="1526" y="305"/>
                    <a:pt x="1478" y="337"/>
                    <a:pt x="1425" y="363"/>
                  </a:cubicBezTo>
                  <a:cubicBezTo>
                    <a:pt x="1323" y="412"/>
                    <a:pt x="1209" y="432"/>
                    <a:pt x="1096" y="431"/>
                  </a:cubicBezTo>
                  <a:cubicBezTo>
                    <a:pt x="774" y="429"/>
                    <a:pt x="449" y="263"/>
                    <a:pt x="193" y="79"/>
                  </a:cubicBezTo>
                  <a:cubicBezTo>
                    <a:pt x="179" y="69"/>
                    <a:pt x="179" y="69"/>
                    <a:pt x="179" y="69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 rot="265086" flipH="1">
              <a:off x="3772974" y="4815184"/>
              <a:ext cx="1782763" cy="408244"/>
            </a:xfrm>
            <a:custGeom>
              <a:avLst/>
              <a:gdLst>
                <a:gd name="T0" fmla="*/ 243 w 1695"/>
                <a:gd name="T1" fmla="*/ 3 h 388"/>
                <a:gd name="T2" fmla="*/ 0 w 1695"/>
                <a:gd name="T3" fmla="*/ 59 h 388"/>
                <a:gd name="T4" fmla="*/ 117 w 1695"/>
                <a:gd name="T5" fmla="*/ 280 h 388"/>
                <a:gd name="T6" fmla="*/ 157 w 1695"/>
                <a:gd name="T7" fmla="*/ 191 h 388"/>
                <a:gd name="T8" fmla="*/ 173 w 1695"/>
                <a:gd name="T9" fmla="*/ 199 h 388"/>
                <a:gd name="T10" fmla="*/ 573 w 1695"/>
                <a:gd name="T11" fmla="*/ 343 h 388"/>
                <a:gd name="T12" fmla="*/ 957 w 1695"/>
                <a:gd name="T13" fmla="*/ 386 h 388"/>
                <a:gd name="T14" fmla="*/ 1567 w 1695"/>
                <a:gd name="T15" fmla="*/ 167 h 388"/>
                <a:gd name="T16" fmla="*/ 1695 w 1695"/>
                <a:gd name="T17" fmla="*/ 0 h 388"/>
                <a:gd name="T18" fmla="*/ 1390 w 1695"/>
                <a:gd name="T19" fmla="*/ 254 h 388"/>
                <a:gd name="T20" fmla="*/ 1176 w 1695"/>
                <a:gd name="T21" fmla="*/ 311 h 388"/>
                <a:gd name="T22" fmla="*/ 912 w 1695"/>
                <a:gd name="T23" fmla="*/ 311 h 388"/>
                <a:gd name="T24" fmla="*/ 595 w 1695"/>
                <a:gd name="T25" fmla="*/ 243 h 388"/>
                <a:gd name="T26" fmla="*/ 220 w 1695"/>
                <a:gd name="T27" fmla="*/ 94 h 388"/>
                <a:gd name="T28" fmla="*/ 205 w 1695"/>
                <a:gd name="T29" fmla="*/ 87 h 388"/>
                <a:gd name="T30" fmla="*/ 243 w 1695"/>
                <a:gd name="T31" fmla="*/ 3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95" h="388">
                  <a:moveTo>
                    <a:pt x="243" y="3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17" y="280"/>
                    <a:pt x="117" y="280"/>
                    <a:pt x="117" y="280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73" y="199"/>
                    <a:pt x="173" y="199"/>
                    <a:pt x="173" y="199"/>
                  </a:cubicBezTo>
                  <a:cubicBezTo>
                    <a:pt x="301" y="261"/>
                    <a:pt x="435" y="310"/>
                    <a:pt x="573" y="343"/>
                  </a:cubicBezTo>
                  <a:cubicBezTo>
                    <a:pt x="698" y="372"/>
                    <a:pt x="828" y="388"/>
                    <a:pt x="957" y="386"/>
                  </a:cubicBezTo>
                  <a:cubicBezTo>
                    <a:pt x="1177" y="381"/>
                    <a:pt x="1404" y="321"/>
                    <a:pt x="1567" y="167"/>
                  </a:cubicBezTo>
                  <a:cubicBezTo>
                    <a:pt x="1620" y="117"/>
                    <a:pt x="1662" y="61"/>
                    <a:pt x="1695" y="0"/>
                  </a:cubicBezTo>
                  <a:cubicBezTo>
                    <a:pt x="1621" y="110"/>
                    <a:pt x="1519" y="199"/>
                    <a:pt x="1390" y="254"/>
                  </a:cubicBezTo>
                  <a:cubicBezTo>
                    <a:pt x="1322" y="284"/>
                    <a:pt x="1250" y="302"/>
                    <a:pt x="1176" y="311"/>
                  </a:cubicBezTo>
                  <a:cubicBezTo>
                    <a:pt x="1089" y="322"/>
                    <a:pt x="1000" y="321"/>
                    <a:pt x="912" y="311"/>
                  </a:cubicBezTo>
                  <a:cubicBezTo>
                    <a:pt x="805" y="299"/>
                    <a:pt x="698" y="275"/>
                    <a:pt x="595" y="243"/>
                  </a:cubicBezTo>
                  <a:cubicBezTo>
                    <a:pt x="467" y="203"/>
                    <a:pt x="342" y="152"/>
                    <a:pt x="220" y="94"/>
                  </a:cubicBezTo>
                  <a:cubicBezTo>
                    <a:pt x="205" y="87"/>
                    <a:pt x="205" y="87"/>
                    <a:pt x="205" y="87"/>
                  </a:cubicBezTo>
                  <a:lnTo>
                    <a:pt x="243" y="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" name="Group 121"/>
            <p:cNvGrpSpPr/>
            <p:nvPr/>
          </p:nvGrpSpPr>
          <p:grpSpPr>
            <a:xfrm>
              <a:off x="2285381" y="3085584"/>
              <a:ext cx="2357438" cy="1252448"/>
              <a:chOff x="2128839" y="3238590"/>
              <a:chExt cx="2357438" cy="1252448"/>
            </a:xfrm>
            <a:grpFill/>
          </p:grpSpPr>
          <p:sp>
            <p:nvSpPr>
              <p:cNvPr id="18" name="Freeform 13"/>
              <p:cNvSpPr>
                <a:spLocks noEditPoints="1"/>
              </p:cNvSpPr>
              <p:nvPr/>
            </p:nvSpPr>
            <p:spPr bwMode="auto">
              <a:xfrm flipH="1">
                <a:off x="3402014" y="3575050"/>
                <a:ext cx="201613" cy="280988"/>
              </a:xfrm>
              <a:custGeom>
                <a:avLst/>
                <a:gdLst>
                  <a:gd name="T0" fmla="*/ 134 w 177"/>
                  <a:gd name="T1" fmla="*/ 28 h 248"/>
                  <a:gd name="T2" fmla="*/ 134 w 177"/>
                  <a:gd name="T3" fmla="*/ 45 h 248"/>
                  <a:gd name="T4" fmla="*/ 145 w 177"/>
                  <a:gd name="T5" fmla="*/ 78 h 248"/>
                  <a:gd name="T6" fmla="*/ 146 w 177"/>
                  <a:gd name="T7" fmla="*/ 95 h 248"/>
                  <a:gd name="T8" fmla="*/ 134 w 177"/>
                  <a:gd name="T9" fmla="*/ 130 h 248"/>
                  <a:gd name="T10" fmla="*/ 134 w 177"/>
                  <a:gd name="T11" fmla="*/ 147 h 248"/>
                  <a:gd name="T12" fmla="*/ 155 w 177"/>
                  <a:gd name="T13" fmla="*/ 179 h 248"/>
                  <a:gd name="T14" fmla="*/ 157 w 177"/>
                  <a:gd name="T15" fmla="*/ 196 h 248"/>
                  <a:gd name="T16" fmla="*/ 134 w 177"/>
                  <a:gd name="T17" fmla="*/ 237 h 248"/>
                  <a:gd name="T18" fmla="*/ 154 w 177"/>
                  <a:gd name="T19" fmla="*/ 0 h 248"/>
                  <a:gd name="T20" fmla="*/ 105 w 177"/>
                  <a:gd name="T21" fmla="*/ 31 h 248"/>
                  <a:gd name="T22" fmla="*/ 105 w 177"/>
                  <a:gd name="T23" fmla="*/ 240 h 248"/>
                  <a:gd name="T24" fmla="*/ 105 w 177"/>
                  <a:gd name="T25" fmla="*/ 218 h 248"/>
                  <a:gd name="T26" fmla="*/ 134 w 177"/>
                  <a:gd name="T27" fmla="*/ 62 h 248"/>
                  <a:gd name="T28" fmla="*/ 134 w 177"/>
                  <a:gd name="T29" fmla="*/ 45 h 248"/>
                  <a:gd name="T30" fmla="*/ 105 w 177"/>
                  <a:gd name="T31" fmla="*/ 99 h 248"/>
                  <a:gd name="T32" fmla="*/ 134 w 177"/>
                  <a:gd name="T33" fmla="*/ 79 h 248"/>
                  <a:gd name="T34" fmla="*/ 105 w 177"/>
                  <a:gd name="T35" fmla="*/ 133 h 248"/>
                  <a:gd name="T36" fmla="*/ 134 w 177"/>
                  <a:gd name="T37" fmla="*/ 147 h 248"/>
                  <a:gd name="T38" fmla="*/ 116 w 177"/>
                  <a:gd name="T39" fmla="*/ 183 h 248"/>
                  <a:gd name="T40" fmla="*/ 105 w 177"/>
                  <a:gd name="T41" fmla="*/ 201 h 248"/>
                  <a:gd name="T42" fmla="*/ 106 w 177"/>
                  <a:gd name="T43" fmla="*/ 167 h 248"/>
                  <a:gd name="T44" fmla="*/ 134 w 177"/>
                  <a:gd name="T45" fmla="*/ 147 h 248"/>
                  <a:gd name="T46" fmla="*/ 38 w 177"/>
                  <a:gd name="T47" fmla="*/ 38 h 248"/>
                  <a:gd name="T48" fmla="*/ 38 w 177"/>
                  <a:gd name="T49" fmla="*/ 55 h 248"/>
                  <a:gd name="T50" fmla="*/ 97 w 177"/>
                  <a:gd name="T51" fmla="*/ 83 h 248"/>
                  <a:gd name="T52" fmla="*/ 105 w 177"/>
                  <a:gd name="T53" fmla="*/ 99 h 248"/>
                  <a:gd name="T54" fmla="*/ 105 w 177"/>
                  <a:gd name="T55" fmla="*/ 65 h 248"/>
                  <a:gd name="T56" fmla="*/ 68 w 177"/>
                  <a:gd name="T57" fmla="*/ 35 h 248"/>
                  <a:gd name="T58" fmla="*/ 38 w 177"/>
                  <a:gd name="T59" fmla="*/ 247 h 248"/>
                  <a:gd name="T60" fmla="*/ 38 w 177"/>
                  <a:gd name="T61" fmla="*/ 225 h 248"/>
                  <a:gd name="T62" fmla="*/ 105 w 177"/>
                  <a:gd name="T63" fmla="*/ 116 h 248"/>
                  <a:gd name="T64" fmla="*/ 69 w 177"/>
                  <a:gd name="T65" fmla="*/ 154 h 248"/>
                  <a:gd name="T66" fmla="*/ 38 w 177"/>
                  <a:gd name="T67" fmla="*/ 174 h 248"/>
                  <a:gd name="T68" fmla="*/ 56 w 177"/>
                  <a:gd name="T69" fmla="*/ 138 h 248"/>
                  <a:gd name="T70" fmla="*/ 105 w 177"/>
                  <a:gd name="T71" fmla="*/ 116 h 248"/>
                  <a:gd name="T72" fmla="*/ 38 w 177"/>
                  <a:gd name="T73" fmla="*/ 208 h 248"/>
                  <a:gd name="T74" fmla="*/ 38 w 177"/>
                  <a:gd name="T75" fmla="*/ 12 h 248"/>
                  <a:gd name="T76" fmla="*/ 24 w 177"/>
                  <a:gd name="T77" fmla="*/ 248 h 248"/>
                  <a:gd name="T78" fmla="*/ 37 w 177"/>
                  <a:gd name="T79" fmla="*/ 208 h 248"/>
                  <a:gd name="T80" fmla="*/ 35 w 177"/>
                  <a:gd name="T81" fmla="*/ 191 h 248"/>
                  <a:gd name="T82" fmla="*/ 38 w 177"/>
                  <a:gd name="T83" fmla="*/ 157 h 248"/>
                  <a:gd name="T84" fmla="*/ 38 w 177"/>
                  <a:gd name="T85" fmla="*/ 140 h 248"/>
                  <a:gd name="T86" fmla="*/ 27 w 177"/>
                  <a:gd name="T87" fmla="*/ 107 h 248"/>
                  <a:gd name="T88" fmla="*/ 25 w 177"/>
                  <a:gd name="T89" fmla="*/ 90 h 248"/>
                  <a:gd name="T90" fmla="*/ 38 w 177"/>
                  <a:gd name="T91" fmla="*/ 55 h 248"/>
                  <a:gd name="T92" fmla="*/ 38 w 177"/>
                  <a:gd name="T93" fmla="*/ 3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7" h="248">
                    <a:moveTo>
                      <a:pt x="154" y="0"/>
                    </a:move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8"/>
                      <a:pt x="134" y="28"/>
                      <a:pt x="134" y="28"/>
                    </a:cubicBezTo>
                    <a:cubicBezTo>
                      <a:pt x="140" y="28"/>
                      <a:pt x="140" y="28"/>
                      <a:pt x="140" y="28"/>
                    </a:cubicBezTo>
                    <a:cubicBezTo>
                      <a:pt x="140" y="33"/>
                      <a:pt x="141" y="39"/>
                      <a:pt x="141" y="44"/>
                    </a:cubicBezTo>
                    <a:cubicBezTo>
                      <a:pt x="134" y="45"/>
                      <a:pt x="134" y="45"/>
                      <a:pt x="134" y="45"/>
                    </a:cubicBezTo>
                    <a:cubicBezTo>
                      <a:pt x="134" y="62"/>
                      <a:pt x="134" y="62"/>
                      <a:pt x="134" y="62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4" y="67"/>
                      <a:pt x="144" y="72"/>
                      <a:pt x="145" y="78"/>
                    </a:cubicBezTo>
                    <a:cubicBezTo>
                      <a:pt x="134" y="79"/>
                      <a:pt x="134" y="79"/>
                      <a:pt x="134" y="79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46" y="95"/>
                      <a:pt x="146" y="95"/>
                      <a:pt x="146" y="95"/>
                    </a:cubicBezTo>
                    <a:cubicBezTo>
                      <a:pt x="147" y="101"/>
                      <a:pt x="147" y="106"/>
                      <a:pt x="148" y="112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34" y="130"/>
                      <a:pt x="134" y="130"/>
                      <a:pt x="134" y="130"/>
                    </a:cubicBezTo>
                    <a:cubicBezTo>
                      <a:pt x="150" y="129"/>
                      <a:pt x="150" y="129"/>
                      <a:pt x="150" y="129"/>
                    </a:cubicBezTo>
                    <a:cubicBezTo>
                      <a:pt x="150" y="134"/>
                      <a:pt x="151" y="140"/>
                      <a:pt x="151" y="145"/>
                    </a:cubicBezTo>
                    <a:cubicBezTo>
                      <a:pt x="134" y="147"/>
                      <a:pt x="134" y="147"/>
                      <a:pt x="134" y="147"/>
                    </a:cubicBezTo>
                    <a:cubicBezTo>
                      <a:pt x="134" y="164"/>
                      <a:pt x="134" y="164"/>
                      <a:pt x="134" y="164"/>
                    </a:cubicBezTo>
                    <a:cubicBezTo>
                      <a:pt x="153" y="162"/>
                      <a:pt x="153" y="162"/>
                      <a:pt x="153" y="162"/>
                    </a:cubicBezTo>
                    <a:cubicBezTo>
                      <a:pt x="154" y="168"/>
                      <a:pt x="154" y="173"/>
                      <a:pt x="155" y="179"/>
                    </a:cubicBezTo>
                    <a:cubicBezTo>
                      <a:pt x="134" y="181"/>
                      <a:pt x="134" y="181"/>
                      <a:pt x="134" y="181"/>
                    </a:cubicBezTo>
                    <a:cubicBezTo>
                      <a:pt x="134" y="198"/>
                      <a:pt x="134" y="198"/>
                      <a:pt x="134" y="198"/>
                    </a:cubicBezTo>
                    <a:cubicBezTo>
                      <a:pt x="157" y="196"/>
                      <a:pt x="157" y="196"/>
                      <a:pt x="157" y="196"/>
                    </a:cubicBezTo>
                    <a:cubicBezTo>
                      <a:pt x="157" y="202"/>
                      <a:pt x="158" y="207"/>
                      <a:pt x="158" y="213"/>
                    </a:cubicBezTo>
                    <a:cubicBezTo>
                      <a:pt x="134" y="215"/>
                      <a:pt x="134" y="215"/>
                      <a:pt x="134" y="215"/>
                    </a:cubicBezTo>
                    <a:cubicBezTo>
                      <a:pt x="134" y="237"/>
                      <a:pt x="134" y="237"/>
                      <a:pt x="134" y="237"/>
                    </a:cubicBezTo>
                    <a:cubicBezTo>
                      <a:pt x="177" y="233"/>
                      <a:pt x="177" y="233"/>
                      <a:pt x="177" y="233"/>
                    </a:cubicBezTo>
                    <a:cubicBezTo>
                      <a:pt x="173" y="194"/>
                      <a:pt x="169" y="155"/>
                      <a:pt x="165" y="117"/>
                    </a:cubicBezTo>
                    <a:cubicBezTo>
                      <a:pt x="162" y="78"/>
                      <a:pt x="158" y="39"/>
                      <a:pt x="154" y="0"/>
                    </a:cubicBezTo>
                    <a:close/>
                    <a:moveTo>
                      <a:pt x="134" y="2"/>
                    </a:moveTo>
                    <a:cubicBezTo>
                      <a:pt x="105" y="5"/>
                      <a:pt x="105" y="5"/>
                      <a:pt x="105" y="5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34" y="28"/>
                      <a:pt x="134" y="28"/>
                      <a:pt x="134" y="28"/>
                    </a:cubicBezTo>
                    <a:cubicBezTo>
                      <a:pt x="134" y="2"/>
                      <a:pt x="134" y="2"/>
                      <a:pt x="134" y="2"/>
                    </a:cubicBezTo>
                    <a:close/>
                    <a:moveTo>
                      <a:pt x="105" y="240"/>
                    </a:moveTo>
                    <a:cubicBezTo>
                      <a:pt x="134" y="237"/>
                      <a:pt x="134" y="237"/>
                      <a:pt x="134" y="237"/>
                    </a:cubicBezTo>
                    <a:cubicBezTo>
                      <a:pt x="134" y="215"/>
                      <a:pt x="134" y="215"/>
                      <a:pt x="134" y="215"/>
                    </a:cubicBezTo>
                    <a:cubicBezTo>
                      <a:pt x="105" y="218"/>
                      <a:pt x="105" y="218"/>
                      <a:pt x="105" y="218"/>
                    </a:cubicBezTo>
                    <a:cubicBezTo>
                      <a:pt x="105" y="240"/>
                      <a:pt x="105" y="240"/>
                      <a:pt x="105" y="240"/>
                    </a:cubicBezTo>
                    <a:close/>
                    <a:moveTo>
                      <a:pt x="134" y="45"/>
                    </a:moveTo>
                    <a:cubicBezTo>
                      <a:pt x="134" y="62"/>
                      <a:pt x="134" y="62"/>
                      <a:pt x="134" y="62"/>
                    </a:cubicBezTo>
                    <a:cubicBezTo>
                      <a:pt x="105" y="65"/>
                      <a:pt x="105" y="65"/>
                      <a:pt x="105" y="65"/>
                    </a:cubicBezTo>
                    <a:cubicBezTo>
                      <a:pt x="105" y="48"/>
                      <a:pt x="105" y="48"/>
                      <a:pt x="105" y="48"/>
                    </a:cubicBezTo>
                    <a:cubicBezTo>
                      <a:pt x="134" y="45"/>
                      <a:pt x="134" y="45"/>
                      <a:pt x="134" y="45"/>
                    </a:cubicBezTo>
                    <a:close/>
                    <a:moveTo>
                      <a:pt x="134" y="79"/>
                    </a:moveTo>
                    <a:cubicBezTo>
                      <a:pt x="134" y="96"/>
                      <a:pt x="134" y="96"/>
                      <a:pt x="134" y="96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05" y="82"/>
                      <a:pt x="105" y="82"/>
                      <a:pt x="105" y="82"/>
                    </a:cubicBezTo>
                    <a:cubicBezTo>
                      <a:pt x="134" y="79"/>
                      <a:pt x="134" y="79"/>
                      <a:pt x="134" y="79"/>
                    </a:cubicBezTo>
                    <a:close/>
                    <a:moveTo>
                      <a:pt x="134" y="113"/>
                    </a:moveTo>
                    <a:cubicBezTo>
                      <a:pt x="134" y="130"/>
                      <a:pt x="134" y="130"/>
                      <a:pt x="134" y="130"/>
                    </a:cubicBezTo>
                    <a:cubicBezTo>
                      <a:pt x="105" y="133"/>
                      <a:pt x="105" y="133"/>
                      <a:pt x="105" y="133"/>
                    </a:cubicBezTo>
                    <a:cubicBezTo>
                      <a:pt x="105" y="116"/>
                      <a:pt x="105" y="116"/>
                      <a:pt x="105" y="116"/>
                    </a:cubicBezTo>
                    <a:cubicBezTo>
                      <a:pt x="134" y="113"/>
                      <a:pt x="134" y="113"/>
                      <a:pt x="134" y="113"/>
                    </a:cubicBezTo>
                    <a:close/>
                    <a:moveTo>
                      <a:pt x="134" y="147"/>
                    </a:moveTo>
                    <a:cubicBezTo>
                      <a:pt x="134" y="164"/>
                      <a:pt x="134" y="164"/>
                      <a:pt x="134" y="164"/>
                    </a:cubicBezTo>
                    <a:cubicBezTo>
                      <a:pt x="114" y="166"/>
                      <a:pt x="114" y="166"/>
                      <a:pt x="114" y="166"/>
                    </a:cubicBezTo>
                    <a:cubicBezTo>
                      <a:pt x="115" y="172"/>
                      <a:pt x="115" y="177"/>
                      <a:pt x="116" y="183"/>
                    </a:cubicBezTo>
                    <a:cubicBezTo>
                      <a:pt x="134" y="181"/>
                      <a:pt x="134" y="181"/>
                      <a:pt x="134" y="181"/>
                    </a:cubicBezTo>
                    <a:cubicBezTo>
                      <a:pt x="134" y="198"/>
                      <a:pt x="134" y="198"/>
                      <a:pt x="134" y="198"/>
                    </a:cubicBezTo>
                    <a:cubicBezTo>
                      <a:pt x="105" y="201"/>
                      <a:pt x="105" y="201"/>
                      <a:pt x="105" y="201"/>
                    </a:cubicBezTo>
                    <a:cubicBezTo>
                      <a:pt x="105" y="184"/>
                      <a:pt x="105" y="184"/>
                      <a:pt x="105" y="184"/>
                    </a:cubicBezTo>
                    <a:cubicBezTo>
                      <a:pt x="108" y="184"/>
                      <a:pt x="108" y="184"/>
                      <a:pt x="108" y="184"/>
                    </a:cubicBezTo>
                    <a:cubicBezTo>
                      <a:pt x="107" y="178"/>
                      <a:pt x="106" y="173"/>
                      <a:pt x="106" y="167"/>
                    </a:cubicBezTo>
                    <a:cubicBezTo>
                      <a:pt x="105" y="167"/>
                      <a:pt x="105" y="167"/>
                      <a:pt x="105" y="167"/>
                    </a:cubicBezTo>
                    <a:cubicBezTo>
                      <a:pt x="105" y="150"/>
                      <a:pt x="105" y="150"/>
                      <a:pt x="105" y="150"/>
                    </a:cubicBezTo>
                    <a:lnTo>
                      <a:pt x="134" y="147"/>
                    </a:lnTo>
                    <a:close/>
                    <a:moveTo>
                      <a:pt x="105" y="5"/>
                    </a:move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6" y="42"/>
                      <a:pt x="56" y="47"/>
                      <a:pt x="57" y="53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6" y="72"/>
                      <a:pt x="97" y="77"/>
                      <a:pt x="97" y="83"/>
                    </a:cubicBezTo>
                    <a:cubicBezTo>
                      <a:pt x="38" y="89"/>
                      <a:pt x="38" y="89"/>
                      <a:pt x="38" y="89"/>
                    </a:cubicBezTo>
                    <a:cubicBezTo>
                      <a:pt x="38" y="106"/>
                      <a:pt x="38" y="106"/>
                      <a:pt x="38" y="106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04" y="65"/>
                      <a:pt x="104" y="65"/>
                      <a:pt x="104" y="65"/>
                    </a:cubicBezTo>
                    <a:cubicBezTo>
                      <a:pt x="105" y="65"/>
                      <a:pt x="105" y="65"/>
                      <a:pt x="105" y="65"/>
                    </a:cubicBezTo>
                    <a:cubicBezTo>
                      <a:pt x="105" y="48"/>
                      <a:pt x="105" y="48"/>
                      <a:pt x="105" y="4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69" y="46"/>
                      <a:pt x="68" y="40"/>
                      <a:pt x="68" y="35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5"/>
                      <a:pt x="105" y="5"/>
                      <a:pt x="105" y="5"/>
                    </a:cubicBezTo>
                    <a:close/>
                    <a:moveTo>
                      <a:pt x="38" y="247"/>
                    </a:moveTo>
                    <a:cubicBezTo>
                      <a:pt x="105" y="240"/>
                      <a:pt x="105" y="240"/>
                      <a:pt x="105" y="240"/>
                    </a:cubicBezTo>
                    <a:cubicBezTo>
                      <a:pt x="105" y="218"/>
                      <a:pt x="105" y="218"/>
                      <a:pt x="105" y="218"/>
                    </a:cubicBezTo>
                    <a:cubicBezTo>
                      <a:pt x="38" y="225"/>
                      <a:pt x="38" y="225"/>
                      <a:pt x="38" y="225"/>
                    </a:cubicBezTo>
                    <a:cubicBezTo>
                      <a:pt x="38" y="224"/>
                      <a:pt x="38" y="224"/>
                      <a:pt x="38" y="224"/>
                    </a:cubicBezTo>
                    <a:cubicBezTo>
                      <a:pt x="38" y="247"/>
                      <a:pt x="38" y="247"/>
                      <a:pt x="38" y="247"/>
                    </a:cubicBezTo>
                    <a:close/>
                    <a:moveTo>
                      <a:pt x="105" y="116"/>
                    </a:moveTo>
                    <a:cubicBezTo>
                      <a:pt x="105" y="133"/>
                      <a:pt x="105" y="133"/>
                      <a:pt x="105" y="133"/>
                    </a:cubicBezTo>
                    <a:cubicBezTo>
                      <a:pt x="67" y="137"/>
                      <a:pt x="67" y="137"/>
                      <a:pt x="67" y="137"/>
                    </a:cubicBezTo>
                    <a:cubicBezTo>
                      <a:pt x="68" y="142"/>
                      <a:pt x="69" y="148"/>
                      <a:pt x="69" y="154"/>
                    </a:cubicBezTo>
                    <a:cubicBezTo>
                      <a:pt x="105" y="150"/>
                      <a:pt x="105" y="150"/>
                      <a:pt x="105" y="150"/>
                    </a:cubicBezTo>
                    <a:cubicBezTo>
                      <a:pt x="105" y="167"/>
                      <a:pt x="105" y="167"/>
                      <a:pt x="105" y="167"/>
                    </a:cubicBezTo>
                    <a:cubicBezTo>
                      <a:pt x="38" y="174"/>
                      <a:pt x="38" y="174"/>
                      <a:pt x="38" y="174"/>
                    </a:cubicBezTo>
                    <a:cubicBezTo>
                      <a:pt x="38" y="157"/>
                      <a:pt x="38" y="157"/>
                      <a:pt x="38" y="157"/>
                    </a:cubicBezTo>
                    <a:cubicBezTo>
                      <a:pt x="58" y="155"/>
                      <a:pt x="58" y="155"/>
                      <a:pt x="58" y="155"/>
                    </a:cubicBezTo>
                    <a:cubicBezTo>
                      <a:pt x="58" y="149"/>
                      <a:pt x="57" y="144"/>
                      <a:pt x="56" y="138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105" y="116"/>
                      <a:pt x="105" y="116"/>
                      <a:pt x="105" y="116"/>
                    </a:cubicBezTo>
                    <a:close/>
                    <a:moveTo>
                      <a:pt x="105" y="184"/>
                    </a:moveTo>
                    <a:cubicBezTo>
                      <a:pt x="105" y="201"/>
                      <a:pt x="105" y="201"/>
                      <a:pt x="105" y="201"/>
                    </a:cubicBezTo>
                    <a:cubicBezTo>
                      <a:pt x="38" y="208"/>
                      <a:pt x="38" y="208"/>
                      <a:pt x="38" y="208"/>
                    </a:cubicBezTo>
                    <a:cubicBezTo>
                      <a:pt x="38" y="191"/>
                      <a:pt x="38" y="191"/>
                      <a:pt x="38" y="191"/>
                    </a:cubicBezTo>
                    <a:lnTo>
                      <a:pt x="105" y="184"/>
                    </a:lnTo>
                    <a:close/>
                    <a:moveTo>
                      <a:pt x="38" y="1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4" y="54"/>
                      <a:pt x="8" y="93"/>
                      <a:pt x="12" y="132"/>
                    </a:cubicBezTo>
                    <a:cubicBezTo>
                      <a:pt x="16" y="171"/>
                      <a:pt x="20" y="210"/>
                      <a:pt x="24" y="248"/>
                    </a:cubicBezTo>
                    <a:cubicBezTo>
                      <a:pt x="38" y="247"/>
                      <a:pt x="38" y="247"/>
                      <a:pt x="38" y="247"/>
                    </a:cubicBezTo>
                    <a:cubicBezTo>
                      <a:pt x="38" y="224"/>
                      <a:pt x="38" y="224"/>
                      <a:pt x="38" y="224"/>
                    </a:cubicBezTo>
                    <a:cubicBezTo>
                      <a:pt x="37" y="208"/>
                      <a:pt x="37" y="208"/>
                      <a:pt x="37" y="208"/>
                    </a:cubicBezTo>
                    <a:cubicBezTo>
                      <a:pt x="38" y="208"/>
                      <a:pt x="38" y="208"/>
                      <a:pt x="38" y="208"/>
                    </a:cubicBezTo>
                    <a:cubicBezTo>
                      <a:pt x="38" y="191"/>
                      <a:pt x="38" y="191"/>
                      <a:pt x="38" y="191"/>
                    </a:cubicBezTo>
                    <a:cubicBezTo>
                      <a:pt x="35" y="191"/>
                      <a:pt x="35" y="191"/>
                      <a:pt x="35" y="191"/>
                    </a:cubicBezTo>
                    <a:cubicBezTo>
                      <a:pt x="35" y="186"/>
                      <a:pt x="34" y="180"/>
                      <a:pt x="33" y="174"/>
                    </a:cubicBezTo>
                    <a:cubicBezTo>
                      <a:pt x="38" y="174"/>
                      <a:pt x="38" y="174"/>
                      <a:pt x="38" y="174"/>
                    </a:cubicBezTo>
                    <a:cubicBezTo>
                      <a:pt x="38" y="157"/>
                      <a:pt x="38" y="157"/>
                      <a:pt x="38" y="157"/>
                    </a:cubicBezTo>
                    <a:cubicBezTo>
                      <a:pt x="32" y="157"/>
                      <a:pt x="32" y="157"/>
                      <a:pt x="32" y="157"/>
                    </a:cubicBezTo>
                    <a:cubicBezTo>
                      <a:pt x="31" y="152"/>
                      <a:pt x="31" y="146"/>
                      <a:pt x="30" y="141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28" y="118"/>
                      <a:pt x="27" y="113"/>
                      <a:pt x="27" y="107"/>
                    </a:cubicBezTo>
                    <a:cubicBezTo>
                      <a:pt x="38" y="106"/>
                      <a:pt x="38" y="106"/>
                      <a:pt x="38" y="106"/>
                    </a:cubicBezTo>
                    <a:cubicBezTo>
                      <a:pt x="38" y="89"/>
                      <a:pt x="38" y="89"/>
                      <a:pt x="38" y="89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4" y="85"/>
                      <a:pt x="24" y="79"/>
                      <a:pt x="23" y="73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1"/>
                      <a:pt x="20" y="45"/>
                      <a:pt x="20" y="40"/>
                    </a:cubicBezTo>
                    <a:cubicBezTo>
                      <a:pt x="38" y="38"/>
                      <a:pt x="38" y="38"/>
                      <a:pt x="38" y="38"/>
                    </a:cubicBez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E79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"/>
              <p:cNvSpPr>
                <a:spLocks noEditPoints="1"/>
              </p:cNvSpPr>
              <p:nvPr/>
            </p:nvSpPr>
            <p:spPr bwMode="auto">
              <a:xfrm flipH="1">
                <a:off x="3190877" y="3300413"/>
                <a:ext cx="204788" cy="544513"/>
              </a:xfrm>
              <a:custGeom>
                <a:avLst/>
                <a:gdLst>
                  <a:gd name="T0" fmla="*/ 154 w 181"/>
                  <a:gd name="T1" fmla="*/ 0 h 479"/>
                  <a:gd name="T2" fmla="*/ 154 w 181"/>
                  <a:gd name="T3" fmla="*/ 407 h 479"/>
                  <a:gd name="T4" fmla="*/ 123 w 181"/>
                  <a:gd name="T5" fmla="*/ 19 h 479"/>
                  <a:gd name="T6" fmla="*/ 125 w 181"/>
                  <a:gd name="T7" fmla="*/ 120 h 479"/>
                  <a:gd name="T8" fmla="*/ 127 w 181"/>
                  <a:gd name="T9" fmla="*/ 54 h 479"/>
                  <a:gd name="T10" fmla="*/ 125 w 181"/>
                  <a:gd name="T11" fmla="*/ 221 h 479"/>
                  <a:gd name="T12" fmla="*/ 128 w 181"/>
                  <a:gd name="T13" fmla="*/ 205 h 479"/>
                  <a:gd name="T14" fmla="*/ 123 w 181"/>
                  <a:gd name="T15" fmla="*/ 155 h 479"/>
                  <a:gd name="T16" fmla="*/ 130 w 181"/>
                  <a:gd name="T17" fmla="*/ 321 h 479"/>
                  <a:gd name="T18" fmla="*/ 122 w 181"/>
                  <a:gd name="T19" fmla="*/ 306 h 479"/>
                  <a:gd name="T20" fmla="*/ 130 w 181"/>
                  <a:gd name="T21" fmla="*/ 256 h 479"/>
                  <a:gd name="T22" fmla="*/ 128 w 181"/>
                  <a:gd name="T23" fmla="*/ 356 h 479"/>
                  <a:gd name="T24" fmla="*/ 117 w 181"/>
                  <a:gd name="T25" fmla="*/ 19 h 479"/>
                  <a:gd name="T26" fmla="*/ 119 w 181"/>
                  <a:gd name="T27" fmla="*/ 54 h 479"/>
                  <a:gd name="T28" fmla="*/ 119 w 181"/>
                  <a:gd name="T29" fmla="*/ 120 h 479"/>
                  <a:gd name="T30" fmla="*/ 119 w 181"/>
                  <a:gd name="T31" fmla="*/ 155 h 479"/>
                  <a:gd name="T32" fmla="*/ 119 w 181"/>
                  <a:gd name="T33" fmla="*/ 170 h 479"/>
                  <a:gd name="T34" fmla="*/ 118 w 181"/>
                  <a:gd name="T35" fmla="*/ 221 h 479"/>
                  <a:gd name="T36" fmla="*/ 120 w 181"/>
                  <a:gd name="T37" fmla="*/ 205 h 479"/>
                  <a:gd name="T38" fmla="*/ 120 w 181"/>
                  <a:gd name="T39" fmla="*/ 256 h 479"/>
                  <a:gd name="T40" fmla="*/ 118 w 181"/>
                  <a:gd name="T41" fmla="*/ 321 h 479"/>
                  <a:gd name="T42" fmla="*/ 120 w 181"/>
                  <a:gd name="T43" fmla="*/ 356 h 479"/>
                  <a:gd name="T44" fmla="*/ 95 w 181"/>
                  <a:gd name="T45" fmla="*/ 19 h 479"/>
                  <a:gd name="T46" fmla="*/ 96 w 181"/>
                  <a:gd name="T47" fmla="*/ 70 h 479"/>
                  <a:gd name="T48" fmla="*/ 92 w 181"/>
                  <a:gd name="T49" fmla="*/ 54 h 479"/>
                  <a:gd name="T50" fmla="*/ 91 w 181"/>
                  <a:gd name="T51" fmla="*/ 105 h 479"/>
                  <a:gd name="T52" fmla="*/ 97 w 181"/>
                  <a:gd name="T53" fmla="*/ 221 h 479"/>
                  <a:gd name="T54" fmla="*/ 97 w 181"/>
                  <a:gd name="T55" fmla="*/ 271 h 479"/>
                  <a:gd name="T56" fmla="*/ 91 w 181"/>
                  <a:gd name="T57" fmla="*/ 256 h 479"/>
                  <a:gd name="T58" fmla="*/ 91 w 181"/>
                  <a:gd name="T59" fmla="*/ 407 h 479"/>
                  <a:gd name="T60" fmla="*/ 95 w 181"/>
                  <a:gd name="T61" fmla="*/ 372 h 479"/>
                  <a:gd name="T62" fmla="*/ 94 w 181"/>
                  <a:gd name="T63" fmla="*/ 306 h 479"/>
                  <a:gd name="T64" fmla="*/ 87 w 181"/>
                  <a:gd name="T65" fmla="*/ 19 h 479"/>
                  <a:gd name="T66" fmla="*/ 87 w 181"/>
                  <a:gd name="T67" fmla="*/ 54 h 479"/>
                  <a:gd name="T68" fmla="*/ 86 w 181"/>
                  <a:gd name="T69" fmla="*/ 70 h 479"/>
                  <a:gd name="T70" fmla="*/ 61 w 181"/>
                  <a:gd name="T71" fmla="*/ 70 h 479"/>
                  <a:gd name="T72" fmla="*/ 63 w 181"/>
                  <a:gd name="T73" fmla="*/ 457 h 479"/>
                  <a:gd name="T74" fmla="*/ 63 w 181"/>
                  <a:gd name="T75" fmla="*/ 170 h 479"/>
                  <a:gd name="T76" fmla="*/ 62 w 181"/>
                  <a:gd name="T77" fmla="*/ 105 h 479"/>
                  <a:gd name="T78" fmla="*/ 87 w 181"/>
                  <a:gd name="T79" fmla="*/ 105 h 479"/>
                  <a:gd name="T80" fmla="*/ 86 w 181"/>
                  <a:gd name="T81" fmla="*/ 221 h 479"/>
                  <a:gd name="T82" fmla="*/ 88 w 181"/>
                  <a:gd name="T83" fmla="*/ 256 h 479"/>
                  <a:gd name="T84" fmla="*/ 85 w 181"/>
                  <a:gd name="T85" fmla="*/ 271 h 479"/>
                  <a:gd name="T86" fmla="*/ 60 w 181"/>
                  <a:gd name="T87" fmla="*/ 271 h 479"/>
                  <a:gd name="T88" fmla="*/ 65 w 181"/>
                  <a:gd name="T89" fmla="*/ 205 h 479"/>
                  <a:gd name="T90" fmla="*/ 84 w 181"/>
                  <a:gd name="T91" fmla="*/ 372 h 479"/>
                  <a:gd name="T92" fmla="*/ 59 w 181"/>
                  <a:gd name="T93" fmla="*/ 372 h 479"/>
                  <a:gd name="T94" fmla="*/ 65 w 181"/>
                  <a:gd name="T95" fmla="*/ 306 h 479"/>
                  <a:gd name="T96" fmla="*/ 90 w 181"/>
                  <a:gd name="T97" fmla="*/ 407 h 479"/>
                  <a:gd name="T98" fmla="*/ 59 w 181"/>
                  <a:gd name="T99" fmla="*/ 407 h 479"/>
                  <a:gd name="T100" fmla="*/ 84 w 181"/>
                  <a:gd name="T101" fmla="*/ 407 h 479"/>
                  <a:gd name="T102" fmla="*/ 57 w 181"/>
                  <a:gd name="T103" fmla="*/ 70 h 479"/>
                  <a:gd name="T104" fmla="*/ 54 w 181"/>
                  <a:gd name="T105" fmla="*/ 105 h 479"/>
                  <a:gd name="T106" fmla="*/ 57 w 181"/>
                  <a:gd name="T107" fmla="*/ 170 h 479"/>
                  <a:gd name="T108" fmla="*/ 59 w 181"/>
                  <a:gd name="T109" fmla="*/ 479 h 479"/>
                  <a:gd name="T110" fmla="*/ 58 w 181"/>
                  <a:gd name="T111" fmla="*/ 407 h 479"/>
                  <a:gd name="T112" fmla="*/ 52 w 181"/>
                  <a:gd name="T113" fmla="*/ 422 h 479"/>
                  <a:gd name="T114" fmla="*/ 52 w 181"/>
                  <a:gd name="T115" fmla="*/ 221 h 479"/>
                  <a:gd name="T116" fmla="*/ 52 w 181"/>
                  <a:gd name="T117" fmla="*/ 306 h 479"/>
                  <a:gd name="T118" fmla="*/ 59 w 181"/>
                  <a:gd name="T119" fmla="*/ 356 h 479"/>
                  <a:gd name="T120" fmla="*/ 27 w 181"/>
                  <a:gd name="T121" fmla="*/ 356 h 479"/>
                  <a:gd name="T122" fmla="*/ 57 w 181"/>
                  <a:gd name="T123" fmla="*/ 205 h 479"/>
                  <a:gd name="T124" fmla="*/ 27 w 181"/>
                  <a:gd name="T125" fmla="*/ 422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1" h="479">
                    <a:moveTo>
                      <a:pt x="154" y="0"/>
                    </a:moveTo>
                    <a:cubicBezTo>
                      <a:pt x="181" y="0"/>
                      <a:pt x="181" y="0"/>
                      <a:pt x="181" y="0"/>
                    </a:cubicBezTo>
                    <a:cubicBezTo>
                      <a:pt x="181" y="80"/>
                      <a:pt x="181" y="159"/>
                      <a:pt x="181" y="239"/>
                    </a:cubicBezTo>
                    <a:cubicBezTo>
                      <a:pt x="181" y="319"/>
                      <a:pt x="181" y="399"/>
                      <a:pt x="181" y="479"/>
                    </a:cubicBezTo>
                    <a:cubicBezTo>
                      <a:pt x="154" y="479"/>
                      <a:pt x="154" y="479"/>
                      <a:pt x="154" y="479"/>
                    </a:cubicBezTo>
                    <a:cubicBezTo>
                      <a:pt x="154" y="457"/>
                      <a:pt x="154" y="457"/>
                      <a:pt x="154" y="457"/>
                    </a:cubicBezTo>
                    <a:cubicBezTo>
                      <a:pt x="162" y="457"/>
                      <a:pt x="162" y="457"/>
                      <a:pt x="162" y="457"/>
                    </a:cubicBezTo>
                    <a:cubicBezTo>
                      <a:pt x="162" y="445"/>
                      <a:pt x="162" y="434"/>
                      <a:pt x="162" y="422"/>
                    </a:cubicBezTo>
                    <a:cubicBezTo>
                      <a:pt x="154" y="422"/>
                      <a:pt x="154" y="422"/>
                      <a:pt x="154" y="422"/>
                    </a:cubicBezTo>
                    <a:cubicBezTo>
                      <a:pt x="154" y="407"/>
                      <a:pt x="154" y="407"/>
                      <a:pt x="154" y="407"/>
                    </a:cubicBezTo>
                    <a:cubicBezTo>
                      <a:pt x="162" y="407"/>
                      <a:pt x="162" y="407"/>
                      <a:pt x="162" y="407"/>
                    </a:cubicBezTo>
                    <a:cubicBezTo>
                      <a:pt x="162" y="395"/>
                      <a:pt x="162" y="383"/>
                      <a:pt x="162" y="372"/>
                    </a:cubicBezTo>
                    <a:cubicBezTo>
                      <a:pt x="154" y="372"/>
                      <a:pt x="154" y="372"/>
                      <a:pt x="154" y="372"/>
                    </a:cubicBezTo>
                    <a:cubicBezTo>
                      <a:pt x="154" y="356"/>
                      <a:pt x="154" y="356"/>
                      <a:pt x="154" y="356"/>
                    </a:cubicBezTo>
                    <a:cubicBezTo>
                      <a:pt x="162" y="356"/>
                      <a:pt x="162" y="356"/>
                      <a:pt x="162" y="356"/>
                    </a:cubicBezTo>
                    <a:cubicBezTo>
                      <a:pt x="162" y="345"/>
                      <a:pt x="162" y="333"/>
                      <a:pt x="162" y="321"/>
                    </a:cubicBezTo>
                    <a:cubicBezTo>
                      <a:pt x="154" y="321"/>
                      <a:pt x="154" y="321"/>
                      <a:pt x="154" y="321"/>
                    </a:cubicBezTo>
                    <a:cubicBezTo>
                      <a:pt x="154" y="306"/>
                      <a:pt x="154" y="306"/>
                      <a:pt x="154" y="306"/>
                    </a:cubicBezTo>
                    <a:cubicBezTo>
                      <a:pt x="162" y="306"/>
                      <a:pt x="162" y="306"/>
                      <a:pt x="162" y="306"/>
                    </a:cubicBezTo>
                    <a:cubicBezTo>
                      <a:pt x="162" y="294"/>
                      <a:pt x="162" y="283"/>
                      <a:pt x="162" y="271"/>
                    </a:cubicBezTo>
                    <a:cubicBezTo>
                      <a:pt x="154" y="271"/>
                      <a:pt x="154" y="271"/>
                      <a:pt x="154" y="271"/>
                    </a:cubicBezTo>
                    <a:cubicBezTo>
                      <a:pt x="154" y="256"/>
                      <a:pt x="154" y="256"/>
                      <a:pt x="154" y="256"/>
                    </a:cubicBezTo>
                    <a:cubicBezTo>
                      <a:pt x="162" y="256"/>
                      <a:pt x="162" y="256"/>
                      <a:pt x="162" y="256"/>
                    </a:cubicBezTo>
                    <a:cubicBezTo>
                      <a:pt x="162" y="244"/>
                      <a:pt x="162" y="232"/>
                      <a:pt x="162" y="221"/>
                    </a:cubicBezTo>
                    <a:cubicBezTo>
                      <a:pt x="154" y="221"/>
                      <a:pt x="154" y="221"/>
                      <a:pt x="154" y="221"/>
                    </a:cubicBezTo>
                    <a:cubicBezTo>
                      <a:pt x="154" y="205"/>
                      <a:pt x="154" y="205"/>
                      <a:pt x="154" y="205"/>
                    </a:cubicBezTo>
                    <a:cubicBezTo>
                      <a:pt x="162" y="205"/>
                      <a:pt x="162" y="205"/>
                      <a:pt x="162" y="205"/>
                    </a:cubicBezTo>
                    <a:cubicBezTo>
                      <a:pt x="162" y="194"/>
                      <a:pt x="162" y="182"/>
                      <a:pt x="162" y="170"/>
                    </a:cubicBezTo>
                    <a:cubicBezTo>
                      <a:pt x="154" y="170"/>
                      <a:pt x="154" y="170"/>
                      <a:pt x="154" y="170"/>
                    </a:cubicBezTo>
                    <a:cubicBezTo>
                      <a:pt x="154" y="155"/>
                      <a:pt x="154" y="155"/>
                      <a:pt x="154" y="155"/>
                    </a:cubicBezTo>
                    <a:cubicBezTo>
                      <a:pt x="162" y="155"/>
                      <a:pt x="162" y="155"/>
                      <a:pt x="162" y="155"/>
                    </a:cubicBezTo>
                    <a:cubicBezTo>
                      <a:pt x="162" y="143"/>
                      <a:pt x="162" y="132"/>
                      <a:pt x="162" y="120"/>
                    </a:cubicBezTo>
                    <a:cubicBezTo>
                      <a:pt x="154" y="120"/>
                      <a:pt x="154" y="120"/>
                      <a:pt x="154" y="120"/>
                    </a:cubicBezTo>
                    <a:cubicBezTo>
                      <a:pt x="154" y="105"/>
                      <a:pt x="154" y="105"/>
                      <a:pt x="154" y="105"/>
                    </a:cubicBezTo>
                    <a:cubicBezTo>
                      <a:pt x="162" y="105"/>
                      <a:pt x="162" y="105"/>
                      <a:pt x="162" y="105"/>
                    </a:cubicBezTo>
                    <a:cubicBezTo>
                      <a:pt x="162" y="93"/>
                      <a:pt x="162" y="81"/>
                      <a:pt x="162" y="70"/>
                    </a:cubicBezTo>
                    <a:cubicBezTo>
                      <a:pt x="154" y="70"/>
                      <a:pt x="154" y="70"/>
                      <a:pt x="154" y="70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62" y="43"/>
                      <a:pt x="162" y="31"/>
                      <a:pt x="162" y="19"/>
                    </a:cubicBezTo>
                    <a:cubicBezTo>
                      <a:pt x="154" y="19"/>
                      <a:pt x="154" y="19"/>
                      <a:pt x="154" y="19"/>
                    </a:cubicBezTo>
                    <a:lnTo>
                      <a:pt x="154" y="0"/>
                    </a:lnTo>
                    <a:close/>
                    <a:moveTo>
                      <a:pt x="138" y="0"/>
                    </a:moveTo>
                    <a:cubicBezTo>
                      <a:pt x="154" y="0"/>
                      <a:pt x="154" y="0"/>
                      <a:pt x="154" y="0"/>
                    </a:cubicBezTo>
                    <a:cubicBezTo>
                      <a:pt x="154" y="19"/>
                      <a:pt x="154" y="19"/>
                      <a:pt x="154" y="19"/>
                    </a:cubicBezTo>
                    <a:cubicBezTo>
                      <a:pt x="138" y="19"/>
                      <a:pt x="138" y="19"/>
                      <a:pt x="138" y="19"/>
                    </a:cubicBezTo>
                    <a:cubicBezTo>
                      <a:pt x="138" y="0"/>
                      <a:pt x="138" y="0"/>
                      <a:pt x="138" y="0"/>
                    </a:cubicBezTo>
                    <a:close/>
                    <a:moveTo>
                      <a:pt x="154" y="479"/>
                    </a:moveTo>
                    <a:cubicBezTo>
                      <a:pt x="138" y="479"/>
                      <a:pt x="138" y="479"/>
                      <a:pt x="138" y="479"/>
                    </a:cubicBezTo>
                    <a:cubicBezTo>
                      <a:pt x="138" y="457"/>
                      <a:pt x="138" y="457"/>
                      <a:pt x="138" y="457"/>
                    </a:cubicBezTo>
                    <a:cubicBezTo>
                      <a:pt x="154" y="457"/>
                      <a:pt x="154" y="457"/>
                      <a:pt x="154" y="457"/>
                    </a:cubicBezTo>
                    <a:cubicBezTo>
                      <a:pt x="154" y="479"/>
                      <a:pt x="154" y="479"/>
                      <a:pt x="154" y="479"/>
                    </a:cubicBezTo>
                    <a:close/>
                    <a:moveTo>
                      <a:pt x="154" y="54"/>
                    </a:moveTo>
                    <a:cubicBezTo>
                      <a:pt x="154" y="70"/>
                      <a:pt x="154" y="70"/>
                      <a:pt x="154" y="70"/>
                    </a:cubicBezTo>
                    <a:cubicBezTo>
                      <a:pt x="147" y="70"/>
                      <a:pt x="147" y="70"/>
                      <a:pt x="147" y="70"/>
                    </a:cubicBezTo>
                    <a:cubicBezTo>
                      <a:pt x="147" y="81"/>
                      <a:pt x="147" y="93"/>
                      <a:pt x="147" y="105"/>
                    </a:cubicBezTo>
                    <a:cubicBezTo>
                      <a:pt x="154" y="105"/>
                      <a:pt x="154" y="105"/>
                      <a:pt x="154" y="105"/>
                    </a:cubicBezTo>
                    <a:cubicBezTo>
                      <a:pt x="154" y="120"/>
                      <a:pt x="154" y="120"/>
                      <a:pt x="154" y="120"/>
                    </a:cubicBezTo>
                    <a:cubicBezTo>
                      <a:pt x="138" y="120"/>
                      <a:pt x="138" y="120"/>
                      <a:pt x="138" y="120"/>
                    </a:cubicBezTo>
                    <a:cubicBezTo>
                      <a:pt x="138" y="54"/>
                      <a:pt x="138" y="54"/>
                      <a:pt x="138" y="54"/>
                    </a:cubicBezTo>
                    <a:cubicBezTo>
                      <a:pt x="154" y="54"/>
                      <a:pt x="154" y="54"/>
                      <a:pt x="154" y="54"/>
                    </a:cubicBezTo>
                    <a:close/>
                    <a:moveTo>
                      <a:pt x="154" y="155"/>
                    </a:moveTo>
                    <a:cubicBezTo>
                      <a:pt x="154" y="170"/>
                      <a:pt x="154" y="170"/>
                      <a:pt x="154" y="170"/>
                    </a:cubicBezTo>
                    <a:cubicBezTo>
                      <a:pt x="147" y="170"/>
                      <a:pt x="147" y="170"/>
                      <a:pt x="147" y="170"/>
                    </a:cubicBezTo>
                    <a:cubicBezTo>
                      <a:pt x="147" y="182"/>
                      <a:pt x="147" y="194"/>
                      <a:pt x="147" y="205"/>
                    </a:cubicBezTo>
                    <a:cubicBezTo>
                      <a:pt x="154" y="205"/>
                      <a:pt x="154" y="205"/>
                      <a:pt x="154" y="205"/>
                    </a:cubicBezTo>
                    <a:cubicBezTo>
                      <a:pt x="154" y="221"/>
                      <a:pt x="154" y="221"/>
                      <a:pt x="154" y="221"/>
                    </a:cubicBezTo>
                    <a:cubicBezTo>
                      <a:pt x="138" y="221"/>
                      <a:pt x="138" y="221"/>
                      <a:pt x="138" y="221"/>
                    </a:cubicBezTo>
                    <a:cubicBezTo>
                      <a:pt x="138" y="155"/>
                      <a:pt x="138" y="155"/>
                      <a:pt x="138" y="155"/>
                    </a:cubicBezTo>
                    <a:cubicBezTo>
                      <a:pt x="154" y="155"/>
                      <a:pt x="154" y="155"/>
                      <a:pt x="154" y="155"/>
                    </a:cubicBezTo>
                    <a:close/>
                    <a:moveTo>
                      <a:pt x="154" y="256"/>
                    </a:moveTo>
                    <a:cubicBezTo>
                      <a:pt x="154" y="271"/>
                      <a:pt x="154" y="271"/>
                      <a:pt x="154" y="271"/>
                    </a:cubicBezTo>
                    <a:cubicBezTo>
                      <a:pt x="147" y="271"/>
                      <a:pt x="147" y="271"/>
                      <a:pt x="147" y="271"/>
                    </a:cubicBezTo>
                    <a:cubicBezTo>
                      <a:pt x="147" y="283"/>
                      <a:pt x="147" y="294"/>
                      <a:pt x="147" y="306"/>
                    </a:cubicBezTo>
                    <a:cubicBezTo>
                      <a:pt x="154" y="306"/>
                      <a:pt x="154" y="306"/>
                      <a:pt x="154" y="306"/>
                    </a:cubicBezTo>
                    <a:cubicBezTo>
                      <a:pt x="154" y="321"/>
                      <a:pt x="154" y="321"/>
                      <a:pt x="154" y="321"/>
                    </a:cubicBezTo>
                    <a:cubicBezTo>
                      <a:pt x="138" y="321"/>
                      <a:pt x="138" y="321"/>
                      <a:pt x="138" y="321"/>
                    </a:cubicBezTo>
                    <a:cubicBezTo>
                      <a:pt x="138" y="256"/>
                      <a:pt x="138" y="256"/>
                      <a:pt x="138" y="256"/>
                    </a:cubicBezTo>
                    <a:cubicBezTo>
                      <a:pt x="154" y="256"/>
                      <a:pt x="154" y="256"/>
                      <a:pt x="154" y="256"/>
                    </a:cubicBezTo>
                    <a:close/>
                    <a:moveTo>
                      <a:pt x="154" y="356"/>
                    </a:moveTo>
                    <a:cubicBezTo>
                      <a:pt x="154" y="372"/>
                      <a:pt x="154" y="372"/>
                      <a:pt x="154" y="372"/>
                    </a:cubicBezTo>
                    <a:cubicBezTo>
                      <a:pt x="147" y="372"/>
                      <a:pt x="147" y="372"/>
                      <a:pt x="147" y="372"/>
                    </a:cubicBezTo>
                    <a:cubicBezTo>
                      <a:pt x="147" y="383"/>
                      <a:pt x="147" y="395"/>
                      <a:pt x="147" y="407"/>
                    </a:cubicBezTo>
                    <a:cubicBezTo>
                      <a:pt x="154" y="407"/>
                      <a:pt x="154" y="407"/>
                      <a:pt x="154" y="407"/>
                    </a:cubicBezTo>
                    <a:cubicBezTo>
                      <a:pt x="154" y="422"/>
                      <a:pt x="154" y="422"/>
                      <a:pt x="154" y="422"/>
                    </a:cubicBezTo>
                    <a:cubicBezTo>
                      <a:pt x="138" y="422"/>
                      <a:pt x="138" y="422"/>
                      <a:pt x="138" y="422"/>
                    </a:cubicBezTo>
                    <a:cubicBezTo>
                      <a:pt x="138" y="356"/>
                      <a:pt x="138" y="356"/>
                      <a:pt x="138" y="356"/>
                    </a:cubicBezTo>
                    <a:lnTo>
                      <a:pt x="154" y="356"/>
                    </a:lnTo>
                    <a:close/>
                    <a:moveTo>
                      <a:pt x="122" y="0"/>
                    </a:move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19"/>
                      <a:pt x="138" y="19"/>
                      <a:pt x="138" y="19"/>
                    </a:cubicBezTo>
                    <a:cubicBezTo>
                      <a:pt x="130" y="19"/>
                      <a:pt x="130" y="19"/>
                      <a:pt x="130" y="19"/>
                    </a:cubicBezTo>
                    <a:cubicBezTo>
                      <a:pt x="129" y="19"/>
                      <a:pt x="129" y="19"/>
                      <a:pt x="129" y="19"/>
                    </a:cubicBezTo>
                    <a:cubicBezTo>
                      <a:pt x="129" y="19"/>
                      <a:pt x="129" y="19"/>
                      <a:pt x="129" y="19"/>
                    </a:cubicBezTo>
                    <a:cubicBezTo>
                      <a:pt x="129" y="19"/>
                      <a:pt x="129" y="19"/>
                      <a:pt x="129" y="19"/>
                    </a:cubicBezTo>
                    <a:cubicBezTo>
                      <a:pt x="129" y="19"/>
                      <a:pt x="129" y="19"/>
                      <a:pt x="129" y="19"/>
                    </a:cubicBezTo>
                    <a:cubicBezTo>
                      <a:pt x="129" y="19"/>
                      <a:pt x="129" y="19"/>
                      <a:pt x="129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125" y="19"/>
                      <a:pt x="125" y="19"/>
                      <a:pt x="125" y="19"/>
                    </a:cubicBezTo>
                    <a:cubicBezTo>
                      <a:pt x="125" y="19"/>
                      <a:pt x="125" y="19"/>
                      <a:pt x="125" y="19"/>
                    </a:cubicBezTo>
                    <a:cubicBezTo>
                      <a:pt x="125" y="19"/>
                      <a:pt x="125" y="19"/>
                      <a:pt x="125" y="19"/>
                    </a:cubicBezTo>
                    <a:cubicBezTo>
                      <a:pt x="125" y="19"/>
                      <a:pt x="125" y="19"/>
                      <a:pt x="125" y="19"/>
                    </a:cubicBezTo>
                    <a:cubicBezTo>
                      <a:pt x="125" y="19"/>
                      <a:pt x="125" y="19"/>
                      <a:pt x="125" y="19"/>
                    </a:cubicBezTo>
                    <a:cubicBezTo>
                      <a:pt x="125" y="19"/>
                      <a:pt x="125" y="19"/>
                      <a:pt x="125" y="19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3" y="19"/>
                      <a:pt x="123" y="19"/>
                      <a:pt x="123" y="19"/>
                    </a:cubicBezTo>
                    <a:cubicBezTo>
                      <a:pt x="123" y="19"/>
                      <a:pt x="123" y="19"/>
                      <a:pt x="123" y="19"/>
                    </a:cubicBezTo>
                    <a:cubicBezTo>
                      <a:pt x="123" y="19"/>
                      <a:pt x="123" y="19"/>
                      <a:pt x="123" y="19"/>
                    </a:cubicBezTo>
                    <a:cubicBezTo>
                      <a:pt x="123" y="19"/>
                      <a:pt x="123" y="19"/>
                      <a:pt x="123" y="19"/>
                    </a:cubicBezTo>
                    <a:cubicBezTo>
                      <a:pt x="123" y="19"/>
                      <a:pt x="123" y="19"/>
                      <a:pt x="123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0"/>
                      <a:pt x="122" y="0"/>
                      <a:pt x="122" y="0"/>
                    </a:cubicBezTo>
                    <a:close/>
                    <a:moveTo>
                      <a:pt x="138" y="479"/>
                    </a:moveTo>
                    <a:cubicBezTo>
                      <a:pt x="122" y="479"/>
                      <a:pt x="122" y="479"/>
                      <a:pt x="122" y="479"/>
                    </a:cubicBezTo>
                    <a:cubicBezTo>
                      <a:pt x="122" y="457"/>
                      <a:pt x="122" y="457"/>
                      <a:pt x="122" y="457"/>
                    </a:cubicBezTo>
                    <a:cubicBezTo>
                      <a:pt x="130" y="457"/>
                      <a:pt x="130" y="457"/>
                      <a:pt x="130" y="457"/>
                    </a:cubicBezTo>
                    <a:cubicBezTo>
                      <a:pt x="138" y="457"/>
                      <a:pt x="138" y="457"/>
                      <a:pt x="138" y="457"/>
                    </a:cubicBezTo>
                    <a:cubicBezTo>
                      <a:pt x="138" y="479"/>
                      <a:pt x="138" y="479"/>
                      <a:pt x="138" y="479"/>
                    </a:cubicBezTo>
                    <a:close/>
                    <a:moveTo>
                      <a:pt x="138" y="54"/>
                    </a:moveTo>
                    <a:cubicBezTo>
                      <a:pt x="138" y="120"/>
                      <a:pt x="138" y="120"/>
                      <a:pt x="138" y="120"/>
                    </a:cubicBezTo>
                    <a:cubicBezTo>
                      <a:pt x="130" y="120"/>
                      <a:pt x="130" y="120"/>
                      <a:pt x="130" y="120"/>
                    </a:cubicBezTo>
                    <a:cubicBezTo>
                      <a:pt x="129" y="120"/>
                      <a:pt x="129" y="120"/>
                      <a:pt x="129" y="120"/>
                    </a:cubicBezTo>
                    <a:cubicBezTo>
                      <a:pt x="129" y="120"/>
                      <a:pt x="129" y="120"/>
                      <a:pt x="129" y="120"/>
                    </a:cubicBezTo>
                    <a:cubicBezTo>
                      <a:pt x="129" y="120"/>
                      <a:pt x="129" y="120"/>
                      <a:pt x="129" y="120"/>
                    </a:cubicBezTo>
                    <a:cubicBezTo>
                      <a:pt x="129" y="120"/>
                      <a:pt x="129" y="120"/>
                      <a:pt x="129" y="120"/>
                    </a:cubicBezTo>
                    <a:cubicBezTo>
                      <a:pt x="129" y="120"/>
                      <a:pt x="129" y="120"/>
                      <a:pt x="129" y="120"/>
                    </a:cubicBezTo>
                    <a:cubicBezTo>
                      <a:pt x="128" y="120"/>
                      <a:pt x="128" y="120"/>
                      <a:pt x="128" y="120"/>
                    </a:cubicBezTo>
                    <a:cubicBezTo>
                      <a:pt x="128" y="120"/>
                      <a:pt x="128" y="120"/>
                      <a:pt x="128" y="120"/>
                    </a:cubicBezTo>
                    <a:cubicBezTo>
                      <a:pt x="128" y="120"/>
                      <a:pt x="128" y="120"/>
                      <a:pt x="128" y="120"/>
                    </a:cubicBezTo>
                    <a:cubicBezTo>
                      <a:pt x="128" y="120"/>
                      <a:pt x="128" y="120"/>
                      <a:pt x="128" y="120"/>
                    </a:cubicBezTo>
                    <a:cubicBezTo>
                      <a:pt x="128" y="120"/>
                      <a:pt x="128" y="120"/>
                      <a:pt x="128" y="120"/>
                    </a:cubicBezTo>
                    <a:cubicBezTo>
                      <a:pt x="128" y="120"/>
                      <a:pt x="128" y="120"/>
                      <a:pt x="128" y="120"/>
                    </a:cubicBezTo>
                    <a:cubicBezTo>
                      <a:pt x="127" y="120"/>
                      <a:pt x="127" y="120"/>
                      <a:pt x="127" y="120"/>
                    </a:cubicBezTo>
                    <a:cubicBezTo>
                      <a:pt x="127" y="120"/>
                      <a:pt x="127" y="120"/>
                      <a:pt x="127" y="120"/>
                    </a:cubicBezTo>
                    <a:cubicBezTo>
                      <a:pt x="127" y="120"/>
                      <a:pt x="127" y="120"/>
                      <a:pt x="127" y="120"/>
                    </a:cubicBezTo>
                    <a:cubicBezTo>
                      <a:pt x="127" y="120"/>
                      <a:pt x="127" y="120"/>
                      <a:pt x="127" y="120"/>
                    </a:cubicBezTo>
                    <a:cubicBezTo>
                      <a:pt x="127" y="120"/>
                      <a:pt x="127" y="120"/>
                      <a:pt x="127" y="120"/>
                    </a:cubicBezTo>
                    <a:cubicBezTo>
                      <a:pt x="127" y="120"/>
                      <a:pt x="127" y="120"/>
                      <a:pt x="127" y="120"/>
                    </a:cubicBezTo>
                    <a:cubicBezTo>
                      <a:pt x="126" y="120"/>
                      <a:pt x="126" y="120"/>
                      <a:pt x="126" y="120"/>
                    </a:cubicBezTo>
                    <a:cubicBezTo>
                      <a:pt x="126" y="120"/>
                      <a:pt x="126" y="120"/>
                      <a:pt x="126" y="120"/>
                    </a:cubicBezTo>
                    <a:cubicBezTo>
                      <a:pt x="126" y="120"/>
                      <a:pt x="126" y="120"/>
                      <a:pt x="126" y="120"/>
                    </a:cubicBezTo>
                    <a:cubicBezTo>
                      <a:pt x="126" y="120"/>
                      <a:pt x="126" y="120"/>
                      <a:pt x="126" y="120"/>
                    </a:cubicBezTo>
                    <a:cubicBezTo>
                      <a:pt x="126" y="120"/>
                      <a:pt x="126" y="120"/>
                      <a:pt x="126" y="120"/>
                    </a:cubicBezTo>
                    <a:cubicBezTo>
                      <a:pt x="125" y="120"/>
                      <a:pt x="125" y="120"/>
                      <a:pt x="125" y="120"/>
                    </a:cubicBezTo>
                    <a:cubicBezTo>
                      <a:pt x="125" y="120"/>
                      <a:pt x="125" y="120"/>
                      <a:pt x="125" y="120"/>
                    </a:cubicBezTo>
                    <a:cubicBezTo>
                      <a:pt x="125" y="120"/>
                      <a:pt x="125" y="120"/>
                      <a:pt x="125" y="120"/>
                    </a:cubicBezTo>
                    <a:cubicBezTo>
                      <a:pt x="125" y="120"/>
                      <a:pt x="125" y="120"/>
                      <a:pt x="125" y="120"/>
                    </a:cubicBezTo>
                    <a:cubicBezTo>
                      <a:pt x="125" y="120"/>
                      <a:pt x="125" y="120"/>
                      <a:pt x="125" y="120"/>
                    </a:cubicBezTo>
                    <a:cubicBezTo>
                      <a:pt x="125" y="120"/>
                      <a:pt x="125" y="120"/>
                      <a:pt x="125" y="120"/>
                    </a:cubicBezTo>
                    <a:cubicBezTo>
                      <a:pt x="125" y="120"/>
                      <a:pt x="125" y="120"/>
                      <a:pt x="125" y="120"/>
                    </a:cubicBezTo>
                    <a:cubicBezTo>
                      <a:pt x="124" y="120"/>
                      <a:pt x="124" y="120"/>
                      <a:pt x="124" y="120"/>
                    </a:cubicBezTo>
                    <a:cubicBezTo>
                      <a:pt x="124" y="120"/>
                      <a:pt x="124" y="120"/>
                      <a:pt x="124" y="120"/>
                    </a:cubicBezTo>
                    <a:cubicBezTo>
                      <a:pt x="124" y="120"/>
                      <a:pt x="124" y="120"/>
                      <a:pt x="124" y="120"/>
                    </a:cubicBezTo>
                    <a:cubicBezTo>
                      <a:pt x="124" y="120"/>
                      <a:pt x="124" y="120"/>
                      <a:pt x="124" y="120"/>
                    </a:cubicBezTo>
                    <a:cubicBezTo>
                      <a:pt x="124" y="120"/>
                      <a:pt x="124" y="120"/>
                      <a:pt x="124" y="120"/>
                    </a:cubicBezTo>
                    <a:cubicBezTo>
                      <a:pt x="123" y="120"/>
                      <a:pt x="123" y="120"/>
                      <a:pt x="123" y="120"/>
                    </a:cubicBezTo>
                    <a:cubicBezTo>
                      <a:pt x="123" y="120"/>
                      <a:pt x="123" y="120"/>
                      <a:pt x="123" y="120"/>
                    </a:cubicBezTo>
                    <a:cubicBezTo>
                      <a:pt x="123" y="120"/>
                      <a:pt x="123" y="120"/>
                      <a:pt x="123" y="120"/>
                    </a:cubicBezTo>
                    <a:cubicBezTo>
                      <a:pt x="123" y="120"/>
                      <a:pt x="123" y="120"/>
                      <a:pt x="123" y="120"/>
                    </a:cubicBezTo>
                    <a:cubicBezTo>
                      <a:pt x="123" y="120"/>
                      <a:pt x="123" y="120"/>
                      <a:pt x="123" y="120"/>
                    </a:cubicBezTo>
                    <a:cubicBezTo>
                      <a:pt x="123" y="120"/>
                      <a:pt x="123" y="120"/>
                      <a:pt x="123" y="120"/>
                    </a:cubicBez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22" y="105"/>
                      <a:pt x="122" y="105"/>
                      <a:pt x="122" y="105"/>
                    </a:cubicBezTo>
                    <a:cubicBezTo>
                      <a:pt x="130" y="105"/>
                      <a:pt x="130" y="105"/>
                      <a:pt x="130" y="105"/>
                    </a:cubicBezTo>
                    <a:cubicBezTo>
                      <a:pt x="130" y="93"/>
                      <a:pt x="130" y="81"/>
                      <a:pt x="130" y="7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23" y="54"/>
                      <a:pt x="123" y="54"/>
                      <a:pt x="123" y="54"/>
                    </a:cubicBezTo>
                    <a:cubicBezTo>
                      <a:pt x="123" y="54"/>
                      <a:pt x="123" y="54"/>
                      <a:pt x="123" y="54"/>
                    </a:cubicBezTo>
                    <a:cubicBezTo>
                      <a:pt x="123" y="54"/>
                      <a:pt x="123" y="54"/>
                      <a:pt x="123" y="54"/>
                    </a:cubicBezTo>
                    <a:cubicBezTo>
                      <a:pt x="123" y="54"/>
                      <a:pt x="123" y="54"/>
                      <a:pt x="123" y="54"/>
                    </a:cubicBezTo>
                    <a:cubicBezTo>
                      <a:pt x="123" y="54"/>
                      <a:pt x="123" y="54"/>
                      <a:pt x="123" y="54"/>
                    </a:cubicBezTo>
                    <a:cubicBezTo>
                      <a:pt x="124" y="54"/>
                      <a:pt x="124" y="54"/>
                      <a:pt x="124" y="54"/>
                    </a:cubicBezTo>
                    <a:cubicBezTo>
                      <a:pt x="124" y="54"/>
                      <a:pt x="124" y="54"/>
                      <a:pt x="124" y="54"/>
                    </a:cubicBezTo>
                    <a:cubicBezTo>
                      <a:pt x="124" y="54"/>
                      <a:pt x="124" y="54"/>
                      <a:pt x="124" y="54"/>
                    </a:cubicBezTo>
                    <a:cubicBezTo>
                      <a:pt x="124" y="54"/>
                      <a:pt x="124" y="54"/>
                      <a:pt x="124" y="54"/>
                    </a:cubicBezTo>
                    <a:cubicBezTo>
                      <a:pt x="124" y="54"/>
                      <a:pt x="124" y="54"/>
                      <a:pt x="124" y="54"/>
                    </a:cubicBezTo>
                    <a:cubicBezTo>
                      <a:pt x="125" y="54"/>
                      <a:pt x="125" y="54"/>
                      <a:pt x="125" y="54"/>
                    </a:cubicBezTo>
                    <a:cubicBezTo>
                      <a:pt x="125" y="54"/>
                      <a:pt x="125" y="54"/>
                      <a:pt x="125" y="54"/>
                    </a:cubicBezTo>
                    <a:cubicBezTo>
                      <a:pt x="125" y="54"/>
                      <a:pt x="125" y="54"/>
                      <a:pt x="125" y="54"/>
                    </a:cubicBezTo>
                    <a:cubicBezTo>
                      <a:pt x="125" y="54"/>
                      <a:pt x="125" y="54"/>
                      <a:pt x="125" y="54"/>
                    </a:cubicBezTo>
                    <a:cubicBezTo>
                      <a:pt x="125" y="54"/>
                      <a:pt x="125" y="54"/>
                      <a:pt x="125" y="54"/>
                    </a:cubicBezTo>
                    <a:cubicBezTo>
                      <a:pt x="125" y="54"/>
                      <a:pt x="125" y="54"/>
                      <a:pt x="125" y="54"/>
                    </a:cubicBezTo>
                    <a:cubicBezTo>
                      <a:pt x="126" y="54"/>
                      <a:pt x="126" y="54"/>
                      <a:pt x="126" y="54"/>
                    </a:cubicBezTo>
                    <a:cubicBezTo>
                      <a:pt x="126" y="54"/>
                      <a:pt x="126" y="54"/>
                      <a:pt x="126" y="54"/>
                    </a:cubicBezTo>
                    <a:cubicBezTo>
                      <a:pt x="126" y="54"/>
                      <a:pt x="126" y="54"/>
                      <a:pt x="126" y="54"/>
                    </a:cubicBezTo>
                    <a:cubicBezTo>
                      <a:pt x="126" y="54"/>
                      <a:pt x="126" y="54"/>
                      <a:pt x="126" y="54"/>
                    </a:cubicBezTo>
                    <a:cubicBezTo>
                      <a:pt x="126" y="54"/>
                      <a:pt x="126" y="54"/>
                      <a:pt x="126" y="54"/>
                    </a:cubicBezTo>
                    <a:cubicBezTo>
                      <a:pt x="127" y="54"/>
                      <a:pt x="127" y="54"/>
                      <a:pt x="127" y="54"/>
                    </a:cubicBezTo>
                    <a:cubicBezTo>
                      <a:pt x="127" y="54"/>
                      <a:pt x="127" y="54"/>
                      <a:pt x="127" y="54"/>
                    </a:cubicBezTo>
                    <a:cubicBezTo>
                      <a:pt x="127" y="54"/>
                      <a:pt x="127" y="54"/>
                      <a:pt x="127" y="54"/>
                    </a:cubicBezTo>
                    <a:cubicBezTo>
                      <a:pt x="127" y="54"/>
                      <a:pt x="127" y="54"/>
                      <a:pt x="127" y="54"/>
                    </a:cubicBezTo>
                    <a:cubicBezTo>
                      <a:pt x="127" y="54"/>
                      <a:pt x="127" y="54"/>
                      <a:pt x="127" y="54"/>
                    </a:cubicBezTo>
                    <a:cubicBezTo>
                      <a:pt x="128" y="54"/>
                      <a:pt x="128" y="54"/>
                      <a:pt x="128" y="54"/>
                    </a:cubicBezTo>
                    <a:cubicBezTo>
                      <a:pt x="128" y="54"/>
                      <a:pt x="128" y="54"/>
                      <a:pt x="128" y="54"/>
                    </a:cubicBezTo>
                    <a:cubicBezTo>
                      <a:pt x="128" y="54"/>
                      <a:pt x="128" y="54"/>
                      <a:pt x="128" y="54"/>
                    </a:cubicBezTo>
                    <a:cubicBezTo>
                      <a:pt x="128" y="54"/>
                      <a:pt x="128" y="54"/>
                      <a:pt x="128" y="54"/>
                    </a:cubicBezTo>
                    <a:cubicBezTo>
                      <a:pt x="128" y="54"/>
                      <a:pt x="128" y="54"/>
                      <a:pt x="128" y="54"/>
                    </a:cubicBezTo>
                    <a:cubicBezTo>
                      <a:pt x="129" y="54"/>
                      <a:pt x="129" y="54"/>
                      <a:pt x="129" y="54"/>
                    </a:cubicBezTo>
                    <a:cubicBezTo>
                      <a:pt x="129" y="54"/>
                      <a:pt x="129" y="54"/>
                      <a:pt x="129" y="54"/>
                    </a:cubicBezTo>
                    <a:cubicBezTo>
                      <a:pt x="129" y="54"/>
                      <a:pt x="129" y="54"/>
                      <a:pt x="129" y="54"/>
                    </a:cubicBezTo>
                    <a:cubicBezTo>
                      <a:pt x="129" y="54"/>
                      <a:pt x="129" y="54"/>
                      <a:pt x="129" y="54"/>
                    </a:cubicBezTo>
                    <a:cubicBezTo>
                      <a:pt x="129" y="54"/>
                      <a:pt x="129" y="54"/>
                      <a:pt x="129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8" y="54"/>
                      <a:pt x="138" y="54"/>
                      <a:pt x="138" y="54"/>
                    </a:cubicBezTo>
                    <a:close/>
                    <a:moveTo>
                      <a:pt x="138" y="155"/>
                    </a:moveTo>
                    <a:cubicBezTo>
                      <a:pt x="138" y="221"/>
                      <a:pt x="138" y="221"/>
                      <a:pt x="138" y="221"/>
                    </a:cubicBezTo>
                    <a:cubicBezTo>
                      <a:pt x="130" y="221"/>
                      <a:pt x="130" y="221"/>
                      <a:pt x="130" y="221"/>
                    </a:cubicBezTo>
                    <a:cubicBezTo>
                      <a:pt x="129" y="221"/>
                      <a:pt x="129" y="221"/>
                      <a:pt x="129" y="221"/>
                    </a:cubicBezTo>
                    <a:cubicBezTo>
                      <a:pt x="129" y="221"/>
                      <a:pt x="129" y="221"/>
                      <a:pt x="129" y="221"/>
                    </a:cubicBezTo>
                    <a:cubicBezTo>
                      <a:pt x="129" y="221"/>
                      <a:pt x="129" y="221"/>
                      <a:pt x="129" y="221"/>
                    </a:cubicBezTo>
                    <a:cubicBezTo>
                      <a:pt x="129" y="221"/>
                      <a:pt x="129" y="221"/>
                      <a:pt x="129" y="221"/>
                    </a:cubicBezTo>
                    <a:cubicBezTo>
                      <a:pt x="129" y="221"/>
                      <a:pt x="129" y="221"/>
                      <a:pt x="129" y="221"/>
                    </a:cubicBezTo>
                    <a:cubicBezTo>
                      <a:pt x="128" y="221"/>
                      <a:pt x="128" y="221"/>
                      <a:pt x="128" y="221"/>
                    </a:cubicBezTo>
                    <a:cubicBezTo>
                      <a:pt x="128" y="221"/>
                      <a:pt x="128" y="221"/>
                      <a:pt x="128" y="221"/>
                    </a:cubicBezTo>
                    <a:cubicBezTo>
                      <a:pt x="128" y="221"/>
                      <a:pt x="128" y="221"/>
                      <a:pt x="128" y="221"/>
                    </a:cubicBezTo>
                    <a:cubicBezTo>
                      <a:pt x="128" y="221"/>
                      <a:pt x="128" y="221"/>
                      <a:pt x="128" y="221"/>
                    </a:cubicBezTo>
                    <a:cubicBezTo>
                      <a:pt x="128" y="221"/>
                      <a:pt x="128" y="221"/>
                      <a:pt x="128" y="221"/>
                    </a:cubicBezTo>
                    <a:cubicBezTo>
                      <a:pt x="127" y="221"/>
                      <a:pt x="127" y="221"/>
                      <a:pt x="127" y="221"/>
                    </a:cubicBezTo>
                    <a:cubicBezTo>
                      <a:pt x="127" y="221"/>
                      <a:pt x="127" y="221"/>
                      <a:pt x="127" y="221"/>
                    </a:cubicBezTo>
                    <a:cubicBezTo>
                      <a:pt x="127" y="221"/>
                      <a:pt x="127" y="221"/>
                      <a:pt x="127" y="221"/>
                    </a:cubicBezTo>
                    <a:cubicBezTo>
                      <a:pt x="127" y="221"/>
                      <a:pt x="127" y="221"/>
                      <a:pt x="127" y="221"/>
                    </a:cubicBezTo>
                    <a:cubicBezTo>
                      <a:pt x="127" y="221"/>
                      <a:pt x="127" y="221"/>
                      <a:pt x="127" y="221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25" y="221"/>
                      <a:pt x="125" y="221"/>
                      <a:pt x="125" y="221"/>
                    </a:cubicBezTo>
                    <a:cubicBezTo>
                      <a:pt x="125" y="221"/>
                      <a:pt x="125" y="221"/>
                      <a:pt x="125" y="221"/>
                    </a:cubicBezTo>
                    <a:cubicBezTo>
                      <a:pt x="125" y="221"/>
                      <a:pt x="125" y="221"/>
                      <a:pt x="125" y="221"/>
                    </a:cubicBezTo>
                    <a:cubicBezTo>
                      <a:pt x="125" y="221"/>
                      <a:pt x="125" y="221"/>
                      <a:pt x="125" y="221"/>
                    </a:cubicBezTo>
                    <a:cubicBezTo>
                      <a:pt x="125" y="221"/>
                      <a:pt x="125" y="221"/>
                      <a:pt x="125" y="221"/>
                    </a:cubicBezTo>
                    <a:cubicBezTo>
                      <a:pt x="125" y="221"/>
                      <a:pt x="125" y="221"/>
                      <a:pt x="125" y="221"/>
                    </a:cubicBezTo>
                    <a:cubicBezTo>
                      <a:pt x="124" y="221"/>
                      <a:pt x="124" y="221"/>
                      <a:pt x="124" y="221"/>
                    </a:cubicBezTo>
                    <a:cubicBezTo>
                      <a:pt x="124" y="221"/>
                      <a:pt x="124" y="221"/>
                      <a:pt x="124" y="221"/>
                    </a:cubicBezTo>
                    <a:cubicBezTo>
                      <a:pt x="124" y="221"/>
                      <a:pt x="124" y="221"/>
                      <a:pt x="124" y="221"/>
                    </a:cubicBezTo>
                    <a:cubicBezTo>
                      <a:pt x="124" y="221"/>
                      <a:pt x="124" y="221"/>
                      <a:pt x="124" y="221"/>
                    </a:cubicBezTo>
                    <a:cubicBezTo>
                      <a:pt x="124" y="221"/>
                      <a:pt x="124" y="221"/>
                      <a:pt x="124" y="221"/>
                    </a:cubicBezTo>
                    <a:cubicBezTo>
                      <a:pt x="123" y="221"/>
                      <a:pt x="123" y="221"/>
                      <a:pt x="123" y="221"/>
                    </a:cubicBezTo>
                    <a:cubicBezTo>
                      <a:pt x="123" y="221"/>
                      <a:pt x="123" y="221"/>
                      <a:pt x="123" y="221"/>
                    </a:cubicBezTo>
                    <a:cubicBezTo>
                      <a:pt x="123" y="221"/>
                      <a:pt x="123" y="221"/>
                      <a:pt x="123" y="221"/>
                    </a:cubicBezTo>
                    <a:cubicBezTo>
                      <a:pt x="123" y="221"/>
                      <a:pt x="123" y="221"/>
                      <a:pt x="123" y="221"/>
                    </a:cubicBezTo>
                    <a:cubicBezTo>
                      <a:pt x="123" y="221"/>
                      <a:pt x="123" y="221"/>
                      <a:pt x="123" y="221"/>
                    </a:cubicBezTo>
                    <a:cubicBezTo>
                      <a:pt x="122" y="221"/>
                      <a:pt x="122" y="221"/>
                      <a:pt x="122" y="221"/>
                    </a:cubicBezTo>
                    <a:cubicBezTo>
                      <a:pt x="122" y="221"/>
                      <a:pt x="122" y="221"/>
                      <a:pt x="122" y="221"/>
                    </a:cubicBezTo>
                    <a:cubicBezTo>
                      <a:pt x="122" y="205"/>
                      <a:pt x="122" y="205"/>
                      <a:pt x="122" y="205"/>
                    </a:cubicBezTo>
                    <a:cubicBezTo>
                      <a:pt x="123" y="205"/>
                      <a:pt x="123" y="205"/>
                      <a:pt x="123" y="205"/>
                    </a:cubicBezTo>
                    <a:cubicBezTo>
                      <a:pt x="123" y="205"/>
                      <a:pt x="123" y="205"/>
                      <a:pt x="123" y="205"/>
                    </a:cubicBezTo>
                    <a:cubicBezTo>
                      <a:pt x="123" y="205"/>
                      <a:pt x="123" y="205"/>
                      <a:pt x="123" y="205"/>
                    </a:cubicBezTo>
                    <a:cubicBezTo>
                      <a:pt x="123" y="205"/>
                      <a:pt x="123" y="205"/>
                      <a:pt x="123" y="205"/>
                    </a:cubicBezTo>
                    <a:cubicBezTo>
                      <a:pt x="123" y="205"/>
                      <a:pt x="123" y="205"/>
                      <a:pt x="123" y="205"/>
                    </a:cubicBezTo>
                    <a:cubicBezTo>
                      <a:pt x="124" y="205"/>
                      <a:pt x="124" y="205"/>
                      <a:pt x="124" y="205"/>
                    </a:cubicBezTo>
                    <a:cubicBezTo>
                      <a:pt x="124" y="205"/>
                      <a:pt x="124" y="205"/>
                      <a:pt x="124" y="205"/>
                    </a:cubicBezTo>
                    <a:cubicBezTo>
                      <a:pt x="124" y="205"/>
                      <a:pt x="124" y="205"/>
                      <a:pt x="124" y="205"/>
                    </a:cubicBezTo>
                    <a:cubicBezTo>
                      <a:pt x="124" y="205"/>
                      <a:pt x="124" y="205"/>
                      <a:pt x="124" y="205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6" y="205"/>
                      <a:pt x="126" y="205"/>
                      <a:pt x="126" y="205"/>
                    </a:cubicBezTo>
                    <a:cubicBezTo>
                      <a:pt x="126" y="205"/>
                      <a:pt x="126" y="205"/>
                      <a:pt x="126" y="205"/>
                    </a:cubicBezTo>
                    <a:cubicBezTo>
                      <a:pt x="126" y="205"/>
                      <a:pt x="126" y="205"/>
                      <a:pt x="126" y="205"/>
                    </a:cubicBezTo>
                    <a:cubicBezTo>
                      <a:pt x="126" y="205"/>
                      <a:pt x="126" y="205"/>
                      <a:pt x="126" y="205"/>
                    </a:cubicBezTo>
                    <a:cubicBezTo>
                      <a:pt x="127" y="205"/>
                      <a:pt x="127" y="205"/>
                      <a:pt x="127" y="205"/>
                    </a:cubicBezTo>
                    <a:cubicBezTo>
                      <a:pt x="127" y="205"/>
                      <a:pt x="127" y="205"/>
                      <a:pt x="127" y="205"/>
                    </a:cubicBezTo>
                    <a:cubicBezTo>
                      <a:pt x="127" y="205"/>
                      <a:pt x="127" y="205"/>
                      <a:pt x="127" y="205"/>
                    </a:cubicBezTo>
                    <a:cubicBezTo>
                      <a:pt x="127" y="205"/>
                      <a:pt x="127" y="205"/>
                      <a:pt x="127" y="205"/>
                    </a:cubicBezTo>
                    <a:cubicBezTo>
                      <a:pt x="128" y="205"/>
                      <a:pt x="128" y="205"/>
                      <a:pt x="128" y="205"/>
                    </a:cubicBezTo>
                    <a:cubicBezTo>
                      <a:pt x="128" y="205"/>
                      <a:pt x="128" y="205"/>
                      <a:pt x="128" y="205"/>
                    </a:cubicBezTo>
                    <a:cubicBezTo>
                      <a:pt x="128" y="205"/>
                      <a:pt x="128" y="205"/>
                      <a:pt x="128" y="205"/>
                    </a:cubicBezTo>
                    <a:cubicBezTo>
                      <a:pt x="128" y="205"/>
                      <a:pt x="128" y="205"/>
                      <a:pt x="128" y="205"/>
                    </a:cubicBezTo>
                    <a:cubicBezTo>
                      <a:pt x="128" y="205"/>
                      <a:pt x="128" y="205"/>
                      <a:pt x="128" y="205"/>
                    </a:cubicBezTo>
                    <a:cubicBezTo>
                      <a:pt x="129" y="205"/>
                      <a:pt x="129" y="205"/>
                      <a:pt x="129" y="205"/>
                    </a:cubicBezTo>
                    <a:cubicBezTo>
                      <a:pt x="129" y="205"/>
                      <a:pt x="129" y="205"/>
                      <a:pt x="129" y="205"/>
                    </a:cubicBezTo>
                    <a:cubicBezTo>
                      <a:pt x="129" y="205"/>
                      <a:pt x="129" y="205"/>
                      <a:pt x="129" y="205"/>
                    </a:cubicBezTo>
                    <a:cubicBezTo>
                      <a:pt x="129" y="205"/>
                      <a:pt x="129" y="205"/>
                      <a:pt x="129" y="205"/>
                    </a:cubicBezTo>
                    <a:cubicBezTo>
                      <a:pt x="130" y="205"/>
                      <a:pt x="130" y="205"/>
                      <a:pt x="130" y="205"/>
                    </a:cubicBezTo>
                    <a:cubicBezTo>
                      <a:pt x="130" y="194"/>
                      <a:pt x="130" y="182"/>
                      <a:pt x="130" y="170"/>
                    </a:cubicBezTo>
                    <a:cubicBezTo>
                      <a:pt x="129" y="170"/>
                      <a:pt x="129" y="170"/>
                      <a:pt x="129" y="170"/>
                    </a:cubicBezTo>
                    <a:cubicBezTo>
                      <a:pt x="129" y="170"/>
                      <a:pt x="129" y="170"/>
                      <a:pt x="129" y="170"/>
                    </a:cubicBezTo>
                    <a:cubicBezTo>
                      <a:pt x="129" y="170"/>
                      <a:pt x="129" y="170"/>
                      <a:pt x="129" y="170"/>
                    </a:cubicBezTo>
                    <a:cubicBezTo>
                      <a:pt x="129" y="170"/>
                      <a:pt x="129" y="170"/>
                      <a:pt x="129" y="170"/>
                    </a:cubicBezTo>
                    <a:cubicBezTo>
                      <a:pt x="128" y="170"/>
                      <a:pt x="128" y="170"/>
                      <a:pt x="128" y="170"/>
                    </a:cubicBezTo>
                    <a:cubicBezTo>
                      <a:pt x="128" y="170"/>
                      <a:pt x="128" y="170"/>
                      <a:pt x="128" y="170"/>
                    </a:cubicBezTo>
                    <a:cubicBezTo>
                      <a:pt x="128" y="170"/>
                      <a:pt x="128" y="170"/>
                      <a:pt x="128" y="170"/>
                    </a:cubicBezTo>
                    <a:cubicBezTo>
                      <a:pt x="128" y="170"/>
                      <a:pt x="128" y="170"/>
                      <a:pt x="128" y="170"/>
                    </a:cubicBezTo>
                    <a:cubicBezTo>
                      <a:pt x="128" y="170"/>
                      <a:pt x="128" y="170"/>
                      <a:pt x="128" y="170"/>
                    </a:cubicBezTo>
                    <a:cubicBezTo>
                      <a:pt x="127" y="170"/>
                      <a:pt x="127" y="170"/>
                      <a:pt x="127" y="170"/>
                    </a:cubicBezTo>
                    <a:cubicBezTo>
                      <a:pt x="127" y="170"/>
                      <a:pt x="127" y="170"/>
                      <a:pt x="127" y="170"/>
                    </a:cubicBezTo>
                    <a:cubicBezTo>
                      <a:pt x="127" y="170"/>
                      <a:pt x="127" y="170"/>
                      <a:pt x="127" y="170"/>
                    </a:cubicBezTo>
                    <a:cubicBezTo>
                      <a:pt x="127" y="170"/>
                      <a:pt x="127" y="170"/>
                      <a:pt x="127" y="170"/>
                    </a:cubicBezTo>
                    <a:cubicBezTo>
                      <a:pt x="126" y="170"/>
                      <a:pt x="126" y="170"/>
                      <a:pt x="126" y="170"/>
                    </a:cubicBezTo>
                    <a:cubicBezTo>
                      <a:pt x="126" y="170"/>
                      <a:pt x="126" y="170"/>
                      <a:pt x="126" y="170"/>
                    </a:cubicBezTo>
                    <a:cubicBezTo>
                      <a:pt x="126" y="170"/>
                      <a:pt x="126" y="170"/>
                      <a:pt x="126" y="170"/>
                    </a:cubicBezTo>
                    <a:cubicBezTo>
                      <a:pt x="126" y="170"/>
                      <a:pt x="126" y="170"/>
                      <a:pt x="126" y="170"/>
                    </a:cubicBezTo>
                    <a:cubicBezTo>
                      <a:pt x="125" y="170"/>
                      <a:pt x="125" y="170"/>
                      <a:pt x="125" y="170"/>
                    </a:cubicBezTo>
                    <a:cubicBezTo>
                      <a:pt x="125" y="170"/>
                      <a:pt x="125" y="170"/>
                      <a:pt x="125" y="170"/>
                    </a:cubicBezTo>
                    <a:cubicBezTo>
                      <a:pt x="125" y="170"/>
                      <a:pt x="125" y="170"/>
                      <a:pt x="125" y="170"/>
                    </a:cubicBezTo>
                    <a:cubicBezTo>
                      <a:pt x="125" y="170"/>
                      <a:pt x="125" y="170"/>
                      <a:pt x="125" y="170"/>
                    </a:cubicBezTo>
                    <a:cubicBezTo>
                      <a:pt x="125" y="170"/>
                      <a:pt x="125" y="170"/>
                      <a:pt x="125" y="170"/>
                    </a:cubicBezTo>
                    <a:cubicBezTo>
                      <a:pt x="124" y="170"/>
                      <a:pt x="124" y="170"/>
                      <a:pt x="124" y="170"/>
                    </a:cubicBezTo>
                    <a:cubicBezTo>
                      <a:pt x="124" y="170"/>
                      <a:pt x="124" y="170"/>
                      <a:pt x="124" y="170"/>
                    </a:cubicBezTo>
                    <a:cubicBezTo>
                      <a:pt x="124" y="170"/>
                      <a:pt x="124" y="170"/>
                      <a:pt x="124" y="170"/>
                    </a:cubicBezTo>
                    <a:cubicBezTo>
                      <a:pt x="124" y="170"/>
                      <a:pt x="124" y="170"/>
                      <a:pt x="124" y="170"/>
                    </a:cubicBezTo>
                    <a:cubicBezTo>
                      <a:pt x="123" y="170"/>
                      <a:pt x="123" y="170"/>
                      <a:pt x="123" y="170"/>
                    </a:cubicBezTo>
                    <a:cubicBezTo>
                      <a:pt x="123" y="170"/>
                      <a:pt x="123" y="170"/>
                      <a:pt x="123" y="170"/>
                    </a:cubicBezTo>
                    <a:cubicBezTo>
                      <a:pt x="123" y="170"/>
                      <a:pt x="123" y="170"/>
                      <a:pt x="123" y="170"/>
                    </a:cubicBezTo>
                    <a:cubicBezTo>
                      <a:pt x="123" y="170"/>
                      <a:pt x="123" y="170"/>
                      <a:pt x="123" y="170"/>
                    </a:cubicBezTo>
                    <a:cubicBezTo>
                      <a:pt x="123" y="170"/>
                      <a:pt x="123" y="170"/>
                      <a:pt x="123" y="170"/>
                    </a:cubicBezTo>
                    <a:cubicBezTo>
                      <a:pt x="122" y="170"/>
                      <a:pt x="122" y="170"/>
                      <a:pt x="122" y="170"/>
                    </a:cubicBezTo>
                    <a:cubicBezTo>
                      <a:pt x="122" y="155"/>
                      <a:pt x="122" y="155"/>
                      <a:pt x="122" y="155"/>
                    </a:cubicBezTo>
                    <a:cubicBezTo>
                      <a:pt x="123" y="155"/>
                      <a:pt x="123" y="155"/>
                      <a:pt x="123" y="155"/>
                    </a:cubicBezTo>
                    <a:cubicBezTo>
                      <a:pt x="123" y="155"/>
                      <a:pt x="123" y="155"/>
                      <a:pt x="123" y="155"/>
                    </a:cubicBezTo>
                    <a:cubicBezTo>
                      <a:pt x="123" y="155"/>
                      <a:pt x="123" y="155"/>
                      <a:pt x="123" y="155"/>
                    </a:cubicBezTo>
                    <a:cubicBezTo>
                      <a:pt x="123" y="155"/>
                      <a:pt x="123" y="155"/>
                      <a:pt x="123" y="155"/>
                    </a:cubicBezTo>
                    <a:cubicBezTo>
                      <a:pt x="123" y="155"/>
                      <a:pt x="123" y="155"/>
                      <a:pt x="123" y="155"/>
                    </a:cubicBezTo>
                    <a:cubicBezTo>
                      <a:pt x="123" y="155"/>
                      <a:pt x="123" y="155"/>
                      <a:pt x="123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6" y="155"/>
                      <a:pt x="126" y="155"/>
                      <a:pt x="126" y="155"/>
                    </a:cubicBezTo>
                    <a:cubicBezTo>
                      <a:pt x="126" y="155"/>
                      <a:pt x="126" y="155"/>
                      <a:pt x="126" y="155"/>
                    </a:cubicBezTo>
                    <a:cubicBezTo>
                      <a:pt x="126" y="155"/>
                      <a:pt x="126" y="155"/>
                      <a:pt x="126" y="155"/>
                    </a:cubicBezTo>
                    <a:cubicBezTo>
                      <a:pt x="126" y="155"/>
                      <a:pt x="126" y="155"/>
                      <a:pt x="126" y="155"/>
                    </a:cubicBezTo>
                    <a:cubicBezTo>
                      <a:pt x="126" y="155"/>
                      <a:pt x="126" y="155"/>
                      <a:pt x="126" y="155"/>
                    </a:cubicBezTo>
                    <a:cubicBezTo>
                      <a:pt x="127" y="155"/>
                      <a:pt x="127" y="155"/>
                      <a:pt x="127" y="155"/>
                    </a:cubicBezTo>
                    <a:cubicBezTo>
                      <a:pt x="127" y="155"/>
                      <a:pt x="127" y="155"/>
                      <a:pt x="127" y="155"/>
                    </a:cubicBezTo>
                    <a:cubicBezTo>
                      <a:pt x="127" y="155"/>
                      <a:pt x="127" y="155"/>
                      <a:pt x="127" y="155"/>
                    </a:cubicBezTo>
                    <a:cubicBezTo>
                      <a:pt x="127" y="155"/>
                      <a:pt x="127" y="155"/>
                      <a:pt x="127" y="155"/>
                    </a:cubicBezTo>
                    <a:cubicBezTo>
                      <a:pt x="127" y="155"/>
                      <a:pt x="127" y="155"/>
                      <a:pt x="127" y="155"/>
                    </a:cubicBezTo>
                    <a:cubicBezTo>
                      <a:pt x="127" y="155"/>
                      <a:pt x="127" y="155"/>
                      <a:pt x="127" y="155"/>
                    </a:cubicBezTo>
                    <a:cubicBezTo>
                      <a:pt x="128" y="155"/>
                      <a:pt x="128" y="155"/>
                      <a:pt x="128" y="155"/>
                    </a:cubicBezTo>
                    <a:cubicBezTo>
                      <a:pt x="128" y="155"/>
                      <a:pt x="128" y="155"/>
                      <a:pt x="128" y="155"/>
                    </a:cubicBezTo>
                    <a:cubicBezTo>
                      <a:pt x="128" y="155"/>
                      <a:pt x="128" y="155"/>
                      <a:pt x="128" y="155"/>
                    </a:cubicBezTo>
                    <a:cubicBezTo>
                      <a:pt x="128" y="155"/>
                      <a:pt x="128" y="155"/>
                      <a:pt x="128" y="155"/>
                    </a:cubicBezTo>
                    <a:cubicBezTo>
                      <a:pt x="128" y="155"/>
                      <a:pt x="128" y="155"/>
                      <a:pt x="128" y="155"/>
                    </a:cubicBezTo>
                    <a:cubicBezTo>
                      <a:pt x="128" y="155"/>
                      <a:pt x="128" y="155"/>
                      <a:pt x="128" y="155"/>
                    </a:cubicBezTo>
                    <a:cubicBezTo>
                      <a:pt x="129" y="155"/>
                      <a:pt x="129" y="155"/>
                      <a:pt x="129" y="155"/>
                    </a:cubicBezTo>
                    <a:cubicBezTo>
                      <a:pt x="129" y="155"/>
                      <a:pt x="129" y="155"/>
                      <a:pt x="129" y="155"/>
                    </a:cubicBezTo>
                    <a:cubicBezTo>
                      <a:pt x="129" y="155"/>
                      <a:pt x="129" y="155"/>
                      <a:pt x="129" y="155"/>
                    </a:cubicBezTo>
                    <a:cubicBezTo>
                      <a:pt x="129" y="155"/>
                      <a:pt x="129" y="155"/>
                      <a:pt x="129" y="155"/>
                    </a:cubicBezTo>
                    <a:cubicBezTo>
                      <a:pt x="129" y="155"/>
                      <a:pt x="129" y="155"/>
                      <a:pt x="129" y="155"/>
                    </a:cubicBezTo>
                    <a:cubicBezTo>
                      <a:pt x="130" y="155"/>
                      <a:pt x="130" y="155"/>
                      <a:pt x="130" y="155"/>
                    </a:cubicBezTo>
                    <a:cubicBezTo>
                      <a:pt x="138" y="155"/>
                      <a:pt x="138" y="155"/>
                      <a:pt x="138" y="155"/>
                    </a:cubicBezTo>
                    <a:close/>
                    <a:moveTo>
                      <a:pt x="138" y="256"/>
                    </a:moveTo>
                    <a:cubicBezTo>
                      <a:pt x="138" y="321"/>
                      <a:pt x="138" y="321"/>
                      <a:pt x="138" y="321"/>
                    </a:cubicBezTo>
                    <a:cubicBezTo>
                      <a:pt x="130" y="321"/>
                      <a:pt x="130" y="321"/>
                      <a:pt x="130" y="321"/>
                    </a:cubicBezTo>
                    <a:cubicBezTo>
                      <a:pt x="129" y="321"/>
                      <a:pt x="129" y="321"/>
                      <a:pt x="129" y="321"/>
                    </a:cubicBezTo>
                    <a:cubicBezTo>
                      <a:pt x="129" y="321"/>
                      <a:pt x="129" y="321"/>
                      <a:pt x="129" y="321"/>
                    </a:cubicBezTo>
                    <a:cubicBezTo>
                      <a:pt x="129" y="321"/>
                      <a:pt x="129" y="321"/>
                      <a:pt x="129" y="321"/>
                    </a:cubicBezTo>
                    <a:cubicBezTo>
                      <a:pt x="129" y="321"/>
                      <a:pt x="129" y="321"/>
                      <a:pt x="129" y="321"/>
                    </a:cubicBezTo>
                    <a:cubicBezTo>
                      <a:pt x="129" y="321"/>
                      <a:pt x="129" y="321"/>
                      <a:pt x="129" y="321"/>
                    </a:cubicBezTo>
                    <a:cubicBezTo>
                      <a:pt x="128" y="321"/>
                      <a:pt x="128" y="321"/>
                      <a:pt x="128" y="321"/>
                    </a:cubicBezTo>
                    <a:cubicBezTo>
                      <a:pt x="128" y="321"/>
                      <a:pt x="128" y="321"/>
                      <a:pt x="128" y="321"/>
                    </a:cubicBezTo>
                    <a:cubicBezTo>
                      <a:pt x="128" y="321"/>
                      <a:pt x="128" y="321"/>
                      <a:pt x="128" y="321"/>
                    </a:cubicBezTo>
                    <a:cubicBezTo>
                      <a:pt x="128" y="321"/>
                      <a:pt x="128" y="321"/>
                      <a:pt x="128" y="321"/>
                    </a:cubicBezTo>
                    <a:cubicBezTo>
                      <a:pt x="128" y="321"/>
                      <a:pt x="128" y="321"/>
                      <a:pt x="128" y="321"/>
                    </a:cubicBezTo>
                    <a:cubicBezTo>
                      <a:pt x="128" y="321"/>
                      <a:pt x="128" y="321"/>
                      <a:pt x="128" y="321"/>
                    </a:cubicBezTo>
                    <a:cubicBezTo>
                      <a:pt x="127" y="321"/>
                      <a:pt x="127" y="321"/>
                      <a:pt x="127" y="321"/>
                    </a:cubicBezTo>
                    <a:cubicBezTo>
                      <a:pt x="127" y="321"/>
                      <a:pt x="127" y="321"/>
                      <a:pt x="127" y="321"/>
                    </a:cubicBezTo>
                    <a:cubicBezTo>
                      <a:pt x="127" y="321"/>
                      <a:pt x="127" y="321"/>
                      <a:pt x="127" y="321"/>
                    </a:cubicBezTo>
                    <a:cubicBezTo>
                      <a:pt x="127" y="321"/>
                      <a:pt x="127" y="321"/>
                      <a:pt x="127" y="321"/>
                    </a:cubicBezTo>
                    <a:cubicBezTo>
                      <a:pt x="127" y="321"/>
                      <a:pt x="127" y="321"/>
                      <a:pt x="127" y="321"/>
                    </a:cubicBezTo>
                    <a:cubicBezTo>
                      <a:pt x="127" y="321"/>
                      <a:pt x="127" y="321"/>
                      <a:pt x="127" y="321"/>
                    </a:cubicBezTo>
                    <a:cubicBezTo>
                      <a:pt x="126" y="321"/>
                      <a:pt x="126" y="321"/>
                      <a:pt x="126" y="321"/>
                    </a:cubicBezTo>
                    <a:cubicBezTo>
                      <a:pt x="126" y="321"/>
                      <a:pt x="126" y="321"/>
                      <a:pt x="126" y="321"/>
                    </a:cubicBezTo>
                    <a:cubicBezTo>
                      <a:pt x="126" y="321"/>
                      <a:pt x="126" y="321"/>
                      <a:pt x="126" y="321"/>
                    </a:cubicBezTo>
                    <a:cubicBezTo>
                      <a:pt x="126" y="321"/>
                      <a:pt x="126" y="321"/>
                      <a:pt x="126" y="321"/>
                    </a:cubicBezTo>
                    <a:cubicBezTo>
                      <a:pt x="126" y="321"/>
                      <a:pt x="126" y="321"/>
                      <a:pt x="126" y="321"/>
                    </a:cubicBezTo>
                    <a:cubicBezTo>
                      <a:pt x="125" y="321"/>
                      <a:pt x="125" y="321"/>
                      <a:pt x="125" y="321"/>
                    </a:cubicBezTo>
                    <a:cubicBezTo>
                      <a:pt x="125" y="321"/>
                      <a:pt x="125" y="321"/>
                      <a:pt x="125" y="321"/>
                    </a:cubicBezTo>
                    <a:cubicBezTo>
                      <a:pt x="125" y="321"/>
                      <a:pt x="125" y="321"/>
                      <a:pt x="125" y="321"/>
                    </a:cubicBezTo>
                    <a:cubicBezTo>
                      <a:pt x="125" y="321"/>
                      <a:pt x="125" y="321"/>
                      <a:pt x="125" y="321"/>
                    </a:cubicBezTo>
                    <a:cubicBezTo>
                      <a:pt x="125" y="321"/>
                      <a:pt x="125" y="321"/>
                      <a:pt x="125" y="321"/>
                    </a:cubicBezTo>
                    <a:cubicBezTo>
                      <a:pt x="125" y="321"/>
                      <a:pt x="125" y="321"/>
                      <a:pt x="125" y="321"/>
                    </a:cubicBezTo>
                    <a:cubicBezTo>
                      <a:pt x="125" y="321"/>
                      <a:pt x="125" y="321"/>
                      <a:pt x="125" y="321"/>
                    </a:cubicBezTo>
                    <a:cubicBezTo>
                      <a:pt x="124" y="321"/>
                      <a:pt x="124" y="321"/>
                      <a:pt x="124" y="321"/>
                    </a:cubicBezTo>
                    <a:cubicBezTo>
                      <a:pt x="124" y="321"/>
                      <a:pt x="124" y="321"/>
                      <a:pt x="124" y="321"/>
                    </a:cubicBezTo>
                    <a:cubicBezTo>
                      <a:pt x="124" y="321"/>
                      <a:pt x="124" y="321"/>
                      <a:pt x="124" y="321"/>
                    </a:cubicBezTo>
                    <a:cubicBezTo>
                      <a:pt x="124" y="321"/>
                      <a:pt x="124" y="321"/>
                      <a:pt x="124" y="321"/>
                    </a:cubicBezTo>
                    <a:cubicBezTo>
                      <a:pt x="124" y="321"/>
                      <a:pt x="124" y="321"/>
                      <a:pt x="124" y="321"/>
                    </a:cubicBezTo>
                    <a:cubicBezTo>
                      <a:pt x="123" y="321"/>
                      <a:pt x="123" y="321"/>
                      <a:pt x="123" y="321"/>
                    </a:cubicBezTo>
                    <a:cubicBezTo>
                      <a:pt x="123" y="321"/>
                      <a:pt x="123" y="321"/>
                      <a:pt x="123" y="321"/>
                    </a:cubicBezTo>
                    <a:cubicBezTo>
                      <a:pt x="123" y="321"/>
                      <a:pt x="123" y="321"/>
                      <a:pt x="123" y="321"/>
                    </a:cubicBezTo>
                    <a:cubicBezTo>
                      <a:pt x="123" y="321"/>
                      <a:pt x="123" y="321"/>
                      <a:pt x="123" y="321"/>
                    </a:cubicBezTo>
                    <a:cubicBezTo>
                      <a:pt x="123" y="321"/>
                      <a:pt x="123" y="321"/>
                      <a:pt x="123" y="321"/>
                    </a:cubicBezTo>
                    <a:cubicBezTo>
                      <a:pt x="123" y="321"/>
                      <a:pt x="123" y="321"/>
                      <a:pt x="123" y="321"/>
                    </a:cubicBezTo>
                    <a:cubicBezTo>
                      <a:pt x="122" y="321"/>
                      <a:pt x="122" y="321"/>
                      <a:pt x="122" y="321"/>
                    </a:cubicBezTo>
                    <a:cubicBezTo>
                      <a:pt x="122" y="306"/>
                      <a:pt x="122" y="306"/>
                      <a:pt x="122" y="306"/>
                    </a:cubicBezTo>
                    <a:cubicBezTo>
                      <a:pt x="130" y="306"/>
                      <a:pt x="130" y="306"/>
                      <a:pt x="130" y="306"/>
                    </a:cubicBezTo>
                    <a:cubicBezTo>
                      <a:pt x="130" y="294"/>
                      <a:pt x="130" y="283"/>
                      <a:pt x="130" y="271"/>
                    </a:cubicBezTo>
                    <a:cubicBezTo>
                      <a:pt x="122" y="271"/>
                      <a:pt x="122" y="271"/>
                      <a:pt x="122" y="271"/>
                    </a:cubicBezTo>
                    <a:cubicBezTo>
                      <a:pt x="122" y="256"/>
                      <a:pt x="122" y="256"/>
                      <a:pt x="122" y="256"/>
                    </a:cubicBezTo>
                    <a:cubicBezTo>
                      <a:pt x="122" y="256"/>
                      <a:pt x="122" y="256"/>
                      <a:pt x="122" y="256"/>
                    </a:cubicBezTo>
                    <a:cubicBezTo>
                      <a:pt x="123" y="256"/>
                      <a:pt x="123" y="256"/>
                      <a:pt x="123" y="256"/>
                    </a:cubicBezTo>
                    <a:cubicBezTo>
                      <a:pt x="123" y="256"/>
                      <a:pt x="123" y="256"/>
                      <a:pt x="123" y="256"/>
                    </a:cubicBezTo>
                    <a:cubicBezTo>
                      <a:pt x="123" y="256"/>
                      <a:pt x="123" y="256"/>
                      <a:pt x="123" y="256"/>
                    </a:cubicBezTo>
                    <a:cubicBezTo>
                      <a:pt x="123" y="256"/>
                      <a:pt x="123" y="256"/>
                      <a:pt x="123" y="256"/>
                    </a:cubicBezTo>
                    <a:cubicBezTo>
                      <a:pt x="123" y="256"/>
                      <a:pt x="123" y="256"/>
                      <a:pt x="123" y="256"/>
                    </a:cubicBezTo>
                    <a:cubicBezTo>
                      <a:pt x="124" y="256"/>
                      <a:pt x="124" y="256"/>
                      <a:pt x="124" y="256"/>
                    </a:cubicBezTo>
                    <a:cubicBezTo>
                      <a:pt x="124" y="256"/>
                      <a:pt x="124" y="256"/>
                      <a:pt x="124" y="256"/>
                    </a:cubicBezTo>
                    <a:cubicBezTo>
                      <a:pt x="124" y="256"/>
                      <a:pt x="124" y="256"/>
                      <a:pt x="124" y="256"/>
                    </a:cubicBezTo>
                    <a:cubicBezTo>
                      <a:pt x="124" y="256"/>
                      <a:pt x="124" y="256"/>
                      <a:pt x="124" y="256"/>
                    </a:cubicBezTo>
                    <a:cubicBezTo>
                      <a:pt x="124" y="256"/>
                      <a:pt x="124" y="256"/>
                      <a:pt x="124" y="256"/>
                    </a:cubicBezTo>
                    <a:cubicBezTo>
                      <a:pt x="125" y="256"/>
                      <a:pt x="125" y="256"/>
                      <a:pt x="125" y="256"/>
                    </a:cubicBezTo>
                    <a:cubicBezTo>
                      <a:pt x="125" y="256"/>
                      <a:pt x="125" y="256"/>
                      <a:pt x="125" y="256"/>
                    </a:cubicBezTo>
                    <a:cubicBezTo>
                      <a:pt x="125" y="256"/>
                      <a:pt x="125" y="256"/>
                      <a:pt x="125" y="256"/>
                    </a:cubicBezTo>
                    <a:cubicBezTo>
                      <a:pt x="125" y="256"/>
                      <a:pt x="125" y="256"/>
                      <a:pt x="125" y="256"/>
                    </a:cubicBezTo>
                    <a:cubicBezTo>
                      <a:pt x="125" y="256"/>
                      <a:pt x="125" y="256"/>
                      <a:pt x="125" y="256"/>
                    </a:cubicBezTo>
                    <a:cubicBezTo>
                      <a:pt x="125" y="256"/>
                      <a:pt x="125" y="256"/>
                      <a:pt x="125" y="256"/>
                    </a:cubicBezTo>
                    <a:cubicBezTo>
                      <a:pt x="126" y="256"/>
                      <a:pt x="126" y="256"/>
                      <a:pt x="126" y="256"/>
                    </a:cubicBezTo>
                    <a:cubicBezTo>
                      <a:pt x="126" y="256"/>
                      <a:pt x="126" y="256"/>
                      <a:pt x="126" y="256"/>
                    </a:cubicBezTo>
                    <a:cubicBezTo>
                      <a:pt x="126" y="256"/>
                      <a:pt x="126" y="256"/>
                      <a:pt x="126" y="256"/>
                    </a:cubicBezTo>
                    <a:cubicBezTo>
                      <a:pt x="126" y="256"/>
                      <a:pt x="126" y="256"/>
                      <a:pt x="126" y="256"/>
                    </a:cubicBezTo>
                    <a:cubicBezTo>
                      <a:pt x="126" y="256"/>
                      <a:pt x="126" y="256"/>
                      <a:pt x="126" y="256"/>
                    </a:cubicBezTo>
                    <a:cubicBezTo>
                      <a:pt x="127" y="256"/>
                      <a:pt x="127" y="256"/>
                      <a:pt x="127" y="256"/>
                    </a:cubicBezTo>
                    <a:cubicBezTo>
                      <a:pt x="127" y="256"/>
                      <a:pt x="127" y="256"/>
                      <a:pt x="127" y="256"/>
                    </a:cubicBezTo>
                    <a:cubicBezTo>
                      <a:pt x="127" y="256"/>
                      <a:pt x="127" y="256"/>
                      <a:pt x="127" y="256"/>
                    </a:cubicBezTo>
                    <a:cubicBezTo>
                      <a:pt x="127" y="256"/>
                      <a:pt x="127" y="256"/>
                      <a:pt x="127" y="256"/>
                    </a:cubicBezTo>
                    <a:cubicBezTo>
                      <a:pt x="127" y="256"/>
                      <a:pt x="127" y="256"/>
                      <a:pt x="127" y="256"/>
                    </a:cubicBezTo>
                    <a:cubicBezTo>
                      <a:pt x="128" y="256"/>
                      <a:pt x="128" y="256"/>
                      <a:pt x="128" y="256"/>
                    </a:cubicBezTo>
                    <a:cubicBezTo>
                      <a:pt x="128" y="256"/>
                      <a:pt x="128" y="256"/>
                      <a:pt x="128" y="256"/>
                    </a:cubicBezTo>
                    <a:cubicBezTo>
                      <a:pt x="128" y="256"/>
                      <a:pt x="128" y="256"/>
                      <a:pt x="128" y="256"/>
                    </a:cubicBezTo>
                    <a:cubicBezTo>
                      <a:pt x="128" y="256"/>
                      <a:pt x="128" y="256"/>
                      <a:pt x="128" y="256"/>
                    </a:cubicBezTo>
                    <a:cubicBezTo>
                      <a:pt x="128" y="256"/>
                      <a:pt x="128" y="256"/>
                      <a:pt x="128" y="256"/>
                    </a:cubicBezTo>
                    <a:cubicBezTo>
                      <a:pt x="129" y="256"/>
                      <a:pt x="129" y="256"/>
                      <a:pt x="129" y="256"/>
                    </a:cubicBezTo>
                    <a:cubicBezTo>
                      <a:pt x="129" y="256"/>
                      <a:pt x="129" y="256"/>
                      <a:pt x="129" y="256"/>
                    </a:cubicBezTo>
                    <a:cubicBezTo>
                      <a:pt x="129" y="256"/>
                      <a:pt x="129" y="256"/>
                      <a:pt x="129" y="256"/>
                    </a:cubicBezTo>
                    <a:cubicBezTo>
                      <a:pt x="129" y="256"/>
                      <a:pt x="129" y="256"/>
                      <a:pt x="129" y="256"/>
                    </a:cubicBezTo>
                    <a:cubicBezTo>
                      <a:pt x="129" y="256"/>
                      <a:pt x="129" y="256"/>
                      <a:pt x="129" y="256"/>
                    </a:cubicBezTo>
                    <a:cubicBezTo>
                      <a:pt x="130" y="256"/>
                      <a:pt x="130" y="256"/>
                      <a:pt x="130" y="256"/>
                    </a:cubicBezTo>
                    <a:cubicBezTo>
                      <a:pt x="138" y="256"/>
                      <a:pt x="138" y="256"/>
                      <a:pt x="138" y="256"/>
                    </a:cubicBezTo>
                    <a:close/>
                    <a:moveTo>
                      <a:pt x="138" y="356"/>
                    </a:moveTo>
                    <a:cubicBezTo>
                      <a:pt x="138" y="422"/>
                      <a:pt x="138" y="422"/>
                      <a:pt x="138" y="422"/>
                    </a:cubicBezTo>
                    <a:cubicBezTo>
                      <a:pt x="130" y="422"/>
                      <a:pt x="130" y="422"/>
                      <a:pt x="130" y="422"/>
                    </a:cubicBezTo>
                    <a:cubicBezTo>
                      <a:pt x="122" y="422"/>
                      <a:pt x="122" y="422"/>
                      <a:pt x="122" y="422"/>
                    </a:cubicBezTo>
                    <a:cubicBezTo>
                      <a:pt x="122" y="407"/>
                      <a:pt x="122" y="407"/>
                      <a:pt x="122" y="407"/>
                    </a:cubicBezTo>
                    <a:cubicBezTo>
                      <a:pt x="130" y="407"/>
                      <a:pt x="130" y="407"/>
                      <a:pt x="130" y="407"/>
                    </a:cubicBezTo>
                    <a:cubicBezTo>
                      <a:pt x="130" y="395"/>
                      <a:pt x="130" y="383"/>
                      <a:pt x="130" y="372"/>
                    </a:cubicBezTo>
                    <a:cubicBezTo>
                      <a:pt x="122" y="372"/>
                      <a:pt x="122" y="372"/>
                      <a:pt x="122" y="372"/>
                    </a:cubicBezTo>
                    <a:cubicBezTo>
                      <a:pt x="122" y="356"/>
                      <a:pt x="122" y="356"/>
                      <a:pt x="122" y="356"/>
                    </a:cubicBezTo>
                    <a:cubicBezTo>
                      <a:pt x="123" y="356"/>
                      <a:pt x="123" y="356"/>
                      <a:pt x="123" y="356"/>
                    </a:cubicBezTo>
                    <a:cubicBezTo>
                      <a:pt x="123" y="356"/>
                      <a:pt x="123" y="356"/>
                      <a:pt x="123" y="356"/>
                    </a:cubicBezTo>
                    <a:cubicBezTo>
                      <a:pt x="123" y="356"/>
                      <a:pt x="123" y="356"/>
                      <a:pt x="123" y="356"/>
                    </a:cubicBezTo>
                    <a:cubicBezTo>
                      <a:pt x="123" y="356"/>
                      <a:pt x="123" y="356"/>
                      <a:pt x="123" y="356"/>
                    </a:cubicBezTo>
                    <a:cubicBezTo>
                      <a:pt x="123" y="356"/>
                      <a:pt x="123" y="356"/>
                      <a:pt x="123" y="356"/>
                    </a:cubicBezTo>
                    <a:cubicBezTo>
                      <a:pt x="123" y="356"/>
                      <a:pt x="123" y="356"/>
                      <a:pt x="123" y="356"/>
                    </a:cubicBezTo>
                    <a:cubicBezTo>
                      <a:pt x="124" y="356"/>
                      <a:pt x="124" y="356"/>
                      <a:pt x="124" y="356"/>
                    </a:cubicBezTo>
                    <a:cubicBezTo>
                      <a:pt x="124" y="356"/>
                      <a:pt x="124" y="356"/>
                      <a:pt x="124" y="356"/>
                    </a:cubicBezTo>
                    <a:cubicBezTo>
                      <a:pt x="124" y="356"/>
                      <a:pt x="124" y="356"/>
                      <a:pt x="124" y="356"/>
                    </a:cubicBezTo>
                    <a:cubicBezTo>
                      <a:pt x="124" y="356"/>
                      <a:pt x="124" y="356"/>
                      <a:pt x="124" y="356"/>
                    </a:cubicBezTo>
                    <a:cubicBezTo>
                      <a:pt x="124" y="356"/>
                      <a:pt x="124" y="356"/>
                      <a:pt x="124" y="356"/>
                    </a:cubicBezTo>
                    <a:cubicBezTo>
                      <a:pt x="125" y="356"/>
                      <a:pt x="125" y="356"/>
                      <a:pt x="125" y="356"/>
                    </a:cubicBezTo>
                    <a:cubicBezTo>
                      <a:pt x="125" y="356"/>
                      <a:pt x="125" y="356"/>
                      <a:pt x="125" y="356"/>
                    </a:cubicBezTo>
                    <a:cubicBezTo>
                      <a:pt x="125" y="356"/>
                      <a:pt x="125" y="356"/>
                      <a:pt x="125" y="356"/>
                    </a:cubicBezTo>
                    <a:cubicBezTo>
                      <a:pt x="125" y="356"/>
                      <a:pt x="125" y="356"/>
                      <a:pt x="125" y="356"/>
                    </a:cubicBezTo>
                    <a:cubicBezTo>
                      <a:pt x="125" y="356"/>
                      <a:pt x="125" y="356"/>
                      <a:pt x="125" y="356"/>
                    </a:cubicBezTo>
                    <a:cubicBezTo>
                      <a:pt x="125" y="356"/>
                      <a:pt x="125" y="356"/>
                      <a:pt x="125" y="356"/>
                    </a:cubicBezTo>
                    <a:cubicBezTo>
                      <a:pt x="125" y="356"/>
                      <a:pt x="125" y="356"/>
                      <a:pt x="125" y="356"/>
                    </a:cubicBezTo>
                    <a:cubicBezTo>
                      <a:pt x="126" y="356"/>
                      <a:pt x="126" y="356"/>
                      <a:pt x="126" y="356"/>
                    </a:cubicBezTo>
                    <a:cubicBezTo>
                      <a:pt x="126" y="356"/>
                      <a:pt x="126" y="356"/>
                      <a:pt x="126" y="356"/>
                    </a:cubicBezTo>
                    <a:cubicBezTo>
                      <a:pt x="126" y="356"/>
                      <a:pt x="126" y="356"/>
                      <a:pt x="126" y="356"/>
                    </a:cubicBezTo>
                    <a:cubicBezTo>
                      <a:pt x="126" y="356"/>
                      <a:pt x="126" y="356"/>
                      <a:pt x="126" y="356"/>
                    </a:cubicBezTo>
                    <a:cubicBezTo>
                      <a:pt x="126" y="356"/>
                      <a:pt x="126" y="356"/>
                      <a:pt x="126" y="356"/>
                    </a:cubicBezTo>
                    <a:cubicBezTo>
                      <a:pt x="127" y="356"/>
                      <a:pt x="127" y="356"/>
                      <a:pt x="127" y="356"/>
                    </a:cubicBezTo>
                    <a:cubicBezTo>
                      <a:pt x="127" y="356"/>
                      <a:pt x="127" y="356"/>
                      <a:pt x="127" y="356"/>
                    </a:cubicBezTo>
                    <a:cubicBezTo>
                      <a:pt x="127" y="356"/>
                      <a:pt x="127" y="356"/>
                      <a:pt x="127" y="356"/>
                    </a:cubicBezTo>
                    <a:cubicBezTo>
                      <a:pt x="127" y="356"/>
                      <a:pt x="127" y="356"/>
                      <a:pt x="127" y="356"/>
                    </a:cubicBezTo>
                    <a:cubicBezTo>
                      <a:pt x="127" y="356"/>
                      <a:pt x="127" y="356"/>
                      <a:pt x="127" y="356"/>
                    </a:cubicBezTo>
                    <a:cubicBezTo>
                      <a:pt x="127" y="356"/>
                      <a:pt x="127" y="356"/>
                      <a:pt x="127" y="356"/>
                    </a:cubicBez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29" y="356"/>
                      <a:pt x="129" y="356"/>
                      <a:pt x="129" y="356"/>
                    </a:cubicBezTo>
                    <a:cubicBezTo>
                      <a:pt x="129" y="356"/>
                      <a:pt x="129" y="356"/>
                      <a:pt x="129" y="356"/>
                    </a:cubicBezTo>
                    <a:cubicBezTo>
                      <a:pt x="129" y="356"/>
                      <a:pt x="129" y="356"/>
                      <a:pt x="129" y="356"/>
                    </a:cubicBezTo>
                    <a:cubicBezTo>
                      <a:pt x="129" y="356"/>
                      <a:pt x="129" y="356"/>
                      <a:pt x="129" y="356"/>
                    </a:cubicBezTo>
                    <a:cubicBezTo>
                      <a:pt x="129" y="356"/>
                      <a:pt x="129" y="356"/>
                      <a:pt x="129" y="356"/>
                    </a:cubicBezTo>
                    <a:cubicBezTo>
                      <a:pt x="130" y="356"/>
                      <a:pt x="130" y="356"/>
                      <a:pt x="130" y="356"/>
                    </a:cubicBezTo>
                    <a:lnTo>
                      <a:pt x="138" y="356"/>
                    </a:lnTo>
                    <a:close/>
                    <a:moveTo>
                      <a:pt x="107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19" y="19"/>
                      <a:pt x="119" y="19"/>
                      <a:pt x="119" y="19"/>
                    </a:cubicBezTo>
                    <a:cubicBezTo>
                      <a:pt x="119" y="19"/>
                      <a:pt x="119" y="19"/>
                      <a:pt x="119" y="19"/>
                    </a:cubicBezTo>
                    <a:cubicBezTo>
                      <a:pt x="119" y="19"/>
                      <a:pt x="119" y="19"/>
                      <a:pt x="119" y="19"/>
                    </a:cubicBezTo>
                    <a:cubicBezTo>
                      <a:pt x="119" y="19"/>
                      <a:pt x="119" y="19"/>
                      <a:pt x="119" y="19"/>
                    </a:cubicBezTo>
                    <a:cubicBezTo>
                      <a:pt x="119" y="19"/>
                      <a:pt x="119" y="19"/>
                      <a:pt x="119" y="19"/>
                    </a:cubicBezTo>
                    <a:cubicBezTo>
                      <a:pt x="119" y="19"/>
                      <a:pt x="119" y="19"/>
                      <a:pt x="119" y="1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7" y="19"/>
                      <a:pt x="117" y="19"/>
                      <a:pt x="117" y="19"/>
                    </a:cubicBezTo>
                    <a:cubicBezTo>
                      <a:pt x="117" y="19"/>
                      <a:pt x="117" y="19"/>
                      <a:pt x="117" y="19"/>
                    </a:cubicBezTo>
                    <a:cubicBezTo>
                      <a:pt x="117" y="19"/>
                      <a:pt x="117" y="19"/>
                      <a:pt x="117" y="19"/>
                    </a:cubicBezTo>
                    <a:cubicBezTo>
                      <a:pt x="117" y="19"/>
                      <a:pt x="117" y="19"/>
                      <a:pt x="117" y="19"/>
                    </a:cubicBezTo>
                    <a:cubicBezTo>
                      <a:pt x="117" y="19"/>
                      <a:pt x="117" y="19"/>
                      <a:pt x="117" y="19"/>
                    </a:cubicBezTo>
                    <a:cubicBezTo>
                      <a:pt x="116" y="19"/>
                      <a:pt x="116" y="19"/>
                      <a:pt x="116" y="19"/>
                    </a:cubicBezTo>
                    <a:cubicBezTo>
                      <a:pt x="116" y="19"/>
                      <a:pt x="116" y="19"/>
                      <a:pt x="116" y="19"/>
                    </a:cubicBezTo>
                    <a:cubicBezTo>
                      <a:pt x="116" y="19"/>
                      <a:pt x="116" y="19"/>
                      <a:pt x="116" y="19"/>
                    </a:cubicBezTo>
                    <a:cubicBezTo>
                      <a:pt x="116" y="19"/>
                      <a:pt x="116" y="19"/>
                      <a:pt x="116" y="19"/>
                    </a:cubicBezTo>
                    <a:cubicBezTo>
                      <a:pt x="116" y="19"/>
                      <a:pt x="116" y="19"/>
                      <a:pt x="116" y="19"/>
                    </a:cubicBezTo>
                    <a:cubicBezTo>
                      <a:pt x="115" y="19"/>
                      <a:pt x="115" y="19"/>
                      <a:pt x="115" y="19"/>
                    </a:cubicBezTo>
                    <a:cubicBezTo>
                      <a:pt x="115" y="19"/>
                      <a:pt x="115" y="19"/>
                      <a:pt x="115" y="19"/>
                    </a:cubicBezTo>
                    <a:cubicBezTo>
                      <a:pt x="107" y="19"/>
                      <a:pt x="107" y="19"/>
                      <a:pt x="107" y="19"/>
                    </a:cubicBezTo>
                    <a:cubicBezTo>
                      <a:pt x="107" y="0"/>
                      <a:pt x="107" y="0"/>
                      <a:pt x="107" y="0"/>
                    </a:cubicBezTo>
                    <a:close/>
                    <a:moveTo>
                      <a:pt x="122" y="479"/>
                    </a:moveTo>
                    <a:cubicBezTo>
                      <a:pt x="107" y="479"/>
                      <a:pt x="107" y="479"/>
                      <a:pt x="107" y="479"/>
                    </a:cubicBezTo>
                    <a:cubicBezTo>
                      <a:pt x="107" y="457"/>
                      <a:pt x="107" y="457"/>
                      <a:pt x="107" y="457"/>
                    </a:cubicBezTo>
                    <a:cubicBezTo>
                      <a:pt x="115" y="457"/>
                      <a:pt x="115" y="457"/>
                      <a:pt x="115" y="457"/>
                    </a:cubicBezTo>
                    <a:cubicBezTo>
                      <a:pt x="122" y="457"/>
                      <a:pt x="122" y="457"/>
                      <a:pt x="122" y="457"/>
                    </a:cubicBezTo>
                    <a:cubicBezTo>
                      <a:pt x="122" y="479"/>
                      <a:pt x="122" y="479"/>
                      <a:pt x="122" y="479"/>
                    </a:cubicBezTo>
                    <a:close/>
                    <a:moveTo>
                      <a:pt x="122" y="54"/>
                    </a:moveTo>
                    <a:cubicBezTo>
                      <a:pt x="122" y="70"/>
                      <a:pt x="122" y="70"/>
                      <a:pt x="122" y="70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15" y="54"/>
                      <a:pt x="115" y="54"/>
                      <a:pt x="115" y="54"/>
                    </a:cubicBezTo>
                    <a:cubicBezTo>
                      <a:pt x="115" y="54"/>
                      <a:pt x="115" y="54"/>
                      <a:pt x="115" y="54"/>
                    </a:cubicBezTo>
                    <a:cubicBezTo>
                      <a:pt x="116" y="54"/>
                      <a:pt x="116" y="54"/>
                      <a:pt x="116" y="54"/>
                    </a:cubicBezTo>
                    <a:cubicBezTo>
                      <a:pt x="116" y="54"/>
                      <a:pt x="116" y="54"/>
                      <a:pt x="116" y="54"/>
                    </a:cubicBezTo>
                    <a:cubicBezTo>
                      <a:pt x="116" y="54"/>
                      <a:pt x="116" y="54"/>
                      <a:pt x="116" y="54"/>
                    </a:cubicBezTo>
                    <a:cubicBezTo>
                      <a:pt x="116" y="54"/>
                      <a:pt x="116" y="54"/>
                      <a:pt x="116" y="54"/>
                    </a:cubicBezTo>
                    <a:cubicBezTo>
                      <a:pt x="116" y="54"/>
                      <a:pt x="116" y="54"/>
                      <a:pt x="116" y="54"/>
                    </a:cubicBezTo>
                    <a:cubicBezTo>
                      <a:pt x="117" y="54"/>
                      <a:pt x="117" y="54"/>
                      <a:pt x="117" y="54"/>
                    </a:cubicBezTo>
                    <a:cubicBezTo>
                      <a:pt x="117" y="54"/>
                      <a:pt x="117" y="54"/>
                      <a:pt x="117" y="54"/>
                    </a:cubicBezTo>
                    <a:cubicBezTo>
                      <a:pt x="117" y="54"/>
                      <a:pt x="117" y="54"/>
                      <a:pt x="117" y="54"/>
                    </a:cubicBezTo>
                    <a:cubicBezTo>
                      <a:pt x="117" y="54"/>
                      <a:pt x="117" y="54"/>
                      <a:pt x="117" y="54"/>
                    </a:cubicBezTo>
                    <a:cubicBezTo>
                      <a:pt x="117" y="54"/>
                      <a:pt x="117" y="54"/>
                      <a:pt x="117" y="5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21" y="54"/>
                      <a:pt x="121" y="54"/>
                      <a:pt x="121" y="54"/>
                    </a:cubicBezTo>
                    <a:cubicBezTo>
                      <a:pt x="121" y="54"/>
                      <a:pt x="121" y="54"/>
                      <a:pt x="121" y="54"/>
                    </a:cubicBezTo>
                    <a:cubicBezTo>
                      <a:pt x="121" y="54"/>
                      <a:pt x="121" y="54"/>
                      <a:pt x="121" y="54"/>
                    </a:cubicBezTo>
                    <a:cubicBezTo>
                      <a:pt x="121" y="54"/>
                      <a:pt x="121" y="54"/>
                      <a:pt x="121" y="54"/>
                    </a:cubicBezTo>
                    <a:cubicBezTo>
                      <a:pt x="121" y="54"/>
                      <a:pt x="121" y="54"/>
                      <a:pt x="121" y="54"/>
                    </a:cubicBezTo>
                    <a:cubicBezTo>
                      <a:pt x="121" y="54"/>
                      <a:pt x="121" y="54"/>
                      <a:pt x="121" y="54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22" y="54"/>
                      <a:pt x="122" y="54"/>
                      <a:pt x="122" y="54"/>
                    </a:cubicBezTo>
                    <a:close/>
                    <a:moveTo>
                      <a:pt x="122" y="105"/>
                    </a:move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120" y="120"/>
                      <a:pt x="120" y="120"/>
                      <a:pt x="120" y="120"/>
                    </a:cubicBezTo>
                    <a:cubicBezTo>
                      <a:pt x="120" y="120"/>
                      <a:pt x="120" y="120"/>
                      <a:pt x="120" y="120"/>
                    </a:cubicBezTo>
                    <a:cubicBezTo>
                      <a:pt x="120" y="120"/>
                      <a:pt x="120" y="120"/>
                      <a:pt x="120" y="120"/>
                    </a:cubicBezTo>
                    <a:cubicBezTo>
                      <a:pt x="120" y="120"/>
                      <a:pt x="120" y="120"/>
                      <a:pt x="120" y="120"/>
                    </a:cubicBezTo>
                    <a:cubicBezTo>
                      <a:pt x="120" y="120"/>
                      <a:pt x="120" y="120"/>
                      <a:pt x="120" y="120"/>
                    </a:cubicBezTo>
                    <a:cubicBezTo>
                      <a:pt x="120" y="120"/>
                      <a:pt x="120" y="120"/>
                      <a:pt x="120" y="120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8" y="120"/>
                      <a:pt x="118" y="120"/>
                      <a:pt x="118" y="120"/>
                    </a:cubicBezTo>
                    <a:cubicBezTo>
                      <a:pt x="118" y="120"/>
                      <a:pt x="118" y="120"/>
                      <a:pt x="118" y="120"/>
                    </a:cubicBezTo>
                    <a:cubicBezTo>
                      <a:pt x="118" y="120"/>
                      <a:pt x="118" y="120"/>
                      <a:pt x="118" y="120"/>
                    </a:cubicBezTo>
                    <a:cubicBezTo>
                      <a:pt x="118" y="120"/>
                      <a:pt x="118" y="120"/>
                      <a:pt x="118" y="120"/>
                    </a:cubicBezTo>
                    <a:cubicBezTo>
                      <a:pt x="118" y="120"/>
                      <a:pt x="118" y="120"/>
                      <a:pt x="118" y="120"/>
                    </a:cubicBezTo>
                    <a:cubicBezTo>
                      <a:pt x="117" y="120"/>
                      <a:pt x="117" y="120"/>
                      <a:pt x="117" y="120"/>
                    </a:cubicBezTo>
                    <a:cubicBezTo>
                      <a:pt x="117" y="120"/>
                      <a:pt x="117" y="120"/>
                      <a:pt x="117" y="120"/>
                    </a:cubicBezTo>
                    <a:cubicBezTo>
                      <a:pt x="117" y="120"/>
                      <a:pt x="117" y="120"/>
                      <a:pt x="117" y="120"/>
                    </a:cubicBezTo>
                    <a:cubicBezTo>
                      <a:pt x="117" y="120"/>
                      <a:pt x="117" y="120"/>
                      <a:pt x="117" y="120"/>
                    </a:cubicBezTo>
                    <a:cubicBezTo>
                      <a:pt x="117" y="120"/>
                      <a:pt x="117" y="120"/>
                      <a:pt x="117" y="120"/>
                    </a:cubicBezTo>
                    <a:cubicBezTo>
                      <a:pt x="117" y="120"/>
                      <a:pt x="117" y="120"/>
                      <a:pt x="117" y="120"/>
                    </a:cubicBezTo>
                    <a:cubicBezTo>
                      <a:pt x="117" y="120"/>
                      <a:pt x="117" y="120"/>
                      <a:pt x="117" y="120"/>
                    </a:cubicBezTo>
                    <a:cubicBezTo>
                      <a:pt x="116" y="120"/>
                      <a:pt x="116" y="120"/>
                      <a:pt x="116" y="120"/>
                    </a:cubicBezTo>
                    <a:cubicBezTo>
                      <a:pt x="116" y="120"/>
                      <a:pt x="116" y="120"/>
                      <a:pt x="116" y="120"/>
                    </a:cubicBezTo>
                    <a:cubicBezTo>
                      <a:pt x="116" y="120"/>
                      <a:pt x="116" y="120"/>
                      <a:pt x="116" y="120"/>
                    </a:cubicBezTo>
                    <a:cubicBezTo>
                      <a:pt x="116" y="120"/>
                      <a:pt x="116" y="120"/>
                      <a:pt x="116" y="120"/>
                    </a:cubicBezTo>
                    <a:cubicBezTo>
                      <a:pt x="116" y="120"/>
                      <a:pt x="116" y="120"/>
                      <a:pt x="116" y="120"/>
                    </a:cubicBezTo>
                    <a:cubicBezTo>
                      <a:pt x="115" y="120"/>
                      <a:pt x="115" y="120"/>
                      <a:pt x="115" y="120"/>
                    </a:cubicBezTo>
                    <a:cubicBezTo>
                      <a:pt x="115" y="120"/>
                      <a:pt x="115" y="120"/>
                      <a:pt x="115" y="120"/>
                    </a:cubicBezTo>
                    <a:cubicBezTo>
                      <a:pt x="115" y="132"/>
                      <a:pt x="115" y="143"/>
                      <a:pt x="115" y="155"/>
                    </a:cubicBezTo>
                    <a:cubicBezTo>
                      <a:pt x="115" y="155"/>
                      <a:pt x="115" y="155"/>
                      <a:pt x="115" y="155"/>
                    </a:cubicBezTo>
                    <a:cubicBezTo>
                      <a:pt x="116" y="155"/>
                      <a:pt x="116" y="155"/>
                      <a:pt x="116" y="155"/>
                    </a:cubicBezTo>
                    <a:cubicBezTo>
                      <a:pt x="116" y="155"/>
                      <a:pt x="116" y="155"/>
                      <a:pt x="116" y="155"/>
                    </a:cubicBezTo>
                    <a:cubicBezTo>
                      <a:pt x="116" y="155"/>
                      <a:pt x="116" y="155"/>
                      <a:pt x="116" y="155"/>
                    </a:cubicBezTo>
                    <a:cubicBezTo>
                      <a:pt x="116" y="155"/>
                      <a:pt x="116" y="155"/>
                      <a:pt x="116" y="155"/>
                    </a:cubicBezTo>
                    <a:cubicBezTo>
                      <a:pt x="116" y="155"/>
                      <a:pt x="116" y="155"/>
                      <a:pt x="116" y="155"/>
                    </a:cubicBezTo>
                    <a:cubicBezTo>
                      <a:pt x="117" y="155"/>
                      <a:pt x="117" y="155"/>
                      <a:pt x="117" y="155"/>
                    </a:cubicBezTo>
                    <a:cubicBezTo>
                      <a:pt x="117" y="155"/>
                      <a:pt x="117" y="155"/>
                      <a:pt x="117" y="155"/>
                    </a:cubicBezTo>
                    <a:cubicBezTo>
                      <a:pt x="117" y="155"/>
                      <a:pt x="117" y="155"/>
                      <a:pt x="117" y="155"/>
                    </a:cubicBezTo>
                    <a:cubicBezTo>
                      <a:pt x="117" y="155"/>
                      <a:pt x="117" y="155"/>
                      <a:pt x="117" y="155"/>
                    </a:cubicBezTo>
                    <a:cubicBezTo>
                      <a:pt x="117" y="155"/>
                      <a:pt x="117" y="155"/>
                      <a:pt x="117" y="155"/>
                    </a:cubicBezTo>
                    <a:cubicBezTo>
                      <a:pt x="117" y="155"/>
                      <a:pt x="117" y="155"/>
                      <a:pt x="117" y="155"/>
                    </a:cubicBezTo>
                    <a:cubicBezTo>
                      <a:pt x="117" y="155"/>
                      <a:pt x="117" y="155"/>
                      <a:pt x="117" y="155"/>
                    </a:cubicBezTo>
                    <a:cubicBezTo>
                      <a:pt x="118" y="155"/>
                      <a:pt x="118" y="155"/>
                      <a:pt x="118" y="155"/>
                    </a:cubicBezTo>
                    <a:cubicBezTo>
                      <a:pt x="118" y="155"/>
                      <a:pt x="118" y="155"/>
                      <a:pt x="118" y="155"/>
                    </a:cubicBezTo>
                    <a:cubicBezTo>
                      <a:pt x="118" y="155"/>
                      <a:pt x="118" y="155"/>
                      <a:pt x="118" y="155"/>
                    </a:cubicBezTo>
                    <a:cubicBezTo>
                      <a:pt x="118" y="155"/>
                      <a:pt x="118" y="155"/>
                      <a:pt x="118" y="155"/>
                    </a:cubicBezTo>
                    <a:cubicBezTo>
                      <a:pt x="118" y="155"/>
                      <a:pt x="118" y="155"/>
                      <a:pt x="118" y="155"/>
                    </a:cubicBezTo>
                    <a:cubicBezTo>
                      <a:pt x="119" y="155"/>
                      <a:pt x="119" y="155"/>
                      <a:pt x="119" y="155"/>
                    </a:cubicBezTo>
                    <a:cubicBezTo>
                      <a:pt x="119" y="155"/>
                      <a:pt x="119" y="155"/>
                      <a:pt x="119" y="155"/>
                    </a:cubicBezTo>
                    <a:cubicBezTo>
                      <a:pt x="119" y="155"/>
                      <a:pt x="119" y="155"/>
                      <a:pt x="119" y="155"/>
                    </a:cubicBezTo>
                    <a:cubicBezTo>
                      <a:pt x="119" y="155"/>
                      <a:pt x="119" y="155"/>
                      <a:pt x="119" y="155"/>
                    </a:cubicBezTo>
                    <a:cubicBezTo>
                      <a:pt x="119" y="155"/>
                      <a:pt x="119" y="155"/>
                      <a:pt x="119" y="155"/>
                    </a:cubicBezTo>
                    <a:cubicBezTo>
                      <a:pt x="119" y="155"/>
                      <a:pt x="119" y="155"/>
                      <a:pt x="119" y="155"/>
                    </a:cubicBezTo>
                    <a:cubicBezTo>
                      <a:pt x="120" y="155"/>
                      <a:pt x="120" y="155"/>
                      <a:pt x="120" y="155"/>
                    </a:cubicBezTo>
                    <a:cubicBezTo>
                      <a:pt x="120" y="155"/>
                      <a:pt x="120" y="155"/>
                      <a:pt x="120" y="155"/>
                    </a:cubicBezTo>
                    <a:cubicBezTo>
                      <a:pt x="120" y="155"/>
                      <a:pt x="120" y="155"/>
                      <a:pt x="120" y="155"/>
                    </a:cubicBezTo>
                    <a:cubicBezTo>
                      <a:pt x="120" y="155"/>
                      <a:pt x="120" y="155"/>
                      <a:pt x="120" y="155"/>
                    </a:cubicBezTo>
                    <a:cubicBezTo>
                      <a:pt x="120" y="155"/>
                      <a:pt x="120" y="155"/>
                      <a:pt x="120" y="155"/>
                    </a:cubicBezTo>
                    <a:cubicBezTo>
                      <a:pt x="120" y="155"/>
                      <a:pt x="120" y="155"/>
                      <a:pt x="120" y="155"/>
                    </a:cubicBezTo>
                    <a:cubicBezTo>
                      <a:pt x="121" y="155"/>
                      <a:pt x="121" y="155"/>
                      <a:pt x="121" y="155"/>
                    </a:cubicBezTo>
                    <a:cubicBezTo>
                      <a:pt x="121" y="155"/>
                      <a:pt x="121" y="155"/>
                      <a:pt x="121" y="155"/>
                    </a:cubicBezTo>
                    <a:cubicBezTo>
                      <a:pt x="121" y="155"/>
                      <a:pt x="121" y="155"/>
                      <a:pt x="121" y="155"/>
                    </a:cubicBezTo>
                    <a:cubicBezTo>
                      <a:pt x="121" y="155"/>
                      <a:pt x="121" y="155"/>
                      <a:pt x="121" y="155"/>
                    </a:cubicBezTo>
                    <a:cubicBezTo>
                      <a:pt x="121" y="155"/>
                      <a:pt x="121" y="155"/>
                      <a:pt x="121" y="155"/>
                    </a:cubicBezTo>
                    <a:cubicBezTo>
                      <a:pt x="121" y="155"/>
                      <a:pt x="121" y="155"/>
                      <a:pt x="121" y="155"/>
                    </a:cubicBezTo>
                    <a:cubicBezTo>
                      <a:pt x="122" y="155"/>
                      <a:pt x="122" y="155"/>
                      <a:pt x="122" y="155"/>
                    </a:cubicBezTo>
                    <a:cubicBezTo>
                      <a:pt x="122" y="155"/>
                      <a:pt x="122" y="155"/>
                      <a:pt x="122" y="155"/>
                    </a:cubicBezTo>
                    <a:cubicBezTo>
                      <a:pt x="122" y="155"/>
                      <a:pt x="122" y="155"/>
                      <a:pt x="122" y="155"/>
                    </a:cubicBezTo>
                    <a:cubicBezTo>
                      <a:pt x="122" y="155"/>
                      <a:pt x="122" y="155"/>
                      <a:pt x="122" y="155"/>
                    </a:cubicBezTo>
                    <a:cubicBezTo>
                      <a:pt x="122" y="155"/>
                      <a:pt x="122" y="155"/>
                      <a:pt x="122" y="155"/>
                    </a:cubicBezTo>
                    <a:cubicBezTo>
                      <a:pt x="122" y="155"/>
                      <a:pt x="122" y="155"/>
                      <a:pt x="122" y="155"/>
                    </a:cubicBezTo>
                    <a:cubicBezTo>
                      <a:pt x="122" y="155"/>
                      <a:pt x="122" y="155"/>
                      <a:pt x="122" y="155"/>
                    </a:cubicBezTo>
                    <a:cubicBezTo>
                      <a:pt x="122" y="170"/>
                      <a:pt x="122" y="170"/>
                      <a:pt x="122" y="170"/>
                    </a:cubicBezTo>
                    <a:cubicBezTo>
                      <a:pt x="122" y="170"/>
                      <a:pt x="122" y="170"/>
                      <a:pt x="122" y="170"/>
                    </a:cubicBezTo>
                    <a:cubicBezTo>
                      <a:pt x="122" y="170"/>
                      <a:pt x="122" y="170"/>
                      <a:pt x="122" y="170"/>
                    </a:cubicBezTo>
                    <a:cubicBezTo>
                      <a:pt x="122" y="170"/>
                      <a:pt x="122" y="170"/>
                      <a:pt x="122" y="170"/>
                    </a:cubicBezTo>
                    <a:cubicBezTo>
                      <a:pt x="122" y="170"/>
                      <a:pt x="122" y="170"/>
                      <a:pt x="122" y="170"/>
                    </a:cubicBezTo>
                    <a:cubicBezTo>
                      <a:pt x="121" y="170"/>
                      <a:pt x="121" y="170"/>
                      <a:pt x="121" y="170"/>
                    </a:cubicBezTo>
                    <a:cubicBezTo>
                      <a:pt x="121" y="170"/>
                      <a:pt x="121" y="170"/>
                      <a:pt x="121" y="170"/>
                    </a:cubicBezTo>
                    <a:cubicBezTo>
                      <a:pt x="121" y="170"/>
                      <a:pt x="121" y="170"/>
                      <a:pt x="121" y="170"/>
                    </a:cubicBezTo>
                    <a:cubicBezTo>
                      <a:pt x="121" y="170"/>
                      <a:pt x="121" y="170"/>
                      <a:pt x="121" y="170"/>
                    </a:cubicBezTo>
                    <a:cubicBezTo>
                      <a:pt x="121" y="170"/>
                      <a:pt x="121" y="170"/>
                      <a:pt x="121" y="170"/>
                    </a:cubicBezTo>
                    <a:cubicBezTo>
                      <a:pt x="120" y="170"/>
                      <a:pt x="120" y="170"/>
                      <a:pt x="120" y="170"/>
                    </a:cubicBezTo>
                    <a:cubicBezTo>
                      <a:pt x="120" y="170"/>
                      <a:pt x="120" y="170"/>
                      <a:pt x="120" y="170"/>
                    </a:cubicBezTo>
                    <a:cubicBezTo>
                      <a:pt x="120" y="170"/>
                      <a:pt x="120" y="170"/>
                      <a:pt x="120" y="170"/>
                    </a:cubicBezTo>
                    <a:cubicBezTo>
                      <a:pt x="120" y="170"/>
                      <a:pt x="120" y="170"/>
                      <a:pt x="120" y="170"/>
                    </a:cubicBezTo>
                    <a:cubicBezTo>
                      <a:pt x="119" y="170"/>
                      <a:pt x="119" y="170"/>
                      <a:pt x="119" y="170"/>
                    </a:cubicBezTo>
                    <a:cubicBezTo>
                      <a:pt x="119" y="170"/>
                      <a:pt x="119" y="170"/>
                      <a:pt x="119" y="170"/>
                    </a:cubicBezTo>
                    <a:cubicBezTo>
                      <a:pt x="119" y="170"/>
                      <a:pt x="119" y="170"/>
                      <a:pt x="119" y="170"/>
                    </a:cubicBezTo>
                    <a:cubicBezTo>
                      <a:pt x="119" y="170"/>
                      <a:pt x="119" y="170"/>
                      <a:pt x="119" y="170"/>
                    </a:cubicBezTo>
                    <a:cubicBezTo>
                      <a:pt x="119" y="170"/>
                      <a:pt x="119" y="170"/>
                      <a:pt x="119" y="170"/>
                    </a:cubicBezTo>
                    <a:cubicBezTo>
                      <a:pt x="118" y="170"/>
                      <a:pt x="118" y="170"/>
                      <a:pt x="118" y="170"/>
                    </a:cubicBezTo>
                    <a:cubicBezTo>
                      <a:pt x="118" y="170"/>
                      <a:pt x="118" y="170"/>
                      <a:pt x="118" y="170"/>
                    </a:cubicBezTo>
                    <a:cubicBezTo>
                      <a:pt x="118" y="170"/>
                      <a:pt x="118" y="170"/>
                      <a:pt x="118" y="170"/>
                    </a:cubicBezTo>
                    <a:cubicBezTo>
                      <a:pt x="118" y="170"/>
                      <a:pt x="118" y="170"/>
                      <a:pt x="118" y="170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6" y="170"/>
                      <a:pt x="116" y="170"/>
                      <a:pt x="116" y="170"/>
                    </a:cubicBezTo>
                    <a:cubicBezTo>
                      <a:pt x="116" y="170"/>
                      <a:pt x="116" y="170"/>
                      <a:pt x="116" y="170"/>
                    </a:cubicBezTo>
                    <a:cubicBezTo>
                      <a:pt x="116" y="170"/>
                      <a:pt x="116" y="170"/>
                      <a:pt x="116" y="170"/>
                    </a:cubicBezTo>
                    <a:cubicBezTo>
                      <a:pt x="116" y="170"/>
                      <a:pt x="116" y="170"/>
                      <a:pt x="116" y="170"/>
                    </a:cubicBezTo>
                    <a:cubicBezTo>
                      <a:pt x="115" y="170"/>
                      <a:pt x="115" y="170"/>
                      <a:pt x="115" y="170"/>
                    </a:cubicBezTo>
                    <a:cubicBezTo>
                      <a:pt x="115" y="170"/>
                      <a:pt x="115" y="170"/>
                      <a:pt x="115" y="170"/>
                    </a:cubicBezTo>
                    <a:cubicBezTo>
                      <a:pt x="107" y="170"/>
                      <a:pt x="107" y="170"/>
                      <a:pt x="107" y="17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122" y="105"/>
                      <a:pt x="122" y="105"/>
                      <a:pt x="122" y="105"/>
                    </a:cubicBezTo>
                    <a:close/>
                    <a:moveTo>
                      <a:pt x="122" y="205"/>
                    </a:moveTo>
                    <a:cubicBezTo>
                      <a:pt x="122" y="221"/>
                      <a:pt x="122" y="221"/>
                      <a:pt x="122" y="221"/>
                    </a:cubicBezTo>
                    <a:cubicBezTo>
                      <a:pt x="122" y="221"/>
                      <a:pt x="122" y="221"/>
                      <a:pt x="122" y="221"/>
                    </a:cubicBezTo>
                    <a:cubicBezTo>
                      <a:pt x="122" y="221"/>
                      <a:pt x="122" y="221"/>
                      <a:pt x="122" y="221"/>
                    </a:cubicBezTo>
                    <a:cubicBezTo>
                      <a:pt x="122" y="221"/>
                      <a:pt x="122" y="221"/>
                      <a:pt x="122" y="221"/>
                    </a:cubicBezTo>
                    <a:cubicBezTo>
                      <a:pt x="122" y="221"/>
                      <a:pt x="122" y="221"/>
                      <a:pt x="122" y="221"/>
                    </a:cubicBezTo>
                    <a:cubicBezTo>
                      <a:pt x="121" y="221"/>
                      <a:pt x="121" y="221"/>
                      <a:pt x="121" y="221"/>
                    </a:cubicBezTo>
                    <a:cubicBezTo>
                      <a:pt x="121" y="221"/>
                      <a:pt x="121" y="221"/>
                      <a:pt x="121" y="221"/>
                    </a:cubicBezTo>
                    <a:cubicBezTo>
                      <a:pt x="121" y="221"/>
                      <a:pt x="121" y="221"/>
                      <a:pt x="121" y="221"/>
                    </a:cubicBezTo>
                    <a:cubicBezTo>
                      <a:pt x="121" y="221"/>
                      <a:pt x="121" y="221"/>
                      <a:pt x="121" y="221"/>
                    </a:cubicBezTo>
                    <a:cubicBezTo>
                      <a:pt x="121" y="221"/>
                      <a:pt x="121" y="221"/>
                      <a:pt x="121" y="221"/>
                    </a:cubicBezTo>
                    <a:cubicBezTo>
                      <a:pt x="121" y="221"/>
                      <a:pt x="121" y="221"/>
                      <a:pt x="121" y="221"/>
                    </a:cubicBezTo>
                    <a:cubicBezTo>
                      <a:pt x="120" y="221"/>
                      <a:pt x="120" y="221"/>
                      <a:pt x="120" y="221"/>
                    </a:cubicBezTo>
                    <a:cubicBezTo>
                      <a:pt x="120" y="221"/>
                      <a:pt x="120" y="221"/>
                      <a:pt x="120" y="221"/>
                    </a:cubicBezTo>
                    <a:cubicBezTo>
                      <a:pt x="120" y="221"/>
                      <a:pt x="120" y="221"/>
                      <a:pt x="120" y="221"/>
                    </a:cubicBezTo>
                    <a:cubicBezTo>
                      <a:pt x="120" y="221"/>
                      <a:pt x="120" y="221"/>
                      <a:pt x="120" y="221"/>
                    </a:cubicBezTo>
                    <a:cubicBezTo>
                      <a:pt x="120" y="221"/>
                      <a:pt x="120" y="221"/>
                      <a:pt x="120" y="221"/>
                    </a:cubicBezTo>
                    <a:cubicBezTo>
                      <a:pt x="119" y="221"/>
                      <a:pt x="119" y="221"/>
                      <a:pt x="119" y="221"/>
                    </a:cubicBezTo>
                    <a:cubicBezTo>
                      <a:pt x="119" y="221"/>
                      <a:pt x="119" y="221"/>
                      <a:pt x="119" y="221"/>
                    </a:cubicBezTo>
                    <a:cubicBezTo>
                      <a:pt x="119" y="221"/>
                      <a:pt x="119" y="221"/>
                      <a:pt x="119" y="221"/>
                    </a:cubicBezTo>
                    <a:cubicBezTo>
                      <a:pt x="119" y="221"/>
                      <a:pt x="119" y="221"/>
                      <a:pt x="119" y="221"/>
                    </a:cubicBezTo>
                    <a:cubicBezTo>
                      <a:pt x="119" y="221"/>
                      <a:pt x="119" y="221"/>
                      <a:pt x="119" y="221"/>
                    </a:cubicBezTo>
                    <a:cubicBezTo>
                      <a:pt x="119" y="221"/>
                      <a:pt x="119" y="221"/>
                      <a:pt x="119" y="221"/>
                    </a:cubicBezTo>
                    <a:cubicBezTo>
                      <a:pt x="118" y="221"/>
                      <a:pt x="118" y="221"/>
                      <a:pt x="118" y="221"/>
                    </a:cubicBezTo>
                    <a:cubicBezTo>
                      <a:pt x="118" y="221"/>
                      <a:pt x="118" y="221"/>
                      <a:pt x="118" y="221"/>
                    </a:cubicBezTo>
                    <a:cubicBezTo>
                      <a:pt x="118" y="221"/>
                      <a:pt x="118" y="221"/>
                      <a:pt x="118" y="221"/>
                    </a:cubicBezTo>
                    <a:cubicBezTo>
                      <a:pt x="118" y="221"/>
                      <a:pt x="118" y="221"/>
                      <a:pt x="118" y="221"/>
                    </a:cubicBezTo>
                    <a:cubicBezTo>
                      <a:pt x="118" y="221"/>
                      <a:pt x="118" y="221"/>
                      <a:pt x="118" y="221"/>
                    </a:cubicBezTo>
                    <a:cubicBezTo>
                      <a:pt x="117" y="221"/>
                      <a:pt x="117" y="221"/>
                      <a:pt x="117" y="221"/>
                    </a:cubicBezTo>
                    <a:cubicBezTo>
                      <a:pt x="117" y="221"/>
                      <a:pt x="117" y="221"/>
                      <a:pt x="117" y="221"/>
                    </a:cubicBezTo>
                    <a:cubicBezTo>
                      <a:pt x="117" y="221"/>
                      <a:pt x="117" y="221"/>
                      <a:pt x="117" y="221"/>
                    </a:cubicBezTo>
                    <a:cubicBezTo>
                      <a:pt x="117" y="221"/>
                      <a:pt x="117" y="221"/>
                      <a:pt x="117" y="221"/>
                    </a:cubicBezTo>
                    <a:cubicBezTo>
                      <a:pt x="117" y="221"/>
                      <a:pt x="117" y="221"/>
                      <a:pt x="117" y="221"/>
                    </a:cubicBezTo>
                    <a:cubicBezTo>
                      <a:pt x="116" y="221"/>
                      <a:pt x="116" y="221"/>
                      <a:pt x="116" y="221"/>
                    </a:cubicBezTo>
                    <a:cubicBezTo>
                      <a:pt x="116" y="221"/>
                      <a:pt x="116" y="221"/>
                      <a:pt x="116" y="221"/>
                    </a:cubicBezTo>
                    <a:cubicBezTo>
                      <a:pt x="116" y="221"/>
                      <a:pt x="116" y="221"/>
                      <a:pt x="116" y="221"/>
                    </a:cubicBezTo>
                    <a:cubicBezTo>
                      <a:pt x="116" y="221"/>
                      <a:pt x="116" y="221"/>
                      <a:pt x="116" y="221"/>
                    </a:cubicBezTo>
                    <a:cubicBezTo>
                      <a:pt x="116" y="221"/>
                      <a:pt x="116" y="221"/>
                      <a:pt x="116" y="221"/>
                    </a:cubicBezTo>
                    <a:cubicBezTo>
                      <a:pt x="115" y="221"/>
                      <a:pt x="115" y="221"/>
                      <a:pt x="115" y="221"/>
                    </a:cubicBezTo>
                    <a:cubicBezTo>
                      <a:pt x="115" y="221"/>
                      <a:pt x="115" y="221"/>
                      <a:pt x="115" y="221"/>
                    </a:cubicBezTo>
                    <a:cubicBezTo>
                      <a:pt x="107" y="221"/>
                      <a:pt x="107" y="221"/>
                      <a:pt x="107" y="221"/>
                    </a:cubicBezTo>
                    <a:cubicBezTo>
                      <a:pt x="107" y="205"/>
                      <a:pt x="107" y="205"/>
                      <a:pt x="107" y="205"/>
                    </a:cubicBezTo>
                    <a:cubicBezTo>
                      <a:pt x="115" y="205"/>
                      <a:pt x="115" y="205"/>
                      <a:pt x="115" y="205"/>
                    </a:cubicBezTo>
                    <a:cubicBezTo>
                      <a:pt x="115" y="205"/>
                      <a:pt x="115" y="205"/>
                      <a:pt x="115" y="205"/>
                    </a:cubicBezTo>
                    <a:cubicBezTo>
                      <a:pt x="116" y="205"/>
                      <a:pt x="116" y="205"/>
                      <a:pt x="116" y="205"/>
                    </a:cubicBezTo>
                    <a:cubicBezTo>
                      <a:pt x="116" y="205"/>
                      <a:pt x="116" y="205"/>
                      <a:pt x="116" y="205"/>
                    </a:cubicBezTo>
                    <a:cubicBezTo>
                      <a:pt x="116" y="205"/>
                      <a:pt x="116" y="205"/>
                      <a:pt x="116" y="205"/>
                    </a:cubicBezTo>
                    <a:cubicBezTo>
                      <a:pt x="116" y="205"/>
                      <a:pt x="116" y="205"/>
                      <a:pt x="116" y="205"/>
                    </a:cubicBezTo>
                    <a:cubicBezTo>
                      <a:pt x="117" y="205"/>
                      <a:pt x="117" y="205"/>
                      <a:pt x="117" y="205"/>
                    </a:cubicBezTo>
                    <a:cubicBezTo>
                      <a:pt x="117" y="205"/>
                      <a:pt x="117" y="205"/>
                      <a:pt x="117" y="205"/>
                    </a:cubicBezTo>
                    <a:cubicBezTo>
                      <a:pt x="117" y="205"/>
                      <a:pt x="117" y="205"/>
                      <a:pt x="117" y="205"/>
                    </a:cubicBezTo>
                    <a:cubicBezTo>
                      <a:pt x="117" y="205"/>
                      <a:pt x="117" y="205"/>
                      <a:pt x="117" y="205"/>
                    </a:cubicBezTo>
                    <a:cubicBezTo>
                      <a:pt x="117" y="205"/>
                      <a:pt x="117" y="205"/>
                      <a:pt x="117" y="205"/>
                    </a:cubicBezTo>
                    <a:cubicBezTo>
                      <a:pt x="118" y="205"/>
                      <a:pt x="118" y="205"/>
                      <a:pt x="118" y="205"/>
                    </a:cubicBezTo>
                    <a:cubicBezTo>
                      <a:pt x="118" y="205"/>
                      <a:pt x="118" y="205"/>
                      <a:pt x="118" y="205"/>
                    </a:cubicBezTo>
                    <a:cubicBezTo>
                      <a:pt x="118" y="205"/>
                      <a:pt x="118" y="205"/>
                      <a:pt x="118" y="205"/>
                    </a:cubicBezTo>
                    <a:cubicBezTo>
                      <a:pt x="118" y="205"/>
                      <a:pt x="118" y="205"/>
                      <a:pt x="118" y="205"/>
                    </a:cubicBezTo>
                    <a:cubicBezTo>
                      <a:pt x="119" y="205"/>
                      <a:pt x="119" y="205"/>
                      <a:pt x="119" y="205"/>
                    </a:cubicBezTo>
                    <a:cubicBezTo>
                      <a:pt x="119" y="205"/>
                      <a:pt x="119" y="205"/>
                      <a:pt x="119" y="205"/>
                    </a:cubicBezTo>
                    <a:cubicBezTo>
                      <a:pt x="119" y="205"/>
                      <a:pt x="119" y="205"/>
                      <a:pt x="119" y="205"/>
                    </a:cubicBezTo>
                    <a:cubicBezTo>
                      <a:pt x="119" y="205"/>
                      <a:pt x="119" y="205"/>
                      <a:pt x="119" y="205"/>
                    </a:cubicBezTo>
                    <a:cubicBezTo>
                      <a:pt x="119" y="205"/>
                      <a:pt x="119" y="205"/>
                      <a:pt x="119" y="205"/>
                    </a:cubicBezTo>
                    <a:cubicBezTo>
                      <a:pt x="120" y="205"/>
                      <a:pt x="120" y="205"/>
                      <a:pt x="120" y="205"/>
                    </a:cubicBezTo>
                    <a:cubicBezTo>
                      <a:pt x="120" y="205"/>
                      <a:pt x="120" y="205"/>
                      <a:pt x="120" y="205"/>
                    </a:cubicBezTo>
                    <a:cubicBezTo>
                      <a:pt x="120" y="205"/>
                      <a:pt x="120" y="205"/>
                      <a:pt x="120" y="205"/>
                    </a:cubicBezTo>
                    <a:cubicBezTo>
                      <a:pt x="120" y="205"/>
                      <a:pt x="120" y="205"/>
                      <a:pt x="120" y="205"/>
                    </a:cubicBezTo>
                    <a:cubicBezTo>
                      <a:pt x="121" y="205"/>
                      <a:pt x="121" y="205"/>
                      <a:pt x="121" y="205"/>
                    </a:cubicBezTo>
                    <a:cubicBezTo>
                      <a:pt x="121" y="205"/>
                      <a:pt x="121" y="205"/>
                      <a:pt x="121" y="205"/>
                    </a:cubicBezTo>
                    <a:cubicBezTo>
                      <a:pt x="121" y="205"/>
                      <a:pt x="121" y="205"/>
                      <a:pt x="121" y="205"/>
                    </a:cubicBezTo>
                    <a:cubicBezTo>
                      <a:pt x="121" y="205"/>
                      <a:pt x="121" y="205"/>
                      <a:pt x="121" y="205"/>
                    </a:cubicBezTo>
                    <a:cubicBezTo>
                      <a:pt x="121" y="205"/>
                      <a:pt x="121" y="205"/>
                      <a:pt x="121" y="205"/>
                    </a:cubicBezTo>
                    <a:cubicBezTo>
                      <a:pt x="122" y="205"/>
                      <a:pt x="122" y="205"/>
                      <a:pt x="122" y="205"/>
                    </a:cubicBezTo>
                    <a:cubicBezTo>
                      <a:pt x="122" y="205"/>
                      <a:pt x="122" y="205"/>
                      <a:pt x="122" y="205"/>
                    </a:cubicBezTo>
                    <a:cubicBezTo>
                      <a:pt x="122" y="205"/>
                      <a:pt x="122" y="205"/>
                      <a:pt x="122" y="205"/>
                    </a:cubicBezTo>
                    <a:cubicBezTo>
                      <a:pt x="122" y="205"/>
                      <a:pt x="122" y="205"/>
                      <a:pt x="122" y="205"/>
                    </a:cubicBezTo>
                    <a:cubicBezTo>
                      <a:pt x="122" y="205"/>
                      <a:pt x="122" y="205"/>
                      <a:pt x="122" y="205"/>
                    </a:cubicBezTo>
                    <a:close/>
                    <a:moveTo>
                      <a:pt x="122" y="256"/>
                    </a:moveTo>
                    <a:cubicBezTo>
                      <a:pt x="122" y="271"/>
                      <a:pt x="122" y="271"/>
                      <a:pt x="122" y="271"/>
                    </a:cubicBezTo>
                    <a:cubicBezTo>
                      <a:pt x="107" y="271"/>
                      <a:pt x="107" y="271"/>
                      <a:pt x="107" y="271"/>
                    </a:cubicBezTo>
                    <a:cubicBezTo>
                      <a:pt x="107" y="256"/>
                      <a:pt x="107" y="256"/>
                      <a:pt x="107" y="256"/>
                    </a:cubicBezTo>
                    <a:cubicBezTo>
                      <a:pt x="115" y="256"/>
                      <a:pt x="115" y="256"/>
                      <a:pt x="115" y="256"/>
                    </a:cubicBezTo>
                    <a:cubicBezTo>
                      <a:pt x="115" y="256"/>
                      <a:pt x="115" y="256"/>
                      <a:pt x="115" y="256"/>
                    </a:cubicBezTo>
                    <a:cubicBezTo>
                      <a:pt x="116" y="256"/>
                      <a:pt x="116" y="256"/>
                      <a:pt x="116" y="256"/>
                    </a:cubicBezTo>
                    <a:cubicBezTo>
                      <a:pt x="116" y="256"/>
                      <a:pt x="116" y="256"/>
                      <a:pt x="116" y="256"/>
                    </a:cubicBezTo>
                    <a:cubicBezTo>
                      <a:pt x="116" y="256"/>
                      <a:pt x="116" y="256"/>
                      <a:pt x="116" y="256"/>
                    </a:cubicBezTo>
                    <a:cubicBezTo>
                      <a:pt x="116" y="256"/>
                      <a:pt x="116" y="256"/>
                      <a:pt x="116" y="256"/>
                    </a:cubicBezTo>
                    <a:cubicBezTo>
                      <a:pt x="116" y="256"/>
                      <a:pt x="116" y="256"/>
                      <a:pt x="116" y="256"/>
                    </a:cubicBezTo>
                    <a:cubicBezTo>
                      <a:pt x="117" y="256"/>
                      <a:pt x="117" y="256"/>
                      <a:pt x="117" y="256"/>
                    </a:cubicBezTo>
                    <a:cubicBezTo>
                      <a:pt x="117" y="256"/>
                      <a:pt x="117" y="256"/>
                      <a:pt x="117" y="256"/>
                    </a:cubicBezTo>
                    <a:cubicBezTo>
                      <a:pt x="117" y="256"/>
                      <a:pt x="117" y="256"/>
                      <a:pt x="117" y="256"/>
                    </a:cubicBezTo>
                    <a:cubicBezTo>
                      <a:pt x="117" y="256"/>
                      <a:pt x="117" y="256"/>
                      <a:pt x="117" y="256"/>
                    </a:cubicBezTo>
                    <a:cubicBezTo>
                      <a:pt x="117" y="256"/>
                      <a:pt x="117" y="256"/>
                      <a:pt x="117" y="256"/>
                    </a:cubicBezTo>
                    <a:cubicBezTo>
                      <a:pt x="118" y="256"/>
                      <a:pt x="118" y="256"/>
                      <a:pt x="118" y="256"/>
                    </a:cubicBezTo>
                    <a:cubicBezTo>
                      <a:pt x="118" y="256"/>
                      <a:pt x="118" y="256"/>
                      <a:pt x="118" y="256"/>
                    </a:cubicBezTo>
                    <a:cubicBezTo>
                      <a:pt x="118" y="256"/>
                      <a:pt x="118" y="256"/>
                      <a:pt x="118" y="256"/>
                    </a:cubicBezTo>
                    <a:cubicBezTo>
                      <a:pt x="118" y="256"/>
                      <a:pt x="118" y="256"/>
                      <a:pt x="118" y="256"/>
                    </a:cubicBezTo>
                    <a:cubicBezTo>
                      <a:pt x="118" y="256"/>
                      <a:pt x="118" y="256"/>
                      <a:pt x="118" y="256"/>
                    </a:cubicBezTo>
                    <a:cubicBezTo>
                      <a:pt x="119" y="256"/>
                      <a:pt x="119" y="256"/>
                      <a:pt x="119" y="256"/>
                    </a:cubicBezTo>
                    <a:cubicBezTo>
                      <a:pt x="119" y="256"/>
                      <a:pt x="119" y="256"/>
                      <a:pt x="119" y="256"/>
                    </a:cubicBezTo>
                    <a:cubicBezTo>
                      <a:pt x="119" y="256"/>
                      <a:pt x="119" y="256"/>
                      <a:pt x="119" y="256"/>
                    </a:cubicBezTo>
                    <a:cubicBezTo>
                      <a:pt x="119" y="256"/>
                      <a:pt x="119" y="256"/>
                      <a:pt x="119" y="256"/>
                    </a:cubicBezTo>
                    <a:cubicBezTo>
                      <a:pt x="119" y="256"/>
                      <a:pt x="119" y="256"/>
                      <a:pt x="119" y="256"/>
                    </a:cubicBezTo>
                    <a:cubicBezTo>
                      <a:pt x="119" y="256"/>
                      <a:pt x="119" y="256"/>
                      <a:pt x="119" y="256"/>
                    </a:cubicBezTo>
                    <a:cubicBezTo>
                      <a:pt x="120" y="256"/>
                      <a:pt x="120" y="256"/>
                      <a:pt x="120" y="256"/>
                    </a:cubicBezTo>
                    <a:cubicBezTo>
                      <a:pt x="120" y="256"/>
                      <a:pt x="120" y="256"/>
                      <a:pt x="120" y="256"/>
                    </a:cubicBezTo>
                    <a:cubicBezTo>
                      <a:pt x="120" y="256"/>
                      <a:pt x="120" y="256"/>
                      <a:pt x="120" y="256"/>
                    </a:cubicBezTo>
                    <a:cubicBezTo>
                      <a:pt x="120" y="256"/>
                      <a:pt x="120" y="256"/>
                      <a:pt x="120" y="256"/>
                    </a:cubicBezTo>
                    <a:cubicBezTo>
                      <a:pt x="120" y="256"/>
                      <a:pt x="120" y="256"/>
                      <a:pt x="120" y="256"/>
                    </a:cubicBezTo>
                    <a:cubicBezTo>
                      <a:pt x="121" y="256"/>
                      <a:pt x="121" y="256"/>
                      <a:pt x="121" y="256"/>
                    </a:cubicBezTo>
                    <a:cubicBezTo>
                      <a:pt x="121" y="256"/>
                      <a:pt x="121" y="256"/>
                      <a:pt x="121" y="256"/>
                    </a:cubicBezTo>
                    <a:cubicBezTo>
                      <a:pt x="121" y="256"/>
                      <a:pt x="121" y="256"/>
                      <a:pt x="121" y="256"/>
                    </a:cubicBezTo>
                    <a:cubicBezTo>
                      <a:pt x="121" y="256"/>
                      <a:pt x="121" y="256"/>
                      <a:pt x="121" y="256"/>
                    </a:cubicBezTo>
                    <a:cubicBezTo>
                      <a:pt x="121" y="256"/>
                      <a:pt x="121" y="256"/>
                      <a:pt x="121" y="256"/>
                    </a:cubicBezTo>
                    <a:cubicBezTo>
                      <a:pt x="121" y="256"/>
                      <a:pt x="121" y="256"/>
                      <a:pt x="121" y="256"/>
                    </a:cubicBezTo>
                    <a:cubicBezTo>
                      <a:pt x="122" y="256"/>
                      <a:pt x="122" y="256"/>
                      <a:pt x="122" y="256"/>
                    </a:cubicBezTo>
                    <a:cubicBezTo>
                      <a:pt x="122" y="256"/>
                      <a:pt x="122" y="256"/>
                      <a:pt x="122" y="256"/>
                    </a:cubicBezTo>
                    <a:cubicBezTo>
                      <a:pt x="122" y="256"/>
                      <a:pt x="122" y="256"/>
                      <a:pt x="122" y="256"/>
                    </a:cubicBezTo>
                    <a:cubicBezTo>
                      <a:pt x="122" y="256"/>
                      <a:pt x="122" y="256"/>
                      <a:pt x="122" y="256"/>
                    </a:cubicBezTo>
                    <a:cubicBezTo>
                      <a:pt x="122" y="256"/>
                      <a:pt x="122" y="256"/>
                      <a:pt x="122" y="256"/>
                    </a:cubicBezTo>
                    <a:close/>
                    <a:moveTo>
                      <a:pt x="122" y="306"/>
                    </a:moveTo>
                    <a:cubicBezTo>
                      <a:pt x="122" y="321"/>
                      <a:pt x="122" y="321"/>
                      <a:pt x="122" y="321"/>
                    </a:cubicBezTo>
                    <a:cubicBezTo>
                      <a:pt x="122" y="321"/>
                      <a:pt x="122" y="321"/>
                      <a:pt x="122" y="321"/>
                    </a:cubicBezTo>
                    <a:cubicBezTo>
                      <a:pt x="122" y="321"/>
                      <a:pt x="122" y="321"/>
                      <a:pt x="122" y="321"/>
                    </a:cubicBezTo>
                    <a:cubicBezTo>
                      <a:pt x="122" y="321"/>
                      <a:pt x="122" y="321"/>
                      <a:pt x="122" y="321"/>
                    </a:cubicBezTo>
                    <a:cubicBezTo>
                      <a:pt x="122" y="321"/>
                      <a:pt x="122" y="321"/>
                      <a:pt x="122" y="321"/>
                    </a:cubicBezTo>
                    <a:cubicBezTo>
                      <a:pt x="122" y="321"/>
                      <a:pt x="122" y="321"/>
                      <a:pt x="122" y="321"/>
                    </a:cubicBezTo>
                    <a:cubicBezTo>
                      <a:pt x="122" y="321"/>
                      <a:pt x="122" y="321"/>
                      <a:pt x="122" y="321"/>
                    </a:cubicBezTo>
                    <a:cubicBezTo>
                      <a:pt x="121" y="321"/>
                      <a:pt x="121" y="321"/>
                      <a:pt x="121" y="321"/>
                    </a:cubicBezTo>
                    <a:cubicBezTo>
                      <a:pt x="121" y="321"/>
                      <a:pt x="121" y="321"/>
                      <a:pt x="121" y="321"/>
                    </a:cubicBezTo>
                    <a:cubicBezTo>
                      <a:pt x="121" y="321"/>
                      <a:pt x="121" y="321"/>
                      <a:pt x="121" y="321"/>
                    </a:cubicBezTo>
                    <a:cubicBezTo>
                      <a:pt x="121" y="321"/>
                      <a:pt x="121" y="321"/>
                      <a:pt x="121" y="321"/>
                    </a:cubicBezTo>
                    <a:cubicBezTo>
                      <a:pt x="121" y="321"/>
                      <a:pt x="121" y="321"/>
                      <a:pt x="121" y="321"/>
                    </a:cubicBezTo>
                    <a:cubicBezTo>
                      <a:pt x="121" y="321"/>
                      <a:pt x="121" y="321"/>
                      <a:pt x="121" y="321"/>
                    </a:cubicBezTo>
                    <a:cubicBezTo>
                      <a:pt x="120" y="321"/>
                      <a:pt x="120" y="321"/>
                      <a:pt x="120" y="321"/>
                    </a:cubicBezTo>
                    <a:cubicBezTo>
                      <a:pt x="120" y="321"/>
                      <a:pt x="120" y="321"/>
                      <a:pt x="120" y="321"/>
                    </a:cubicBezTo>
                    <a:cubicBezTo>
                      <a:pt x="120" y="321"/>
                      <a:pt x="120" y="321"/>
                      <a:pt x="120" y="321"/>
                    </a:cubicBezTo>
                    <a:cubicBezTo>
                      <a:pt x="120" y="321"/>
                      <a:pt x="120" y="321"/>
                      <a:pt x="120" y="321"/>
                    </a:cubicBezTo>
                    <a:cubicBezTo>
                      <a:pt x="120" y="321"/>
                      <a:pt x="120" y="321"/>
                      <a:pt x="120" y="321"/>
                    </a:cubicBezTo>
                    <a:cubicBezTo>
                      <a:pt x="120" y="321"/>
                      <a:pt x="120" y="321"/>
                      <a:pt x="120" y="321"/>
                    </a:cubicBezTo>
                    <a:cubicBezTo>
                      <a:pt x="119" y="321"/>
                      <a:pt x="119" y="321"/>
                      <a:pt x="119" y="321"/>
                    </a:cubicBezTo>
                    <a:cubicBezTo>
                      <a:pt x="119" y="321"/>
                      <a:pt x="119" y="321"/>
                      <a:pt x="119" y="321"/>
                    </a:cubicBezTo>
                    <a:cubicBezTo>
                      <a:pt x="119" y="321"/>
                      <a:pt x="119" y="321"/>
                      <a:pt x="119" y="321"/>
                    </a:cubicBezTo>
                    <a:cubicBezTo>
                      <a:pt x="119" y="321"/>
                      <a:pt x="119" y="321"/>
                      <a:pt x="119" y="321"/>
                    </a:cubicBezTo>
                    <a:cubicBezTo>
                      <a:pt x="119" y="321"/>
                      <a:pt x="119" y="321"/>
                      <a:pt x="119" y="321"/>
                    </a:cubicBezTo>
                    <a:cubicBezTo>
                      <a:pt x="119" y="321"/>
                      <a:pt x="119" y="321"/>
                      <a:pt x="119" y="321"/>
                    </a:cubicBezTo>
                    <a:cubicBezTo>
                      <a:pt x="118" y="321"/>
                      <a:pt x="118" y="321"/>
                      <a:pt x="118" y="321"/>
                    </a:cubicBezTo>
                    <a:cubicBezTo>
                      <a:pt x="118" y="321"/>
                      <a:pt x="118" y="321"/>
                      <a:pt x="118" y="321"/>
                    </a:cubicBezTo>
                    <a:cubicBezTo>
                      <a:pt x="118" y="321"/>
                      <a:pt x="118" y="321"/>
                      <a:pt x="118" y="321"/>
                    </a:cubicBezTo>
                    <a:cubicBezTo>
                      <a:pt x="118" y="321"/>
                      <a:pt x="118" y="321"/>
                      <a:pt x="118" y="321"/>
                    </a:cubicBezTo>
                    <a:cubicBezTo>
                      <a:pt x="118" y="321"/>
                      <a:pt x="118" y="321"/>
                      <a:pt x="118" y="321"/>
                    </a:cubicBezTo>
                    <a:cubicBezTo>
                      <a:pt x="117" y="321"/>
                      <a:pt x="117" y="321"/>
                      <a:pt x="117" y="321"/>
                    </a:cubicBezTo>
                    <a:cubicBezTo>
                      <a:pt x="117" y="321"/>
                      <a:pt x="117" y="321"/>
                      <a:pt x="117" y="321"/>
                    </a:cubicBezTo>
                    <a:cubicBezTo>
                      <a:pt x="117" y="321"/>
                      <a:pt x="117" y="321"/>
                      <a:pt x="117" y="321"/>
                    </a:cubicBezTo>
                    <a:cubicBezTo>
                      <a:pt x="117" y="321"/>
                      <a:pt x="117" y="321"/>
                      <a:pt x="117" y="321"/>
                    </a:cubicBezTo>
                    <a:cubicBezTo>
                      <a:pt x="117" y="321"/>
                      <a:pt x="117" y="321"/>
                      <a:pt x="117" y="321"/>
                    </a:cubicBezTo>
                    <a:cubicBezTo>
                      <a:pt x="117" y="321"/>
                      <a:pt x="117" y="321"/>
                      <a:pt x="117" y="321"/>
                    </a:cubicBezTo>
                    <a:cubicBezTo>
                      <a:pt x="117" y="321"/>
                      <a:pt x="117" y="321"/>
                      <a:pt x="117" y="321"/>
                    </a:cubicBezTo>
                    <a:cubicBezTo>
                      <a:pt x="116" y="321"/>
                      <a:pt x="116" y="321"/>
                      <a:pt x="116" y="321"/>
                    </a:cubicBezTo>
                    <a:cubicBezTo>
                      <a:pt x="116" y="321"/>
                      <a:pt x="116" y="321"/>
                      <a:pt x="116" y="321"/>
                    </a:cubicBezTo>
                    <a:cubicBezTo>
                      <a:pt x="116" y="321"/>
                      <a:pt x="116" y="321"/>
                      <a:pt x="116" y="321"/>
                    </a:cubicBezTo>
                    <a:cubicBezTo>
                      <a:pt x="116" y="321"/>
                      <a:pt x="116" y="321"/>
                      <a:pt x="116" y="321"/>
                    </a:cubicBezTo>
                    <a:cubicBezTo>
                      <a:pt x="116" y="321"/>
                      <a:pt x="116" y="321"/>
                      <a:pt x="116" y="321"/>
                    </a:cubicBezTo>
                    <a:cubicBezTo>
                      <a:pt x="115" y="321"/>
                      <a:pt x="115" y="321"/>
                      <a:pt x="115" y="321"/>
                    </a:cubicBezTo>
                    <a:cubicBezTo>
                      <a:pt x="115" y="321"/>
                      <a:pt x="115" y="321"/>
                      <a:pt x="115" y="321"/>
                    </a:cubicBezTo>
                    <a:cubicBezTo>
                      <a:pt x="115" y="333"/>
                      <a:pt x="115" y="345"/>
                      <a:pt x="115" y="356"/>
                    </a:cubicBezTo>
                    <a:cubicBezTo>
                      <a:pt x="115" y="356"/>
                      <a:pt x="115" y="356"/>
                      <a:pt x="115" y="356"/>
                    </a:cubicBezTo>
                    <a:cubicBezTo>
                      <a:pt x="116" y="356"/>
                      <a:pt x="116" y="356"/>
                      <a:pt x="116" y="356"/>
                    </a:cubicBezTo>
                    <a:cubicBezTo>
                      <a:pt x="116" y="356"/>
                      <a:pt x="116" y="356"/>
                      <a:pt x="116" y="356"/>
                    </a:cubicBezTo>
                    <a:cubicBezTo>
                      <a:pt x="116" y="356"/>
                      <a:pt x="116" y="356"/>
                      <a:pt x="116" y="356"/>
                    </a:cubicBezTo>
                    <a:cubicBezTo>
                      <a:pt x="116" y="356"/>
                      <a:pt x="116" y="356"/>
                      <a:pt x="116" y="356"/>
                    </a:cubicBezTo>
                    <a:cubicBezTo>
                      <a:pt x="116" y="356"/>
                      <a:pt x="116" y="356"/>
                      <a:pt x="116" y="356"/>
                    </a:cubicBezTo>
                    <a:cubicBezTo>
                      <a:pt x="117" y="356"/>
                      <a:pt x="117" y="356"/>
                      <a:pt x="117" y="356"/>
                    </a:cubicBezTo>
                    <a:cubicBezTo>
                      <a:pt x="117" y="356"/>
                      <a:pt x="117" y="356"/>
                      <a:pt x="117" y="356"/>
                    </a:cubicBezTo>
                    <a:cubicBezTo>
                      <a:pt x="117" y="356"/>
                      <a:pt x="117" y="356"/>
                      <a:pt x="117" y="356"/>
                    </a:cubicBezTo>
                    <a:cubicBezTo>
                      <a:pt x="117" y="356"/>
                      <a:pt x="117" y="356"/>
                      <a:pt x="117" y="356"/>
                    </a:cubicBezTo>
                    <a:cubicBezTo>
                      <a:pt x="117" y="356"/>
                      <a:pt x="117" y="356"/>
                      <a:pt x="117" y="356"/>
                    </a:cubicBezTo>
                    <a:cubicBezTo>
                      <a:pt x="117" y="356"/>
                      <a:pt x="117" y="356"/>
                      <a:pt x="117" y="356"/>
                    </a:cubicBezTo>
                    <a:cubicBezTo>
                      <a:pt x="117" y="356"/>
                      <a:pt x="117" y="356"/>
                      <a:pt x="117" y="356"/>
                    </a:cubicBezTo>
                    <a:cubicBezTo>
                      <a:pt x="118" y="356"/>
                      <a:pt x="118" y="356"/>
                      <a:pt x="118" y="356"/>
                    </a:cubicBezTo>
                    <a:cubicBezTo>
                      <a:pt x="118" y="356"/>
                      <a:pt x="118" y="356"/>
                      <a:pt x="118" y="356"/>
                    </a:cubicBezTo>
                    <a:cubicBezTo>
                      <a:pt x="118" y="356"/>
                      <a:pt x="118" y="356"/>
                      <a:pt x="118" y="356"/>
                    </a:cubicBezTo>
                    <a:cubicBezTo>
                      <a:pt x="118" y="356"/>
                      <a:pt x="118" y="356"/>
                      <a:pt x="118" y="356"/>
                    </a:cubicBezTo>
                    <a:cubicBezTo>
                      <a:pt x="118" y="356"/>
                      <a:pt x="118" y="356"/>
                      <a:pt x="118" y="356"/>
                    </a:cubicBezTo>
                    <a:cubicBezTo>
                      <a:pt x="119" y="356"/>
                      <a:pt x="119" y="356"/>
                      <a:pt x="119" y="356"/>
                    </a:cubicBezTo>
                    <a:cubicBezTo>
                      <a:pt x="119" y="356"/>
                      <a:pt x="119" y="356"/>
                      <a:pt x="119" y="356"/>
                    </a:cubicBezTo>
                    <a:cubicBezTo>
                      <a:pt x="119" y="356"/>
                      <a:pt x="119" y="356"/>
                      <a:pt x="119" y="356"/>
                    </a:cubicBezTo>
                    <a:cubicBezTo>
                      <a:pt x="119" y="356"/>
                      <a:pt x="119" y="356"/>
                      <a:pt x="119" y="356"/>
                    </a:cubicBezTo>
                    <a:cubicBezTo>
                      <a:pt x="119" y="356"/>
                      <a:pt x="119" y="356"/>
                      <a:pt x="119" y="356"/>
                    </a:cubicBezTo>
                    <a:cubicBezTo>
                      <a:pt x="119" y="356"/>
                      <a:pt x="119" y="356"/>
                      <a:pt x="119" y="356"/>
                    </a:cubicBezTo>
                    <a:cubicBezTo>
                      <a:pt x="120" y="356"/>
                      <a:pt x="120" y="356"/>
                      <a:pt x="120" y="356"/>
                    </a:cubicBezTo>
                    <a:cubicBezTo>
                      <a:pt x="120" y="356"/>
                      <a:pt x="120" y="356"/>
                      <a:pt x="120" y="356"/>
                    </a:cubicBezTo>
                    <a:cubicBezTo>
                      <a:pt x="120" y="356"/>
                      <a:pt x="120" y="356"/>
                      <a:pt x="120" y="356"/>
                    </a:cubicBezTo>
                    <a:cubicBezTo>
                      <a:pt x="120" y="356"/>
                      <a:pt x="120" y="356"/>
                      <a:pt x="120" y="356"/>
                    </a:cubicBezTo>
                    <a:cubicBezTo>
                      <a:pt x="120" y="356"/>
                      <a:pt x="120" y="356"/>
                      <a:pt x="120" y="356"/>
                    </a:cubicBezTo>
                    <a:cubicBezTo>
                      <a:pt x="120" y="356"/>
                      <a:pt x="120" y="356"/>
                      <a:pt x="120" y="356"/>
                    </a:cubicBezTo>
                    <a:cubicBezTo>
                      <a:pt x="121" y="356"/>
                      <a:pt x="121" y="356"/>
                      <a:pt x="121" y="356"/>
                    </a:cubicBezTo>
                    <a:cubicBezTo>
                      <a:pt x="121" y="356"/>
                      <a:pt x="121" y="356"/>
                      <a:pt x="121" y="356"/>
                    </a:cubicBezTo>
                    <a:cubicBezTo>
                      <a:pt x="121" y="356"/>
                      <a:pt x="121" y="356"/>
                      <a:pt x="121" y="356"/>
                    </a:cubicBezTo>
                    <a:cubicBezTo>
                      <a:pt x="121" y="356"/>
                      <a:pt x="121" y="356"/>
                      <a:pt x="121" y="356"/>
                    </a:cubicBezTo>
                    <a:cubicBezTo>
                      <a:pt x="121" y="356"/>
                      <a:pt x="121" y="356"/>
                      <a:pt x="121" y="356"/>
                    </a:cubicBezTo>
                    <a:cubicBezTo>
                      <a:pt x="121" y="356"/>
                      <a:pt x="121" y="356"/>
                      <a:pt x="121" y="356"/>
                    </a:cubicBezTo>
                    <a:cubicBezTo>
                      <a:pt x="122" y="356"/>
                      <a:pt x="122" y="356"/>
                      <a:pt x="122" y="356"/>
                    </a:cubicBezTo>
                    <a:cubicBezTo>
                      <a:pt x="122" y="356"/>
                      <a:pt x="122" y="356"/>
                      <a:pt x="122" y="356"/>
                    </a:cubicBezTo>
                    <a:cubicBezTo>
                      <a:pt x="122" y="356"/>
                      <a:pt x="122" y="356"/>
                      <a:pt x="122" y="356"/>
                    </a:cubicBezTo>
                    <a:cubicBezTo>
                      <a:pt x="122" y="356"/>
                      <a:pt x="122" y="356"/>
                      <a:pt x="122" y="356"/>
                    </a:cubicBezTo>
                    <a:cubicBezTo>
                      <a:pt x="122" y="356"/>
                      <a:pt x="122" y="356"/>
                      <a:pt x="122" y="356"/>
                    </a:cubicBezTo>
                    <a:cubicBezTo>
                      <a:pt x="122" y="356"/>
                      <a:pt x="122" y="356"/>
                      <a:pt x="122" y="356"/>
                    </a:cubicBezTo>
                    <a:cubicBezTo>
                      <a:pt x="122" y="356"/>
                      <a:pt x="122" y="356"/>
                      <a:pt x="122" y="356"/>
                    </a:cubicBezTo>
                    <a:cubicBezTo>
                      <a:pt x="122" y="372"/>
                      <a:pt x="122" y="372"/>
                      <a:pt x="122" y="372"/>
                    </a:cubicBezTo>
                    <a:cubicBezTo>
                      <a:pt x="115" y="372"/>
                      <a:pt x="115" y="372"/>
                      <a:pt x="115" y="372"/>
                    </a:cubicBezTo>
                    <a:cubicBezTo>
                      <a:pt x="115" y="383"/>
                      <a:pt x="115" y="395"/>
                      <a:pt x="115" y="407"/>
                    </a:cubicBezTo>
                    <a:cubicBezTo>
                      <a:pt x="122" y="407"/>
                      <a:pt x="122" y="407"/>
                      <a:pt x="122" y="407"/>
                    </a:cubicBezTo>
                    <a:cubicBezTo>
                      <a:pt x="122" y="422"/>
                      <a:pt x="122" y="422"/>
                      <a:pt x="122" y="422"/>
                    </a:cubicBezTo>
                    <a:cubicBezTo>
                      <a:pt x="115" y="422"/>
                      <a:pt x="115" y="422"/>
                      <a:pt x="115" y="422"/>
                    </a:cubicBezTo>
                    <a:cubicBezTo>
                      <a:pt x="107" y="422"/>
                      <a:pt x="107" y="422"/>
                      <a:pt x="107" y="422"/>
                    </a:cubicBezTo>
                    <a:cubicBezTo>
                      <a:pt x="107" y="306"/>
                      <a:pt x="107" y="306"/>
                      <a:pt x="107" y="306"/>
                    </a:cubicBezTo>
                    <a:lnTo>
                      <a:pt x="122" y="306"/>
                    </a:lnTo>
                    <a:close/>
                    <a:moveTo>
                      <a:pt x="90" y="0"/>
                    </a:move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19"/>
                      <a:pt x="107" y="19"/>
                      <a:pt x="107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0"/>
                      <a:pt x="90" y="0"/>
                      <a:pt x="90" y="0"/>
                    </a:cubicBezTo>
                    <a:close/>
                    <a:moveTo>
                      <a:pt x="107" y="479"/>
                    </a:moveTo>
                    <a:cubicBezTo>
                      <a:pt x="90" y="479"/>
                      <a:pt x="90" y="479"/>
                      <a:pt x="90" y="479"/>
                    </a:cubicBezTo>
                    <a:cubicBezTo>
                      <a:pt x="90" y="457"/>
                      <a:pt x="90" y="457"/>
                      <a:pt x="90" y="457"/>
                    </a:cubicBezTo>
                    <a:cubicBezTo>
                      <a:pt x="98" y="457"/>
                      <a:pt x="98" y="457"/>
                      <a:pt x="98" y="457"/>
                    </a:cubicBezTo>
                    <a:cubicBezTo>
                      <a:pt x="107" y="457"/>
                      <a:pt x="107" y="457"/>
                      <a:pt x="107" y="457"/>
                    </a:cubicBezTo>
                    <a:cubicBezTo>
                      <a:pt x="107" y="479"/>
                      <a:pt x="107" y="479"/>
                      <a:pt x="107" y="479"/>
                    </a:cubicBezTo>
                    <a:close/>
                    <a:moveTo>
                      <a:pt x="107" y="54"/>
                    </a:moveTo>
                    <a:cubicBezTo>
                      <a:pt x="107" y="70"/>
                      <a:pt x="107" y="70"/>
                      <a:pt x="107" y="70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5" y="70"/>
                      <a:pt x="95" y="70"/>
                      <a:pt x="95" y="70"/>
                    </a:cubicBezTo>
                    <a:cubicBezTo>
                      <a:pt x="95" y="70"/>
                      <a:pt x="95" y="70"/>
                      <a:pt x="95" y="70"/>
                    </a:cubicBezTo>
                    <a:cubicBezTo>
                      <a:pt x="95" y="70"/>
                      <a:pt x="95" y="70"/>
                      <a:pt x="95" y="70"/>
                    </a:cubicBezTo>
                    <a:cubicBezTo>
                      <a:pt x="95" y="70"/>
                      <a:pt x="95" y="70"/>
                      <a:pt x="95" y="70"/>
                    </a:cubicBezTo>
                    <a:cubicBezTo>
                      <a:pt x="95" y="70"/>
                      <a:pt x="95" y="70"/>
                      <a:pt x="95" y="70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1" y="70"/>
                      <a:pt x="91" y="70"/>
                      <a:pt x="91" y="70"/>
                    </a:cubicBezTo>
                    <a:cubicBezTo>
                      <a:pt x="91" y="70"/>
                      <a:pt x="91" y="70"/>
                      <a:pt x="91" y="70"/>
                    </a:cubicBezTo>
                    <a:cubicBezTo>
                      <a:pt x="91" y="70"/>
                      <a:pt x="91" y="70"/>
                      <a:pt x="91" y="70"/>
                    </a:cubicBezTo>
                    <a:cubicBezTo>
                      <a:pt x="91" y="70"/>
                      <a:pt x="91" y="70"/>
                      <a:pt x="91" y="70"/>
                    </a:cubicBezTo>
                    <a:cubicBezTo>
                      <a:pt x="91" y="70"/>
                      <a:pt x="91" y="70"/>
                      <a:pt x="91" y="70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91" y="54"/>
                      <a:pt x="91" y="54"/>
                      <a:pt x="91" y="54"/>
                    </a:cubicBezTo>
                    <a:cubicBezTo>
                      <a:pt x="91" y="54"/>
                      <a:pt x="91" y="54"/>
                      <a:pt x="91" y="54"/>
                    </a:cubicBezTo>
                    <a:cubicBezTo>
                      <a:pt x="91" y="54"/>
                      <a:pt x="91" y="54"/>
                      <a:pt x="91" y="54"/>
                    </a:cubicBezTo>
                    <a:cubicBezTo>
                      <a:pt x="91" y="54"/>
                      <a:pt x="91" y="54"/>
                      <a:pt x="91" y="54"/>
                    </a:cubicBezTo>
                    <a:cubicBezTo>
                      <a:pt x="91" y="54"/>
                      <a:pt x="91" y="54"/>
                      <a:pt x="91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98" y="54"/>
                      <a:pt x="98" y="54"/>
                      <a:pt x="98" y="54"/>
                    </a:cubicBezTo>
                    <a:cubicBezTo>
                      <a:pt x="107" y="54"/>
                      <a:pt x="107" y="54"/>
                      <a:pt x="107" y="54"/>
                    </a:cubicBezTo>
                    <a:close/>
                    <a:moveTo>
                      <a:pt x="107" y="105"/>
                    </a:moveTo>
                    <a:cubicBezTo>
                      <a:pt x="107" y="170"/>
                      <a:pt x="107" y="170"/>
                      <a:pt x="107" y="170"/>
                    </a:cubicBezTo>
                    <a:cubicBezTo>
                      <a:pt x="98" y="170"/>
                      <a:pt x="98" y="170"/>
                      <a:pt x="98" y="170"/>
                    </a:cubicBezTo>
                    <a:cubicBezTo>
                      <a:pt x="90" y="170"/>
                      <a:pt x="90" y="170"/>
                      <a:pt x="90" y="170"/>
                    </a:cubicBezTo>
                    <a:cubicBezTo>
                      <a:pt x="90" y="155"/>
                      <a:pt x="90" y="155"/>
                      <a:pt x="90" y="155"/>
                    </a:cubicBezTo>
                    <a:cubicBezTo>
                      <a:pt x="98" y="155"/>
                      <a:pt x="98" y="155"/>
                      <a:pt x="98" y="155"/>
                    </a:cubicBezTo>
                    <a:cubicBezTo>
                      <a:pt x="98" y="143"/>
                      <a:pt x="98" y="132"/>
                      <a:pt x="98" y="120"/>
                    </a:cubicBezTo>
                    <a:cubicBezTo>
                      <a:pt x="90" y="120"/>
                      <a:pt x="90" y="120"/>
                      <a:pt x="90" y="120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91" y="105"/>
                      <a:pt x="91" y="105"/>
                      <a:pt x="91" y="105"/>
                    </a:cubicBezTo>
                    <a:cubicBezTo>
                      <a:pt x="91" y="105"/>
                      <a:pt x="91" y="105"/>
                      <a:pt x="91" y="105"/>
                    </a:cubicBezTo>
                    <a:cubicBezTo>
                      <a:pt x="91" y="105"/>
                      <a:pt x="91" y="105"/>
                      <a:pt x="91" y="105"/>
                    </a:cubicBezTo>
                    <a:cubicBezTo>
                      <a:pt x="91" y="105"/>
                      <a:pt x="91" y="105"/>
                      <a:pt x="91" y="105"/>
                    </a:cubicBezTo>
                    <a:cubicBezTo>
                      <a:pt x="91" y="105"/>
                      <a:pt x="91" y="105"/>
                      <a:pt x="91" y="105"/>
                    </a:cubicBezTo>
                    <a:cubicBezTo>
                      <a:pt x="92" y="105"/>
                      <a:pt x="92" y="105"/>
                      <a:pt x="92" y="105"/>
                    </a:cubicBezTo>
                    <a:cubicBezTo>
                      <a:pt x="92" y="105"/>
                      <a:pt x="92" y="105"/>
                      <a:pt x="92" y="105"/>
                    </a:cubicBezTo>
                    <a:cubicBezTo>
                      <a:pt x="92" y="105"/>
                      <a:pt x="92" y="105"/>
                      <a:pt x="92" y="105"/>
                    </a:cubicBezTo>
                    <a:cubicBezTo>
                      <a:pt x="92" y="105"/>
                      <a:pt x="92" y="105"/>
                      <a:pt x="92" y="105"/>
                    </a:cubicBezTo>
                    <a:cubicBezTo>
                      <a:pt x="92" y="105"/>
                      <a:pt x="92" y="105"/>
                      <a:pt x="92" y="105"/>
                    </a:cubicBezTo>
                    <a:cubicBezTo>
                      <a:pt x="92" y="105"/>
                      <a:pt x="92" y="105"/>
                      <a:pt x="92" y="105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98" y="105"/>
                      <a:pt x="98" y="105"/>
                      <a:pt x="98" y="105"/>
                    </a:cubicBezTo>
                    <a:cubicBezTo>
                      <a:pt x="107" y="105"/>
                      <a:pt x="107" y="105"/>
                      <a:pt x="107" y="105"/>
                    </a:cubicBezTo>
                    <a:close/>
                    <a:moveTo>
                      <a:pt x="107" y="205"/>
                    </a:moveTo>
                    <a:cubicBezTo>
                      <a:pt x="107" y="221"/>
                      <a:pt x="107" y="221"/>
                      <a:pt x="107" y="221"/>
                    </a:cubicBezTo>
                    <a:cubicBezTo>
                      <a:pt x="98" y="221"/>
                      <a:pt x="98" y="221"/>
                      <a:pt x="98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6" y="221"/>
                      <a:pt x="96" y="221"/>
                      <a:pt x="96" y="221"/>
                    </a:cubicBezTo>
                    <a:cubicBezTo>
                      <a:pt x="96" y="221"/>
                      <a:pt x="96" y="221"/>
                      <a:pt x="96" y="221"/>
                    </a:cubicBezTo>
                    <a:cubicBezTo>
                      <a:pt x="96" y="221"/>
                      <a:pt x="96" y="221"/>
                      <a:pt x="96" y="221"/>
                    </a:cubicBezTo>
                    <a:cubicBezTo>
                      <a:pt x="96" y="221"/>
                      <a:pt x="96" y="221"/>
                      <a:pt x="96" y="221"/>
                    </a:cubicBezTo>
                    <a:cubicBezTo>
                      <a:pt x="96" y="221"/>
                      <a:pt x="96" y="221"/>
                      <a:pt x="96" y="221"/>
                    </a:cubicBezTo>
                    <a:cubicBezTo>
                      <a:pt x="95" y="221"/>
                      <a:pt x="95" y="221"/>
                      <a:pt x="95" y="221"/>
                    </a:cubicBezTo>
                    <a:cubicBezTo>
                      <a:pt x="95" y="221"/>
                      <a:pt x="95" y="221"/>
                      <a:pt x="95" y="221"/>
                    </a:cubicBezTo>
                    <a:cubicBezTo>
                      <a:pt x="95" y="221"/>
                      <a:pt x="95" y="221"/>
                      <a:pt x="95" y="221"/>
                    </a:cubicBezTo>
                    <a:cubicBezTo>
                      <a:pt x="95" y="221"/>
                      <a:pt x="95" y="221"/>
                      <a:pt x="95" y="221"/>
                    </a:cubicBezTo>
                    <a:cubicBezTo>
                      <a:pt x="94" y="221"/>
                      <a:pt x="94" y="221"/>
                      <a:pt x="94" y="221"/>
                    </a:cubicBezTo>
                    <a:cubicBezTo>
                      <a:pt x="94" y="221"/>
                      <a:pt x="94" y="221"/>
                      <a:pt x="94" y="221"/>
                    </a:cubicBezTo>
                    <a:cubicBezTo>
                      <a:pt x="94" y="221"/>
                      <a:pt x="94" y="221"/>
                      <a:pt x="94" y="221"/>
                    </a:cubicBezTo>
                    <a:cubicBezTo>
                      <a:pt x="94" y="221"/>
                      <a:pt x="94" y="221"/>
                      <a:pt x="94" y="221"/>
                    </a:cubicBezTo>
                    <a:cubicBezTo>
                      <a:pt x="94" y="221"/>
                      <a:pt x="94" y="221"/>
                      <a:pt x="94" y="221"/>
                    </a:cubicBezTo>
                    <a:cubicBezTo>
                      <a:pt x="94" y="221"/>
                      <a:pt x="94" y="221"/>
                      <a:pt x="94" y="221"/>
                    </a:cubicBezTo>
                    <a:cubicBezTo>
                      <a:pt x="93" y="221"/>
                      <a:pt x="93" y="221"/>
                      <a:pt x="93" y="221"/>
                    </a:cubicBezTo>
                    <a:cubicBezTo>
                      <a:pt x="93" y="221"/>
                      <a:pt x="93" y="221"/>
                      <a:pt x="93" y="221"/>
                    </a:cubicBezTo>
                    <a:cubicBezTo>
                      <a:pt x="93" y="221"/>
                      <a:pt x="93" y="221"/>
                      <a:pt x="93" y="221"/>
                    </a:cubicBezTo>
                    <a:cubicBezTo>
                      <a:pt x="93" y="221"/>
                      <a:pt x="93" y="221"/>
                      <a:pt x="93" y="221"/>
                    </a:cubicBezTo>
                    <a:cubicBezTo>
                      <a:pt x="93" y="221"/>
                      <a:pt x="93" y="221"/>
                      <a:pt x="93" y="221"/>
                    </a:cubicBezTo>
                    <a:cubicBezTo>
                      <a:pt x="92" y="221"/>
                      <a:pt x="92" y="221"/>
                      <a:pt x="92" y="221"/>
                    </a:cubicBezTo>
                    <a:cubicBezTo>
                      <a:pt x="92" y="221"/>
                      <a:pt x="92" y="221"/>
                      <a:pt x="92" y="221"/>
                    </a:cubicBezTo>
                    <a:cubicBezTo>
                      <a:pt x="92" y="221"/>
                      <a:pt x="92" y="221"/>
                      <a:pt x="92" y="221"/>
                    </a:cubicBezTo>
                    <a:cubicBezTo>
                      <a:pt x="92" y="221"/>
                      <a:pt x="92" y="221"/>
                      <a:pt x="92" y="221"/>
                    </a:cubicBezTo>
                    <a:cubicBezTo>
                      <a:pt x="92" y="221"/>
                      <a:pt x="92" y="221"/>
                      <a:pt x="92" y="221"/>
                    </a:cubicBezTo>
                    <a:cubicBezTo>
                      <a:pt x="92" y="221"/>
                      <a:pt x="92" y="221"/>
                      <a:pt x="92" y="221"/>
                    </a:cubicBezTo>
                    <a:cubicBezTo>
                      <a:pt x="91" y="221"/>
                      <a:pt x="91" y="221"/>
                      <a:pt x="91" y="221"/>
                    </a:cubicBezTo>
                    <a:cubicBezTo>
                      <a:pt x="91" y="221"/>
                      <a:pt x="91" y="221"/>
                      <a:pt x="91" y="221"/>
                    </a:cubicBezTo>
                    <a:cubicBezTo>
                      <a:pt x="91" y="221"/>
                      <a:pt x="91" y="221"/>
                      <a:pt x="91" y="221"/>
                    </a:cubicBezTo>
                    <a:cubicBezTo>
                      <a:pt x="91" y="221"/>
                      <a:pt x="91" y="221"/>
                      <a:pt x="91" y="221"/>
                    </a:cubicBezTo>
                    <a:cubicBezTo>
                      <a:pt x="91" y="221"/>
                      <a:pt x="91" y="221"/>
                      <a:pt x="91" y="221"/>
                    </a:cubicBezTo>
                    <a:cubicBezTo>
                      <a:pt x="90" y="221"/>
                      <a:pt x="90" y="221"/>
                      <a:pt x="90" y="221"/>
                    </a:cubicBezTo>
                    <a:cubicBezTo>
                      <a:pt x="90" y="205"/>
                      <a:pt x="90" y="205"/>
                      <a:pt x="90" y="205"/>
                    </a:cubicBezTo>
                    <a:cubicBezTo>
                      <a:pt x="98" y="205"/>
                      <a:pt x="98" y="205"/>
                      <a:pt x="98" y="205"/>
                    </a:cubicBezTo>
                    <a:cubicBezTo>
                      <a:pt x="107" y="205"/>
                      <a:pt x="107" y="205"/>
                      <a:pt x="107" y="205"/>
                    </a:cubicBezTo>
                    <a:close/>
                    <a:moveTo>
                      <a:pt x="107" y="256"/>
                    </a:moveTo>
                    <a:cubicBezTo>
                      <a:pt x="107" y="271"/>
                      <a:pt x="107" y="271"/>
                      <a:pt x="107" y="271"/>
                    </a:cubicBezTo>
                    <a:cubicBezTo>
                      <a:pt x="98" y="271"/>
                      <a:pt x="98" y="271"/>
                      <a:pt x="98" y="271"/>
                    </a:cubicBezTo>
                    <a:cubicBezTo>
                      <a:pt x="97" y="271"/>
                      <a:pt x="97" y="271"/>
                      <a:pt x="97" y="271"/>
                    </a:cubicBezTo>
                    <a:cubicBezTo>
                      <a:pt x="97" y="271"/>
                      <a:pt x="97" y="271"/>
                      <a:pt x="97" y="271"/>
                    </a:cubicBezTo>
                    <a:cubicBezTo>
                      <a:pt x="97" y="271"/>
                      <a:pt x="97" y="271"/>
                      <a:pt x="97" y="271"/>
                    </a:cubicBezTo>
                    <a:cubicBezTo>
                      <a:pt x="97" y="271"/>
                      <a:pt x="97" y="271"/>
                      <a:pt x="97" y="271"/>
                    </a:cubicBezTo>
                    <a:cubicBezTo>
                      <a:pt x="97" y="271"/>
                      <a:pt x="97" y="271"/>
                      <a:pt x="97" y="271"/>
                    </a:cubicBezTo>
                    <a:cubicBezTo>
                      <a:pt x="97" y="271"/>
                      <a:pt x="97" y="271"/>
                      <a:pt x="97" y="271"/>
                    </a:cubicBezTo>
                    <a:cubicBezTo>
                      <a:pt x="96" y="271"/>
                      <a:pt x="96" y="271"/>
                      <a:pt x="96" y="271"/>
                    </a:cubicBezTo>
                    <a:cubicBezTo>
                      <a:pt x="96" y="271"/>
                      <a:pt x="96" y="271"/>
                      <a:pt x="96" y="271"/>
                    </a:cubicBezTo>
                    <a:cubicBezTo>
                      <a:pt x="96" y="271"/>
                      <a:pt x="96" y="271"/>
                      <a:pt x="96" y="271"/>
                    </a:cubicBezTo>
                    <a:cubicBezTo>
                      <a:pt x="96" y="271"/>
                      <a:pt x="96" y="271"/>
                      <a:pt x="96" y="271"/>
                    </a:cubicBezTo>
                    <a:cubicBezTo>
                      <a:pt x="95" y="271"/>
                      <a:pt x="95" y="271"/>
                      <a:pt x="95" y="271"/>
                    </a:cubicBezTo>
                    <a:cubicBezTo>
                      <a:pt x="95" y="271"/>
                      <a:pt x="95" y="271"/>
                      <a:pt x="95" y="271"/>
                    </a:cubicBezTo>
                    <a:cubicBezTo>
                      <a:pt x="95" y="271"/>
                      <a:pt x="95" y="271"/>
                      <a:pt x="95" y="271"/>
                    </a:cubicBezTo>
                    <a:cubicBezTo>
                      <a:pt x="95" y="271"/>
                      <a:pt x="95" y="271"/>
                      <a:pt x="95" y="271"/>
                    </a:cubicBezTo>
                    <a:cubicBezTo>
                      <a:pt x="95" y="271"/>
                      <a:pt x="95" y="271"/>
                      <a:pt x="95" y="271"/>
                    </a:cubicBezTo>
                    <a:cubicBezTo>
                      <a:pt x="94" y="271"/>
                      <a:pt x="94" y="271"/>
                      <a:pt x="94" y="271"/>
                    </a:cubicBezTo>
                    <a:cubicBezTo>
                      <a:pt x="94" y="271"/>
                      <a:pt x="94" y="271"/>
                      <a:pt x="94" y="271"/>
                    </a:cubicBezTo>
                    <a:cubicBezTo>
                      <a:pt x="94" y="271"/>
                      <a:pt x="94" y="271"/>
                      <a:pt x="94" y="271"/>
                    </a:cubicBezTo>
                    <a:cubicBezTo>
                      <a:pt x="94" y="271"/>
                      <a:pt x="94" y="271"/>
                      <a:pt x="94" y="271"/>
                    </a:cubicBezTo>
                    <a:cubicBezTo>
                      <a:pt x="94" y="271"/>
                      <a:pt x="94" y="271"/>
                      <a:pt x="94" y="271"/>
                    </a:cubicBezTo>
                    <a:cubicBezTo>
                      <a:pt x="94" y="271"/>
                      <a:pt x="94" y="271"/>
                      <a:pt x="94" y="271"/>
                    </a:cubicBezTo>
                    <a:cubicBezTo>
                      <a:pt x="93" y="271"/>
                      <a:pt x="93" y="271"/>
                      <a:pt x="93" y="271"/>
                    </a:cubicBezTo>
                    <a:cubicBezTo>
                      <a:pt x="93" y="271"/>
                      <a:pt x="93" y="271"/>
                      <a:pt x="93" y="271"/>
                    </a:cubicBezTo>
                    <a:cubicBezTo>
                      <a:pt x="93" y="271"/>
                      <a:pt x="93" y="271"/>
                      <a:pt x="93" y="271"/>
                    </a:cubicBezTo>
                    <a:cubicBezTo>
                      <a:pt x="93" y="271"/>
                      <a:pt x="93" y="271"/>
                      <a:pt x="93" y="271"/>
                    </a:cubicBezTo>
                    <a:cubicBezTo>
                      <a:pt x="93" y="271"/>
                      <a:pt x="93" y="271"/>
                      <a:pt x="93" y="271"/>
                    </a:cubicBezTo>
                    <a:cubicBezTo>
                      <a:pt x="92" y="271"/>
                      <a:pt x="92" y="271"/>
                      <a:pt x="92" y="271"/>
                    </a:cubicBezTo>
                    <a:cubicBezTo>
                      <a:pt x="92" y="271"/>
                      <a:pt x="92" y="271"/>
                      <a:pt x="92" y="271"/>
                    </a:cubicBezTo>
                    <a:cubicBezTo>
                      <a:pt x="92" y="271"/>
                      <a:pt x="92" y="271"/>
                      <a:pt x="92" y="271"/>
                    </a:cubicBezTo>
                    <a:cubicBezTo>
                      <a:pt x="92" y="271"/>
                      <a:pt x="92" y="271"/>
                      <a:pt x="92" y="271"/>
                    </a:cubicBezTo>
                    <a:cubicBezTo>
                      <a:pt x="92" y="271"/>
                      <a:pt x="92" y="271"/>
                      <a:pt x="92" y="271"/>
                    </a:cubicBezTo>
                    <a:cubicBezTo>
                      <a:pt x="92" y="271"/>
                      <a:pt x="92" y="271"/>
                      <a:pt x="92" y="271"/>
                    </a:cubicBezTo>
                    <a:cubicBezTo>
                      <a:pt x="91" y="271"/>
                      <a:pt x="91" y="271"/>
                      <a:pt x="91" y="271"/>
                    </a:cubicBezTo>
                    <a:cubicBezTo>
                      <a:pt x="91" y="271"/>
                      <a:pt x="91" y="271"/>
                      <a:pt x="91" y="271"/>
                    </a:cubicBezTo>
                    <a:cubicBezTo>
                      <a:pt x="91" y="271"/>
                      <a:pt x="91" y="271"/>
                      <a:pt x="91" y="271"/>
                    </a:cubicBezTo>
                    <a:cubicBezTo>
                      <a:pt x="91" y="271"/>
                      <a:pt x="91" y="271"/>
                      <a:pt x="91" y="271"/>
                    </a:cubicBezTo>
                    <a:cubicBezTo>
                      <a:pt x="91" y="271"/>
                      <a:pt x="91" y="271"/>
                      <a:pt x="91" y="271"/>
                    </a:cubicBezTo>
                    <a:cubicBezTo>
                      <a:pt x="90" y="271"/>
                      <a:pt x="90" y="271"/>
                      <a:pt x="90" y="271"/>
                    </a:cubicBezTo>
                    <a:cubicBezTo>
                      <a:pt x="90" y="256"/>
                      <a:pt x="90" y="256"/>
                      <a:pt x="90" y="256"/>
                    </a:cubicBezTo>
                    <a:cubicBezTo>
                      <a:pt x="91" y="256"/>
                      <a:pt x="91" y="256"/>
                      <a:pt x="91" y="256"/>
                    </a:cubicBezTo>
                    <a:cubicBezTo>
                      <a:pt x="91" y="256"/>
                      <a:pt x="91" y="256"/>
                      <a:pt x="91" y="256"/>
                    </a:cubicBezTo>
                    <a:cubicBezTo>
                      <a:pt x="91" y="256"/>
                      <a:pt x="91" y="256"/>
                      <a:pt x="91" y="256"/>
                    </a:cubicBezTo>
                    <a:cubicBezTo>
                      <a:pt x="91" y="256"/>
                      <a:pt x="91" y="256"/>
                      <a:pt x="91" y="256"/>
                    </a:cubicBezTo>
                    <a:cubicBezTo>
                      <a:pt x="91" y="256"/>
                      <a:pt x="91" y="256"/>
                      <a:pt x="91" y="256"/>
                    </a:cubicBezTo>
                    <a:cubicBezTo>
                      <a:pt x="92" y="256"/>
                      <a:pt x="92" y="256"/>
                      <a:pt x="92" y="256"/>
                    </a:cubicBezTo>
                    <a:cubicBezTo>
                      <a:pt x="92" y="256"/>
                      <a:pt x="92" y="256"/>
                      <a:pt x="92" y="256"/>
                    </a:cubicBezTo>
                    <a:cubicBezTo>
                      <a:pt x="92" y="256"/>
                      <a:pt x="92" y="256"/>
                      <a:pt x="92" y="256"/>
                    </a:cubicBezTo>
                    <a:cubicBezTo>
                      <a:pt x="92" y="256"/>
                      <a:pt x="92" y="256"/>
                      <a:pt x="92" y="256"/>
                    </a:cubicBezTo>
                    <a:cubicBezTo>
                      <a:pt x="92" y="256"/>
                      <a:pt x="92" y="256"/>
                      <a:pt x="92" y="256"/>
                    </a:cubicBezTo>
                    <a:cubicBezTo>
                      <a:pt x="92" y="256"/>
                      <a:pt x="92" y="256"/>
                      <a:pt x="92" y="256"/>
                    </a:cubicBezTo>
                    <a:cubicBezTo>
                      <a:pt x="93" y="256"/>
                      <a:pt x="93" y="256"/>
                      <a:pt x="93" y="256"/>
                    </a:cubicBezTo>
                    <a:cubicBezTo>
                      <a:pt x="93" y="256"/>
                      <a:pt x="93" y="256"/>
                      <a:pt x="93" y="256"/>
                    </a:cubicBezTo>
                    <a:cubicBezTo>
                      <a:pt x="93" y="256"/>
                      <a:pt x="93" y="256"/>
                      <a:pt x="93" y="256"/>
                    </a:cubicBezTo>
                    <a:cubicBezTo>
                      <a:pt x="93" y="256"/>
                      <a:pt x="93" y="256"/>
                      <a:pt x="93" y="256"/>
                    </a:cubicBezTo>
                    <a:cubicBezTo>
                      <a:pt x="93" y="256"/>
                      <a:pt x="93" y="256"/>
                      <a:pt x="93" y="256"/>
                    </a:cubicBezTo>
                    <a:cubicBezTo>
                      <a:pt x="94" y="256"/>
                      <a:pt x="94" y="256"/>
                      <a:pt x="94" y="256"/>
                    </a:cubicBezTo>
                    <a:cubicBezTo>
                      <a:pt x="94" y="256"/>
                      <a:pt x="94" y="256"/>
                      <a:pt x="94" y="256"/>
                    </a:cubicBezTo>
                    <a:cubicBezTo>
                      <a:pt x="94" y="256"/>
                      <a:pt x="94" y="256"/>
                      <a:pt x="94" y="256"/>
                    </a:cubicBezTo>
                    <a:cubicBezTo>
                      <a:pt x="94" y="256"/>
                      <a:pt x="94" y="256"/>
                      <a:pt x="94" y="256"/>
                    </a:cubicBezTo>
                    <a:cubicBezTo>
                      <a:pt x="94" y="256"/>
                      <a:pt x="94" y="256"/>
                      <a:pt x="94" y="256"/>
                    </a:cubicBezTo>
                    <a:cubicBezTo>
                      <a:pt x="94" y="256"/>
                      <a:pt x="94" y="256"/>
                      <a:pt x="94" y="256"/>
                    </a:cubicBezTo>
                    <a:cubicBezTo>
                      <a:pt x="95" y="256"/>
                      <a:pt x="95" y="256"/>
                      <a:pt x="95" y="256"/>
                    </a:cubicBezTo>
                    <a:cubicBezTo>
                      <a:pt x="95" y="256"/>
                      <a:pt x="95" y="256"/>
                      <a:pt x="95" y="256"/>
                    </a:cubicBezTo>
                    <a:cubicBezTo>
                      <a:pt x="95" y="256"/>
                      <a:pt x="95" y="256"/>
                      <a:pt x="95" y="256"/>
                    </a:cubicBezTo>
                    <a:cubicBezTo>
                      <a:pt x="95" y="256"/>
                      <a:pt x="95" y="256"/>
                      <a:pt x="95" y="256"/>
                    </a:cubicBezTo>
                    <a:cubicBezTo>
                      <a:pt x="96" y="256"/>
                      <a:pt x="96" y="256"/>
                      <a:pt x="96" y="256"/>
                    </a:cubicBezTo>
                    <a:cubicBezTo>
                      <a:pt x="96" y="256"/>
                      <a:pt x="96" y="256"/>
                      <a:pt x="96" y="256"/>
                    </a:cubicBezTo>
                    <a:cubicBezTo>
                      <a:pt x="96" y="256"/>
                      <a:pt x="96" y="256"/>
                      <a:pt x="96" y="256"/>
                    </a:cubicBezTo>
                    <a:cubicBezTo>
                      <a:pt x="96" y="256"/>
                      <a:pt x="96" y="256"/>
                      <a:pt x="96" y="256"/>
                    </a:cubicBezTo>
                    <a:cubicBezTo>
                      <a:pt x="96" y="256"/>
                      <a:pt x="96" y="256"/>
                      <a:pt x="96" y="256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98" y="256"/>
                      <a:pt x="98" y="256"/>
                      <a:pt x="98" y="256"/>
                    </a:cubicBezTo>
                    <a:cubicBezTo>
                      <a:pt x="107" y="256"/>
                      <a:pt x="107" y="256"/>
                      <a:pt x="107" y="256"/>
                    </a:cubicBezTo>
                    <a:close/>
                    <a:moveTo>
                      <a:pt x="107" y="306"/>
                    </a:moveTo>
                    <a:cubicBezTo>
                      <a:pt x="107" y="422"/>
                      <a:pt x="107" y="422"/>
                      <a:pt x="107" y="422"/>
                    </a:cubicBezTo>
                    <a:cubicBezTo>
                      <a:pt x="98" y="422"/>
                      <a:pt x="98" y="422"/>
                      <a:pt x="98" y="422"/>
                    </a:cubicBezTo>
                    <a:cubicBezTo>
                      <a:pt x="90" y="422"/>
                      <a:pt x="90" y="422"/>
                      <a:pt x="90" y="422"/>
                    </a:cubicBezTo>
                    <a:cubicBezTo>
                      <a:pt x="90" y="407"/>
                      <a:pt x="90" y="407"/>
                      <a:pt x="90" y="407"/>
                    </a:cubicBezTo>
                    <a:cubicBezTo>
                      <a:pt x="91" y="407"/>
                      <a:pt x="91" y="407"/>
                      <a:pt x="91" y="407"/>
                    </a:cubicBezTo>
                    <a:cubicBezTo>
                      <a:pt x="91" y="407"/>
                      <a:pt x="91" y="407"/>
                      <a:pt x="91" y="407"/>
                    </a:cubicBezTo>
                    <a:cubicBezTo>
                      <a:pt x="91" y="407"/>
                      <a:pt x="91" y="407"/>
                      <a:pt x="91" y="407"/>
                    </a:cubicBezTo>
                    <a:cubicBezTo>
                      <a:pt x="91" y="407"/>
                      <a:pt x="91" y="407"/>
                      <a:pt x="91" y="407"/>
                    </a:cubicBezTo>
                    <a:cubicBezTo>
                      <a:pt x="92" y="407"/>
                      <a:pt x="92" y="407"/>
                      <a:pt x="92" y="407"/>
                    </a:cubicBezTo>
                    <a:cubicBezTo>
                      <a:pt x="92" y="407"/>
                      <a:pt x="92" y="407"/>
                      <a:pt x="92" y="407"/>
                    </a:cubicBezTo>
                    <a:cubicBezTo>
                      <a:pt x="92" y="407"/>
                      <a:pt x="92" y="407"/>
                      <a:pt x="92" y="407"/>
                    </a:cubicBezTo>
                    <a:cubicBezTo>
                      <a:pt x="92" y="407"/>
                      <a:pt x="92" y="407"/>
                      <a:pt x="92" y="407"/>
                    </a:cubicBezTo>
                    <a:cubicBezTo>
                      <a:pt x="92" y="407"/>
                      <a:pt x="92" y="407"/>
                      <a:pt x="92" y="407"/>
                    </a:cubicBezTo>
                    <a:cubicBezTo>
                      <a:pt x="93" y="407"/>
                      <a:pt x="93" y="407"/>
                      <a:pt x="93" y="407"/>
                    </a:cubicBezTo>
                    <a:cubicBezTo>
                      <a:pt x="93" y="407"/>
                      <a:pt x="93" y="407"/>
                      <a:pt x="93" y="407"/>
                    </a:cubicBezTo>
                    <a:cubicBezTo>
                      <a:pt x="93" y="407"/>
                      <a:pt x="93" y="407"/>
                      <a:pt x="93" y="407"/>
                    </a:cubicBezTo>
                    <a:cubicBezTo>
                      <a:pt x="93" y="407"/>
                      <a:pt x="93" y="407"/>
                      <a:pt x="93" y="407"/>
                    </a:cubicBezTo>
                    <a:cubicBezTo>
                      <a:pt x="94" y="407"/>
                      <a:pt x="94" y="407"/>
                      <a:pt x="94" y="407"/>
                    </a:cubicBezTo>
                    <a:cubicBezTo>
                      <a:pt x="94" y="407"/>
                      <a:pt x="94" y="407"/>
                      <a:pt x="94" y="407"/>
                    </a:cubicBezTo>
                    <a:cubicBezTo>
                      <a:pt x="94" y="407"/>
                      <a:pt x="94" y="407"/>
                      <a:pt x="94" y="407"/>
                    </a:cubicBezTo>
                    <a:cubicBezTo>
                      <a:pt x="94" y="407"/>
                      <a:pt x="94" y="407"/>
                      <a:pt x="94" y="407"/>
                    </a:cubicBezTo>
                    <a:cubicBezTo>
                      <a:pt x="94" y="407"/>
                      <a:pt x="94" y="407"/>
                      <a:pt x="94" y="407"/>
                    </a:cubicBezTo>
                    <a:cubicBezTo>
                      <a:pt x="95" y="407"/>
                      <a:pt x="95" y="407"/>
                      <a:pt x="95" y="407"/>
                    </a:cubicBezTo>
                    <a:cubicBezTo>
                      <a:pt x="95" y="407"/>
                      <a:pt x="95" y="407"/>
                      <a:pt x="95" y="407"/>
                    </a:cubicBezTo>
                    <a:cubicBezTo>
                      <a:pt x="95" y="407"/>
                      <a:pt x="95" y="407"/>
                      <a:pt x="95" y="407"/>
                    </a:cubicBezTo>
                    <a:cubicBezTo>
                      <a:pt x="95" y="407"/>
                      <a:pt x="95" y="407"/>
                      <a:pt x="95" y="407"/>
                    </a:cubicBezTo>
                    <a:cubicBezTo>
                      <a:pt x="96" y="407"/>
                      <a:pt x="96" y="407"/>
                      <a:pt x="96" y="407"/>
                    </a:cubicBezTo>
                    <a:cubicBezTo>
                      <a:pt x="96" y="407"/>
                      <a:pt x="96" y="407"/>
                      <a:pt x="96" y="407"/>
                    </a:cubicBezTo>
                    <a:cubicBezTo>
                      <a:pt x="96" y="407"/>
                      <a:pt x="96" y="407"/>
                      <a:pt x="96" y="407"/>
                    </a:cubicBezTo>
                    <a:cubicBezTo>
                      <a:pt x="96" y="407"/>
                      <a:pt x="96" y="407"/>
                      <a:pt x="96" y="407"/>
                    </a:cubicBezTo>
                    <a:cubicBezTo>
                      <a:pt x="97" y="407"/>
                      <a:pt x="97" y="407"/>
                      <a:pt x="97" y="407"/>
                    </a:cubicBezTo>
                    <a:cubicBezTo>
                      <a:pt x="97" y="407"/>
                      <a:pt x="97" y="407"/>
                      <a:pt x="97" y="407"/>
                    </a:cubicBezTo>
                    <a:cubicBezTo>
                      <a:pt x="97" y="407"/>
                      <a:pt x="97" y="407"/>
                      <a:pt x="97" y="407"/>
                    </a:cubicBezTo>
                    <a:cubicBezTo>
                      <a:pt x="97" y="407"/>
                      <a:pt x="97" y="407"/>
                      <a:pt x="97" y="407"/>
                    </a:cubicBezTo>
                    <a:cubicBezTo>
                      <a:pt x="97" y="407"/>
                      <a:pt x="97" y="407"/>
                      <a:pt x="97" y="407"/>
                    </a:cubicBezTo>
                    <a:cubicBezTo>
                      <a:pt x="98" y="407"/>
                      <a:pt x="98" y="407"/>
                      <a:pt x="98" y="407"/>
                    </a:cubicBezTo>
                    <a:cubicBezTo>
                      <a:pt x="98" y="395"/>
                      <a:pt x="98" y="383"/>
                      <a:pt x="98" y="372"/>
                    </a:cubicBezTo>
                    <a:cubicBezTo>
                      <a:pt x="97" y="372"/>
                      <a:pt x="97" y="372"/>
                      <a:pt x="97" y="372"/>
                    </a:cubicBezTo>
                    <a:cubicBezTo>
                      <a:pt x="97" y="372"/>
                      <a:pt x="97" y="372"/>
                      <a:pt x="97" y="372"/>
                    </a:cubicBezTo>
                    <a:cubicBezTo>
                      <a:pt x="97" y="372"/>
                      <a:pt x="97" y="372"/>
                      <a:pt x="97" y="372"/>
                    </a:cubicBezTo>
                    <a:cubicBezTo>
                      <a:pt x="97" y="372"/>
                      <a:pt x="97" y="372"/>
                      <a:pt x="97" y="372"/>
                    </a:cubicBezTo>
                    <a:cubicBezTo>
                      <a:pt x="97" y="372"/>
                      <a:pt x="97" y="372"/>
                      <a:pt x="97" y="372"/>
                    </a:cubicBezTo>
                    <a:cubicBezTo>
                      <a:pt x="96" y="372"/>
                      <a:pt x="96" y="372"/>
                      <a:pt x="96" y="372"/>
                    </a:cubicBezTo>
                    <a:cubicBezTo>
                      <a:pt x="96" y="372"/>
                      <a:pt x="96" y="372"/>
                      <a:pt x="96" y="372"/>
                    </a:cubicBezTo>
                    <a:cubicBezTo>
                      <a:pt x="96" y="372"/>
                      <a:pt x="96" y="372"/>
                      <a:pt x="96" y="372"/>
                    </a:cubicBezTo>
                    <a:cubicBezTo>
                      <a:pt x="96" y="372"/>
                      <a:pt x="96" y="372"/>
                      <a:pt x="96" y="372"/>
                    </a:cubicBezTo>
                    <a:cubicBezTo>
                      <a:pt x="95" y="372"/>
                      <a:pt x="95" y="372"/>
                      <a:pt x="95" y="372"/>
                    </a:cubicBezTo>
                    <a:cubicBezTo>
                      <a:pt x="95" y="372"/>
                      <a:pt x="95" y="372"/>
                      <a:pt x="95" y="372"/>
                    </a:cubicBezTo>
                    <a:cubicBezTo>
                      <a:pt x="95" y="372"/>
                      <a:pt x="95" y="372"/>
                      <a:pt x="95" y="372"/>
                    </a:cubicBezTo>
                    <a:cubicBezTo>
                      <a:pt x="95" y="372"/>
                      <a:pt x="95" y="372"/>
                      <a:pt x="95" y="372"/>
                    </a:cubicBezTo>
                    <a:cubicBezTo>
                      <a:pt x="94" y="372"/>
                      <a:pt x="94" y="372"/>
                      <a:pt x="94" y="372"/>
                    </a:cubicBezTo>
                    <a:cubicBezTo>
                      <a:pt x="94" y="372"/>
                      <a:pt x="94" y="372"/>
                      <a:pt x="94" y="372"/>
                    </a:cubicBezTo>
                    <a:cubicBezTo>
                      <a:pt x="94" y="372"/>
                      <a:pt x="94" y="372"/>
                      <a:pt x="94" y="372"/>
                    </a:cubicBezTo>
                    <a:cubicBezTo>
                      <a:pt x="94" y="372"/>
                      <a:pt x="94" y="372"/>
                      <a:pt x="94" y="372"/>
                    </a:cubicBezTo>
                    <a:cubicBezTo>
                      <a:pt x="94" y="372"/>
                      <a:pt x="94" y="372"/>
                      <a:pt x="94" y="372"/>
                    </a:cubicBezTo>
                    <a:cubicBezTo>
                      <a:pt x="93" y="372"/>
                      <a:pt x="93" y="372"/>
                      <a:pt x="93" y="372"/>
                    </a:cubicBezTo>
                    <a:cubicBezTo>
                      <a:pt x="93" y="372"/>
                      <a:pt x="93" y="372"/>
                      <a:pt x="93" y="372"/>
                    </a:cubicBezTo>
                    <a:cubicBezTo>
                      <a:pt x="93" y="372"/>
                      <a:pt x="93" y="372"/>
                      <a:pt x="93" y="372"/>
                    </a:cubicBezTo>
                    <a:cubicBezTo>
                      <a:pt x="93" y="372"/>
                      <a:pt x="93" y="372"/>
                      <a:pt x="93" y="372"/>
                    </a:cubicBezTo>
                    <a:cubicBezTo>
                      <a:pt x="92" y="372"/>
                      <a:pt x="92" y="372"/>
                      <a:pt x="92" y="372"/>
                    </a:cubicBezTo>
                    <a:cubicBezTo>
                      <a:pt x="92" y="372"/>
                      <a:pt x="92" y="372"/>
                      <a:pt x="92" y="372"/>
                    </a:cubicBezTo>
                    <a:cubicBezTo>
                      <a:pt x="92" y="372"/>
                      <a:pt x="92" y="372"/>
                      <a:pt x="92" y="372"/>
                    </a:cubicBezTo>
                    <a:cubicBezTo>
                      <a:pt x="92" y="372"/>
                      <a:pt x="92" y="372"/>
                      <a:pt x="92" y="372"/>
                    </a:cubicBezTo>
                    <a:cubicBezTo>
                      <a:pt x="92" y="372"/>
                      <a:pt x="92" y="372"/>
                      <a:pt x="92" y="372"/>
                    </a:cubicBezTo>
                    <a:cubicBezTo>
                      <a:pt x="91" y="372"/>
                      <a:pt x="91" y="372"/>
                      <a:pt x="91" y="372"/>
                    </a:cubicBezTo>
                    <a:cubicBezTo>
                      <a:pt x="91" y="372"/>
                      <a:pt x="91" y="372"/>
                      <a:pt x="91" y="372"/>
                    </a:cubicBezTo>
                    <a:cubicBezTo>
                      <a:pt x="91" y="372"/>
                      <a:pt x="91" y="372"/>
                      <a:pt x="91" y="372"/>
                    </a:cubicBezTo>
                    <a:cubicBezTo>
                      <a:pt x="91" y="372"/>
                      <a:pt x="91" y="372"/>
                      <a:pt x="91" y="372"/>
                    </a:cubicBezTo>
                    <a:cubicBezTo>
                      <a:pt x="90" y="372"/>
                      <a:pt x="90" y="372"/>
                      <a:pt x="90" y="372"/>
                    </a:cubicBezTo>
                    <a:cubicBezTo>
                      <a:pt x="90" y="356"/>
                      <a:pt x="90" y="356"/>
                      <a:pt x="90" y="356"/>
                    </a:cubicBezTo>
                    <a:cubicBezTo>
                      <a:pt x="98" y="356"/>
                      <a:pt x="98" y="356"/>
                      <a:pt x="98" y="356"/>
                    </a:cubicBezTo>
                    <a:cubicBezTo>
                      <a:pt x="98" y="345"/>
                      <a:pt x="98" y="333"/>
                      <a:pt x="98" y="321"/>
                    </a:cubicBezTo>
                    <a:cubicBezTo>
                      <a:pt x="90" y="321"/>
                      <a:pt x="90" y="321"/>
                      <a:pt x="90" y="321"/>
                    </a:cubicBezTo>
                    <a:cubicBezTo>
                      <a:pt x="90" y="306"/>
                      <a:pt x="90" y="306"/>
                      <a:pt x="90" y="306"/>
                    </a:cubicBezTo>
                    <a:cubicBezTo>
                      <a:pt x="91" y="306"/>
                      <a:pt x="91" y="306"/>
                      <a:pt x="91" y="306"/>
                    </a:cubicBezTo>
                    <a:cubicBezTo>
                      <a:pt x="91" y="306"/>
                      <a:pt x="91" y="306"/>
                      <a:pt x="91" y="306"/>
                    </a:cubicBezTo>
                    <a:cubicBezTo>
                      <a:pt x="91" y="306"/>
                      <a:pt x="91" y="306"/>
                      <a:pt x="91" y="306"/>
                    </a:cubicBezTo>
                    <a:cubicBezTo>
                      <a:pt x="91" y="306"/>
                      <a:pt x="91" y="306"/>
                      <a:pt x="91" y="306"/>
                    </a:cubicBezTo>
                    <a:cubicBezTo>
                      <a:pt x="91" y="306"/>
                      <a:pt x="91" y="306"/>
                      <a:pt x="91" y="306"/>
                    </a:cubicBezTo>
                    <a:cubicBezTo>
                      <a:pt x="92" y="306"/>
                      <a:pt x="92" y="306"/>
                      <a:pt x="92" y="306"/>
                    </a:cubicBezTo>
                    <a:cubicBezTo>
                      <a:pt x="92" y="306"/>
                      <a:pt x="92" y="306"/>
                      <a:pt x="92" y="306"/>
                    </a:cubicBezTo>
                    <a:cubicBezTo>
                      <a:pt x="92" y="306"/>
                      <a:pt x="92" y="306"/>
                      <a:pt x="92" y="306"/>
                    </a:cubicBezTo>
                    <a:cubicBezTo>
                      <a:pt x="92" y="306"/>
                      <a:pt x="92" y="306"/>
                      <a:pt x="92" y="306"/>
                    </a:cubicBezTo>
                    <a:cubicBezTo>
                      <a:pt x="92" y="306"/>
                      <a:pt x="92" y="306"/>
                      <a:pt x="92" y="306"/>
                    </a:cubicBezTo>
                    <a:cubicBezTo>
                      <a:pt x="92" y="306"/>
                      <a:pt x="92" y="306"/>
                      <a:pt x="92" y="306"/>
                    </a:cubicBezTo>
                    <a:cubicBezTo>
                      <a:pt x="93" y="306"/>
                      <a:pt x="93" y="306"/>
                      <a:pt x="93" y="306"/>
                    </a:cubicBezTo>
                    <a:cubicBezTo>
                      <a:pt x="93" y="306"/>
                      <a:pt x="93" y="306"/>
                      <a:pt x="93" y="306"/>
                    </a:cubicBezTo>
                    <a:cubicBezTo>
                      <a:pt x="93" y="306"/>
                      <a:pt x="93" y="306"/>
                      <a:pt x="93" y="306"/>
                    </a:cubicBezTo>
                    <a:cubicBezTo>
                      <a:pt x="93" y="306"/>
                      <a:pt x="93" y="306"/>
                      <a:pt x="93" y="306"/>
                    </a:cubicBezTo>
                    <a:cubicBezTo>
                      <a:pt x="93" y="306"/>
                      <a:pt x="93" y="306"/>
                      <a:pt x="93" y="306"/>
                    </a:cubicBezTo>
                    <a:cubicBezTo>
                      <a:pt x="94" y="306"/>
                      <a:pt x="94" y="306"/>
                      <a:pt x="94" y="306"/>
                    </a:cubicBezTo>
                    <a:cubicBezTo>
                      <a:pt x="94" y="306"/>
                      <a:pt x="94" y="306"/>
                      <a:pt x="94" y="306"/>
                    </a:cubicBezTo>
                    <a:cubicBezTo>
                      <a:pt x="94" y="306"/>
                      <a:pt x="94" y="306"/>
                      <a:pt x="94" y="306"/>
                    </a:cubicBezTo>
                    <a:cubicBezTo>
                      <a:pt x="94" y="306"/>
                      <a:pt x="94" y="306"/>
                      <a:pt x="94" y="306"/>
                    </a:cubicBezTo>
                    <a:cubicBezTo>
                      <a:pt x="94" y="306"/>
                      <a:pt x="94" y="306"/>
                      <a:pt x="94" y="306"/>
                    </a:cubicBezTo>
                    <a:cubicBezTo>
                      <a:pt x="94" y="306"/>
                      <a:pt x="94" y="306"/>
                      <a:pt x="94" y="306"/>
                    </a:cubicBezTo>
                    <a:cubicBezTo>
                      <a:pt x="95" y="306"/>
                      <a:pt x="95" y="306"/>
                      <a:pt x="95" y="306"/>
                    </a:cubicBezTo>
                    <a:cubicBezTo>
                      <a:pt x="95" y="306"/>
                      <a:pt x="95" y="306"/>
                      <a:pt x="95" y="306"/>
                    </a:cubicBezTo>
                    <a:cubicBezTo>
                      <a:pt x="95" y="306"/>
                      <a:pt x="95" y="306"/>
                      <a:pt x="95" y="306"/>
                    </a:cubicBezTo>
                    <a:cubicBezTo>
                      <a:pt x="95" y="306"/>
                      <a:pt x="95" y="306"/>
                      <a:pt x="95" y="306"/>
                    </a:cubicBezTo>
                    <a:cubicBezTo>
                      <a:pt x="95" y="306"/>
                      <a:pt x="95" y="306"/>
                      <a:pt x="95" y="306"/>
                    </a:cubicBezTo>
                    <a:cubicBezTo>
                      <a:pt x="96" y="306"/>
                      <a:pt x="96" y="306"/>
                      <a:pt x="96" y="306"/>
                    </a:cubicBezTo>
                    <a:cubicBezTo>
                      <a:pt x="96" y="306"/>
                      <a:pt x="96" y="306"/>
                      <a:pt x="96" y="306"/>
                    </a:cubicBezTo>
                    <a:cubicBezTo>
                      <a:pt x="96" y="306"/>
                      <a:pt x="96" y="306"/>
                      <a:pt x="96" y="306"/>
                    </a:cubicBezTo>
                    <a:cubicBezTo>
                      <a:pt x="96" y="306"/>
                      <a:pt x="96" y="306"/>
                      <a:pt x="96" y="306"/>
                    </a:cubicBezTo>
                    <a:cubicBezTo>
                      <a:pt x="97" y="306"/>
                      <a:pt x="97" y="306"/>
                      <a:pt x="97" y="306"/>
                    </a:cubicBezTo>
                    <a:cubicBezTo>
                      <a:pt x="97" y="306"/>
                      <a:pt x="97" y="306"/>
                      <a:pt x="97" y="306"/>
                    </a:cubicBezTo>
                    <a:cubicBezTo>
                      <a:pt x="97" y="306"/>
                      <a:pt x="97" y="306"/>
                      <a:pt x="97" y="306"/>
                    </a:cubicBezTo>
                    <a:cubicBezTo>
                      <a:pt x="97" y="306"/>
                      <a:pt x="97" y="306"/>
                      <a:pt x="97" y="306"/>
                    </a:cubicBezTo>
                    <a:cubicBezTo>
                      <a:pt x="97" y="306"/>
                      <a:pt x="97" y="306"/>
                      <a:pt x="97" y="306"/>
                    </a:cubicBezTo>
                    <a:cubicBezTo>
                      <a:pt x="97" y="306"/>
                      <a:pt x="97" y="306"/>
                      <a:pt x="97" y="306"/>
                    </a:cubicBezTo>
                    <a:cubicBezTo>
                      <a:pt x="98" y="306"/>
                      <a:pt x="98" y="306"/>
                      <a:pt x="98" y="306"/>
                    </a:cubicBezTo>
                    <a:lnTo>
                      <a:pt x="107" y="306"/>
                    </a:lnTo>
                    <a:close/>
                    <a:moveTo>
                      <a:pt x="59" y="0"/>
                    </a:moveTo>
                    <a:cubicBezTo>
                      <a:pt x="90" y="0"/>
                      <a:pt x="90" y="0"/>
                      <a:pt x="90" y="0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7" y="19"/>
                      <a:pt x="87" y="19"/>
                      <a:pt x="87" y="19"/>
                    </a:cubicBezTo>
                    <a:cubicBezTo>
                      <a:pt x="87" y="19"/>
                      <a:pt x="87" y="19"/>
                      <a:pt x="87" y="19"/>
                    </a:cubicBezTo>
                    <a:cubicBezTo>
                      <a:pt x="87" y="19"/>
                      <a:pt x="87" y="19"/>
                      <a:pt x="87" y="19"/>
                    </a:cubicBezTo>
                    <a:cubicBezTo>
                      <a:pt x="87" y="19"/>
                      <a:pt x="87" y="19"/>
                      <a:pt x="87" y="19"/>
                    </a:cubicBezTo>
                    <a:cubicBezTo>
                      <a:pt x="87" y="19"/>
                      <a:pt x="87" y="19"/>
                      <a:pt x="87" y="19"/>
                    </a:cubicBezTo>
                    <a:cubicBezTo>
                      <a:pt x="87" y="19"/>
                      <a:pt x="87" y="19"/>
                      <a:pt x="87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31"/>
                      <a:pt x="83" y="43"/>
                      <a:pt x="83" y="54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8" y="70"/>
                      <a:pt x="88" y="70"/>
                      <a:pt x="88" y="70"/>
                    </a:cubicBezTo>
                    <a:cubicBezTo>
                      <a:pt x="88" y="70"/>
                      <a:pt x="88" y="70"/>
                      <a:pt x="88" y="70"/>
                    </a:cubicBezTo>
                    <a:cubicBezTo>
                      <a:pt x="88" y="70"/>
                      <a:pt x="88" y="70"/>
                      <a:pt x="88" y="70"/>
                    </a:cubicBezTo>
                    <a:cubicBezTo>
                      <a:pt x="88" y="70"/>
                      <a:pt x="88" y="70"/>
                      <a:pt x="88" y="70"/>
                    </a:cubicBezTo>
                    <a:cubicBezTo>
                      <a:pt x="88" y="70"/>
                      <a:pt x="88" y="70"/>
                      <a:pt x="88" y="70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6" y="70"/>
                      <a:pt x="86" y="70"/>
                      <a:pt x="86" y="70"/>
                    </a:cubicBezTo>
                    <a:cubicBezTo>
                      <a:pt x="86" y="70"/>
                      <a:pt x="86" y="70"/>
                      <a:pt x="86" y="70"/>
                    </a:cubicBezTo>
                    <a:cubicBezTo>
                      <a:pt x="86" y="70"/>
                      <a:pt x="86" y="70"/>
                      <a:pt x="86" y="70"/>
                    </a:cubicBezTo>
                    <a:cubicBezTo>
                      <a:pt x="86" y="70"/>
                      <a:pt x="86" y="70"/>
                      <a:pt x="86" y="70"/>
                    </a:cubicBezTo>
                    <a:cubicBezTo>
                      <a:pt x="86" y="70"/>
                      <a:pt x="86" y="70"/>
                      <a:pt x="86" y="70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6" y="54"/>
                      <a:pt x="66" y="54"/>
                      <a:pt x="66" y="54"/>
                    </a:cubicBezTo>
                    <a:cubicBezTo>
                      <a:pt x="66" y="43"/>
                      <a:pt x="66" y="31"/>
                      <a:pt x="66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0"/>
                      <a:pt x="59" y="0"/>
                      <a:pt x="59" y="0"/>
                    </a:cubicBezTo>
                    <a:close/>
                    <a:moveTo>
                      <a:pt x="90" y="479"/>
                    </a:moveTo>
                    <a:cubicBezTo>
                      <a:pt x="59" y="479"/>
                      <a:pt x="59" y="479"/>
                      <a:pt x="59" y="479"/>
                    </a:cubicBezTo>
                    <a:cubicBezTo>
                      <a:pt x="59" y="457"/>
                      <a:pt x="59" y="457"/>
                      <a:pt x="59" y="457"/>
                    </a:cubicBezTo>
                    <a:cubicBezTo>
                      <a:pt x="59" y="457"/>
                      <a:pt x="59" y="457"/>
                      <a:pt x="59" y="457"/>
                    </a:cubicBezTo>
                    <a:cubicBezTo>
                      <a:pt x="59" y="457"/>
                      <a:pt x="59" y="457"/>
                      <a:pt x="59" y="457"/>
                    </a:cubicBezTo>
                    <a:cubicBezTo>
                      <a:pt x="59" y="457"/>
                      <a:pt x="59" y="457"/>
                      <a:pt x="59" y="457"/>
                    </a:cubicBezTo>
                    <a:cubicBezTo>
                      <a:pt x="60" y="457"/>
                      <a:pt x="60" y="457"/>
                      <a:pt x="60" y="457"/>
                    </a:cubicBezTo>
                    <a:cubicBezTo>
                      <a:pt x="60" y="457"/>
                      <a:pt x="60" y="457"/>
                      <a:pt x="60" y="457"/>
                    </a:cubicBezTo>
                    <a:cubicBezTo>
                      <a:pt x="60" y="457"/>
                      <a:pt x="60" y="457"/>
                      <a:pt x="60" y="457"/>
                    </a:cubicBezTo>
                    <a:cubicBezTo>
                      <a:pt x="60" y="457"/>
                      <a:pt x="60" y="457"/>
                      <a:pt x="60" y="457"/>
                    </a:cubicBezTo>
                    <a:cubicBezTo>
                      <a:pt x="60" y="457"/>
                      <a:pt x="60" y="457"/>
                      <a:pt x="60" y="457"/>
                    </a:cubicBezTo>
                    <a:cubicBezTo>
                      <a:pt x="60" y="457"/>
                      <a:pt x="60" y="457"/>
                      <a:pt x="60" y="457"/>
                    </a:cubicBezTo>
                    <a:cubicBezTo>
                      <a:pt x="61" y="457"/>
                      <a:pt x="61" y="457"/>
                      <a:pt x="61" y="457"/>
                    </a:cubicBezTo>
                    <a:cubicBezTo>
                      <a:pt x="61" y="457"/>
                      <a:pt x="61" y="457"/>
                      <a:pt x="61" y="457"/>
                    </a:cubicBezTo>
                    <a:cubicBezTo>
                      <a:pt x="61" y="457"/>
                      <a:pt x="61" y="457"/>
                      <a:pt x="61" y="457"/>
                    </a:cubicBezTo>
                    <a:cubicBezTo>
                      <a:pt x="61" y="457"/>
                      <a:pt x="61" y="457"/>
                      <a:pt x="61" y="457"/>
                    </a:cubicBezTo>
                    <a:cubicBezTo>
                      <a:pt x="62" y="457"/>
                      <a:pt x="62" y="457"/>
                      <a:pt x="62" y="457"/>
                    </a:cubicBezTo>
                    <a:cubicBezTo>
                      <a:pt x="62" y="457"/>
                      <a:pt x="62" y="457"/>
                      <a:pt x="62" y="457"/>
                    </a:cubicBezTo>
                    <a:cubicBezTo>
                      <a:pt x="62" y="457"/>
                      <a:pt x="62" y="457"/>
                      <a:pt x="62" y="457"/>
                    </a:cubicBezTo>
                    <a:cubicBezTo>
                      <a:pt x="62" y="457"/>
                      <a:pt x="62" y="457"/>
                      <a:pt x="62" y="457"/>
                    </a:cubicBezTo>
                    <a:cubicBezTo>
                      <a:pt x="62" y="457"/>
                      <a:pt x="62" y="457"/>
                      <a:pt x="62" y="457"/>
                    </a:cubicBezTo>
                    <a:cubicBezTo>
                      <a:pt x="63" y="457"/>
                      <a:pt x="63" y="457"/>
                      <a:pt x="63" y="457"/>
                    </a:cubicBezTo>
                    <a:cubicBezTo>
                      <a:pt x="63" y="457"/>
                      <a:pt x="63" y="457"/>
                      <a:pt x="63" y="457"/>
                    </a:cubicBezTo>
                    <a:cubicBezTo>
                      <a:pt x="63" y="457"/>
                      <a:pt x="63" y="457"/>
                      <a:pt x="63" y="457"/>
                    </a:cubicBezTo>
                    <a:cubicBezTo>
                      <a:pt x="63" y="457"/>
                      <a:pt x="63" y="457"/>
                      <a:pt x="63" y="457"/>
                    </a:cubicBezTo>
                    <a:cubicBezTo>
                      <a:pt x="63" y="457"/>
                      <a:pt x="63" y="457"/>
                      <a:pt x="63" y="457"/>
                    </a:cubicBezTo>
                    <a:cubicBezTo>
                      <a:pt x="64" y="457"/>
                      <a:pt x="64" y="457"/>
                      <a:pt x="64" y="457"/>
                    </a:cubicBezTo>
                    <a:cubicBezTo>
                      <a:pt x="64" y="457"/>
                      <a:pt x="64" y="457"/>
                      <a:pt x="64" y="457"/>
                    </a:cubicBezTo>
                    <a:cubicBezTo>
                      <a:pt x="64" y="457"/>
                      <a:pt x="64" y="457"/>
                      <a:pt x="64" y="457"/>
                    </a:cubicBezTo>
                    <a:cubicBezTo>
                      <a:pt x="64" y="457"/>
                      <a:pt x="64" y="457"/>
                      <a:pt x="64" y="457"/>
                    </a:cubicBezTo>
                    <a:cubicBezTo>
                      <a:pt x="64" y="457"/>
                      <a:pt x="64" y="457"/>
                      <a:pt x="64" y="457"/>
                    </a:cubicBezTo>
                    <a:cubicBezTo>
                      <a:pt x="65" y="457"/>
                      <a:pt x="65" y="457"/>
                      <a:pt x="65" y="457"/>
                    </a:cubicBezTo>
                    <a:cubicBezTo>
                      <a:pt x="65" y="457"/>
                      <a:pt x="65" y="457"/>
                      <a:pt x="65" y="457"/>
                    </a:cubicBezTo>
                    <a:cubicBezTo>
                      <a:pt x="65" y="457"/>
                      <a:pt x="65" y="457"/>
                      <a:pt x="65" y="457"/>
                    </a:cubicBezTo>
                    <a:cubicBezTo>
                      <a:pt x="65" y="457"/>
                      <a:pt x="65" y="457"/>
                      <a:pt x="65" y="457"/>
                    </a:cubicBezTo>
                    <a:cubicBezTo>
                      <a:pt x="65" y="457"/>
                      <a:pt x="65" y="457"/>
                      <a:pt x="65" y="457"/>
                    </a:cubicBezTo>
                    <a:cubicBezTo>
                      <a:pt x="65" y="457"/>
                      <a:pt x="65" y="457"/>
                      <a:pt x="65" y="457"/>
                    </a:cubicBezTo>
                    <a:cubicBezTo>
                      <a:pt x="66" y="457"/>
                      <a:pt x="66" y="457"/>
                      <a:pt x="66" y="457"/>
                    </a:cubicBezTo>
                    <a:cubicBezTo>
                      <a:pt x="66" y="457"/>
                      <a:pt x="66" y="457"/>
                      <a:pt x="66" y="457"/>
                    </a:cubicBezTo>
                    <a:cubicBezTo>
                      <a:pt x="83" y="457"/>
                      <a:pt x="83" y="457"/>
                      <a:pt x="83" y="457"/>
                    </a:cubicBezTo>
                    <a:cubicBezTo>
                      <a:pt x="90" y="457"/>
                      <a:pt x="90" y="457"/>
                      <a:pt x="90" y="457"/>
                    </a:cubicBezTo>
                    <a:cubicBezTo>
                      <a:pt x="90" y="479"/>
                      <a:pt x="90" y="479"/>
                      <a:pt x="90" y="479"/>
                    </a:cubicBezTo>
                    <a:close/>
                    <a:moveTo>
                      <a:pt x="90" y="105"/>
                    </a:moveTo>
                    <a:cubicBezTo>
                      <a:pt x="90" y="120"/>
                      <a:pt x="90" y="120"/>
                      <a:pt x="90" y="120"/>
                    </a:cubicBezTo>
                    <a:cubicBezTo>
                      <a:pt x="83" y="120"/>
                      <a:pt x="83" y="120"/>
                      <a:pt x="83" y="120"/>
                    </a:cubicBezTo>
                    <a:cubicBezTo>
                      <a:pt x="83" y="132"/>
                      <a:pt x="83" y="143"/>
                      <a:pt x="83" y="155"/>
                    </a:cubicBezTo>
                    <a:cubicBezTo>
                      <a:pt x="90" y="155"/>
                      <a:pt x="90" y="155"/>
                      <a:pt x="90" y="155"/>
                    </a:cubicBezTo>
                    <a:cubicBezTo>
                      <a:pt x="90" y="170"/>
                      <a:pt x="90" y="170"/>
                      <a:pt x="90" y="170"/>
                    </a:cubicBezTo>
                    <a:cubicBezTo>
                      <a:pt x="83" y="170"/>
                      <a:pt x="83" y="170"/>
                      <a:pt x="83" y="170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5" y="170"/>
                      <a:pt x="65" y="170"/>
                      <a:pt x="65" y="170"/>
                    </a:cubicBezTo>
                    <a:cubicBezTo>
                      <a:pt x="65" y="170"/>
                      <a:pt x="65" y="170"/>
                      <a:pt x="65" y="170"/>
                    </a:cubicBezTo>
                    <a:cubicBezTo>
                      <a:pt x="65" y="170"/>
                      <a:pt x="65" y="170"/>
                      <a:pt x="65" y="170"/>
                    </a:cubicBezTo>
                    <a:cubicBezTo>
                      <a:pt x="65" y="170"/>
                      <a:pt x="65" y="170"/>
                      <a:pt x="65" y="170"/>
                    </a:cubicBezTo>
                    <a:cubicBezTo>
                      <a:pt x="65" y="170"/>
                      <a:pt x="65" y="170"/>
                      <a:pt x="65" y="170"/>
                    </a:cubicBezTo>
                    <a:cubicBezTo>
                      <a:pt x="64" y="170"/>
                      <a:pt x="64" y="170"/>
                      <a:pt x="64" y="170"/>
                    </a:cubicBezTo>
                    <a:cubicBezTo>
                      <a:pt x="64" y="170"/>
                      <a:pt x="64" y="170"/>
                      <a:pt x="64" y="170"/>
                    </a:cubicBezTo>
                    <a:cubicBezTo>
                      <a:pt x="64" y="170"/>
                      <a:pt x="64" y="170"/>
                      <a:pt x="64" y="170"/>
                    </a:cubicBezTo>
                    <a:cubicBezTo>
                      <a:pt x="64" y="170"/>
                      <a:pt x="64" y="170"/>
                      <a:pt x="64" y="170"/>
                    </a:cubicBezTo>
                    <a:cubicBezTo>
                      <a:pt x="64" y="170"/>
                      <a:pt x="64" y="170"/>
                      <a:pt x="64" y="170"/>
                    </a:cubicBezTo>
                    <a:cubicBezTo>
                      <a:pt x="63" y="170"/>
                      <a:pt x="63" y="170"/>
                      <a:pt x="63" y="170"/>
                    </a:cubicBezTo>
                    <a:cubicBezTo>
                      <a:pt x="63" y="170"/>
                      <a:pt x="63" y="170"/>
                      <a:pt x="63" y="170"/>
                    </a:cubicBezTo>
                    <a:cubicBezTo>
                      <a:pt x="63" y="170"/>
                      <a:pt x="63" y="170"/>
                      <a:pt x="63" y="170"/>
                    </a:cubicBezTo>
                    <a:cubicBezTo>
                      <a:pt x="63" y="170"/>
                      <a:pt x="63" y="170"/>
                      <a:pt x="63" y="170"/>
                    </a:cubicBezTo>
                    <a:cubicBezTo>
                      <a:pt x="63" y="170"/>
                      <a:pt x="63" y="170"/>
                      <a:pt x="63" y="170"/>
                    </a:cubicBezTo>
                    <a:cubicBezTo>
                      <a:pt x="63" y="170"/>
                      <a:pt x="63" y="170"/>
                      <a:pt x="63" y="170"/>
                    </a:cubicBezTo>
                    <a:cubicBezTo>
                      <a:pt x="62" y="170"/>
                      <a:pt x="62" y="170"/>
                      <a:pt x="62" y="170"/>
                    </a:cubicBezTo>
                    <a:cubicBezTo>
                      <a:pt x="62" y="170"/>
                      <a:pt x="62" y="170"/>
                      <a:pt x="62" y="170"/>
                    </a:cubicBezTo>
                    <a:cubicBezTo>
                      <a:pt x="62" y="170"/>
                      <a:pt x="62" y="170"/>
                      <a:pt x="62" y="170"/>
                    </a:cubicBezTo>
                    <a:cubicBezTo>
                      <a:pt x="62" y="170"/>
                      <a:pt x="62" y="170"/>
                      <a:pt x="62" y="170"/>
                    </a:cubicBezTo>
                    <a:cubicBezTo>
                      <a:pt x="61" y="170"/>
                      <a:pt x="61" y="170"/>
                      <a:pt x="61" y="170"/>
                    </a:cubicBezTo>
                    <a:cubicBezTo>
                      <a:pt x="61" y="170"/>
                      <a:pt x="61" y="170"/>
                      <a:pt x="61" y="170"/>
                    </a:cubicBezTo>
                    <a:cubicBezTo>
                      <a:pt x="61" y="170"/>
                      <a:pt x="61" y="170"/>
                      <a:pt x="61" y="170"/>
                    </a:cubicBezTo>
                    <a:cubicBezTo>
                      <a:pt x="61" y="170"/>
                      <a:pt x="61" y="170"/>
                      <a:pt x="61" y="170"/>
                    </a:cubicBezTo>
                    <a:cubicBezTo>
                      <a:pt x="61" y="170"/>
                      <a:pt x="61" y="170"/>
                      <a:pt x="61" y="170"/>
                    </a:cubicBezTo>
                    <a:cubicBezTo>
                      <a:pt x="60" y="170"/>
                      <a:pt x="60" y="170"/>
                      <a:pt x="60" y="170"/>
                    </a:cubicBezTo>
                    <a:cubicBezTo>
                      <a:pt x="60" y="170"/>
                      <a:pt x="60" y="170"/>
                      <a:pt x="60" y="170"/>
                    </a:cubicBezTo>
                    <a:cubicBezTo>
                      <a:pt x="60" y="170"/>
                      <a:pt x="60" y="170"/>
                      <a:pt x="60" y="170"/>
                    </a:cubicBezTo>
                    <a:cubicBezTo>
                      <a:pt x="60" y="170"/>
                      <a:pt x="60" y="170"/>
                      <a:pt x="60" y="170"/>
                    </a:cubicBezTo>
                    <a:cubicBezTo>
                      <a:pt x="60" y="170"/>
                      <a:pt x="60" y="170"/>
                      <a:pt x="60" y="170"/>
                    </a:cubicBezTo>
                    <a:cubicBezTo>
                      <a:pt x="59" y="170"/>
                      <a:pt x="59" y="170"/>
                      <a:pt x="59" y="170"/>
                    </a:cubicBezTo>
                    <a:cubicBezTo>
                      <a:pt x="59" y="170"/>
                      <a:pt x="59" y="170"/>
                      <a:pt x="59" y="170"/>
                    </a:cubicBezTo>
                    <a:cubicBezTo>
                      <a:pt x="59" y="170"/>
                      <a:pt x="59" y="170"/>
                      <a:pt x="59" y="170"/>
                    </a:cubicBezTo>
                    <a:cubicBezTo>
                      <a:pt x="59" y="170"/>
                      <a:pt x="59" y="170"/>
                      <a:pt x="59" y="170"/>
                    </a:cubicBezTo>
                    <a:cubicBezTo>
                      <a:pt x="59" y="170"/>
                      <a:pt x="59" y="170"/>
                      <a:pt x="59" y="170"/>
                    </a:cubicBezTo>
                    <a:cubicBezTo>
                      <a:pt x="59" y="155"/>
                      <a:pt x="59" y="155"/>
                      <a:pt x="59" y="155"/>
                    </a:cubicBezTo>
                    <a:cubicBezTo>
                      <a:pt x="66" y="155"/>
                      <a:pt x="66" y="155"/>
                      <a:pt x="66" y="155"/>
                    </a:cubicBezTo>
                    <a:cubicBezTo>
                      <a:pt x="66" y="143"/>
                      <a:pt x="66" y="132"/>
                      <a:pt x="66" y="120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62" y="105"/>
                      <a:pt x="62" y="105"/>
                      <a:pt x="62" y="105"/>
                    </a:cubicBezTo>
                    <a:cubicBezTo>
                      <a:pt x="62" y="105"/>
                      <a:pt x="62" y="105"/>
                      <a:pt x="62" y="105"/>
                    </a:cubicBezTo>
                    <a:cubicBezTo>
                      <a:pt x="62" y="105"/>
                      <a:pt x="62" y="105"/>
                      <a:pt x="62" y="105"/>
                    </a:cubicBezTo>
                    <a:cubicBezTo>
                      <a:pt x="62" y="105"/>
                      <a:pt x="62" y="105"/>
                      <a:pt x="62" y="105"/>
                    </a:cubicBezTo>
                    <a:cubicBezTo>
                      <a:pt x="62" y="105"/>
                      <a:pt x="62" y="105"/>
                      <a:pt x="62" y="105"/>
                    </a:cubicBezTo>
                    <a:cubicBezTo>
                      <a:pt x="63" y="105"/>
                      <a:pt x="63" y="105"/>
                      <a:pt x="63" y="105"/>
                    </a:cubicBezTo>
                    <a:cubicBezTo>
                      <a:pt x="63" y="105"/>
                      <a:pt x="63" y="105"/>
                      <a:pt x="63" y="105"/>
                    </a:cubicBezTo>
                    <a:cubicBezTo>
                      <a:pt x="63" y="105"/>
                      <a:pt x="63" y="105"/>
                      <a:pt x="63" y="105"/>
                    </a:cubicBezTo>
                    <a:cubicBezTo>
                      <a:pt x="63" y="105"/>
                      <a:pt x="63" y="105"/>
                      <a:pt x="63" y="105"/>
                    </a:cubicBezTo>
                    <a:cubicBezTo>
                      <a:pt x="63" y="105"/>
                      <a:pt x="63" y="105"/>
                      <a:pt x="63" y="105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65" y="105"/>
                      <a:pt x="65" y="105"/>
                      <a:pt x="65" y="105"/>
                    </a:cubicBezTo>
                    <a:cubicBezTo>
                      <a:pt x="65" y="105"/>
                      <a:pt x="65" y="105"/>
                      <a:pt x="65" y="105"/>
                    </a:cubicBezTo>
                    <a:cubicBezTo>
                      <a:pt x="65" y="105"/>
                      <a:pt x="65" y="105"/>
                      <a:pt x="65" y="105"/>
                    </a:cubicBezTo>
                    <a:cubicBezTo>
                      <a:pt x="65" y="105"/>
                      <a:pt x="65" y="105"/>
                      <a:pt x="65" y="105"/>
                    </a:cubicBezTo>
                    <a:cubicBezTo>
                      <a:pt x="65" y="105"/>
                      <a:pt x="65" y="105"/>
                      <a:pt x="65" y="105"/>
                    </a:cubicBezTo>
                    <a:cubicBezTo>
                      <a:pt x="65" y="105"/>
                      <a:pt x="65" y="105"/>
                      <a:pt x="65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83" y="105"/>
                      <a:pt x="83" y="105"/>
                      <a:pt x="83" y="105"/>
                    </a:cubicBezTo>
                    <a:cubicBezTo>
                      <a:pt x="83" y="105"/>
                      <a:pt x="83" y="105"/>
                      <a:pt x="83" y="105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85" y="105"/>
                      <a:pt x="85" y="105"/>
                      <a:pt x="85" y="105"/>
                    </a:cubicBezTo>
                    <a:cubicBezTo>
                      <a:pt x="85" y="105"/>
                      <a:pt x="85" y="105"/>
                      <a:pt x="85" y="105"/>
                    </a:cubicBezTo>
                    <a:cubicBezTo>
                      <a:pt x="85" y="105"/>
                      <a:pt x="85" y="105"/>
                      <a:pt x="85" y="105"/>
                    </a:cubicBezTo>
                    <a:cubicBezTo>
                      <a:pt x="85" y="105"/>
                      <a:pt x="85" y="105"/>
                      <a:pt x="85" y="105"/>
                    </a:cubicBezTo>
                    <a:cubicBezTo>
                      <a:pt x="85" y="105"/>
                      <a:pt x="85" y="105"/>
                      <a:pt x="85" y="105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8" y="105"/>
                      <a:pt x="88" y="105"/>
                      <a:pt x="88" y="105"/>
                    </a:cubicBezTo>
                    <a:cubicBezTo>
                      <a:pt x="88" y="105"/>
                      <a:pt x="88" y="105"/>
                      <a:pt x="88" y="105"/>
                    </a:cubicBezTo>
                    <a:cubicBezTo>
                      <a:pt x="88" y="105"/>
                      <a:pt x="88" y="105"/>
                      <a:pt x="88" y="105"/>
                    </a:cubicBezTo>
                    <a:cubicBezTo>
                      <a:pt x="88" y="105"/>
                      <a:pt x="88" y="105"/>
                      <a:pt x="88" y="105"/>
                    </a:cubicBezTo>
                    <a:cubicBezTo>
                      <a:pt x="88" y="105"/>
                      <a:pt x="88" y="105"/>
                      <a:pt x="88" y="105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90" y="105"/>
                      <a:pt x="90" y="105"/>
                      <a:pt x="90" y="105"/>
                    </a:cubicBezTo>
                    <a:close/>
                    <a:moveTo>
                      <a:pt x="90" y="205"/>
                    </a:moveTo>
                    <a:cubicBezTo>
                      <a:pt x="90" y="221"/>
                      <a:pt x="90" y="221"/>
                      <a:pt x="90" y="221"/>
                    </a:cubicBezTo>
                    <a:cubicBezTo>
                      <a:pt x="90" y="221"/>
                      <a:pt x="90" y="221"/>
                      <a:pt x="90" y="221"/>
                    </a:cubicBezTo>
                    <a:cubicBezTo>
                      <a:pt x="90" y="221"/>
                      <a:pt x="90" y="221"/>
                      <a:pt x="90" y="221"/>
                    </a:cubicBezTo>
                    <a:cubicBezTo>
                      <a:pt x="90" y="221"/>
                      <a:pt x="90" y="221"/>
                      <a:pt x="90" y="221"/>
                    </a:cubicBezTo>
                    <a:cubicBezTo>
                      <a:pt x="90" y="221"/>
                      <a:pt x="90" y="221"/>
                      <a:pt x="90" y="221"/>
                    </a:cubicBezTo>
                    <a:cubicBezTo>
                      <a:pt x="89" y="221"/>
                      <a:pt x="89" y="221"/>
                      <a:pt x="89" y="221"/>
                    </a:cubicBezTo>
                    <a:cubicBezTo>
                      <a:pt x="89" y="221"/>
                      <a:pt x="89" y="221"/>
                      <a:pt x="89" y="221"/>
                    </a:cubicBezTo>
                    <a:cubicBezTo>
                      <a:pt x="89" y="221"/>
                      <a:pt x="89" y="221"/>
                      <a:pt x="89" y="221"/>
                    </a:cubicBezTo>
                    <a:cubicBezTo>
                      <a:pt x="89" y="221"/>
                      <a:pt x="89" y="221"/>
                      <a:pt x="89" y="221"/>
                    </a:cubicBezTo>
                    <a:cubicBezTo>
                      <a:pt x="89" y="221"/>
                      <a:pt x="89" y="221"/>
                      <a:pt x="89" y="221"/>
                    </a:cubicBezTo>
                    <a:cubicBezTo>
                      <a:pt x="89" y="221"/>
                      <a:pt x="89" y="221"/>
                      <a:pt x="89" y="221"/>
                    </a:cubicBezTo>
                    <a:cubicBezTo>
                      <a:pt x="88" y="221"/>
                      <a:pt x="88" y="221"/>
                      <a:pt x="88" y="221"/>
                    </a:cubicBezTo>
                    <a:cubicBezTo>
                      <a:pt x="88" y="221"/>
                      <a:pt x="88" y="221"/>
                      <a:pt x="88" y="221"/>
                    </a:cubicBezTo>
                    <a:cubicBezTo>
                      <a:pt x="88" y="221"/>
                      <a:pt x="88" y="221"/>
                      <a:pt x="88" y="221"/>
                    </a:cubicBezTo>
                    <a:cubicBezTo>
                      <a:pt x="88" y="221"/>
                      <a:pt x="88" y="221"/>
                      <a:pt x="88" y="221"/>
                    </a:cubicBezTo>
                    <a:cubicBezTo>
                      <a:pt x="88" y="221"/>
                      <a:pt x="88" y="221"/>
                      <a:pt x="88" y="221"/>
                    </a:cubicBezTo>
                    <a:cubicBezTo>
                      <a:pt x="87" y="221"/>
                      <a:pt x="87" y="221"/>
                      <a:pt x="87" y="221"/>
                    </a:cubicBezTo>
                    <a:cubicBezTo>
                      <a:pt x="87" y="221"/>
                      <a:pt x="87" y="221"/>
                      <a:pt x="87" y="221"/>
                    </a:cubicBezTo>
                    <a:cubicBezTo>
                      <a:pt x="87" y="221"/>
                      <a:pt x="87" y="221"/>
                      <a:pt x="87" y="221"/>
                    </a:cubicBezTo>
                    <a:cubicBezTo>
                      <a:pt x="87" y="221"/>
                      <a:pt x="87" y="221"/>
                      <a:pt x="87" y="221"/>
                    </a:cubicBezTo>
                    <a:cubicBezTo>
                      <a:pt x="87" y="221"/>
                      <a:pt x="87" y="221"/>
                      <a:pt x="87" y="221"/>
                    </a:cubicBezTo>
                    <a:cubicBezTo>
                      <a:pt x="87" y="221"/>
                      <a:pt x="87" y="221"/>
                      <a:pt x="87" y="221"/>
                    </a:cubicBezTo>
                    <a:cubicBezTo>
                      <a:pt x="86" y="221"/>
                      <a:pt x="86" y="221"/>
                      <a:pt x="86" y="221"/>
                    </a:cubicBezTo>
                    <a:cubicBezTo>
                      <a:pt x="86" y="221"/>
                      <a:pt x="86" y="221"/>
                      <a:pt x="86" y="221"/>
                    </a:cubicBezTo>
                    <a:cubicBezTo>
                      <a:pt x="86" y="221"/>
                      <a:pt x="86" y="221"/>
                      <a:pt x="86" y="221"/>
                    </a:cubicBezTo>
                    <a:cubicBezTo>
                      <a:pt x="86" y="221"/>
                      <a:pt x="86" y="221"/>
                      <a:pt x="86" y="221"/>
                    </a:cubicBezTo>
                    <a:cubicBezTo>
                      <a:pt x="86" y="221"/>
                      <a:pt x="86" y="221"/>
                      <a:pt x="86" y="221"/>
                    </a:cubicBezTo>
                    <a:cubicBezTo>
                      <a:pt x="85" y="221"/>
                      <a:pt x="85" y="221"/>
                      <a:pt x="85" y="221"/>
                    </a:cubicBezTo>
                    <a:cubicBezTo>
                      <a:pt x="85" y="221"/>
                      <a:pt x="85" y="221"/>
                      <a:pt x="85" y="221"/>
                    </a:cubicBezTo>
                    <a:cubicBezTo>
                      <a:pt x="85" y="221"/>
                      <a:pt x="85" y="221"/>
                      <a:pt x="85" y="221"/>
                    </a:cubicBezTo>
                    <a:cubicBezTo>
                      <a:pt x="85" y="221"/>
                      <a:pt x="85" y="221"/>
                      <a:pt x="85" y="221"/>
                    </a:cubicBezTo>
                    <a:cubicBezTo>
                      <a:pt x="85" y="221"/>
                      <a:pt x="85" y="221"/>
                      <a:pt x="85" y="221"/>
                    </a:cubicBezTo>
                    <a:cubicBezTo>
                      <a:pt x="84" y="221"/>
                      <a:pt x="84" y="221"/>
                      <a:pt x="84" y="221"/>
                    </a:cubicBezTo>
                    <a:cubicBezTo>
                      <a:pt x="84" y="221"/>
                      <a:pt x="84" y="221"/>
                      <a:pt x="84" y="221"/>
                    </a:cubicBezTo>
                    <a:cubicBezTo>
                      <a:pt x="84" y="221"/>
                      <a:pt x="84" y="221"/>
                      <a:pt x="84" y="221"/>
                    </a:cubicBezTo>
                    <a:cubicBezTo>
                      <a:pt x="84" y="221"/>
                      <a:pt x="84" y="221"/>
                      <a:pt x="84" y="221"/>
                    </a:cubicBezTo>
                    <a:cubicBezTo>
                      <a:pt x="84" y="221"/>
                      <a:pt x="84" y="221"/>
                      <a:pt x="84" y="221"/>
                    </a:cubicBezTo>
                    <a:cubicBezTo>
                      <a:pt x="83" y="221"/>
                      <a:pt x="83" y="221"/>
                      <a:pt x="83" y="221"/>
                    </a:cubicBezTo>
                    <a:cubicBezTo>
                      <a:pt x="83" y="221"/>
                      <a:pt x="83" y="221"/>
                      <a:pt x="83" y="221"/>
                    </a:cubicBezTo>
                    <a:cubicBezTo>
                      <a:pt x="83" y="232"/>
                      <a:pt x="83" y="244"/>
                      <a:pt x="83" y="256"/>
                    </a:cubicBezTo>
                    <a:cubicBezTo>
                      <a:pt x="83" y="256"/>
                      <a:pt x="83" y="256"/>
                      <a:pt x="83" y="256"/>
                    </a:cubicBezTo>
                    <a:cubicBezTo>
                      <a:pt x="84" y="256"/>
                      <a:pt x="84" y="256"/>
                      <a:pt x="84" y="256"/>
                    </a:cubicBezTo>
                    <a:cubicBezTo>
                      <a:pt x="84" y="256"/>
                      <a:pt x="84" y="256"/>
                      <a:pt x="84" y="256"/>
                    </a:cubicBezTo>
                    <a:cubicBezTo>
                      <a:pt x="84" y="256"/>
                      <a:pt x="84" y="256"/>
                      <a:pt x="84" y="256"/>
                    </a:cubicBezTo>
                    <a:cubicBezTo>
                      <a:pt x="84" y="256"/>
                      <a:pt x="84" y="256"/>
                      <a:pt x="84" y="256"/>
                    </a:cubicBezTo>
                    <a:cubicBezTo>
                      <a:pt x="84" y="256"/>
                      <a:pt x="84" y="256"/>
                      <a:pt x="84" y="256"/>
                    </a:cubicBezTo>
                    <a:cubicBezTo>
                      <a:pt x="85" y="256"/>
                      <a:pt x="85" y="256"/>
                      <a:pt x="85" y="256"/>
                    </a:cubicBezTo>
                    <a:cubicBezTo>
                      <a:pt x="85" y="256"/>
                      <a:pt x="85" y="256"/>
                      <a:pt x="85" y="256"/>
                    </a:cubicBezTo>
                    <a:cubicBezTo>
                      <a:pt x="85" y="256"/>
                      <a:pt x="85" y="256"/>
                      <a:pt x="85" y="256"/>
                    </a:cubicBezTo>
                    <a:cubicBezTo>
                      <a:pt x="85" y="256"/>
                      <a:pt x="85" y="256"/>
                      <a:pt x="85" y="256"/>
                    </a:cubicBezTo>
                    <a:cubicBezTo>
                      <a:pt x="85" y="256"/>
                      <a:pt x="85" y="256"/>
                      <a:pt x="85" y="256"/>
                    </a:cubicBezTo>
                    <a:cubicBezTo>
                      <a:pt x="86" y="256"/>
                      <a:pt x="86" y="256"/>
                      <a:pt x="86" y="256"/>
                    </a:cubicBezTo>
                    <a:cubicBezTo>
                      <a:pt x="86" y="256"/>
                      <a:pt x="86" y="256"/>
                      <a:pt x="86" y="256"/>
                    </a:cubicBezTo>
                    <a:cubicBezTo>
                      <a:pt x="86" y="256"/>
                      <a:pt x="86" y="256"/>
                      <a:pt x="86" y="256"/>
                    </a:cubicBezTo>
                    <a:cubicBezTo>
                      <a:pt x="86" y="256"/>
                      <a:pt x="86" y="256"/>
                      <a:pt x="86" y="256"/>
                    </a:cubicBezTo>
                    <a:cubicBezTo>
                      <a:pt x="86" y="256"/>
                      <a:pt x="86" y="256"/>
                      <a:pt x="86" y="256"/>
                    </a:cubicBezTo>
                    <a:cubicBezTo>
                      <a:pt x="87" y="256"/>
                      <a:pt x="87" y="256"/>
                      <a:pt x="87" y="256"/>
                    </a:cubicBezTo>
                    <a:cubicBezTo>
                      <a:pt x="87" y="256"/>
                      <a:pt x="87" y="256"/>
                      <a:pt x="87" y="256"/>
                    </a:cubicBezTo>
                    <a:cubicBezTo>
                      <a:pt x="87" y="256"/>
                      <a:pt x="87" y="256"/>
                      <a:pt x="87" y="256"/>
                    </a:cubicBezTo>
                    <a:cubicBezTo>
                      <a:pt x="87" y="256"/>
                      <a:pt x="87" y="256"/>
                      <a:pt x="87" y="256"/>
                    </a:cubicBezTo>
                    <a:cubicBezTo>
                      <a:pt x="87" y="256"/>
                      <a:pt x="87" y="256"/>
                      <a:pt x="87" y="256"/>
                    </a:cubicBezTo>
                    <a:cubicBezTo>
                      <a:pt x="87" y="256"/>
                      <a:pt x="87" y="256"/>
                      <a:pt x="87" y="256"/>
                    </a:cubicBezTo>
                    <a:cubicBezTo>
                      <a:pt x="88" y="256"/>
                      <a:pt x="88" y="256"/>
                      <a:pt x="88" y="256"/>
                    </a:cubicBezTo>
                    <a:cubicBezTo>
                      <a:pt x="88" y="256"/>
                      <a:pt x="88" y="256"/>
                      <a:pt x="88" y="256"/>
                    </a:cubicBezTo>
                    <a:cubicBezTo>
                      <a:pt x="88" y="256"/>
                      <a:pt x="88" y="256"/>
                      <a:pt x="88" y="256"/>
                    </a:cubicBezTo>
                    <a:cubicBezTo>
                      <a:pt x="88" y="256"/>
                      <a:pt x="88" y="256"/>
                      <a:pt x="88" y="256"/>
                    </a:cubicBezTo>
                    <a:cubicBezTo>
                      <a:pt x="88" y="256"/>
                      <a:pt x="88" y="256"/>
                      <a:pt x="88" y="256"/>
                    </a:cubicBezTo>
                    <a:cubicBezTo>
                      <a:pt x="89" y="256"/>
                      <a:pt x="89" y="256"/>
                      <a:pt x="89" y="256"/>
                    </a:cubicBezTo>
                    <a:cubicBezTo>
                      <a:pt x="89" y="256"/>
                      <a:pt x="89" y="256"/>
                      <a:pt x="89" y="256"/>
                    </a:cubicBezTo>
                    <a:cubicBezTo>
                      <a:pt x="89" y="256"/>
                      <a:pt x="89" y="256"/>
                      <a:pt x="89" y="256"/>
                    </a:cubicBezTo>
                    <a:cubicBezTo>
                      <a:pt x="89" y="256"/>
                      <a:pt x="89" y="256"/>
                      <a:pt x="89" y="256"/>
                    </a:cubicBezTo>
                    <a:cubicBezTo>
                      <a:pt x="89" y="256"/>
                      <a:pt x="89" y="256"/>
                      <a:pt x="89" y="256"/>
                    </a:cubicBezTo>
                    <a:cubicBezTo>
                      <a:pt x="89" y="256"/>
                      <a:pt x="89" y="256"/>
                      <a:pt x="89" y="256"/>
                    </a:cubicBezTo>
                    <a:cubicBezTo>
                      <a:pt x="90" y="256"/>
                      <a:pt x="90" y="256"/>
                      <a:pt x="90" y="256"/>
                    </a:cubicBezTo>
                    <a:cubicBezTo>
                      <a:pt x="90" y="256"/>
                      <a:pt x="90" y="256"/>
                      <a:pt x="90" y="256"/>
                    </a:cubicBezTo>
                    <a:cubicBezTo>
                      <a:pt x="90" y="256"/>
                      <a:pt x="90" y="256"/>
                      <a:pt x="90" y="256"/>
                    </a:cubicBezTo>
                    <a:cubicBezTo>
                      <a:pt x="90" y="256"/>
                      <a:pt x="90" y="256"/>
                      <a:pt x="90" y="256"/>
                    </a:cubicBezTo>
                    <a:cubicBezTo>
                      <a:pt x="90" y="256"/>
                      <a:pt x="90" y="256"/>
                      <a:pt x="90" y="256"/>
                    </a:cubicBezTo>
                    <a:cubicBezTo>
                      <a:pt x="90" y="271"/>
                      <a:pt x="90" y="271"/>
                      <a:pt x="90" y="271"/>
                    </a:cubicBezTo>
                    <a:cubicBezTo>
                      <a:pt x="90" y="271"/>
                      <a:pt x="90" y="271"/>
                      <a:pt x="90" y="271"/>
                    </a:cubicBezTo>
                    <a:cubicBezTo>
                      <a:pt x="90" y="271"/>
                      <a:pt x="90" y="271"/>
                      <a:pt x="90" y="271"/>
                    </a:cubicBezTo>
                    <a:cubicBezTo>
                      <a:pt x="90" y="271"/>
                      <a:pt x="90" y="271"/>
                      <a:pt x="90" y="271"/>
                    </a:cubicBezTo>
                    <a:cubicBezTo>
                      <a:pt x="90" y="271"/>
                      <a:pt x="90" y="271"/>
                      <a:pt x="90" y="271"/>
                    </a:cubicBezTo>
                    <a:cubicBezTo>
                      <a:pt x="89" y="271"/>
                      <a:pt x="89" y="271"/>
                      <a:pt x="89" y="271"/>
                    </a:cubicBezTo>
                    <a:cubicBezTo>
                      <a:pt x="89" y="271"/>
                      <a:pt x="89" y="271"/>
                      <a:pt x="89" y="271"/>
                    </a:cubicBezTo>
                    <a:cubicBezTo>
                      <a:pt x="89" y="271"/>
                      <a:pt x="89" y="271"/>
                      <a:pt x="89" y="271"/>
                    </a:cubicBezTo>
                    <a:cubicBezTo>
                      <a:pt x="89" y="271"/>
                      <a:pt x="89" y="271"/>
                      <a:pt x="89" y="271"/>
                    </a:cubicBezTo>
                    <a:cubicBezTo>
                      <a:pt x="89" y="271"/>
                      <a:pt x="89" y="271"/>
                      <a:pt x="89" y="271"/>
                    </a:cubicBezTo>
                    <a:cubicBezTo>
                      <a:pt x="89" y="271"/>
                      <a:pt x="89" y="271"/>
                      <a:pt x="89" y="271"/>
                    </a:cubicBezTo>
                    <a:cubicBezTo>
                      <a:pt x="88" y="271"/>
                      <a:pt x="88" y="271"/>
                      <a:pt x="88" y="271"/>
                    </a:cubicBezTo>
                    <a:cubicBezTo>
                      <a:pt x="88" y="271"/>
                      <a:pt x="88" y="271"/>
                      <a:pt x="88" y="271"/>
                    </a:cubicBezTo>
                    <a:cubicBezTo>
                      <a:pt x="88" y="271"/>
                      <a:pt x="88" y="271"/>
                      <a:pt x="88" y="271"/>
                    </a:cubicBezTo>
                    <a:cubicBezTo>
                      <a:pt x="88" y="271"/>
                      <a:pt x="88" y="271"/>
                      <a:pt x="88" y="271"/>
                    </a:cubicBezTo>
                    <a:cubicBezTo>
                      <a:pt x="88" y="271"/>
                      <a:pt x="88" y="271"/>
                      <a:pt x="88" y="271"/>
                    </a:cubicBezTo>
                    <a:cubicBezTo>
                      <a:pt x="87" y="271"/>
                      <a:pt x="87" y="271"/>
                      <a:pt x="87" y="271"/>
                    </a:cubicBezTo>
                    <a:cubicBezTo>
                      <a:pt x="87" y="271"/>
                      <a:pt x="87" y="271"/>
                      <a:pt x="87" y="271"/>
                    </a:cubicBezTo>
                    <a:cubicBezTo>
                      <a:pt x="87" y="271"/>
                      <a:pt x="87" y="271"/>
                      <a:pt x="87" y="271"/>
                    </a:cubicBezTo>
                    <a:cubicBezTo>
                      <a:pt x="87" y="271"/>
                      <a:pt x="87" y="271"/>
                      <a:pt x="87" y="271"/>
                    </a:cubicBezTo>
                    <a:cubicBezTo>
                      <a:pt x="87" y="271"/>
                      <a:pt x="87" y="271"/>
                      <a:pt x="87" y="271"/>
                    </a:cubicBezTo>
                    <a:cubicBezTo>
                      <a:pt x="87" y="271"/>
                      <a:pt x="87" y="271"/>
                      <a:pt x="87" y="271"/>
                    </a:cubicBezTo>
                    <a:cubicBezTo>
                      <a:pt x="86" y="271"/>
                      <a:pt x="86" y="271"/>
                      <a:pt x="86" y="271"/>
                    </a:cubicBezTo>
                    <a:cubicBezTo>
                      <a:pt x="86" y="271"/>
                      <a:pt x="86" y="271"/>
                      <a:pt x="86" y="271"/>
                    </a:cubicBezTo>
                    <a:cubicBezTo>
                      <a:pt x="86" y="271"/>
                      <a:pt x="86" y="271"/>
                      <a:pt x="86" y="271"/>
                    </a:cubicBezTo>
                    <a:cubicBezTo>
                      <a:pt x="86" y="271"/>
                      <a:pt x="86" y="271"/>
                      <a:pt x="86" y="271"/>
                    </a:cubicBezTo>
                    <a:cubicBezTo>
                      <a:pt x="86" y="271"/>
                      <a:pt x="86" y="271"/>
                      <a:pt x="86" y="271"/>
                    </a:cubicBezTo>
                    <a:cubicBezTo>
                      <a:pt x="85" y="271"/>
                      <a:pt x="85" y="271"/>
                      <a:pt x="85" y="271"/>
                    </a:cubicBezTo>
                    <a:cubicBezTo>
                      <a:pt x="85" y="271"/>
                      <a:pt x="85" y="271"/>
                      <a:pt x="85" y="271"/>
                    </a:cubicBezTo>
                    <a:cubicBezTo>
                      <a:pt x="85" y="271"/>
                      <a:pt x="85" y="271"/>
                      <a:pt x="85" y="271"/>
                    </a:cubicBezTo>
                    <a:cubicBezTo>
                      <a:pt x="85" y="271"/>
                      <a:pt x="85" y="271"/>
                      <a:pt x="85" y="271"/>
                    </a:cubicBezTo>
                    <a:cubicBezTo>
                      <a:pt x="85" y="271"/>
                      <a:pt x="85" y="271"/>
                      <a:pt x="85" y="271"/>
                    </a:cubicBezTo>
                    <a:cubicBezTo>
                      <a:pt x="84" y="271"/>
                      <a:pt x="84" y="271"/>
                      <a:pt x="84" y="271"/>
                    </a:cubicBezTo>
                    <a:cubicBezTo>
                      <a:pt x="84" y="271"/>
                      <a:pt x="84" y="271"/>
                      <a:pt x="84" y="271"/>
                    </a:cubicBezTo>
                    <a:cubicBezTo>
                      <a:pt x="84" y="271"/>
                      <a:pt x="84" y="271"/>
                      <a:pt x="84" y="271"/>
                    </a:cubicBezTo>
                    <a:cubicBezTo>
                      <a:pt x="84" y="271"/>
                      <a:pt x="84" y="271"/>
                      <a:pt x="84" y="271"/>
                    </a:cubicBezTo>
                    <a:cubicBezTo>
                      <a:pt x="84" y="271"/>
                      <a:pt x="84" y="271"/>
                      <a:pt x="84" y="271"/>
                    </a:cubicBezTo>
                    <a:cubicBezTo>
                      <a:pt x="83" y="271"/>
                      <a:pt x="83" y="271"/>
                      <a:pt x="83" y="271"/>
                    </a:cubicBezTo>
                    <a:cubicBezTo>
                      <a:pt x="83" y="271"/>
                      <a:pt x="83" y="271"/>
                      <a:pt x="83" y="271"/>
                    </a:cubicBezTo>
                    <a:cubicBezTo>
                      <a:pt x="66" y="271"/>
                      <a:pt x="66" y="271"/>
                      <a:pt x="66" y="271"/>
                    </a:cubicBezTo>
                    <a:cubicBezTo>
                      <a:pt x="66" y="271"/>
                      <a:pt x="66" y="271"/>
                      <a:pt x="66" y="271"/>
                    </a:cubicBezTo>
                    <a:cubicBezTo>
                      <a:pt x="65" y="271"/>
                      <a:pt x="65" y="271"/>
                      <a:pt x="65" y="271"/>
                    </a:cubicBezTo>
                    <a:cubicBezTo>
                      <a:pt x="65" y="271"/>
                      <a:pt x="65" y="271"/>
                      <a:pt x="65" y="271"/>
                    </a:cubicBezTo>
                    <a:cubicBezTo>
                      <a:pt x="65" y="271"/>
                      <a:pt x="65" y="271"/>
                      <a:pt x="65" y="271"/>
                    </a:cubicBezTo>
                    <a:cubicBezTo>
                      <a:pt x="65" y="271"/>
                      <a:pt x="65" y="271"/>
                      <a:pt x="65" y="271"/>
                    </a:cubicBezTo>
                    <a:cubicBezTo>
                      <a:pt x="65" y="271"/>
                      <a:pt x="65" y="271"/>
                      <a:pt x="65" y="271"/>
                    </a:cubicBezTo>
                    <a:cubicBezTo>
                      <a:pt x="65" y="271"/>
                      <a:pt x="65" y="271"/>
                      <a:pt x="65" y="271"/>
                    </a:cubicBezTo>
                    <a:cubicBezTo>
                      <a:pt x="64" y="271"/>
                      <a:pt x="64" y="271"/>
                      <a:pt x="64" y="271"/>
                    </a:cubicBezTo>
                    <a:cubicBezTo>
                      <a:pt x="64" y="271"/>
                      <a:pt x="64" y="271"/>
                      <a:pt x="64" y="271"/>
                    </a:cubicBezTo>
                    <a:cubicBezTo>
                      <a:pt x="64" y="271"/>
                      <a:pt x="64" y="271"/>
                      <a:pt x="64" y="271"/>
                    </a:cubicBezTo>
                    <a:cubicBezTo>
                      <a:pt x="64" y="271"/>
                      <a:pt x="64" y="271"/>
                      <a:pt x="64" y="271"/>
                    </a:cubicBezTo>
                    <a:cubicBezTo>
                      <a:pt x="64" y="271"/>
                      <a:pt x="64" y="271"/>
                      <a:pt x="64" y="271"/>
                    </a:cubicBezTo>
                    <a:cubicBezTo>
                      <a:pt x="63" y="271"/>
                      <a:pt x="63" y="271"/>
                      <a:pt x="63" y="271"/>
                    </a:cubicBezTo>
                    <a:cubicBezTo>
                      <a:pt x="63" y="271"/>
                      <a:pt x="63" y="271"/>
                      <a:pt x="63" y="271"/>
                    </a:cubicBezTo>
                    <a:cubicBezTo>
                      <a:pt x="63" y="271"/>
                      <a:pt x="63" y="271"/>
                      <a:pt x="63" y="271"/>
                    </a:cubicBezTo>
                    <a:cubicBezTo>
                      <a:pt x="63" y="271"/>
                      <a:pt x="63" y="271"/>
                      <a:pt x="63" y="271"/>
                    </a:cubicBezTo>
                    <a:cubicBezTo>
                      <a:pt x="63" y="271"/>
                      <a:pt x="63" y="271"/>
                      <a:pt x="63" y="271"/>
                    </a:cubicBezTo>
                    <a:cubicBezTo>
                      <a:pt x="62" y="271"/>
                      <a:pt x="62" y="271"/>
                      <a:pt x="62" y="271"/>
                    </a:cubicBezTo>
                    <a:cubicBezTo>
                      <a:pt x="62" y="271"/>
                      <a:pt x="62" y="271"/>
                      <a:pt x="62" y="271"/>
                    </a:cubicBezTo>
                    <a:cubicBezTo>
                      <a:pt x="62" y="271"/>
                      <a:pt x="62" y="271"/>
                      <a:pt x="62" y="271"/>
                    </a:cubicBezTo>
                    <a:cubicBezTo>
                      <a:pt x="62" y="271"/>
                      <a:pt x="62" y="271"/>
                      <a:pt x="62" y="271"/>
                    </a:cubicBezTo>
                    <a:cubicBezTo>
                      <a:pt x="62" y="271"/>
                      <a:pt x="62" y="271"/>
                      <a:pt x="62" y="271"/>
                    </a:cubicBezTo>
                    <a:cubicBezTo>
                      <a:pt x="61" y="271"/>
                      <a:pt x="61" y="271"/>
                      <a:pt x="61" y="271"/>
                    </a:cubicBezTo>
                    <a:cubicBezTo>
                      <a:pt x="61" y="271"/>
                      <a:pt x="61" y="271"/>
                      <a:pt x="61" y="271"/>
                    </a:cubicBezTo>
                    <a:cubicBezTo>
                      <a:pt x="61" y="271"/>
                      <a:pt x="61" y="271"/>
                      <a:pt x="61" y="271"/>
                    </a:cubicBezTo>
                    <a:cubicBezTo>
                      <a:pt x="61" y="271"/>
                      <a:pt x="61" y="271"/>
                      <a:pt x="61" y="271"/>
                    </a:cubicBezTo>
                    <a:cubicBezTo>
                      <a:pt x="61" y="271"/>
                      <a:pt x="61" y="271"/>
                      <a:pt x="61" y="271"/>
                    </a:cubicBezTo>
                    <a:cubicBezTo>
                      <a:pt x="60" y="271"/>
                      <a:pt x="60" y="271"/>
                      <a:pt x="60" y="271"/>
                    </a:cubicBezTo>
                    <a:cubicBezTo>
                      <a:pt x="60" y="271"/>
                      <a:pt x="60" y="271"/>
                      <a:pt x="60" y="271"/>
                    </a:cubicBezTo>
                    <a:cubicBezTo>
                      <a:pt x="60" y="271"/>
                      <a:pt x="60" y="271"/>
                      <a:pt x="60" y="271"/>
                    </a:cubicBezTo>
                    <a:cubicBezTo>
                      <a:pt x="60" y="271"/>
                      <a:pt x="60" y="271"/>
                      <a:pt x="60" y="271"/>
                    </a:cubicBezTo>
                    <a:cubicBezTo>
                      <a:pt x="60" y="271"/>
                      <a:pt x="60" y="271"/>
                      <a:pt x="60" y="271"/>
                    </a:cubicBezTo>
                    <a:cubicBezTo>
                      <a:pt x="60" y="271"/>
                      <a:pt x="60" y="271"/>
                      <a:pt x="60" y="271"/>
                    </a:cubicBezTo>
                    <a:cubicBezTo>
                      <a:pt x="59" y="271"/>
                      <a:pt x="59" y="271"/>
                      <a:pt x="59" y="271"/>
                    </a:cubicBezTo>
                    <a:cubicBezTo>
                      <a:pt x="59" y="271"/>
                      <a:pt x="59" y="271"/>
                      <a:pt x="59" y="271"/>
                    </a:cubicBezTo>
                    <a:cubicBezTo>
                      <a:pt x="59" y="271"/>
                      <a:pt x="59" y="271"/>
                      <a:pt x="59" y="271"/>
                    </a:cubicBezTo>
                    <a:cubicBezTo>
                      <a:pt x="59" y="271"/>
                      <a:pt x="59" y="271"/>
                      <a:pt x="59" y="271"/>
                    </a:cubicBezTo>
                    <a:cubicBezTo>
                      <a:pt x="59" y="271"/>
                      <a:pt x="59" y="271"/>
                      <a:pt x="59" y="271"/>
                    </a:cubicBezTo>
                    <a:cubicBezTo>
                      <a:pt x="59" y="256"/>
                      <a:pt x="59" y="256"/>
                      <a:pt x="59" y="256"/>
                    </a:cubicBezTo>
                    <a:cubicBezTo>
                      <a:pt x="66" y="256"/>
                      <a:pt x="66" y="256"/>
                      <a:pt x="66" y="256"/>
                    </a:cubicBezTo>
                    <a:cubicBezTo>
                      <a:pt x="66" y="244"/>
                      <a:pt x="66" y="232"/>
                      <a:pt x="66" y="221"/>
                    </a:cubicBezTo>
                    <a:cubicBezTo>
                      <a:pt x="59" y="221"/>
                      <a:pt x="59" y="221"/>
                      <a:pt x="59" y="221"/>
                    </a:cubicBezTo>
                    <a:cubicBezTo>
                      <a:pt x="59" y="205"/>
                      <a:pt x="59" y="205"/>
                      <a:pt x="59" y="205"/>
                    </a:cubicBezTo>
                    <a:cubicBezTo>
                      <a:pt x="59" y="205"/>
                      <a:pt x="59" y="205"/>
                      <a:pt x="59" y="205"/>
                    </a:cubicBezTo>
                    <a:cubicBezTo>
                      <a:pt x="59" y="205"/>
                      <a:pt x="59" y="205"/>
                      <a:pt x="59" y="205"/>
                    </a:cubicBezTo>
                    <a:cubicBezTo>
                      <a:pt x="59" y="205"/>
                      <a:pt x="59" y="205"/>
                      <a:pt x="59" y="205"/>
                    </a:cubicBezTo>
                    <a:cubicBezTo>
                      <a:pt x="59" y="205"/>
                      <a:pt x="59" y="205"/>
                      <a:pt x="59" y="205"/>
                    </a:cubicBezTo>
                    <a:cubicBezTo>
                      <a:pt x="60" y="205"/>
                      <a:pt x="60" y="205"/>
                      <a:pt x="60" y="205"/>
                    </a:cubicBezTo>
                    <a:cubicBezTo>
                      <a:pt x="60" y="205"/>
                      <a:pt x="60" y="205"/>
                      <a:pt x="60" y="205"/>
                    </a:cubicBezTo>
                    <a:cubicBezTo>
                      <a:pt x="60" y="205"/>
                      <a:pt x="60" y="205"/>
                      <a:pt x="60" y="205"/>
                    </a:cubicBezTo>
                    <a:cubicBezTo>
                      <a:pt x="60" y="205"/>
                      <a:pt x="60" y="205"/>
                      <a:pt x="60" y="205"/>
                    </a:cubicBezTo>
                    <a:cubicBezTo>
                      <a:pt x="60" y="205"/>
                      <a:pt x="60" y="205"/>
                      <a:pt x="60" y="205"/>
                    </a:cubicBezTo>
                    <a:cubicBezTo>
                      <a:pt x="61" y="205"/>
                      <a:pt x="61" y="205"/>
                      <a:pt x="61" y="205"/>
                    </a:cubicBezTo>
                    <a:cubicBezTo>
                      <a:pt x="61" y="205"/>
                      <a:pt x="61" y="205"/>
                      <a:pt x="61" y="205"/>
                    </a:cubicBezTo>
                    <a:cubicBezTo>
                      <a:pt x="61" y="205"/>
                      <a:pt x="61" y="205"/>
                      <a:pt x="61" y="205"/>
                    </a:cubicBezTo>
                    <a:cubicBezTo>
                      <a:pt x="61" y="205"/>
                      <a:pt x="61" y="205"/>
                      <a:pt x="61" y="205"/>
                    </a:cubicBezTo>
                    <a:cubicBezTo>
                      <a:pt x="61" y="205"/>
                      <a:pt x="61" y="205"/>
                      <a:pt x="61" y="205"/>
                    </a:cubicBezTo>
                    <a:cubicBezTo>
                      <a:pt x="62" y="205"/>
                      <a:pt x="62" y="205"/>
                      <a:pt x="62" y="205"/>
                    </a:cubicBezTo>
                    <a:cubicBezTo>
                      <a:pt x="62" y="205"/>
                      <a:pt x="62" y="205"/>
                      <a:pt x="62" y="205"/>
                    </a:cubicBezTo>
                    <a:cubicBezTo>
                      <a:pt x="62" y="205"/>
                      <a:pt x="62" y="205"/>
                      <a:pt x="62" y="205"/>
                    </a:cubicBezTo>
                    <a:cubicBezTo>
                      <a:pt x="62" y="205"/>
                      <a:pt x="62" y="205"/>
                      <a:pt x="62" y="205"/>
                    </a:cubicBezTo>
                    <a:cubicBezTo>
                      <a:pt x="63" y="205"/>
                      <a:pt x="63" y="205"/>
                      <a:pt x="63" y="205"/>
                    </a:cubicBezTo>
                    <a:cubicBezTo>
                      <a:pt x="63" y="205"/>
                      <a:pt x="63" y="205"/>
                      <a:pt x="63" y="205"/>
                    </a:cubicBezTo>
                    <a:cubicBezTo>
                      <a:pt x="63" y="205"/>
                      <a:pt x="63" y="205"/>
                      <a:pt x="63" y="205"/>
                    </a:cubicBezTo>
                    <a:cubicBezTo>
                      <a:pt x="63" y="205"/>
                      <a:pt x="63" y="205"/>
                      <a:pt x="63" y="205"/>
                    </a:cubicBezTo>
                    <a:cubicBezTo>
                      <a:pt x="63" y="205"/>
                      <a:pt x="63" y="205"/>
                      <a:pt x="63" y="205"/>
                    </a:cubicBezTo>
                    <a:cubicBezTo>
                      <a:pt x="63" y="205"/>
                      <a:pt x="63" y="205"/>
                      <a:pt x="63" y="205"/>
                    </a:cubicBezTo>
                    <a:cubicBezTo>
                      <a:pt x="64" y="205"/>
                      <a:pt x="64" y="205"/>
                      <a:pt x="64" y="205"/>
                    </a:cubicBezTo>
                    <a:cubicBezTo>
                      <a:pt x="64" y="205"/>
                      <a:pt x="64" y="205"/>
                      <a:pt x="64" y="205"/>
                    </a:cubicBezTo>
                    <a:cubicBezTo>
                      <a:pt x="64" y="205"/>
                      <a:pt x="64" y="205"/>
                      <a:pt x="64" y="205"/>
                    </a:cubicBezTo>
                    <a:cubicBezTo>
                      <a:pt x="64" y="205"/>
                      <a:pt x="64" y="205"/>
                      <a:pt x="64" y="205"/>
                    </a:cubicBezTo>
                    <a:cubicBezTo>
                      <a:pt x="64" y="205"/>
                      <a:pt x="64" y="205"/>
                      <a:pt x="64" y="205"/>
                    </a:cubicBezTo>
                    <a:cubicBezTo>
                      <a:pt x="65" y="205"/>
                      <a:pt x="65" y="205"/>
                      <a:pt x="65" y="205"/>
                    </a:cubicBezTo>
                    <a:cubicBezTo>
                      <a:pt x="65" y="205"/>
                      <a:pt x="65" y="205"/>
                      <a:pt x="65" y="205"/>
                    </a:cubicBezTo>
                    <a:cubicBezTo>
                      <a:pt x="65" y="205"/>
                      <a:pt x="65" y="205"/>
                      <a:pt x="65" y="205"/>
                    </a:cubicBezTo>
                    <a:cubicBezTo>
                      <a:pt x="65" y="205"/>
                      <a:pt x="65" y="205"/>
                      <a:pt x="65" y="205"/>
                    </a:cubicBezTo>
                    <a:cubicBezTo>
                      <a:pt x="65" y="205"/>
                      <a:pt x="65" y="205"/>
                      <a:pt x="65" y="205"/>
                    </a:cubicBezTo>
                    <a:cubicBezTo>
                      <a:pt x="66" y="205"/>
                      <a:pt x="66" y="205"/>
                      <a:pt x="66" y="205"/>
                    </a:cubicBezTo>
                    <a:cubicBezTo>
                      <a:pt x="66" y="205"/>
                      <a:pt x="66" y="205"/>
                      <a:pt x="66" y="205"/>
                    </a:cubicBezTo>
                    <a:cubicBezTo>
                      <a:pt x="83" y="205"/>
                      <a:pt x="83" y="205"/>
                      <a:pt x="83" y="205"/>
                    </a:cubicBezTo>
                    <a:cubicBezTo>
                      <a:pt x="90" y="205"/>
                      <a:pt x="90" y="205"/>
                      <a:pt x="90" y="205"/>
                    </a:cubicBezTo>
                    <a:close/>
                    <a:moveTo>
                      <a:pt x="90" y="306"/>
                    </a:moveTo>
                    <a:cubicBezTo>
                      <a:pt x="90" y="321"/>
                      <a:pt x="90" y="321"/>
                      <a:pt x="90" y="321"/>
                    </a:cubicBezTo>
                    <a:cubicBezTo>
                      <a:pt x="83" y="321"/>
                      <a:pt x="83" y="321"/>
                      <a:pt x="83" y="321"/>
                    </a:cubicBezTo>
                    <a:cubicBezTo>
                      <a:pt x="83" y="333"/>
                      <a:pt x="83" y="345"/>
                      <a:pt x="83" y="356"/>
                    </a:cubicBezTo>
                    <a:cubicBezTo>
                      <a:pt x="90" y="356"/>
                      <a:pt x="90" y="356"/>
                      <a:pt x="90" y="356"/>
                    </a:cubicBezTo>
                    <a:cubicBezTo>
                      <a:pt x="90" y="372"/>
                      <a:pt x="90" y="372"/>
                      <a:pt x="90" y="372"/>
                    </a:cubicBezTo>
                    <a:cubicBezTo>
                      <a:pt x="90" y="372"/>
                      <a:pt x="90" y="372"/>
                      <a:pt x="90" y="372"/>
                    </a:cubicBezTo>
                    <a:cubicBezTo>
                      <a:pt x="90" y="372"/>
                      <a:pt x="90" y="372"/>
                      <a:pt x="90" y="372"/>
                    </a:cubicBezTo>
                    <a:cubicBezTo>
                      <a:pt x="90" y="372"/>
                      <a:pt x="90" y="372"/>
                      <a:pt x="90" y="372"/>
                    </a:cubicBezTo>
                    <a:cubicBezTo>
                      <a:pt x="90" y="372"/>
                      <a:pt x="90" y="372"/>
                      <a:pt x="90" y="372"/>
                    </a:cubicBezTo>
                    <a:cubicBezTo>
                      <a:pt x="89" y="372"/>
                      <a:pt x="89" y="372"/>
                      <a:pt x="89" y="372"/>
                    </a:cubicBezTo>
                    <a:cubicBezTo>
                      <a:pt x="89" y="372"/>
                      <a:pt x="89" y="372"/>
                      <a:pt x="89" y="372"/>
                    </a:cubicBezTo>
                    <a:cubicBezTo>
                      <a:pt x="89" y="372"/>
                      <a:pt x="89" y="372"/>
                      <a:pt x="89" y="372"/>
                    </a:cubicBezTo>
                    <a:cubicBezTo>
                      <a:pt x="89" y="372"/>
                      <a:pt x="89" y="372"/>
                      <a:pt x="89" y="372"/>
                    </a:cubicBezTo>
                    <a:cubicBezTo>
                      <a:pt x="89" y="372"/>
                      <a:pt x="89" y="372"/>
                      <a:pt x="89" y="372"/>
                    </a:cubicBezTo>
                    <a:cubicBezTo>
                      <a:pt x="88" y="372"/>
                      <a:pt x="88" y="372"/>
                      <a:pt x="88" y="372"/>
                    </a:cubicBezTo>
                    <a:cubicBezTo>
                      <a:pt x="88" y="372"/>
                      <a:pt x="88" y="372"/>
                      <a:pt x="88" y="372"/>
                    </a:cubicBezTo>
                    <a:cubicBezTo>
                      <a:pt x="88" y="372"/>
                      <a:pt x="88" y="372"/>
                      <a:pt x="88" y="372"/>
                    </a:cubicBezTo>
                    <a:cubicBezTo>
                      <a:pt x="88" y="372"/>
                      <a:pt x="88" y="372"/>
                      <a:pt x="88" y="372"/>
                    </a:cubicBezTo>
                    <a:cubicBezTo>
                      <a:pt x="87" y="372"/>
                      <a:pt x="87" y="372"/>
                      <a:pt x="87" y="372"/>
                    </a:cubicBezTo>
                    <a:cubicBezTo>
                      <a:pt x="87" y="372"/>
                      <a:pt x="87" y="372"/>
                      <a:pt x="87" y="372"/>
                    </a:cubicBezTo>
                    <a:cubicBezTo>
                      <a:pt x="87" y="372"/>
                      <a:pt x="87" y="372"/>
                      <a:pt x="87" y="372"/>
                    </a:cubicBezTo>
                    <a:cubicBezTo>
                      <a:pt x="87" y="372"/>
                      <a:pt x="87" y="372"/>
                      <a:pt x="87" y="372"/>
                    </a:cubicBezTo>
                    <a:cubicBezTo>
                      <a:pt x="87" y="372"/>
                      <a:pt x="87" y="372"/>
                      <a:pt x="87" y="372"/>
                    </a:cubicBezTo>
                    <a:cubicBezTo>
                      <a:pt x="86" y="372"/>
                      <a:pt x="86" y="372"/>
                      <a:pt x="86" y="372"/>
                    </a:cubicBezTo>
                    <a:cubicBezTo>
                      <a:pt x="86" y="372"/>
                      <a:pt x="86" y="372"/>
                      <a:pt x="86" y="372"/>
                    </a:cubicBezTo>
                    <a:cubicBezTo>
                      <a:pt x="86" y="372"/>
                      <a:pt x="86" y="372"/>
                      <a:pt x="86" y="372"/>
                    </a:cubicBezTo>
                    <a:cubicBezTo>
                      <a:pt x="86" y="372"/>
                      <a:pt x="86" y="372"/>
                      <a:pt x="86" y="372"/>
                    </a:cubicBezTo>
                    <a:cubicBezTo>
                      <a:pt x="85" y="372"/>
                      <a:pt x="85" y="372"/>
                      <a:pt x="85" y="372"/>
                    </a:cubicBezTo>
                    <a:cubicBezTo>
                      <a:pt x="85" y="372"/>
                      <a:pt x="85" y="372"/>
                      <a:pt x="85" y="372"/>
                    </a:cubicBezTo>
                    <a:cubicBezTo>
                      <a:pt x="85" y="372"/>
                      <a:pt x="85" y="372"/>
                      <a:pt x="85" y="372"/>
                    </a:cubicBezTo>
                    <a:cubicBezTo>
                      <a:pt x="85" y="372"/>
                      <a:pt x="85" y="372"/>
                      <a:pt x="85" y="372"/>
                    </a:cubicBezTo>
                    <a:cubicBezTo>
                      <a:pt x="85" y="372"/>
                      <a:pt x="85" y="372"/>
                      <a:pt x="85" y="372"/>
                    </a:cubicBezTo>
                    <a:cubicBezTo>
                      <a:pt x="84" y="372"/>
                      <a:pt x="84" y="372"/>
                      <a:pt x="84" y="372"/>
                    </a:cubicBezTo>
                    <a:cubicBezTo>
                      <a:pt x="84" y="372"/>
                      <a:pt x="84" y="372"/>
                      <a:pt x="84" y="372"/>
                    </a:cubicBezTo>
                    <a:cubicBezTo>
                      <a:pt x="84" y="372"/>
                      <a:pt x="84" y="372"/>
                      <a:pt x="84" y="372"/>
                    </a:cubicBezTo>
                    <a:cubicBezTo>
                      <a:pt x="84" y="372"/>
                      <a:pt x="84" y="372"/>
                      <a:pt x="84" y="372"/>
                    </a:cubicBezTo>
                    <a:cubicBezTo>
                      <a:pt x="83" y="372"/>
                      <a:pt x="83" y="372"/>
                      <a:pt x="83" y="372"/>
                    </a:cubicBezTo>
                    <a:cubicBezTo>
                      <a:pt x="83" y="372"/>
                      <a:pt x="83" y="372"/>
                      <a:pt x="83" y="372"/>
                    </a:cubicBezTo>
                    <a:cubicBezTo>
                      <a:pt x="66" y="372"/>
                      <a:pt x="66" y="372"/>
                      <a:pt x="66" y="372"/>
                    </a:cubicBezTo>
                    <a:cubicBezTo>
                      <a:pt x="66" y="372"/>
                      <a:pt x="66" y="372"/>
                      <a:pt x="66" y="372"/>
                    </a:cubicBezTo>
                    <a:cubicBezTo>
                      <a:pt x="66" y="372"/>
                      <a:pt x="66" y="372"/>
                      <a:pt x="66" y="372"/>
                    </a:cubicBezTo>
                    <a:cubicBezTo>
                      <a:pt x="65" y="372"/>
                      <a:pt x="65" y="372"/>
                      <a:pt x="65" y="372"/>
                    </a:cubicBezTo>
                    <a:cubicBezTo>
                      <a:pt x="65" y="372"/>
                      <a:pt x="65" y="372"/>
                      <a:pt x="65" y="372"/>
                    </a:cubicBezTo>
                    <a:cubicBezTo>
                      <a:pt x="65" y="372"/>
                      <a:pt x="65" y="372"/>
                      <a:pt x="65" y="372"/>
                    </a:cubicBezTo>
                    <a:cubicBezTo>
                      <a:pt x="65" y="372"/>
                      <a:pt x="65" y="372"/>
                      <a:pt x="65" y="372"/>
                    </a:cubicBezTo>
                    <a:cubicBezTo>
                      <a:pt x="65" y="372"/>
                      <a:pt x="65" y="372"/>
                      <a:pt x="65" y="372"/>
                    </a:cubicBezTo>
                    <a:cubicBezTo>
                      <a:pt x="65" y="372"/>
                      <a:pt x="65" y="372"/>
                      <a:pt x="65" y="372"/>
                    </a:cubicBezTo>
                    <a:cubicBezTo>
                      <a:pt x="64" y="372"/>
                      <a:pt x="64" y="372"/>
                      <a:pt x="64" y="372"/>
                    </a:cubicBezTo>
                    <a:cubicBezTo>
                      <a:pt x="64" y="372"/>
                      <a:pt x="64" y="372"/>
                      <a:pt x="64" y="372"/>
                    </a:cubicBezTo>
                    <a:cubicBezTo>
                      <a:pt x="64" y="372"/>
                      <a:pt x="64" y="372"/>
                      <a:pt x="64" y="372"/>
                    </a:cubicBezTo>
                    <a:cubicBezTo>
                      <a:pt x="64" y="372"/>
                      <a:pt x="64" y="372"/>
                      <a:pt x="64" y="372"/>
                    </a:cubicBezTo>
                    <a:cubicBezTo>
                      <a:pt x="63" y="372"/>
                      <a:pt x="63" y="372"/>
                      <a:pt x="63" y="372"/>
                    </a:cubicBezTo>
                    <a:cubicBezTo>
                      <a:pt x="63" y="372"/>
                      <a:pt x="63" y="372"/>
                      <a:pt x="63" y="372"/>
                    </a:cubicBezTo>
                    <a:cubicBezTo>
                      <a:pt x="63" y="372"/>
                      <a:pt x="63" y="372"/>
                      <a:pt x="63" y="372"/>
                    </a:cubicBezTo>
                    <a:cubicBezTo>
                      <a:pt x="63" y="372"/>
                      <a:pt x="63" y="372"/>
                      <a:pt x="63" y="372"/>
                    </a:cubicBezTo>
                    <a:cubicBezTo>
                      <a:pt x="63" y="372"/>
                      <a:pt x="63" y="372"/>
                      <a:pt x="63" y="372"/>
                    </a:cubicBezTo>
                    <a:cubicBezTo>
                      <a:pt x="63" y="372"/>
                      <a:pt x="63" y="372"/>
                      <a:pt x="63" y="372"/>
                    </a:cubicBezTo>
                    <a:cubicBezTo>
                      <a:pt x="62" y="372"/>
                      <a:pt x="62" y="372"/>
                      <a:pt x="62" y="372"/>
                    </a:cubicBezTo>
                    <a:cubicBezTo>
                      <a:pt x="62" y="372"/>
                      <a:pt x="62" y="372"/>
                      <a:pt x="62" y="372"/>
                    </a:cubicBezTo>
                    <a:cubicBezTo>
                      <a:pt x="62" y="372"/>
                      <a:pt x="62" y="372"/>
                      <a:pt x="62" y="372"/>
                    </a:cubicBezTo>
                    <a:cubicBezTo>
                      <a:pt x="62" y="372"/>
                      <a:pt x="62" y="372"/>
                      <a:pt x="62" y="372"/>
                    </a:cubicBezTo>
                    <a:cubicBezTo>
                      <a:pt x="62" y="372"/>
                      <a:pt x="62" y="372"/>
                      <a:pt x="62" y="372"/>
                    </a:cubicBezTo>
                    <a:cubicBezTo>
                      <a:pt x="61" y="372"/>
                      <a:pt x="61" y="372"/>
                      <a:pt x="61" y="372"/>
                    </a:cubicBezTo>
                    <a:cubicBezTo>
                      <a:pt x="61" y="372"/>
                      <a:pt x="61" y="372"/>
                      <a:pt x="61" y="372"/>
                    </a:cubicBezTo>
                    <a:cubicBezTo>
                      <a:pt x="61" y="372"/>
                      <a:pt x="61" y="372"/>
                      <a:pt x="61" y="372"/>
                    </a:cubicBezTo>
                    <a:cubicBezTo>
                      <a:pt x="61" y="372"/>
                      <a:pt x="61" y="372"/>
                      <a:pt x="61" y="372"/>
                    </a:cubicBezTo>
                    <a:cubicBezTo>
                      <a:pt x="61" y="372"/>
                      <a:pt x="61" y="372"/>
                      <a:pt x="61" y="372"/>
                    </a:cubicBezTo>
                    <a:cubicBezTo>
                      <a:pt x="60" y="372"/>
                      <a:pt x="60" y="372"/>
                      <a:pt x="60" y="372"/>
                    </a:cubicBezTo>
                    <a:cubicBezTo>
                      <a:pt x="60" y="372"/>
                      <a:pt x="60" y="372"/>
                      <a:pt x="60" y="372"/>
                    </a:cubicBezTo>
                    <a:cubicBezTo>
                      <a:pt x="60" y="372"/>
                      <a:pt x="60" y="372"/>
                      <a:pt x="60" y="372"/>
                    </a:cubicBezTo>
                    <a:cubicBezTo>
                      <a:pt x="60" y="372"/>
                      <a:pt x="60" y="372"/>
                      <a:pt x="60" y="372"/>
                    </a:cubicBezTo>
                    <a:cubicBezTo>
                      <a:pt x="60" y="372"/>
                      <a:pt x="60" y="372"/>
                      <a:pt x="60" y="372"/>
                    </a:cubicBezTo>
                    <a:cubicBezTo>
                      <a:pt x="60" y="372"/>
                      <a:pt x="60" y="372"/>
                      <a:pt x="60" y="372"/>
                    </a:cubicBezTo>
                    <a:cubicBezTo>
                      <a:pt x="59" y="372"/>
                      <a:pt x="59" y="372"/>
                      <a:pt x="59" y="372"/>
                    </a:cubicBezTo>
                    <a:cubicBezTo>
                      <a:pt x="59" y="372"/>
                      <a:pt x="59" y="372"/>
                      <a:pt x="59" y="372"/>
                    </a:cubicBezTo>
                    <a:cubicBezTo>
                      <a:pt x="59" y="372"/>
                      <a:pt x="59" y="372"/>
                      <a:pt x="59" y="372"/>
                    </a:cubicBezTo>
                    <a:cubicBezTo>
                      <a:pt x="59" y="372"/>
                      <a:pt x="59" y="372"/>
                      <a:pt x="59" y="372"/>
                    </a:cubicBezTo>
                    <a:cubicBezTo>
                      <a:pt x="59" y="356"/>
                      <a:pt x="59" y="356"/>
                      <a:pt x="59" y="356"/>
                    </a:cubicBezTo>
                    <a:cubicBezTo>
                      <a:pt x="66" y="356"/>
                      <a:pt x="66" y="356"/>
                      <a:pt x="66" y="356"/>
                    </a:cubicBezTo>
                    <a:cubicBezTo>
                      <a:pt x="66" y="345"/>
                      <a:pt x="66" y="333"/>
                      <a:pt x="66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9" y="306"/>
                      <a:pt x="59" y="306"/>
                      <a:pt x="59" y="306"/>
                    </a:cubicBezTo>
                    <a:cubicBezTo>
                      <a:pt x="59" y="306"/>
                      <a:pt x="59" y="306"/>
                      <a:pt x="59" y="306"/>
                    </a:cubicBezTo>
                    <a:cubicBezTo>
                      <a:pt x="59" y="306"/>
                      <a:pt x="59" y="306"/>
                      <a:pt x="59" y="306"/>
                    </a:cubicBezTo>
                    <a:cubicBezTo>
                      <a:pt x="59" y="306"/>
                      <a:pt x="59" y="306"/>
                      <a:pt x="59" y="306"/>
                    </a:cubicBezTo>
                    <a:cubicBezTo>
                      <a:pt x="59" y="306"/>
                      <a:pt x="59" y="306"/>
                      <a:pt x="59" y="306"/>
                    </a:cubicBezTo>
                    <a:cubicBezTo>
                      <a:pt x="60" y="306"/>
                      <a:pt x="60" y="306"/>
                      <a:pt x="60" y="306"/>
                    </a:cubicBezTo>
                    <a:cubicBezTo>
                      <a:pt x="60" y="306"/>
                      <a:pt x="60" y="306"/>
                      <a:pt x="60" y="306"/>
                    </a:cubicBezTo>
                    <a:cubicBezTo>
                      <a:pt x="60" y="306"/>
                      <a:pt x="60" y="306"/>
                      <a:pt x="60" y="306"/>
                    </a:cubicBezTo>
                    <a:cubicBezTo>
                      <a:pt x="60" y="306"/>
                      <a:pt x="60" y="306"/>
                      <a:pt x="60" y="306"/>
                    </a:cubicBezTo>
                    <a:cubicBezTo>
                      <a:pt x="60" y="306"/>
                      <a:pt x="60" y="306"/>
                      <a:pt x="60" y="306"/>
                    </a:cubicBezTo>
                    <a:cubicBezTo>
                      <a:pt x="60" y="306"/>
                      <a:pt x="60" y="306"/>
                      <a:pt x="60" y="306"/>
                    </a:cubicBezTo>
                    <a:cubicBezTo>
                      <a:pt x="61" y="306"/>
                      <a:pt x="61" y="306"/>
                      <a:pt x="61" y="306"/>
                    </a:cubicBezTo>
                    <a:cubicBezTo>
                      <a:pt x="61" y="306"/>
                      <a:pt x="61" y="306"/>
                      <a:pt x="61" y="306"/>
                    </a:cubicBezTo>
                    <a:cubicBezTo>
                      <a:pt x="61" y="306"/>
                      <a:pt x="61" y="306"/>
                      <a:pt x="61" y="306"/>
                    </a:cubicBezTo>
                    <a:cubicBezTo>
                      <a:pt x="61" y="306"/>
                      <a:pt x="61" y="306"/>
                      <a:pt x="61" y="306"/>
                    </a:cubicBezTo>
                    <a:cubicBezTo>
                      <a:pt x="61" y="306"/>
                      <a:pt x="61" y="306"/>
                      <a:pt x="61" y="306"/>
                    </a:cubicBezTo>
                    <a:cubicBezTo>
                      <a:pt x="62" y="306"/>
                      <a:pt x="62" y="306"/>
                      <a:pt x="62" y="306"/>
                    </a:cubicBezTo>
                    <a:cubicBezTo>
                      <a:pt x="62" y="306"/>
                      <a:pt x="62" y="306"/>
                      <a:pt x="62" y="306"/>
                    </a:cubicBezTo>
                    <a:cubicBezTo>
                      <a:pt x="62" y="306"/>
                      <a:pt x="62" y="306"/>
                      <a:pt x="62" y="306"/>
                    </a:cubicBezTo>
                    <a:cubicBezTo>
                      <a:pt x="62" y="306"/>
                      <a:pt x="62" y="306"/>
                      <a:pt x="62" y="306"/>
                    </a:cubicBezTo>
                    <a:cubicBezTo>
                      <a:pt x="62" y="306"/>
                      <a:pt x="62" y="306"/>
                      <a:pt x="62" y="306"/>
                    </a:cubicBezTo>
                    <a:cubicBezTo>
                      <a:pt x="63" y="306"/>
                      <a:pt x="63" y="306"/>
                      <a:pt x="63" y="306"/>
                    </a:cubicBezTo>
                    <a:cubicBezTo>
                      <a:pt x="63" y="306"/>
                      <a:pt x="63" y="306"/>
                      <a:pt x="63" y="306"/>
                    </a:cubicBezTo>
                    <a:cubicBezTo>
                      <a:pt x="63" y="306"/>
                      <a:pt x="63" y="306"/>
                      <a:pt x="63" y="306"/>
                    </a:cubicBezTo>
                    <a:cubicBezTo>
                      <a:pt x="63" y="306"/>
                      <a:pt x="63" y="306"/>
                      <a:pt x="63" y="306"/>
                    </a:cubicBezTo>
                    <a:cubicBezTo>
                      <a:pt x="63" y="306"/>
                      <a:pt x="63" y="306"/>
                      <a:pt x="63" y="306"/>
                    </a:cubicBezTo>
                    <a:cubicBezTo>
                      <a:pt x="64" y="306"/>
                      <a:pt x="64" y="306"/>
                      <a:pt x="64" y="306"/>
                    </a:cubicBezTo>
                    <a:cubicBezTo>
                      <a:pt x="64" y="306"/>
                      <a:pt x="64" y="306"/>
                      <a:pt x="64" y="306"/>
                    </a:cubicBezTo>
                    <a:cubicBezTo>
                      <a:pt x="64" y="306"/>
                      <a:pt x="64" y="306"/>
                      <a:pt x="64" y="306"/>
                    </a:cubicBezTo>
                    <a:cubicBezTo>
                      <a:pt x="64" y="306"/>
                      <a:pt x="64" y="306"/>
                      <a:pt x="64" y="306"/>
                    </a:cubicBezTo>
                    <a:cubicBezTo>
                      <a:pt x="64" y="306"/>
                      <a:pt x="64" y="306"/>
                      <a:pt x="64" y="30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6" y="306"/>
                      <a:pt x="66" y="306"/>
                      <a:pt x="66" y="306"/>
                    </a:cubicBezTo>
                    <a:cubicBezTo>
                      <a:pt x="66" y="306"/>
                      <a:pt x="66" y="306"/>
                      <a:pt x="66" y="306"/>
                    </a:cubicBezTo>
                    <a:cubicBezTo>
                      <a:pt x="83" y="306"/>
                      <a:pt x="83" y="306"/>
                      <a:pt x="83" y="306"/>
                    </a:cubicBezTo>
                    <a:cubicBezTo>
                      <a:pt x="83" y="306"/>
                      <a:pt x="83" y="306"/>
                      <a:pt x="83" y="306"/>
                    </a:cubicBezTo>
                    <a:cubicBezTo>
                      <a:pt x="84" y="306"/>
                      <a:pt x="84" y="306"/>
                      <a:pt x="84" y="306"/>
                    </a:cubicBezTo>
                    <a:cubicBezTo>
                      <a:pt x="84" y="306"/>
                      <a:pt x="84" y="306"/>
                      <a:pt x="84" y="306"/>
                    </a:cubicBezTo>
                    <a:cubicBezTo>
                      <a:pt x="84" y="306"/>
                      <a:pt x="84" y="306"/>
                      <a:pt x="84" y="306"/>
                    </a:cubicBezTo>
                    <a:cubicBezTo>
                      <a:pt x="84" y="306"/>
                      <a:pt x="84" y="306"/>
                      <a:pt x="84" y="306"/>
                    </a:cubicBezTo>
                    <a:cubicBezTo>
                      <a:pt x="84" y="306"/>
                      <a:pt x="84" y="306"/>
                      <a:pt x="84" y="306"/>
                    </a:cubicBezTo>
                    <a:cubicBezTo>
                      <a:pt x="85" y="306"/>
                      <a:pt x="85" y="306"/>
                      <a:pt x="85" y="306"/>
                    </a:cubicBezTo>
                    <a:cubicBezTo>
                      <a:pt x="85" y="306"/>
                      <a:pt x="85" y="306"/>
                      <a:pt x="85" y="306"/>
                    </a:cubicBezTo>
                    <a:cubicBezTo>
                      <a:pt x="85" y="306"/>
                      <a:pt x="85" y="306"/>
                      <a:pt x="85" y="306"/>
                    </a:cubicBezTo>
                    <a:cubicBezTo>
                      <a:pt x="85" y="306"/>
                      <a:pt x="85" y="306"/>
                      <a:pt x="85" y="306"/>
                    </a:cubicBezTo>
                    <a:cubicBezTo>
                      <a:pt x="85" y="306"/>
                      <a:pt x="85" y="306"/>
                      <a:pt x="85" y="306"/>
                    </a:cubicBezTo>
                    <a:cubicBezTo>
                      <a:pt x="86" y="306"/>
                      <a:pt x="86" y="306"/>
                      <a:pt x="86" y="306"/>
                    </a:cubicBezTo>
                    <a:cubicBezTo>
                      <a:pt x="86" y="306"/>
                      <a:pt x="86" y="306"/>
                      <a:pt x="86" y="306"/>
                    </a:cubicBezTo>
                    <a:cubicBezTo>
                      <a:pt x="86" y="306"/>
                      <a:pt x="86" y="306"/>
                      <a:pt x="86" y="306"/>
                    </a:cubicBezTo>
                    <a:cubicBezTo>
                      <a:pt x="86" y="306"/>
                      <a:pt x="86" y="306"/>
                      <a:pt x="86" y="306"/>
                    </a:cubicBezTo>
                    <a:cubicBezTo>
                      <a:pt x="86" y="306"/>
                      <a:pt x="86" y="306"/>
                      <a:pt x="86" y="306"/>
                    </a:cubicBezTo>
                    <a:cubicBezTo>
                      <a:pt x="87" y="306"/>
                      <a:pt x="87" y="306"/>
                      <a:pt x="87" y="306"/>
                    </a:cubicBezTo>
                    <a:cubicBezTo>
                      <a:pt x="87" y="306"/>
                      <a:pt x="87" y="306"/>
                      <a:pt x="87" y="306"/>
                    </a:cubicBezTo>
                    <a:cubicBezTo>
                      <a:pt x="87" y="306"/>
                      <a:pt x="87" y="306"/>
                      <a:pt x="87" y="306"/>
                    </a:cubicBezTo>
                    <a:cubicBezTo>
                      <a:pt x="87" y="306"/>
                      <a:pt x="87" y="306"/>
                      <a:pt x="87" y="306"/>
                    </a:cubicBezTo>
                    <a:cubicBezTo>
                      <a:pt x="87" y="306"/>
                      <a:pt x="87" y="306"/>
                      <a:pt x="87" y="306"/>
                    </a:cubicBezTo>
                    <a:cubicBezTo>
                      <a:pt x="87" y="306"/>
                      <a:pt x="87" y="306"/>
                      <a:pt x="87" y="306"/>
                    </a:cubicBezTo>
                    <a:cubicBezTo>
                      <a:pt x="88" y="306"/>
                      <a:pt x="88" y="306"/>
                      <a:pt x="88" y="306"/>
                    </a:cubicBezTo>
                    <a:cubicBezTo>
                      <a:pt x="88" y="306"/>
                      <a:pt x="88" y="306"/>
                      <a:pt x="88" y="306"/>
                    </a:cubicBezTo>
                    <a:cubicBezTo>
                      <a:pt x="88" y="306"/>
                      <a:pt x="88" y="306"/>
                      <a:pt x="88" y="306"/>
                    </a:cubicBezTo>
                    <a:cubicBezTo>
                      <a:pt x="88" y="306"/>
                      <a:pt x="88" y="306"/>
                      <a:pt x="88" y="306"/>
                    </a:cubicBezTo>
                    <a:cubicBezTo>
                      <a:pt x="88" y="306"/>
                      <a:pt x="88" y="306"/>
                      <a:pt x="88" y="306"/>
                    </a:cubicBezTo>
                    <a:cubicBezTo>
                      <a:pt x="89" y="306"/>
                      <a:pt x="89" y="306"/>
                      <a:pt x="89" y="306"/>
                    </a:cubicBezTo>
                    <a:cubicBezTo>
                      <a:pt x="89" y="306"/>
                      <a:pt x="89" y="306"/>
                      <a:pt x="89" y="306"/>
                    </a:cubicBezTo>
                    <a:cubicBezTo>
                      <a:pt x="89" y="306"/>
                      <a:pt x="89" y="306"/>
                      <a:pt x="89" y="306"/>
                    </a:cubicBezTo>
                    <a:cubicBezTo>
                      <a:pt x="89" y="306"/>
                      <a:pt x="89" y="306"/>
                      <a:pt x="89" y="306"/>
                    </a:cubicBezTo>
                    <a:cubicBezTo>
                      <a:pt x="89" y="306"/>
                      <a:pt x="89" y="306"/>
                      <a:pt x="89" y="306"/>
                    </a:cubicBezTo>
                    <a:cubicBezTo>
                      <a:pt x="89" y="306"/>
                      <a:pt x="89" y="306"/>
                      <a:pt x="89" y="306"/>
                    </a:cubicBezTo>
                    <a:cubicBezTo>
                      <a:pt x="90" y="306"/>
                      <a:pt x="90" y="306"/>
                      <a:pt x="90" y="306"/>
                    </a:cubicBezTo>
                    <a:cubicBezTo>
                      <a:pt x="90" y="306"/>
                      <a:pt x="90" y="306"/>
                      <a:pt x="90" y="306"/>
                    </a:cubicBezTo>
                    <a:cubicBezTo>
                      <a:pt x="90" y="306"/>
                      <a:pt x="90" y="306"/>
                      <a:pt x="90" y="306"/>
                    </a:cubicBezTo>
                    <a:cubicBezTo>
                      <a:pt x="90" y="306"/>
                      <a:pt x="90" y="306"/>
                      <a:pt x="90" y="306"/>
                    </a:cubicBezTo>
                    <a:cubicBezTo>
                      <a:pt x="90" y="306"/>
                      <a:pt x="90" y="306"/>
                      <a:pt x="90" y="306"/>
                    </a:cubicBezTo>
                    <a:close/>
                    <a:moveTo>
                      <a:pt x="90" y="407"/>
                    </a:moveTo>
                    <a:cubicBezTo>
                      <a:pt x="90" y="422"/>
                      <a:pt x="90" y="422"/>
                      <a:pt x="90" y="422"/>
                    </a:cubicBezTo>
                    <a:cubicBezTo>
                      <a:pt x="83" y="422"/>
                      <a:pt x="83" y="422"/>
                      <a:pt x="83" y="422"/>
                    </a:cubicBezTo>
                    <a:cubicBezTo>
                      <a:pt x="66" y="422"/>
                      <a:pt x="66" y="422"/>
                      <a:pt x="66" y="422"/>
                    </a:cubicBezTo>
                    <a:cubicBezTo>
                      <a:pt x="66" y="422"/>
                      <a:pt x="66" y="422"/>
                      <a:pt x="66" y="422"/>
                    </a:cubicBezTo>
                    <a:cubicBezTo>
                      <a:pt x="65" y="422"/>
                      <a:pt x="65" y="422"/>
                      <a:pt x="65" y="422"/>
                    </a:cubicBezTo>
                    <a:cubicBezTo>
                      <a:pt x="65" y="422"/>
                      <a:pt x="65" y="422"/>
                      <a:pt x="65" y="422"/>
                    </a:cubicBezTo>
                    <a:cubicBezTo>
                      <a:pt x="65" y="422"/>
                      <a:pt x="65" y="422"/>
                      <a:pt x="65" y="422"/>
                    </a:cubicBezTo>
                    <a:cubicBezTo>
                      <a:pt x="65" y="422"/>
                      <a:pt x="65" y="422"/>
                      <a:pt x="65" y="422"/>
                    </a:cubicBezTo>
                    <a:cubicBezTo>
                      <a:pt x="65" y="422"/>
                      <a:pt x="65" y="422"/>
                      <a:pt x="65" y="422"/>
                    </a:cubicBezTo>
                    <a:cubicBezTo>
                      <a:pt x="65" y="422"/>
                      <a:pt x="65" y="422"/>
                      <a:pt x="65" y="422"/>
                    </a:cubicBezTo>
                    <a:cubicBezTo>
                      <a:pt x="64" y="422"/>
                      <a:pt x="64" y="422"/>
                      <a:pt x="64" y="422"/>
                    </a:cubicBezTo>
                    <a:cubicBezTo>
                      <a:pt x="64" y="422"/>
                      <a:pt x="64" y="422"/>
                      <a:pt x="64" y="422"/>
                    </a:cubicBezTo>
                    <a:cubicBezTo>
                      <a:pt x="64" y="422"/>
                      <a:pt x="64" y="422"/>
                      <a:pt x="64" y="422"/>
                    </a:cubicBezTo>
                    <a:cubicBezTo>
                      <a:pt x="64" y="422"/>
                      <a:pt x="64" y="422"/>
                      <a:pt x="64" y="422"/>
                    </a:cubicBezTo>
                    <a:cubicBezTo>
                      <a:pt x="64" y="422"/>
                      <a:pt x="64" y="422"/>
                      <a:pt x="64" y="422"/>
                    </a:cubicBezTo>
                    <a:cubicBezTo>
                      <a:pt x="63" y="422"/>
                      <a:pt x="63" y="422"/>
                      <a:pt x="63" y="422"/>
                    </a:cubicBezTo>
                    <a:cubicBezTo>
                      <a:pt x="63" y="422"/>
                      <a:pt x="63" y="422"/>
                      <a:pt x="63" y="422"/>
                    </a:cubicBezTo>
                    <a:cubicBezTo>
                      <a:pt x="63" y="422"/>
                      <a:pt x="63" y="422"/>
                      <a:pt x="63" y="422"/>
                    </a:cubicBezTo>
                    <a:cubicBezTo>
                      <a:pt x="63" y="422"/>
                      <a:pt x="63" y="422"/>
                      <a:pt x="63" y="422"/>
                    </a:cubicBezTo>
                    <a:cubicBezTo>
                      <a:pt x="63" y="422"/>
                      <a:pt x="63" y="422"/>
                      <a:pt x="63" y="422"/>
                    </a:cubicBezTo>
                    <a:cubicBezTo>
                      <a:pt x="62" y="422"/>
                      <a:pt x="62" y="422"/>
                      <a:pt x="62" y="422"/>
                    </a:cubicBezTo>
                    <a:cubicBezTo>
                      <a:pt x="62" y="422"/>
                      <a:pt x="62" y="422"/>
                      <a:pt x="62" y="422"/>
                    </a:cubicBezTo>
                    <a:cubicBezTo>
                      <a:pt x="62" y="422"/>
                      <a:pt x="62" y="422"/>
                      <a:pt x="62" y="422"/>
                    </a:cubicBezTo>
                    <a:cubicBezTo>
                      <a:pt x="62" y="422"/>
                      <a:pt x="62" y="422"/>
                      <a:pt x="62" y="422"/>
                    </a:cubicBezTo>
                    <a:cubicBezTo>
                      <a:pt x="62" y="422"/>
                      <a:pt x="62" y="422"/>
                      <a:pt x="62" y="422"/>
                    </a:cubicBezTo>
                    <a:cubicBezTo>
                      <a:pt x="61" y="422"/>
                      <a:pt x="61" y="422"/>
                      <a:pt x="61" y="422"/>
                    </a:cubicBezTo>
                    <a:cubicBezTo>
                      <a:pt x="61" y="422"/>
                      <a:pt x="61" y="422"/>
                      <a:pt x="61" y="422"/>
                    </a:cubicBezTo>
                    <a:cubicBezTo>
                      <a:pt x="61" y="422"/>
                      <a:pt x="61" y="422"/>
                      <a:pt x="61" y="422"/>
                    </a:cubicBezTo>
                    <a:cubicBezTo>
                      <a:pt x="61" y="422"/>
                      <a:pt x="61" y="422"/>
                      <a:pt x="61" y="422"/>
                    </a:cubicBezTo>
                    <a:cubicBezTo>
                      <a:pt x="60" y="422"/>
                      <a:pt x="60" y="422"/>
                      <a:pt x="60" y="422"/>
                    </a:cubicBezTo>
                    <a:cubicBezTo>
                      <a:pt x="60" y="422"/>
                      <a:pt x="60" y="422"/>
                      <a:pt x="60" y="422"/>
                    </a:cubicBezTo>
                    <a:cubicBezTo>
                      <a:pt x="60" y="422"/>
                      <a:pt x="60" y="422"/>
                      <a:pt x="60" y="422"/>
                    </a:cubicBezTo>
                    <a:cubicBezTo>
                      <a:pt x="60" y="422"/>
                      <a:pt x="60" y="422"/>
                      <a:pt x="60" y="422"/>
                    </a:cubicBezTo>
                    <a:cubicBezTo>
                      <a:pt x="60" y="422"/>
                      <a:pt x="60" y="422"/>
                      <a:pt x="60" y="422"/>
                    </a:cubicBezTo>
                    <a:cubicBezTo>
                      <a:pt x="60" y="422"/>
                      <a:pt x="60" y="422"/>
                      <a:pt x="60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07"/>
                      <a:pt x="59" y="407"/>
                      <a:pt x="59" y="407"/>
                    </a:cubicBezTo>
                    <a:cubicBezTo>
                      <a:pt x="59" y="407"/>
                      <a:pt x="59" y="407"/>
                      <a:pt x="59" y="407"/>
                    </a:cubicBezTo>
                    <a:cubicBezTo>
                      <a:pt x="59" y="407"/>
                      <a:pt x="59" y="407"/>
                      <a:pt x="59" y="407"/>
                    </a:cubicBezTo>
                    <a:cubicBezTo>
                      <a:pt x="59" y="407"/>
                      <a:pt x="59" y="407"/>
                      <a:pt x="59" y="407"/>
                    </a:cubicBezTo>
                    <a:cubicBezTo>
                      <a:pt x="60" y="407"/>
                      <a:pt x="60" y="407"/>
                      <a:pt x="60" y="407"/>
                    </a:cubicBezTo>
                    <a:cubicBezTo>
                      <a:pt x="60" y="407"/>
                      <a:pt x="60" y="407"/>
                      <a:pt x="60" y="407"/>
                    </a:cubicBezTo>
                    <a:cubicBezTo>
                      <a:pt x="60" y="407"/>
                      <a:pt x="60" y="407"/>
                      <a:pt x="60" y="407"/>
                    </a:cubicBezTo>
                    <a:cubicBezTo>
                      <a:pt x="60" y="407"/>
                      <a:pt x="60" y="407"/>
                      <a:pt x="60" y="407"/>
                    </a:cubicBezTo>
                    <a:cubicBezTo>
                      <a:pt x="60" y="407"/>
                      <a:pt x="60" y="407"/>
                      <a:pt x="60" y="407"/>
                    </a:cubicBezTo>
                    <a:cubicBezTo>
                      <a:pt x="60" y="407"/>
                      <a:pt x="60" y="407"/>
                      <a:pt x="60" y="407"/>
                    </a:cubicBezTo>
                    <a:cubicBezTo>
                      <a:pt x="61" y="407"/>
                      <a:pt x="61" y="407"/>
                      <a:pt x="61" y="407"/>
                    </a:cubicBezTo>
                    <a:cubicBezTo>
                      <a:pt x="61" y="407"/>
                      <a:pt x="61" y="407"/>
                      <a:pt x="61" y="407"/>
                    </a:cubicBezTo>
                    <a:cubicBezTo>
                      <a:pt x="61" y="407"/>
                      <a:pt x="61" y="407"/>
                      <a:pt x="61" y="407"/>
                    </a:cubicBezTo>
                    <a:cubicBezTo>
                      <a:pt x="61" y="407"/>
                      <a:pt x="61" y="407"/>
                      <a:pt x="61" y="407"/>
                    </a:cubicBezTo>
                    <a:cubicBezTo>
                      <a:pt x="61" y="407"/>
                      <a:pt x="61" y="407"/>
                      <a:pt x="61" y="407"/>
                    </a:cubicBezTo>
                    <a:cubicBezTo>
                      <a:pt x="62" y="407"/>
                      <a:pt x="62" y="407"/>
                      <a:pt x="62" y="407"/>
                    </a:cubicBezTo>
                    <a:cubicBezTo>
                      <a:pt x="62" y="407"/>
                      <a:pt x="62" y="407"/>
                      <a:pt x="62" y="407"/>
                    </a:cubicBezTo>
                    <a:cubicBezTo>
                      <a:pt x="62" y="407"/>
                      <a:pt x="62" y="407"/>
                      <a:pt x="62" y="407"/>
                    </a:cubicBezTo>
                    <a:cubicBezTo>
                      <a:pt x="62" y="407"/>
                      <a:pt x="62" y="407"/>
                      <a:pt x="62" y="407"/>
                    </a:cubicBezTo>
                    <a:cubicBezTo>
                      <a:pt x="62" y="407"/>
                      <a:pt x="62" y="407"/>
                      <a:pt x="62" y="407"/>
                    </a:cubicBezTo>
                    <a:cubicBezTo>
                      <a:pt x="63" y="407"/>
                      <a:pt x="63" y="407"/>
                      <a:pt x="63" y="407"/>
                    </a:cubicBezTo>
                    <a:cubicBezTo>
                      <a:pt x="63" y="407"/>
                      <a:pt x="63" y="407"/>
                      <a:pt x="63" y="407"/>
                    </a:cubicBezTo>
                    <a:cubicBezTo>
                      <a:pt x="63" y="407"/>
                      <a:pt x="63" y="407"/>
                      <a:pt x="63" y="407"/>
                    </a:cubicBezTo>
                    <a:cubicBezTo>
                      <a:pt x="63" y="407"/>
                      <a:pt x="63" y="407"/>
                      <a:pt x="63" y="407"/>
                    </a:cubicBezTo>
                    <a:cubicBezTo>
                      <a:pt x="63" y="407"/>
                      <a:pt x="63" y="407"/>
                      <a:pt x="63" y="407"/>
                    </a:cubicBezTo>
                    <a:cubicBezTo>
                      <a:pt x="63" y="407"/>
                      <a:pt x="63" y="407"/>
                      <a:pt x="63" y="407"/>
                    </a:cubicBezTo>
                    <a:cubicBezTo>
                      <a:pt x="64" y="407"/>
                      <a:pt x="64" y="407"/>
                      <a:pt x="64" y="407"/>
                    </a:cubicBezTo>
                    <a:cubicBezTo>
                      <a:pt x="64" y="407"/>
                      <a:pt x="64" y="407"/>
                      <a:pt x="64" y="407"/>
                    </a:cubicBezTo>
                    <a:cubicBezTo>
                      <a:pt x="64" y="407"/>
                      <a:pt x="64" y="407"/>
                      <a:pt x="64" y="407"/>
                    </a:cubicBezTo>
                    <a:cubicBezTo>
                      <a:pt x="64" y="407"/>
                      <a:pt x="64" y="407"/>
                      <a:pt x="64" y="407"/>
                    </a:cubicBezTo>
                    <a:cubicBezTo>
                      <a:pt x="65" y="407"/>
                      <a:pt x="65" y="407"/>
                      <a:pt x="65" y="407"/>
                    </a:cubicBezTo>
                    <a:cubicBezTo>
                      <a:pt x="65" y="407"/>
                      <a:pt x="65" y="407"/>
                      <a:pt x="65" y="407"/>
                    </a:cubicBezTo>
                    <a:cubicBezTo>
                      <a:pt x="65" y="407"/>
                      <a:pt x="65" y="407"/>
                      <a:pt x="65" y="407"/>
                    </a:cubicBezTo>
                    <a:cubicBezTo>
                      <a:pt x="65" y="407"/>
                      <a:pt x="65" y="407"/>
                      <a:pt x="65" y="407"/>
                    </a:cubicBezTo>
                    <a:cubicBezTo>
                      <a:pt x="65" y="407"/>
                      <a:pt x="65" y="407"/>
                      <a:pt x="65" y="407"/>
                    </a:cubicBezTo>
                    <a:cubicBezTo>
                      <a:pt x="65" y="407"/>
                      <a:pt x="65" y="407"/>
                      <a:pt x="65" y="407"/>
                    </a:cubicBezTo>
                    <a:cubicBezTo>
                      <a:pt x="66" y="407"/>
                      <a:pt x="66" y="407"/>
                      <a:pt x="66" y="407"/>
                    </a:cubicBezTo>
                    <a:cubicBezTo>
                      <a:pt x="66" y="407"/>
                      <a:pt x="66" y="407"/>
                      <a:pt x="66" y="407"/>
                    </a:cubicBezTo>
                    <a:cubicBezTo>
                      <a:pt x="66" y="407"/>
                      <a:pt x="66" y="407"/>
                      <a:pt x="66" y="407"/>
                    </a:cubicBezTo>
                    <a:cubicBezTo>
                      <a:pt x="83" y="407"/>
                      <a:pt x="83" y="407"/>
                      <a:pt x="83" y="407"/>
                    </a:cubicBezTo>
                    <a:cubicBezTo>
                      <a:pt x="83" y="407"/>
                      <a:pt x="83" y="407"/>
                      <a:pt x="83" y="407"/>
                    </a:cubicBezTo>
                    <a:cubicBezTo>
                      <a:pt x="84" y="407"/>
                      <a:pt x="84" y="407"/>
                      <a:pt x="84" y="407"/>
                    </a:cubicBezTo>
                    <a:cubicBezTo>
                      <a:pt x="84" y="407"/>
                      <a:pt x="84" y="407"/>
                      <a:pt x="84" y="407"/>
                    </a:cubicBezTo>
                    <a:cubicBezTo>
                      <a:pt x="84" y="407"/>
                      <a:pt x="84" y="407"/>
                      <a:pt x="84" y="407"/>
                    </a:cubicBezTo>
                    <a:cubicBezTo>
                      <a:pt x="84" y="407"/>
                      <a:pt x="84" y="407"/>
                      <a:pt x="84" y="407"/>
                    </a:cubicBezTo>
                    <a:cubicBezTo>
                      <a:pt x="85" y="407"/>
                      <a:pt x="85" y="407"/>
                      <a:pt x="85" y="407"/>
                    </a:cubicBezTo>
                    <a:cubicBezTo>
                      <a:pt x="85" y="407"/>
                      <a:pt x="85" y="407"/>
                      <a:pt x="85" y="407"/>
                    </a:cubicBezTo>
                    <a:cubicBezTo>
                      <a:pt x="85" y="407"/>
                      <a:pt x="85" y="407"/>
                      <a:pt x="85" y="407"/>
                    </a:cubicBezTo>
                    <a:cubicBezTo>
                      <a:pt x="85" y="407"/>
                      <a:pt x="85" y="407"/>
                      <a:pt x="85" y="407"/>
                    </a:cubicBezTo>
                    <a:cubicBezTo>
                      <a:pt x="85" y="407"/>
                      <a:pt x="85" y="407"/>
                      <a:pt x="85" y="407"/>
                    </a:cubicBezTo>
                    <a:cubicBezTo>
                      <a:pt x="86" y="407"/>
                      <a:pt x="86" y="407"/>
                      <a:pt x="86" y="407"/>
                    </a:cubicBezTo>
                    <a:cubicBezTo>
                      <a:pt x="86" y="407"/>
                      <a:pt x="86" y="407"/>
                      <a:pt x="86" y="407"/>
                    </a:cubicBezTo>
                    <a:cubicBezTo>
                      <a:pt x="86" y="407"/>
                      <a:pt x="86" y="407"/>
                      <a:pt x="86" y="407"/>
                    </a:cubicBezTo>
                    <a:cubicBezTo>
                      <a:pt x="86" y="407"/>
                      <a:pt x="86" y="407"/>
                      <a:pt x="86" y="407"/>
                    </a:cubicBezTo>
                    <a:cubicBezTo>
                      <a:pt x="87" y="407"/>
                      <a:pt x="87" y="407"/>
                      <a:pt x="87" y="407"/>
                    </a:cubicBezTo>
                    <a:cubicBezTo>
                      <a:pt x="87" y="407"/>
                      <a:pt x="87" y="407"/>
                      <a:pt x="87" y="407"/>
                    </a:cubicBezTo>
                    <a:cubicBezTo>
                      <a:pt x="87" y="407"/>
                      <a:pt x="87" y="407"/>
                      <a:pt x="87" y="407"/>
                    </a:cubicBezTo>
                    <a:cubicBezTo>
                      <a:pt x="87" y="407"/>
                      <a:pt x="87" y="407"/>
                      <a:pt x="87" y="407"/>
                    </a:cubicBezTo>
                    <a:cubicBezTo>
                      <a:pt x="87" y="407"/>
                      <a:pt x="87" y="407"/>
                      <a:pt x="87" y="407"/>
                    </a:cubicBezTo>
                    <a:cubicBezTo>
                      <a:pt x="88" y="407"/>
                      <a:pt x="88" y="407"/>
                      <a:pt x="88" y="407"/>
                    </a:cubicBezTo>
                    <a:cubicBezTo>
                      <a:pt x="88" y="407"/>
                      <a:pt x="88" y="407"/>
                      <a:pt x="88" y="407"/>
                    </a:cubicBezTo>
                    <a:cubicBezTo>
                      <a:pt x="88" y="407"/>
                      <a:pt x="88" y="407"/>
                      <a:pt x="88" y="407"/>
                    </a:cubicBezTo>
                    <a:cubicBezTo>
                      <a:pt x="88" y="407"/>
                      <a:pt x="88" y="407"/>
                      <a:pt x="88" y="407"/>
                    </a:cubicBezTo>
                    <a:cubicBezTo>
                      <a:pt x="89" y="407"/>
                      <a:pt x="89" y="407"/>
                      <a:pt x="89" y="407"/>
                    </a:cubicBezTo>
                    <a:cubicBezTo>
                      <a:pt x="89" y="407"/>
                      <a:pt x="89" y="407"/>
                      <a:pt x="89" y="407"/>
                    </a:cubicBezTo>
                    <a:cubicBezTo>
                      <a:pt x="89" y="407"/>
                      <a:pt x="89" y="407"/>
                      <a:pt x="89" y="407"/>
                    </a:cubicBezTo>
                    <a:cubicBezTo>
                      <a:pt x="89" y="407"/>
                      <a:pt x="89" y="407"/>
                      <a:pt x="89" y="407"/>
                    </a:cubicBezTo>
                    <a:cubicBezTo>
                      <a:pt x="89" y="407"/>
                      <a:pt x="89" y="407"/>
                      <a:pt x="89" y="407"/>
                    </a:cubicBezTo>
                    <a:cubicBezTo>
                      <a:pt x="90" y="407"/>
                      <a:pt x="90" y="407"/>
                      <a:pt x="90" y="407"/>
                    </a:cubicBezTo>
                    <a:cubicBezTo>
                      <a:pt x="90" y="407"/>
                      <a:pt x="90" y="407"/>
                      <a:pt x="90" y="407"/>
                    </a:cubicBezTo>
                    <a:cubicBezTo>
                      <a:pt x="90" y="407"/>
                      <a:pt x="90" y="407"/>
                      <a:pt x="90" y="407"/>
                    </a:cubicBezTo>
                    <a:cubicBezTo>
                      <a:pt x="90" y="407"/>
                      <a:pt x="90" y="407"/>
                      <a:pt x="90" y="407"/>
                    </a:cubicBezTo>
                    <a:close/>
                    <a:moveTo>
                      <a:pt x="27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31"/>
                      <a:pt x="52" y="43"/>
                      <a:pt x="52" y="54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2" y="81"/>
                      <a:pt x="52" y="93"/>
                      <a:pt x="52" y="105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52" y="120"/>
                      <a:pt x="52" y="120"/>
                      <a:pt x="52" y="120"/>
                    </a:cubicBezTo>
                    <a:cubicBezTo>
                      <a:pt x="52" y="132"/>
                      <a:pt x="52" y="143"/>
                      <a:pt x="52" y="155"/>
                    </a:cubicBezTo>
                    <a:cubicBezTo>
                      <a:pt x="59" y="155"/>
                      <a:pt x="59" y="155"/>
                      <a:pt x="59" y="155"/>
                    </a:cubicBezTo>
                    <a:cubicBezTo>
                      <a:pt x="59" y="170"/>
                      <a:pt x="59" y="170"/>
                      <a:pt x="59" y="170"/>
                    </a:cubicBezTo>
                    <a:cubicBezTo>
                      <a:pt x="59" y="170"/>
                      <a:pt x="59" y="170"/>
                      <a:pt x="59" y="170"/>
                    </a:cubicBezTo>
                    <a:cubicBezTo>
                      <a:pt x="58" y="170"/>
                      <a:pt x="58" y="170"/>
                      <a:pt x="58" y="170"/>
                    </a:cubicBezTo>
                    <a:cubicBezTo>
                      <a:pt x="58" y="170"/>
                      <a:pt x="58" y="170"/>
                      <a:pt x="58" y="170"/>
                    </a:cubicBezTo>
                    <a:cubicBezTo>
                      <a:pt x="58" y="170"/>
                      <a:pt x="58" y="170"/>
                      <a:pt x="58" y="170"/>
                    </a:cubicBezTo>
                    <a:cubicBezTo>
                      <a:pt x="58" y="170"/>
                      <a:pt x="58" y="170"/>
                      <a:pt x="58" y="170"/>
                    </a:cubicBezTo>
                    <a:cubicBezTo>
                      <a:pt x="58" y="170"/>
                      <a:pt x="58" y="170"/>
                      <a:pt x="58" y="170"/>
                    </a:cubicBez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57" y="170"/>
                      <a:pt x="57" y="170"/>
                    </a:cubicBezTo>
                    <a:cubicBezTo>
                      <a:pt x="56" y="170"/>
                      <a:pt x="56" y="170"/>
                      <a:pt x="56" y="170"/>
                    </a:cubicBezTo>
                    <a:cubicBezTo>
                      <a:pt x="56" y="170"/>
                      <a:pt x="56" y="170"/>
                      <a:pt x="56" y="170"/>
                    </a:cubicBezTo>
                    <a:cubicBezTo>
                      <a:pt x="56" y="170"/>
                      <a:pt x="56" y="170"/>
                      <a:pt x="56" y="170"/>
                    </a:cubicBezTo>
                    <a:cubicBezTo>
                      <a:pt x="56" y="170"/>
                      <a:pt x="56" y="170"/>
                      <a:pt x="56" y="170"/>
                    </a:cubicBezTo>
                    <a:cubicBezTo>
                      <a:pt x="56" y="170"/>
                      <a:pt x="56" y="170"/>
                      <a:pt x="56" y="170"/>
                    </a:cubicBezTo>
                    <a:cubicBezTo>
                      <a:pt x="56" y="170"/>
                      <a:pt x="56" y="170"/>
                      <a:pt x="56" y="170"/>
                    </a:cubicBezTo>
                    <a:cubicBezTo>
                      <a:pt x="55" y="170"/>
                      <a:pt x="55" y="170"/>
                      <a:pt x="55" y="170"/>
                    </a:cubicBezTo>
                    <a:cubicBezTo>
                      <a:pt x="55" y="170"/>
                      <a:pt x="55" y="170"/>
                      <a:pt x="55" y="170"/>
                    </a:cubicBezTo>
                    <a:cubicBezTo>
                      <a:pt x="55" y="170"/>
                      <a:pt x="55" y="170"/>
                      <a:pt x="55" y="170"/>
                    </a:cubicBezTo>
                    <a:cubicBezTo>
                      <a:pt x="55" y="170"/>
                      <a:pt x="55" y="170"/>
                      <a:pt x="55" y="170"/>
                    </a:cubicBezTo>
                    <a:cubicBezTo>
                      <a:pt x="54" y="170"/>
                      <a:pt x="54" y="170"/>
                      <a:pt x="54" y="170"/>
                    </a:cubicBezTo>
                    <a:cubicBezTo>
                      <a:pt x="54" y="170"/>
                      <a:pt x="54" y="170"/>
                      <a:pt x="54" y="170"/>
                    </a:cubicBezTo>
                    <a:cubicBezTo>
                      <a:pt x="54" y="170"/>
                      <a:pt x="54" y="170"/>
                      <a:pt x="54" y="170"/>
                    </a:cubicBezTo>
                    <a:cubicBezTo>
                      <a:pt x="54" y="170"/>
                      <a:pt x="54" y="170"/>
                      <a:pt x="54" y="170"/>
                    </a:cubicBezTo>
                    <a:cubicBezTo>
                      <a:pt x="54" y="170"/>
                      <a:pt x="54" y="170"/>
                      <a:pt x="54" y="170"/>
                    </a:cubicBezTo>
                    <a:cubicBezTo>
                      <a:pt x="54" y="170"/>
                      <a:pt x="54" y="170"/>
                      <a:pt x="54" y="170"/>
                    </a:cubicBezTo>
                    <a:cubicBezTo>
                      <a:pt x="53" y="170"/>
                      <a:pt x="53" y="170"/>
                      <a:pt x="53" y="170"/>
                    </a:cubicBezTo>
                    <a:cubicBezTo>
                      <a:pt x="53" y="170"/>
                      <a:pt x="53" y="170"/>
                      <a:pt x="53" y="170"/>
                    </a:cubicBezTo>
                    <a:cubicBezTo>
                      <a:pt x="53" y="170"/>
                      <a:pt x="53" y="170"/>
                      <a:pt x="53" y="170"/>
                    </a:cubicBezTo>
                    <a:cubicBezTo>
                      <a:pt x="53" y="170"/>
                      <a:pt x="53" y="170"/>
                      <a:pt x="53" y="170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27" y="170"/>
                      <a:pt x="27" y="170"/>
                      <a:pt x="27" y="170"/>
                    </a:cubicBezTo>
                    <a:cubicBezTo>
                      <a:pt x="27" y="155"/>
                      <a:pt x="27" y="155"/>
                      <a:pt x="27" y="155"/>
                    </a:cubicBezTo>
                    <a:cubicBezTo>
                      <a:pt x="34" y="155"/>
                      <a:pt x="34" y="155"/>
                      <a:pt x="34" y="155"/>
                    </a:cubicBezTo>
                    <a:cubicBezTo>
                      <a:pt x="34" y="143"/>
                      <a:pt x="34" y="132"/>
                      <a:pt x="34" y="120"/>
                    </a:cubicBezTo>
                    <a:cubicBezTo>
                      <a:pt x="27" y="120"/>
                      <a:pt x="27" y="120"/>
                      <a:pt x="27" y="120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93"/>
                      <a:pt x="34" y="81"/>
                      <a:pt x="34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43"/>
                      <a:pt x="34" y="31"/>
                      <a:pt x="34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0"/>
                      <a:pt x="27" y="0"/>
                      <a:pt x="27" y="0"/>
                    </a:cubicBezTo>
                    <a:close/>
                    <a:moveTo>
                      <a:pt x="59" y="479"/>
                    </a:moveTo>
                    <a:cubicBezTo>
                      <a:pt x="27" y="479"/>
                      <a:pt x="27" y="479"/>
                      <a:pt x="27" y="479"/>
                    </a:cubicBezTo>
                    <a:cubicBezTo>
                      <a:pt x="27" y="457"/>
                      <a:pt x="27" y="457"/>
                      <a:pt x="27" y="457"/>
                    </a:cubicBezTo>
                    <a:cubicBezTo>
                      <a:pt x="34" y="457"/>
                      <a:pt x="34" y="457"/>
                      <a:pt x="34" y="457"/>
                    </a:cubicBezTo>
                    <a:cubicBezTo>
                      <a:pt x="34" y="445"/>
                      <a:pt x="34" y="434"/>
                      <a:pt x="34" y="422"/>
                    </a:cubicBezTo>
                    <a:cubicBezTo>
                      <a:pt x="27" y="422"/>
                      <a:pt x="27" y="422"/>
                      <a:pt x="27" y="422"/>
                    </a:cubicBezTo>
                    <a:cubicBezTo>
                      <a:pt x="27" y="407"/>
                      <a:pt x="27" y="407"/>
                      <a:pt x="27" y="407"/>
                    </a:cubicBezTo>
                    <a:cubicBezTo>
                      <a:pt x="52" y="407"/>
                      <a:pt x="52" y="407"/>
                      <a:pt x="52" y="407"/>
                    </a:cubicBezTo>
                    <a:cubicBezTo>
                      <a:pt x="52" y="407"/>
                      <a:pt x="52" y="407"/>
                      <a:pt x="52" y="407"/>
                    </a:cubicBezTo>
                    <a:cubicBezTo>
                      <a:pt x="52" y="407"/>
                      <a:pt x="52" y="407"/>
                      <a:pt x="52" y="407"/>
                    </a:cubicBezTo>
                    <a:cubicBezTo>
                      <a:pt x="52" y="407"/>
                      <a:pt x="52" y="407"/>
                      <a:pt x="52" y="407"/>
                    </a:cubicBezTo>
                    <a:cubicBezTo>
                      <a:pt x="52" y="407"/>
                      <a:pt x="52" y="407"/>
                      <a:pt x="52" y="407"/>
                    </a:cubicBezTo>
                    <a:cubicBezTo>
                      <a:pt x="52" y="407"/>
                      <a:pt x="52" y="407"/>
                      <a:pt x="52" y="407"/>
                    </a:cubicBezTo>
                    <a:cubicBezTo>
                      <a:pt x="53" y="407"/>
                      <a:pt x="53" y="407"/>
                      <a:pt x="53" y="407"/>
                    </a:cubicBezTo>
                    <a:cubicBezTo>
                      <a:pt x="53" y="407"/>
                      <a:pt x="53" y="407"/>
                      <a:pt x="53" y="407"/>
                    </a:cubicBezTo>
                    <a:cubicBezTo>
                      <a:pt x="53" y="407"/>
                      <a:pt x="53" y="407"/>
                      <a:pt x="53" y="407"/>
                    </a:cubicBezTo>
                    <a:cubicBezTo>
                      <a:pt x="53" y="407"/>
                      <a:pt x="53" y="407"/>
                      <a:pt x="53" y="407"/>
                    </a:cubicBezTo>
                    <a:cubicBezTo>
                      <a:pt x="54" y="407"/>
                      <a:pt x="54" y="407"/>
                      <a:pt x="54" y="407"/>
                    </a:cubicBezTo>
                    <a:cubicBezTo>
                      <a:pt x="54" y="407"/>
                      <a:pt x="54" y="407"/>
                      <a:pt x="54" y="407"/>
                    </a:cubicBezTo>
                    <a:cubicBezTo>
                      <a:pt x="54" y="407"/>
                      <a:pt x="54" y="407"/>
                      <a:pt x="54" y="407"/>
                    </a:cubicBezTo>
                    <a:cubicBezTo>
                      <a:pt x="54" y="407"/>
                      <a:pt x="54" y="407"/>
                      <a:pt x="54" y="407"/>
                    </a:cubicBezTo>
                    <a:cubicBezTo>
                      <a:pt x="54" y="407"/>
                      <a:pt x="54" y="407"/>
                      <a:pt x="54" y="407"/>
                    </a:cubicBezTo>
                    <a:cubicBezTo>
                      <a:pt x="54" y="407"/>
                      <a:pt x="54" y="407"/>
                      <a:pt x="54" y="407"/>
                    </a:cubicBezTo>
                    <a:cubicBezTo>
                      <a:pt x="55" y="407"/>
                      <a:pt x="55" y="407"/>
                      <a:pt x="55" y="407"/>
                    </a:cubicBezTo>
                    <a:cubicBezTo>
                      <a:pt x="55" y="407"/>
                      <a:pt x="55" y="407"/>
                      <a:pt x="55" y="407"/>
                    </a:cubicBezTo>
                    <a:cubicBezTo>
                      <a:pt x="55" y="407"/>
                      <a:pt x="55" y="407"/>
                      <a:pt x="55" y="407"/>
                    </a:cubicBezTo>
                    <a:cubicBezTo>
                      <a:pt x="55" y="407"/>
                      <a:pt x="55" y="407"/>
                      <a:pt x="55" y="407"/>
                    </a:cubicBezTo>
                    <a:cubicBezTo>
                      <a:pt x="55" y="407"/>
                      <a:pt x="55" y="407"/>
                      <a:pt x="55" y="407"/>
                    </a:cubicBezTo>
                    <a:cubicBezTo>
                      <a:pt x="56" y="407"/>
                      <a:pt x="56" y="407"/>
                      <a:pt x="56" y="407"/>
                    </a:cubicBezTo>
                    <a:cubicBezTo>
                      <a:pt x="56" y="407"/>
                      <a:pt x="56" y="407"/>
                      <a:pt x="56" y="407"/>
                    </a:cubicBezTo>
                    <a:cubicBezTo>
                      <a:pt x="56" y="407"/>
                      <a:pt x="56" y="407"/>
                      <a:pt x="56" y="407"/>
                    </a:cubicBezTo>
                    <a:cubicBezTo>
                      <a:pt x="56" y="407"/>
                      <a:pt x="56" y="407"/>
                      <a:pt x="56" y="407"/>
                    </a:cubicBezTo>
                    <a:cubicBezTo>
                      <a:pt x="56" y="407"/>
                      <a:pt x="56" y="407"/>
                      <a:pt x="56" y="407"/>
                    </a:cubicBezTo>
                    <a:cubicBezTo>
                      <a:pt x="56" y="407"/>
                      <a:pt x="56" y="407"/>
                      <a:pt x="56" y="407"/>
                    </a:cubicBezTo>
                    <a:cubicBezTo>
                      <a:pt x="57" y="407"/>
                      <a:pt x="57" y="407"/>
                      <a:pt x="57" y="407"/>
                    </a:cubicBezTo>
                    <a:cubicBezTo>
                      <a:pt x="57" y="407"/>
                      <a:pt x="57" y="407"/>
                      <a:pt x="57" y="407"/>
                    </a:cubicBezTo>
                    <a:cubicBezTo>
                      <a:pt x="57" y="407"/>
                      <a:pt x="57" y="407"/>
                      <a:pt x="57" y="407"/>
                    </a:cubicBezTo>
                    <a:cubicBezTo>
                      <a:pt x="57" y="407"/>
                      <a:pt x="57" y="407"/>
                      <a:pt x="57" y="407"/>
                    </a:cubicBezTo>
                    <a:cubicBezTo>
                      <a:pt x="57" y="407"/>
                      <a:pt x="57" y="407"/>
                      <a:pt x="57" y="407"/>
                    </a:cubicBezTo>
                    <a:cubicBezTo>
                      <a:pt x="58" y="407"/>
                      <a:pt x="58" y="407"/>
                      <a:pt x="58" y="407"/>
                    </a:cubicBezTo>
                    <a:cubicBezTo>
                      <a:pt x="58" y="407"/>
                      <a:pt x="58" y="407"/>
                      <a:pt x="58" y="407"/>
                    </a:cubicBezTo>
                    <a:cubicBezTo>
                      <a:pt x="58" y="407"/>
                      <a:pt x="58" y="407"/>
                      <a:pt x="58" y="407"/>
                    </a:cubicBezTo>
                    <a:cubicBezTo>
                      <a:pt x="58" y="407"/>
                      <a:pt x="58" y="407"/>
                      <a:pt x="58" y="407"/>
                    </a:cubicBezTo>
                    <a:cubicBezTo>
                      <a:pt x="58" y="407"/>
                      <a:pt x="58" y="407"/>
                      <a:pt x="58" y="407"/>
                    </a:cubicBezTo>
                    <a:cubicBezTo>
                      <a:pt x="59" y="407"/>
                      <a:pt x="59" y="407"/>
                      <a:pt x="59" y="407"/>
                    </a:cubicBezTo>
                    <a:cubicBezTo>
                      <a:pt x="59" y="407"/>
                      <a:pt x="59" y="407"/>
                      <a:pt x="59" y="407"/>
                    </a:cubicBezTo>
                    <a:cubicBezTo>
                      <a:pt x="59" y="407"/>
                      <a:pt x="59" y="407"/>
                      <a:pt x="59" y="407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7" y="422"/>
                      <a:pt x="57" y="422"/>
                      <a:pt x="57" y="422"/>
                    </a:cubicBezTo>
                    <a:cubicBezTo>
                      <a:pt x="57" y="422"/>
                      <a:pt x="57" y="422"/>
                      <a:pt x="57" y="422"/>
                    </a:cubicBezTo>
                    <a:cubicBezTo>
                      <a:pt x="57" y="422"/>
                      <a:pt x="57" y="422"/>
                      <a:pt x="57" y="422"/>
                    </a:cubicBezTo>
                    <a:cubicBezTo>
                      <a:pt x="57" y="422"/>
                      <a:pt x="57" y="422"/>
                      <a:pt x="57" y="422"/>
                    </a:cubicBezTo>
                    <a:cubicBezTo>
                      <a:pt x="57" y="422"/>
                      <a:pt x="57" y="422"/>
                      <a:pt x="57" y="422"/>
                    </a:cubicBezTo>
                    <a:cubicBezTo>
                      <a:pt x="56" y="422"/>
                      <a:pt x="56" y="422"/>
                      <a:pt x="56" y="422"/>
                    </a:cubicBezTo>
                    <a:cubicBezTo>
                      <a:pt x="56" y="422"/>
                      <a:pt x="56" y="422"/>
                      <a:pt x="56" y="422"/>
                    </a:cubicBezTo>
                    <a:cubicBezTo>
                      <a:pt x="56" y="422"/>
                      <a:pt x="56" y="422"/>
                      <a:pt x="56" y="422"/>
                    </a:cubicBezTo>
                    <a:cubicBezTo>
                      <a:pt x="56" y="422"/>
                      <a:pt x="56" y="422"/>
                      <a:pt x="56" y="422"/>
                    </a:cubicBezTo>
                    <a:cubicBezTo>
                      <a:pt x="56" y="422"/>
                      <a:pt x="56" y="422"/>
                      <a:pt x="56" y="422"/>
                    </a:cubicBezTo>
                    <a:cubicBezTo>
                      <a:pt x="55" y="422"/>
                      <a:pt x="55" y="422"/>
                      <a:pt x="55" y="422"/>
                    </a:cubicBezTo>
                    <a:cubicBezTo>
                      <a:pt x="55" y="422"/>
                      <a:pt x="55" y="422"/>
                      <a:pt x="55" y="422"/>
                    </a:cubicBezTo>
                    <a:cubicBezTo>
                      <a:pt x="55" y="422"/>
                      <a:pt x="55" y="422"/>
                      <a:pt x="55" y="422"/>
                    </a:cubicBezTo>
                    <a:cubicBezTo>
                      <a:pt x="55" y="422"/>
                      <a:pt x="55" y="422"/>
                      <a:pt x="55" y="422"/>
                    </a:cubicBezTo>
                    <a:cubicBezTo>
                      <a:pt x="55" y="422"/>
                      <a:pt x="55" y="422"/>
                      <a:pt x="55" y="422"/>
                    </a:cubicBezTo>
                    <a:cubicBezTo>
                      <a:pt x="54" y="422"/>
                      <a:pt x="54" y="422"/>
                      <a:pt x="54" y="422"/>
                    </a:cubicBezTo>
                    <a:cubicBezTo>
                      <a:pt x="54" y="422"/>
                      <a:pt x="54" y="422"/>
                      <a:pt x="54" y="422"/>
                    </a:cubicBezTo>
                    <a:cubicBezTo>
                      <a:pt x="54" y="422"/>
                      <a:pt x="54" y="422"/>
                      <a:pt x="54" y="422"/>
                    </a:cubicBezTo>
                    <a:cubicBezTo>
                      <a:pt x="54" y="422"/>
                      <a:pt x="54" y="422"/>
                      <a:pt x="54" y="422"/>
                    </a:cubicBezTo>
                    <a:cubicBezTo>
                      <a:pt x="54" y="422"/>
                      <a:pt x="54" y="422"/>
                      <a:pt x="54" y="422"/>
                    </a:cubicBezTo>
                    <a:cubicBezTo>
                      <a:pt x="53" y="422"/>
                      <a:pt x="53" y="422"/>
                      <a:pt x="53" y="422"/>
                    </a:cubicBezTo>
                    <a:cubicBezTo>
                      <a:pt x="53" y="422"/>
                      <a:pt x="53" y="422"/>
                      <a:pt x="53" y="422"/>
                    </a:cubicBezTo>
                    <a:cubicBezTo>
                      <a:pt x="53" y="422"/>
                      <a:pt x="53" y="422"/>
                      <a:pt x="53" y="422"/>
                    </a:cubicBezTo>
                    <a:cubicBezTo>
                      <a:pt x="53" y="422"/>
                      <a:pt x="53" y="422"/>
                      <a:pt x="53" y="422"/>
                    </a:cubicBezTo>
                    <a:cubicBezTo>
                      <a:pt x="53" y="422"/>
                      <a:pt x="53" y="422"/>
                      <a:pt x="53" y="422"/>
                    </a:cubicBezTo>
                    <a:cubicBezTo>
                      <a:pt x="52" y="422"/>
                      <a:pt x="52" y="422"/>
                      <a:pt x="52" y="422"/>
                    </a:cubicBezTo>
                    <a:cubicBezTo>
                      <a:pt x="52" y="422"/>
                      <a:pt x="52" y="422"/>
                      <a:pt x="52" y="422"/>
                    </a:cubicBezTo>
                    <a:cubicBezTo>
                      <a:pt x="52" y="422"/>
                      <a:pt x="52" y="422"/>
                      <a:pt x="52" y="422"/>
                    </a:cubicBezTo>
                    <a:cubicBezTo>
                      <a:pt x="52" y="422"/>
                      <a:pt x="52" y="422"/>
                      <a:pt x="52" y="422"/>
                    </a:cubicBezTo>
                    <a:cubicBezTo>
                      <a:pt x="52" y="422"/>
                      <a:pt x="52" y="422"/>
                      <a:pt x="52" y="422"/>
                    </a:cubicBezTo>
                    <a:cubicBezTo>
                      <a:pt x="52" y="434"/>
                      <a:pt x="52" y="445"/>
                      <a:pt x="52" y="457"/>
                    </a:cubicBezTo>
                    <a:cubicBezTo>
                      <a:pt x="52" y="457"/>
                      <a:pt x="52" y="457"/>
                      <a:pt x="52" y="457"/>
                    </a:cubicBezTo>
                    <a:cubicBezTo>
                      <a:pt x="52" y="457"/>
                      <a:pt x="52" y="457"/>
                      <a:pt x="52" y="457"/>
                    </a:cubicBezTo>
                    <a:cubicBezTo>
                      <a:pt x="52" y="457"/>
                      <a:pt x="52" y="457"/>
                      <a:pt x="52" y="457"/>
                    </a:cubicBezTo>
                    <a:cubicBezTo>
                      <a:pt x="52" y="457"/>
                      <a:pt x="52" y="457"/>
                      <a:pt x="52" y="457"/>
                    </a:cubicBezTo>
                    <a:cubicBezTo>
                      <a:pt x="53" y="457"/>
                      <a:pt x="53" y="457"/>
                      <a:pt x="53" y="457"/>
                    </a:cubicBezTo>
                    <a:cubicBezTo>
                      <a:pt x="53" y="457"/>
                      <a:pt x="53" y="457"/>
                      <a:pt x="53" y="457"/>
                    </a:cubicBezTo>
                    <a:cubicBezTo>
                      <a:pt x="53" y="457"/>
                      <a:pt x="53" y="457"/>
                      <a:pt x="53" y="457"/>
                    </a:cubicBezTo>
                    <a:cubicBezTo>
                      <a:pt x="53" y="457"/>
                      <a:pt x="53" y="457"/>
                      <a:pt x="53" y="457"/>
                    </a:cubicBezTo>
                    <a:cubicBezTo>
                      <a:pt x="53" y="457"/>
                      <a:pt x="53" y="457"/>
                      <a:pt x="53" y="457"/>
                    </a:cubicBezTo>
                    <a:cubicBezTo>
                      <a:pt x="54" y="457"/>
                      <a:pt x="54" y="457"/>
                      <a:pt x="54" y="457"/>
                    </a:cubicBezTo>
                    <a:cubicBezTo>
                      <a:pt x="54" y="457"/>
                      <a:pt x="54" y="457"/>
                      <a:pt x="54" y="457"/>
                    </a:cubicBezTo>
                    <a:cubicBezTo>
                      <a:pt x="54" y="457"/>
                      <a:pt x="54" y="457"/>
                      <a:pt x="54" y="457"/>
                    </a:cubicBezTo>
                    <a:cubicBezTo>
                      <a:pt x="54" y="457"/>
                      <a:pt x="54" y="457"/>
                      <a:pt x="54" y="457"/>
                    </a:cubicBezTo>
                    <a:cubicBezTo>
                      <a:pt x="54" y="457"/>
                      <a:pt x="54" y="457"/>
                      <a:pt x="54" y="457"/>
                    </a:cubicBezTo>
                    <a:cubicBezTo>
                      <a:pt x="55" y="457"/>
                      <a:pt x="55" y="457"/>
                      <a:pt x="55" y="457"/>
                    </a:cubicBezTo>
                    <a:cubicBezTo>
                      <a:pt x="55" y="457"/>
                      <a:pt x="55" y="457"/>
                      <a:pt x="55" y="457"/>
                    </a:cubicBezTo>
                    <a:cubicBezTo>
                      <a:pt x="55" y="457"/>
                      <a:pt x="55" y="457"/>
                      <a:pt x="55" y="457"/>
                    </a:cubicBezTo>
                    <a:cubicBezTo>
                      <a:pt x="55" y="457"/>
                      <a:pt x="55" y="457"/>
                      <a:pt x="55" y="457"/>
                    </a:cubicBezTo>
                    <a:cubicBezTo>
                      <a:pt x="55" y="457"/>
                      <a:pt x="55" y="457"/>
                      <a:pt x="55" y="457"/>
                    </a:cubicBezTo>
                    <a:cubicBezTo>
                      <a:pt x="56" y="457"/>
                      <a:pt x="56" y="457"/>
                      <a:pt x="56" y="457"/>
                    </a:cubicBezTo>
                    <a:cubicBezTo>
                      <a:pt x="56" y="457"/>
                      <a:pt x="56" y="457"/>
                      <a:pt x="56" y="457"/>
                    </a:cubicBezTo>
                    <a:cubicBezTo>
                      <a:pt x="56" y="457"/>
                      <a:pt x="56" y="457"/>
                      <a:pt x="56" y="457"/>
                    </a:cubicBezTo>
                    <a:cubicBezTo>
                      <a:pt x="56" y="457"/>
                      <a:pt x="56" y="457"/>
                      <a:pt x="56" y="457"/>
                    </a:cubicBezTo>
                    <a:cubicBezTo>
                      <a:pt x="56" y="457"/>
                      <a:pt x="56" y="457"/>
                      <a:pt x="56" y="457"/>
                    </a:cubicBezTo>
                    <a:cubicBezTo>
                      <a:pt x="57" y="457"/>
                      <a:pt x="57" y="457"/>
                      <a:pt x="57" y="457"/>
                    </a:cubicBezTo>
                    <a:cubicBezTo>
                      <a:pt x="57" y="457"/>
                      <a:pt x="57" y="457"/>
                      <a:pt x="57" y="457"/>
                    </a:cubicBezTo>
                    <a:cubicBezTo>
                      <a:pt x="57" y="457"/>
                      <a:pt x="57" y="457"/>
                      <a:pt x="57" y="457"/>
                    </a:cubicBezTo>
                    <a:cubicBezTo>
                      <a:pt x="57" y="457"/>
                      <a:pt x="57" y="457"/>
                      <a:pt x="57" y="457"/>
                    </a:cubicBezTo>
                    <a:cubicBezTo>
                      <a:pt x="57" y="457"/>
                      <a:pt x="57" y="457"/>
                      <a:pt x="57" y="457"/>
                    </a:cubicBezTo>
                    <a:cubicBezTo>
                      <a:pt x="58" y="457"/>
                      <a:pt x="58" y="457"/>
                      <a:pt x="58" y="457"/>
                    </a:cubicBezTo>
                    <a:cubicBezTo>
                      <a:pt x="58" y="457"/>
                      <a:pt x="58" y="457"/>
                      <a:pt x="58" y="457"/>
                    </a:cubicBezTo>
                    <a:cubicBezTo>
                      <a:pt x="58" y="457"/>
                      <a:pt x="58" y="457"/>
                      <a:pt x="58" y="457"/>
                    </a:cubicBezTo>
                    <a:cubicBezTo>
                      <a:pt x="58" y="457"/>
                      <a:pt x="58" y="457"/>
                      <a:pt x="58" y="457"/>
                    </a:cubicBezTo>
                    <a:cubicBezTo>
                      <a:pt x="58" y="457"/>
                      <a:pt x="58" y="457"/>
                      <a:pt x="58" y="457"/>
                    </a:cubicBezTo>
                    <a:cubicBezTo>
                      <a:pt x="58" y="457"/>
                      <a:pt x="58" y="457"/>
                      <a:pt x="58" y="457"/>
                    </a:cubicBezTo>
                    <a:cubicBezTo>
                      <a:pt x="59" y="457"/>
                      <a:pt x="59" y="457"/>
                      <a:pt x="59" y="457"/>
                    </a:cubicBezTo>
                    <a:cubicBezTo>
                      <a:pt x="59" y="457"/>
                      <a:pt x="59" y="457"/>
                      <a:pt x="59" y="457"/>
                    </a:cubicBezTo>
                    <a:cubicBezTo>
                      <a:pt x="59" y="479"/>
                      <a:pt x="59" y="479"/>
                      <a:pt x="59" y="479"/>
                    </a:cubicBezTo>
                    <a:close/>
                    <a:moveTo>
                      <a:pt x="59" y="205"/>
                    </a:moveTo>
                    <a:cubicBezTo>
                      <a:pt x="59" y="221"/>
                      <a:pt x="59" y="221"/>
                      <a:pt x="59" y="221"/>
                    </a:cubicBezTo>
                    <a:cubicBezTo>
                      <a:pt x="52" y="221"/>
                      <a:pt x="52" y="221"/>
                      <a:pt x="52" y="221"/>
                    </a:cubicBezTo>
                    <a:cubicBezTo>
                      <a:pt x="52" y="232"/>
                      <a:pt x="52" y="244"/>
                      <a:pt x="52" y="256"/>
                    </a:cubicBezTo>
                    <a:cubicBezTo>
                      <a:pt x="59" y="256"/>
                      <a:pt x="59" y="256"/>
                      <a:pt x="59" y="256"/>
                    </a:cubicBezTo>
                    <a:cubicBezTo>
                      <a:pt x="59" y="271"/>
                      <a:pt x="59" y="271"/>
                      <a:pt x="59" y="271"/>
                    </a:cubicBezTo>
                    <a:cubicBezTo>
                      <a:pt x="59" y="271"/>
                      <a:pt x="59" y="271"/>
                      <a:pt x="59" y="271"/>
                    </a:cubicBezTo>
                    <a:cubicBezTo>
                      <a:pt x="58" y="271"/>
                      <a:pt x="58" y="271"/>
                      <a:pt x="58" y="271"/>
                    </a:cubicBezTo>
                    <a:cubicBezTo>
                      <a:pt x="58" y="271"/>
                      <a:pt x="58" y="271"/>
                      <a:pt x="58" y="271"/>
                    </a:cubicBezTo>
                    <a:cubicBezTo>
                      <a:pt x="58" y="271"/>
                      <a:pt x="58" y="271"/>
                      <a:pt x="58" y="271"/>
                    </a:cubicBezTo>
                    <a:cubicBezTo>
                      <a:pt x="58" y="271"/>
                      <a:pt x="58" y="271"/>
                      <a:pt x="58" y="271"/>
                    </a:cubicBezTo>
                    <a:cubicBezTo>
                      <a:pt x="58" y="271"/>
                      <a:pt x="58" y="271"/>
                      <a:pt x="58" y="271"/>
                    </a:cubicBezTo>
                    <a:cubicBezTo>
                      <a:pt x="58" y="271"/>
                      <a:pt x="58" y="271"/>
                      <a:pt x="58" y="271"/>
                    </a:cubicBezTo>
                    <a:cubicBezTo>
                      <a:pt x="57" y="271"/>
                      <a:pt x="57" y="271"/>
                      <a:pt x="57" y="271"/>
                    </a:cubicBezTo>
                    <a:cubicBezTo>
                      <a:pt x="57" y="271"/>
                      <a:pt x="57" y="271"/>
                      <a:pt x="57" y="271"/>
                    </a:cubicBezTo>
                    <a:cubicBezTo>
                      <a:pt x="57" y="271"/>
                      <a:pt x="57" y="271"/>
                      <a:pt x="57" y="271"/>
                    </a:cubicBezTo>
                    <a:cubicBezTo>
                      <a:pt x="57" y="271"/>
                      <a:pt x="57" y="271"/>
                      <a:pt x="57" y="271"/>
                    </a:cubicBezTo>
                    <a:cubicBezTo>
                      <a:pt x="56" y="271"/>
                      <a:pt x="56" y="271"/>
                      <a:pt x="56" y="271"/>
                    </a:cubicBezTo>
                    <a:cubicBezTo>
                      <a:pt x="56" y="271"/>
                      <a:pt x="56" y="271"/>
                      <a:pt x="56" y="271"/>
                    </a:cubicBezTo>
                    <a:cubicBezTo>
                      <a:pt x="56" y="271"/>
                      <a:pt x="56" y="271"/>
                      <a:pt x="56" y="271"/>
                    </a:cubicBezTo>
                    <a:cubicBezTo>
                      <a:pt x="56" y="271"/>
                      <a:pt x="56" y="271"/>
                      <a:pt x="56" y="271"/>
                    </a:cubicBezTo>
                    <a:cubicBezTo>
                      <a:pt x="56" y="271"/>
                      <a:pt x="56" y="271"/>
                      <a:pt x="56" y="271"/>
                    </a:cubicBezTo>
                    <a:cubicBezTo>
                      <a:pt x="56" y="271"/>
                      <a:pt x="56" y="271"/>
                      <a:pt x="56" y="271"/>
                    </a:cubicBezTo>
                    <a:cubicBezTo>
                      <a:pt x="55" y="271"/>
                      <a:pt x="55" y="271"/>
                      <a:pt x="55" y="271"/>
                    </a:cubicBezTo>
                    <a:cubicBezTo>
                      <a:pt x="55" y="271"/>
                      <a:pt x="55" y="271"/>
                      <a:pt x="55" y="271"/>
                    </a:cubicBezTo>
                    <a:cubicBezTo>
                      <a:pt x="55" y="271"/>
                      <a:pt x="55" y="271"/>
                      <a:pt x="55" y="271"/>
                    </a:cubicBezTo>
                    <a:cubicBezTo>
                      <a:pt x="55" y="271"/>
                      <a:pt x="55" y="271"/>
                      <a:pt x="55" y="271"/>
                    </a:cubicBezTo>
                    <a:cubicBezTo>
                      <a:pt x="55" y="271"/>
                      <a:pt x="55" y="271"/>
                      <a:pt x="55" y="271"/>
                    </a:cubicBezTo>
                    <a:cubicBezTo>
                      <a:pt x="54" y="271"/>
                      <a:pt x="54" y="271"/>
                      <a:pt x="54" y="271"/>
                    </a:cubicBezTo>
                    <a:cubicBezTo>
                      <a:pt x="54" y="271"/>
                      <a:pt x="54" y="271"/>
                      <a:pt x="54" y="271"/>
                    </a:cubicBezTo>
                    <a:cubicBezTo>
                      <a:pt x="54" y="271"/>
                      <a:pt x="54" y="271"/>
                      <a:pt x="54" y="271"/>
                    </a:cubicBezTo>
                    <a:cubicBezTo>
                      <a:pt x="54" y="271"/>
                      <a:pt x="54" y="271"/>
                      <a:pt x="54" y="271"/>
                    </a:cubicBezTo>
                    <a:cubicBezTo>
                      <a:pt x="54" y="271"/>
                      <a:pt x="54" y="271"/>
                      <a:pt x="54" y="271"/>
                    </a:cubicBezTo>
                    <a:cubicBezTo>
                      <a:pt x="54" y="271"/>
                      <a:pt x="54" y="271"/>
                      <a:pt x="54" y="271"/>
                    </a:cubicBezTo>
                    <a:cubicBezTo>
                      <a:pt x="53" y="271"/>
                      <a:pt x="53" y="271"/>
                      <a:pt x="53" y="271"/>
                    </a:cubicBezTo>
                    <a:cubicBezTo>
                      <a:pt x="53" y="271"/>
                      <a:pt x="53" y="271"/>
                      <a:pt x="53" y="271"/>
                    </a:cubicBezTo>
                    <a:cubicBezTo>
                      <a:pt x="53" y="271"/>
                      <a:pt x="53" y="271"/>
                      <a:pt x="53" y="271"/>
                    </a:cubicBezTo>
                    <a:cubicBezTo>
                      <a:pt x="53" y="271"/>
                      <a:pt x="53" y="271"/>
                      <a:pt x="53" y="271"/>
                    </a:cubicBezTo>
                    <a:cubicBezTo>
                      <a:pt x="53" y="271"/>
                      <a:pt x="53" y="271"/>
                      <a:pt x="53" y="271"/>
                    </a:cubicBezTo>
                    <a:cubicBezTo>
                      <a:pt x="52" y="271"/>
                      <a:pt x="52" y="271"/>
                      <a:pt x="52" y="271"/>
                    </a:cubicBezTo>
                    <a:cubicBezTo>
                      <a:pt x="52" y="271"/>
                      <a:pt x="52" y="271"/>
                      <a:pt x="52" y="271"/>
                    </a:cubicBezTo>
                    <a:cubicBezTo>
                      <a:pt x="52" y="271"/>
                      <a:pt x="52" y="271"/>
                      <a:pt x="52" y="271"/>
                    </a:cubicBezTo>
                    <a:cubicBezTo>
                      <a:pt x="52" y="271"/>
                      <a:pt x="52" y="271"/>
                      <a:pt x="52" y="271"/>
                    </a:cubicBezTo>
                    <a:cubicBezTo>
                      <a:pt x="52" y="271"/>
                      <a:pt x="52" y="271"/>
                      <a:pt x="52" y="271"/>
                    </a:cubicBezTo>
                    <a:cubicBezTo>
                      <a:pt x="52" y="283"/>
                      <a:pt x="52" y="294"/>
                      <a:pt x="52" y="306"/>
                    </a:cubicBezTo>
                    <a:cubicBezTo>
                      <a:pt x="52" y="306"/>
                      <a:pt x="52" y="306"/>
                      <a:pt x="52" y="306"/>
                    </a:cubicBezTo>
                    <a:cubicBezTo>
                      <a:pt x="52" y="306"/>
                      <a:pt x="52" y="306"/>
                      <a:pt x="52" y="306"/>
                    </a:cubicBezTo>
                    <a:cubicBezTo>
                      <a:pt x="52" y="306"/>
                      <a:pt x="52" y="306"/>
                      <a:pt x="52" y="306"/>
                    </a:cubicBezTo>
                    <a:cubicBezTo>
                      <a:pt x="52" y="306"/>
                      <a:pt x="52" y="306"/>
                      <a:pt x="52" y="306"/>
                    </a:cubicBezTo>
                    <a:cubicBezTo>
                      <a:pt x="53" y="306"/>
                      <a:pt x="53" y="306"/>
                      <a:pt x="53" y="306"/>
                    </a:cubicBezTo>
                    <a:cubicBezTo>
                      <a:pt x="53" y="306"/>
                      <a:pt x="53" y="306"/>
                      <a:pt x="53" y="306"/>
                    </a:cubicBezTo>
                    <a:cubicBezTo>
                      <a:pt x="53" y="306"/>
                      <a:pt x="53" y="306"/>
                      <a:pt x="53" y="306"/>
                    </a:cubicBezTo>
                    <a:cubicBezTo>
                      <a:pt x="53" y="306"/>
                      <a:pt x="53" y="306"/>
                      <a:pt x="53" y="306"/>
                    </a:cubicBezTo>
                    <a:cubicBezTo>
                      <a:pt x="53" y="306"/>
                      <a:pt x="53" y="306"/>
                      <a:pt x="53" y="306"/>
                    </a:cubicBezTo>
                    <a:cubicBezTo>
                      <a:pt x="54" y="306"/>
                      <a:pt x="54" y="306"/>
                      <a:pt x="54" y="306"/>
                    </a:cubicBezTo>
                    <a:cubicBezTo>
                      <a:pt x="54" y="306"/>
                      <a:pt x="54" y="306"/>
                      <a:pt x="54" y="306"/>
                    </a:cubicBezTo>
                    <a:cubicBezTo>
                      <a:pt x="54" y="306"/>
                      <a:pt x="54" y="306"/>
                      <a:pt x="54" y="306"/>
                    </a:cubicBezTo>
                    <a:cubicBezTo>
                      <a:pt x="54" y="306"/>
                      <a:pt x="54" y="306"/>
                      <a:pt x="54" y="306"/>
                    </a:cubicBezTo>
                    <a:cubicBezTo>
                      <a:pt x="54" y="306"/>
                      <a:pt x="54" y="306"/>
                      <a:pt x="54" y="306"/>
                    </a:cubicBezTo>
                    <a:cubicBezTo>
                      <a:pt x="54" y="306"/>
                      <a:pt x="54" y="306"/>
                      <a:pt x="54" y="306"/>
                    </a:cubicBezTo>
                    <a:cubicBezTo>
                      <a:pt x="55" y="306"/>
                      <a:pt x="55" y="306"/>
                      <a:pt x="55" y="306"/>
                    </a:cubicBezTo>
                    <a:cubicBezTo>
                      <a:pt x="55" y="306"/>
                      <a:pt x="55" y="306"/>
                      <a:pt x="55" y="306"/>
                    </a:cubicBezTo>
                    <a:cubicBezTo>
                      <a:pt x="55" y="306"/>
                      <a:pt x="55" y="306"/>
                      <a:pt x="55" y="306"/>
                    </a:cubicBezTo>
                    <a:cubicBezTo>
                      <a:pt x="55" y="306"/>
                      <a:pt x="55" y="306"/>
                      <a:pt x="55" y="306"/>
                    </a:cubicBezTo>
                    <a:cubicBezTo>
                      <a:pt x="55" y="306"/>
                      <a:pt x="55" y="306"/>
                      <a:pt x="55" y="306"/>
                    </a:cubicBezTo>
                    <a:cubicBezTo>
                      <a:pt x="56" y="306"/>
                      <a:pt x="56" y="306"/>
                      <a:pt x="56" y="306"/>
                    </a:cubicBezTo>
                    <a:cubicBezTo>
                      <a:pt x="56" y="306"/>
                      <a:pt x="56" y="306"/>
                      <a:pt x="56" y="306"/>
                    </a:cubicBezTo>
                    <a:cubicBezTo>
                      <a:pt x="56" y="306"/>
                      <a:pt x="56" y="306"/>
                      <a:pt x="56" y="306"/>
                    </a:cubicBezTo>
                    <a:cubicBezTo>
                      <a:pt x="56" y="306"/>
                      <a:pt x="56" y="306"/>
                      <a:pt x="56" y="306"/>
                    </a:cubicBezTo>
                    <a:cubicBezTo>
                      <a:pt x="56" y="306"/>
                      <a:pt x="56" y="306"/>
                      <a:pt x="56" y="306"/>
                    </a:cubicBezTo>
                    <a:cubicBezTo>
                      <a:pt x="56" y="306"/>
                      <a:pt x="56" y="306"/>
                      <a:pt x="56" y="306"/>
                    </a:cubicBezTo>
                    <a:cubicBezTo>
                      <a:pt x="57" y="306"/>
                      <a:pt x="57" y="306"/>
                      <a:pt x="57" y="306"/>
                    </a:cubicBezTo>
                    <a:cubicBezTo>
                      <a:pt x="57" y="306"/>
                      <a:pt x="57" y="306"/>
                      <a:pt x="57" y="306"/>
                    </a:cubicBezTo>
                    <a:cubicBezTo>
                      <a:pt x="57" y="306"/>
                      <a:pt x="57" y="306"/>
                      <a:pt x="57" y="306"/>
                    </a:cubicBezTo>
                    <a:cubicBezTo>
                      <a:pt x="57" y="306"/>
                      <a:pt x="57" y="306"/>
                      <a:pt x="57" y="306"/>
                    </a:cubicBezTo>
                    <a:cubicBezTo>
                      <a:pt x="58" y="306"/>
                      <a:pt x="58" y="306"/>
                      <a:pt x="58" y="306"/>
                    </a:cubicBezTo>
                    <a:cubicBezTo>
                      <a:pt x="58" y="306"/>
                      <a:pt x="58" y="306"/>
                      <a:pt x="58" y="306"/>
                    </a:cubicBezTo>
                    <a:cubicBezTo>
                      <a:pt x="58" y="306"/>
                      <a:pt x="58" y="306"/>
                      <a:pt x="58" y="306"/>
                    </a:cubicBezTo>
                    <a:cubicBezTo>
                      <a:pt x="58" y="306"/>
                      <a:pt x="58" y="306"/>
                      <a:pt x="58" y="306"/>
                    </a:cubicBezTo>
                    <a:cubicBezTo>
                      <a:pt x="58" y="306"/>
                      <a:pt x="58" y="306"/>
                      <a:pt x="58" y="306"/>
                    </a:cubicBezTo>
                    <a:cubicBezTo>
                      <a:pt x="58" y="306"/>
                      <a:pt x="58" y="306"/>
                      <a:pt x="58" y="306"/>
                    </a:cubicBezTo>
                    <a:cubicBezTo>
                      <a:pt x="59" y="306"/>
                      <a:pt x="59" y="306"/>
                      <a:pt x="59" y="306"/>
                    </a:cubicBezTo>
                    <a:cubicBezTo>
                      <a:pt x="59" y="306"/>
                      <a:pt x="59" y="306"/>
                      <a:pt x="59" y="306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2" y="321"/>
                      <a:pt x="52" y="321"/>
                      <a:pt x="52" y="321"/>
                    </a:cubicBezTo>
                    <a:cubicBezTo>
                      <a:pt x="52" y="333"/>
                      <a:pt x="52" y="345"/>
                      <a:pt x="52" y="356"/>
                    </a:cubicBezTo>
                    <a:cubicBezTo>
                      <a:pt x="59" y="356"/>
                      <a:pt x="59" y="356"/>
                      <a:pt x="59" y="356"/>
                    </a:cubicBezTo>
                    <a:cubicBezTo>
                      <a:pt x="59" y="372"/>
                      <a:pt x="59" y="372"/>
                      <a:pt x="59" y="372"/>
                    </a:cubicBezTo>
                    <a:cubicBezTo>
                      <a:pt x="59" y="372"/>
                      <a:pt x="59" y="372"/>
                      <a:pt x="59" y="372"/>
                    </a:cubicBezTo>
                    <a:cubicBezTo>
                      <a:pt x="59" y="372"/>
                      <a:pt x="59" y="372"/>
                      <a:pt x="59" y="372"/>
                    </a:cubicBezTo>
                    <a:cubicBezTo>
                      <a:pt x="58" y="372"/>
                      <a:pt x="58" y="372"/>
                      <a:pt x="58" y="372"/>
                    </a:cubicBezTo>
                    <a:cubicBezTo>
                      <a:pt x="58" y="372"/>
                      <a:pt x="58" y="372"/>
                      <a:pt x="58" y="372"/>
                    </a:cubicBezTo>
                    <a:cubicBezTo>
                      <a:pt x="58" y="372"/>
                      <a:pt x="58" y="372"/>
                      <a:pt x="58" y="372"/>
                    </a:cubicBezTo>
                    <a:cubicBezTo>
                      <a:pt x="58" y="372"/>
                      <a:pt x="58" y="372"/>
                      <a:pt x="58" y="372"/>
                    </a:cubicBezTo>
                    <a:cubicBezTo>
                      <a:pt x="58" y="372"/>
                      <a:pt x="58" y="372"/>
                      <a:pt x="58" y="372"/>
                    </a:cubicBezTo>
                    <a:cubicBezTo>
                      <a:pt x="57" y="372"/>
                      <a:pt x="57" y="372"/>
                      <a:pt x="57" y="372"/>
                    </a:cubicBezTo>
                    <a:cubicBezTo>
                      <a:pt x="57" y="372"/>
                      <a:pt x="57" y="372"/>
                      <a:pt x="57" y="372"/>
                    </a:cubicBezTo>
                    <a:cubicBezTo>
                      <a:pt x="57" y="372"/>
                      <a:pt x="57" y="372"/>
                      <a:pt x="57" y="372"/>
                    </a:cubicBezTo>
                    <a:cubicBezTo>
                      <a:pt x="57" y="372"/>
                      <a:pt x="57" y="372"/>
                      <a:pt x="57" y="372"/>
                    </a:cubicBezTo>
                    <a:cubicBezTo>
                      <a:pt x="57" y="372"/>
                      <a:pt x="57" y="372"/>
                      <a:pt x="57" y="372"/>
                    </a:cubicBezTo>
                    <a:cubicBezTo>
                      <a:pt x="56" y="372"/>
                      <a:pt x="56" y="372"/>
                      <a:pt x="56" y="372"/>
                    </a:cubicBezTo>
                    <a:cubicBezTo>
                      <a:pt x="56" y="372"/>
                      <a:pt x="56" y="372"/>
                      <a:pt x="56" y="372"/>
                    </a:cubicBezTo>
                    <a:cubicBezTo>
                      <a:pt x="56" y="372"/>
                      <a:pt x="56" y="372"/>
                      <a:pt x="56" y="372"/>
                    </a:cubicBezTo>
                    <a:cubicBezTo>
                      <a:pt x="56" y="372"/>
                      <a:pt x="56" y="372"/>
                      <a:pt x="56" y="372"/>
                    </a:cubicBezTo>
                    <a:cubicBezTo>
                      <a:pt x="56" y="372"/>
                      <a:pt x="56" y="372"/>
                      <a:pt x="56" y="372"/>
                    </a:cubicBezTo>
                    <a:cubicBezTo>
                      <a:pt x="56" y="372"/>
                      <a:pt x="56" y="372"/>
                      <a:pt x="56" y="372"/>
                    </a:cubicBezTo>
                    <a:cubicBezTo>
                      <a:pt x="55" y="372"/>
                      <a:pt x="55" y="372"/>
                      <a:pt x="55" y="372"/>
                    </a:cubicBezTo>
                    <a:cubicBezTo>
                      <a:pt x="55" y="372"/>
                      <a:pt x="55" y="372"/>
                      <a:pt x="55" y="372"/>
                    </a:cubicBezTo>
                    <a:cubicBezTo>
                      <a:pt x="55" y="372"/>
                      <a:pt x="55" y="372"/>
                      <a:pt x="55" y="372"/>
                    </a:cubicBezTo>
                    <a:cubicBezTo>
                      <a:pt x="55" y="372"/>
                      <a:pt x="55" y="372"/>
                      <a:pt x="55" y="372"/>
                    </a:cubicBezTo>
                    <a:cubicBezTo>
                      <a:pt x="55" y="372"/>
                      <a:pt x="55" y="372"/>
                      <a:pt x="55" y="372"/>
                    </a:cubicBezTo>
                    <a:cubicBezTo>
                      <a:pt x="54" y="372"/>
                      <a:pt x="54" y="372"/>
                      <a:pt x="54" y="372"/>
                    </a:cubicBezTo>
                    <a:cubicBezTo>
                      <a:pt x="54" y="372"/>
                      <a:pt x="54" y="372"/>
                      <a:pt x="54" y="372"/>
                    </a:cubicBezTo>
                    <a:cubicBezTo>
                      <a:pt x="54" y="372"/>
                      <a:pt x="54" y="372"/>
                      <a:pt x="54" y="372"/>
                    </a:cubicBezTo>
                    <a:cubicBezTo>
                      <a:pt x="54" y="372"/>
                      <a:pt x="54" y="372"/>
                      <a:pt x="54" y="372"/>
                    </a:cubicBezTo>
                    <a:cubicBezTo>
                      <a:pt x="54" y="372"/>
                      <a:pt x="54" y="372"/>
                      <a:pt x="54" y="372"/>
                    </a:cubicBezTo>
                    <a:cubicBezTo>
                      <a:pt x="54" y="372"/>
                      <a:pt x="54" y="372"/>
                      <a:pt x="54" y="372"/>
                    </a:cubicBezTo>
                    <a:cubicBezTo>
                      <a:pt x="53" y="372"/>
                      <a:pt x="53" y="372"/>
                      <a:pt x="53" y="372"/>
                    </a:cubicBezTo>
                    <a:cubicBezTo>
                      <a:pt x="53" y="372"/>
                      <a:pt x="53" y="372"/>
                      <a:pt x="53" y="372"/>
                    </a:cubicBezTo>
                    <a:cubicBezTo>
                      <a:pt x="53" y="372"/>
                      <a:pt x="53" y="372"/>
                      <a:pt x="53" y="372"/>
                    </a:cubicBezTo>
                    <a:cubicBezTo>
                      <a:pt x="53" y="372"/>
                      <a:pt x="53" y="372"/>
                      <a:pt x="53" y="372"/>
                    </a:cubicBezTo>
                    <a:cubicBezTo>
                      <a:pt x="52" y="372"/>
                      <a:pt x="52" y="372"/>
                      <a:pt x="52" y="372"/>
                    </a:cubicBezTo>
                    <a:cubicBezTo>
                      <a:pt x="52" y="372"/>
                      <a:pt x="52" y="372"/>
                      <a:pt x="52" y="372"/>
                    </a:cubicBezTo>
                    <a:cubicBezTo>
                      <a:pt x="52" y="372"/>
                      <a:pt x="52" y="372"/>
                      <a:pt x="52" y="372"/>
                    </a:cubicBezTo>
                    <a:cubicBezTo>
                      <a:pt x="52" y="372"/>
                      <a:pt x="52" y="372"/>
                      <a:pt x="52" y="372"/>
                    </a:cubicBezTo>
                    <a:cubicBezTo>
                      <a:pt x="52" y="372"/>
                      <a:pt x="52" y="372"/>
                      <a:pt x="52" y="372"/>
                    </a:cubicBezTo>
                    <a:cubicBezTo>
                      <a:pt x="52" y="372"/>
                      <a:pt x="52" y="372"/>
                      <a:pt x="52" y="372"/>
                    </a:cubicBezTo>
                    <a:cubicBezTo>
                      <a:pt x="27" y="372"/>
                      <a:pt x="27" y="372"/>
                      <a:pt x="27" y="372"/>
                    </a:cubicBezTo>
                    <a:cubicBezTo>
                      <a:pt x="27" y="356"/>
                      <a:pt x="27" y="356"/>
                      <a:pt x="27" y="356"/>
                    </a:cubicBezTo>
                    <a:cubicBezTo>
                      <a:pt x="34" y="356"/>
                      <a:pt x="34" y="356"/>
                      <a:pt x="34" y="356"/>
                    </a:cubicBezTo>
                    <a:cubicBezTo>
                      <a:pt x="34" y="345"/>
                      <a:pt x="34" y="333"/>
                      <a:pt x="34" y="321"/>
                    </a:cubicBezTo>
                    <a:cubicBezTo>
                      <a:pt x="27" y="321"/>
                      <a:pt x="27" y="321"/>
                      <a:pt x="27" y="321"/>
                    </a:cubicBezTo>
                    <a:cubicBezTo>
                      <a:pt x="27" y="306"/>
                      <a:pt x="27" y="306"/>
                      <a:pt x="27" y="306"/>
                    </a:cubicBezTo>
                    <a:cubicBezTo>
                      <a:pt x="34" y="306"/>
                      <a:pt x="34" y="306"/>
                      <a:pt x="34" y="306"/>
                    </a:cubicBezTo>
                    <a:cubicBezTo>
                      <a:pt x="34" y="294"/>
                      <a:pt x="34" y="283"/>
                      <a:pt x="34" y="271"/>
                    </a:cubicBezTo>
                    <a:cubicBezTo>
                      <a:pt x="27" y="271"/>
                      <a:pt x="27" y="271"/>
                      <a:pt x="27" y="271"/>
                    </a:cubicBezTo>
                    <a:cubicBezTo>
                      <a:pt x="27" y="256"/>
                      <a:pt x="27" y="256"/>
                      <a:pt x="27" y="256"/>
                    </a:cubicBezTo>
                    <a:cubicBezTo>
                      <a:pt x="34" y="256"/>
                      <a:pt x="34" y="256"/>
                      <a:pt x="34" y="256"/>
                    </a:cubicBezTo>
                    <a:cubicBezTo>
                      <a:pt x="34" y="244"/>
                      <a:pt x="34" y="232"/>
                      <a:pt x="34" y="221"/>
                    </a:cubicBezTo>
                    <a:cubicBezTo>
                      <a:pt x="27" y="221"/>
                      <a:pt x="27" y="221"/>
                      <a:pt x="27" y="221"/>
                    </a:cubicBezTo>
                    <a:cubicBezTo>
                      <a:pt x="27" y="205"/>
                      <a:pt x="27" y="205"/>
                      <a:pt x="27" y="205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53" y="205"/>
                      <a:pt x="53" y="205"/>
                      <a:pt x="53" y="205"/>
                    </a:cubicBezTo>
                    <a:cubicBezTo>
                      <a:pt x="53" y="205"/>
                      <a:pt x="53" y="205"/>
                      <a:pt x="53" y="205"/>
                    </a:cubicBezTo>
                    <a:cubicBezTo>
                      <a:pt x="53" y="205"/>
                      <a:pt x="53" y="205"/>
                      <a:pt x="53" y="205"/>
                    </a:cubicBezTo>
                    <a:cubicBezTo>
                      <a:pt x="53" y="205"/>
                      <a:pt x="53" y="205"/>
                      <a:pt x="53" y="205"/>
                    </a:cubicBezTo>
                    <a:cubicBezTo>
                      <a:pt x="54" y="205"/>
                      <a:pt x="54" y="205"/>
                      <a:pt x="54" y="205"/>
                    </a:cubicBezTo>
                    <a:cubicBezTo>
                      <a:pt x="54" y="205"/>
                      <a:pt x="54" y="205"/>
                      <a:pt x="54" y="205"/>
                    </a:cubicBezTo>
                    <a:cubicBezTo>
                      <a:pt x="54" y="205"/>
                      <a:pt x="54" y="205"/>
                      <a:pt x="54" y="205"/>
                    </a:cubicBezTo>
                    <a:cubicBezTo>
                      <a:pt x="54" y="205"/>
                      <a:pt x="54" y="205"/>
                      <a:pt x="54" y="205"/>
                    </a:cubicBezTo>
                    <a:cubicBezTo>
                      <a:pt x="54" y="205"/>
                      <a:pt x="54" y="205"/>
                      <a:pt x="54" y="205"/>
                    </a:cubicBezTo>
                    <a:cubicBezTo>
                      <a:pt x="54" y="205"/>
                      <a:pt x="54" y="205"/>
                      <a:pt x="54" y="205"/>
                    </a:cubicBezTo>
                    <a:cubicBezTo>
                      <a:pt x="55" y="205"/>
                      <a:pt x="55" y="205"/>
                      <a:pt x="55" y="205"/>
                    </a:cubicBezTo>
                    <a:cubicBezTo>
                      <a:pt x="55" y="205"/>
                      <a:pt x="55" y="205"/>
                      <a:pt x="55" y="205"/>
                    </a:cubicBezTo>
                    <a:cubicBezTo>
                      <a:pt x="55" y="205"/>
                      <a:pt x="55" y="205"/>
                      <a:pt x="55" y="205"/>
                    </a:cubicBezTo>
                    <a:cubicBezTo>
                      <a:pt x="55" y="205"/>
                      <a:pt x="55" y="205"/>
                      <a:pt x="55" y="205"/>
                    </a:cubicBezTo>
                    <a:cubicBezTo>
                      <a:pt x="56" y="205"/>
                      <a:pt x="56" y="205"/>
                      <a:pt x="56" y="205"/>
                    </a:cubicBezTo>
                    <a:cubicBezTo>
                      <a:pt x="56" y="205"/>
                      <a:pt x="56" y="205"/>
                      <a:pt x="56" y="205"/>
                    </a:cubicBezTo>
                    <a:cubicBezTo>
                      <a:pt x="56" y="205"/>
                      <a:pt x="56" y="205"/>
                      <a:pt x="56" y="205"/>
                    </a:cubicBezTo>
                    <a:cubicBezTo>
                      <a:pt x="56" y="205"/>
                      <a:pt x="56" y="205"/>
                      <a:pt x="56" y="205"/>
                    </a:cubicBezTo>
                    <a:cubicBezTo>
                      <a:pt x="56" y="205"/>
                      <a:pt x="56" y="205"/>
                      <a:pt x="56" y="205"/>
                    </a:cubicBezTo>
                    <a:cubicBezTo>
                      <a:pt x="56" y="205"/>
                      <a:pt x="56" y="205"/>
                      <a:pt x="56" y="205"/>
                    </a:cubicBezTo>
                    <a:cubicBezTo>
                      <a:pt x="57" y="205"/>
                      <a:pt x="57" y="205"/>
                      <a:pt x="57" y="205"/>
                    </a:cubicBezTo>
                    <a:cubicBezTo>
                      <a:pt x="57" y="205"/>
                      <a:pt x="57" y="205"/>
                      <a:pt x="57" y="205"/>
                    </a:cubicBezTo>
                    <a:cubicBezTo>
                      <a:pt x="57" y="205"/>
                      <a:pt x="57" y="205"/>
                      <a:pt x="57" y="205"/>
                    </a:cubicBezTo>
                    <a:cubicBezTo>
                      <a:pt x="57" y="205"/>
                      <a:pt x="57" y="205"/>
                      <a:pt x="57" y="205"/>
                    </a:cubicBezTo>
                    <a:cubicBezTo>
                      <a:pt x="57" y="205"/>
                      <a:pt x="57" y="205"/>
                      <a:pt x="57" y="205"/>
                    </a:cubicBezTo>
                    <a:cubicBezTo>
                      <a:pt x="58" y="205"/>
                      <a:pt x="58" y="205"/>
                      <a:pt x="58" y="205"/>
                    </a:cubicBezTo>
                    <a:cubicBezTo>
                      <a:pt x="58" y="205"/>
                      <a:pt x="58" y="205"/>
                      <a:pt x="58" y="205"/>
                    </a:cubicBezTo>
                    <a:cubicBezTo>
                      <a:pt x="58" y="205"/>
                      <a:pt x="58" y="205"/>
                      <a:pt x="58" y="205"/>
                    </a:cubicBezTo>
                    <a:cubicBezTo>
                      <a:pt x="58" y="205"/>
                      <a:pt x="58" y="205"/>
                      <a:pt x="58" y="205"/>
                    </a:cubicBezTo>
                    <a:cubicBezTo>
                      <a:pt x="58" y="205"/>
                      <a:pt x="58" y="205"/>
                      <a:pt x="58" y="205"/>
                    </a:cubicBezTo>
                    <a:cubicBezTo>
                      <a:pt x="59" y="205"/>
                      <a:pt x="59" y="205"/>
                      <a:pt x="59" y="205"/>
                    </a:cubicBezTo>
                    <a:close/>
                    <a:moveTo>
                      <a:pt x="0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31"/>
                      <a:pt x="20" y="43"/>
                      <a:pt x="20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0" y="81"/>
                      <a:pt x="20" y="93"/>
                      <a:pt x="20" y="105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27" y="120"/>
                      <a:pt x="27" y="120"/>
                      <a:pt x="27" y="120"/>
                    </a:cubicBezTo>
                    <a:cubicBezTo>
                      <a:pt x="20" y="120"/>
                      <a:pt x="20" y="120"/>
                      <a:pt x="20" y="120"/>
                    </a:cubicBezTo>
                    <a:cubicBezTo>
                      <a:pt x="20" y="132"/>
                      <a:pt x="20" y="143"/>
                      <a:pt x="20" y="155"/>
                    </a:cubicBezTo>
                    <a:cubicBezTo>
                      <a:pt x="27" y="155"/>
                      <a:pt x="27" y="155"/>
                      <a:pt x="27" y="155"/>
                    </a:cubicBezTo>
                    <a:cubicBezTo>
                      <a:pt x="27" y="170"/>
                      <a:pt x="27" y="170"/>
                      <a:pt x="27" y="170"/>
                    </a:cubicBezTo>
                    <a:cubicBezTo>
                      <a:pt x="20" y="170"/>
                      <a:pt x="20" y="170"/>
                      <a:pt x="20" y="170"/>
                    </a:cubicBezTo>
                    <a:cubicBezTo>
                      <a:pt x="20" y="182"/>
                      <a:pt x="20" y="194"/>
                      <a:pt x="20" y="205"/>
                    </a:cubicBezTo>
                    <a:cubicBezTo>
                      <a:pt x="27" y="205"/>
                      <a:pt x="27" y="205"/>
                      <a:pt x="27" y="205"/>
                    </a:cubicBezTo>
                    <a:cubicBezTo>
                      <a:pt x="27" y="221"/>
                      <a:pt x="27" y="221"/>
                      <a:pt x="27" y="221"/>
                    </a:cubicBezTo>
                    <a:cubicBezTo>
                      <a:pt x="20" y="221"/>
                      <a:pt x="20" y="221"/>
                      <a:pt x="20" y="221"/>
                    </a:cubicBezTo>
                    <a:cubicBezTo>
                      <a:pt x="20" y="232"/>
                      <a:pt x="20" y="244"/>
                      <a:pt x="20" y="256"/>
                    </a:cubicBezTo>
                    <a:cubicBezTo>
                      <a:pt x="27" y="256"/>
                      <a:pt x="27" y="256"/>
                      <a:pt x="27" y="256"/>
                    </a:cubicBezTo>
                    <a:cubicBezTo>
                      <a:pt x="27" y="271"/>
                      <a:pt x="27" y="271"/>
                      <a:pt x="27" y="271"/>
                    </a:cubicBezTo>
                    <a:cubicBezTo>
                      <a:pt x="20" y="271"/>
                      <a:pt x="20" y="271"/>
                      <a:pt x="20" y="271"/>
                    </a:cubicBezTo>
                    <a:cubicBezTo>
                      <a:pt x="20" y="283"/>
                      <a:pt x="20" y="294"/>
                      <a:pt x="20" y="306"/>
                    </a:cubicBezTo>
                    <a:cubicBezTo>
                      <a:pt x="27" y="306"/>
                      <a:pt x="27" y="306"/>
                      <a:pt x="27" y="306"/>
                    </a:cubicBezTo>
                    <a:cubicBezTo>
                      <a:pt x="27" y="321"/>
                      <a:pt x="27" y="321"/>
                      <a:pt x="27" y="321"/>
                    </a:cubicBezTo>
                    <a:cubicBezTo>
                      <a:pt x="20" y="321"/>
                      <a:pt x="20" y="321"/>
                      <a:pt x="20" y="321"/>
                    </a:cubicBezTo>
                    <a:cubicBezTo>
                      <a:pt x="20" y="333"/>
                      <a:pt x="20" y="345"/>
                      <a:pt x="20" y="356"/>
                    </a:cubicBezTo>
                    <a:cubicBezTo>
                      <a:pt x="27" y="356"/>
                      <a:pt x="27" y="356"/>
                      <a:pt x="27" y="356"/>
                    </a:cubicBezTo>
                    <a:cubicBezTo>
                      <a:pt x="27" y="372"/>
                      <a:pt x="27" y="372"/>
                      <a:pt x="27" y="372"/>
                    </a:cubicBezTo>
                    <a:cubicBezTo>
                      <a:pt x="20" y="372"/>
                      <a:pt x="20" y="372"/>
                      <a:pt x="20" y="372"/>
                    </a:cubicBezTo>
                    <a:cubicBezTo>
                      <a:pt x="20" y="383"/>
                      <a:pt x="20" y="395"/>
                      <a:pt x="20" y="407"/>
                    </a:cubicBezTo>
                    <a:cubicBezTo>
                      <a:pt x="27" y="407"/>
                      <a:pt x="27" y="407"/>
                      <a:pt x="27" y="407"/>
                    </a:cubicBezTo>
                    <a:cubicBezTo>
                      <a:pt x="27" y="422"/>
                      <a:pt x="27" y="422"/>
                      <a:pt x="27" y="422"/>
                    </a:cubicBezTo>
                    <a:cubicBezTo>
                      <a:pt x="20" y="422"/>
                      <a:pt x="20" y="422"/>
                      <a:pt x="20" y="422"/>
                    </a:cubicBezTo>
                    <a:cubicBezTo>
                      <a:pt x="20" y="434"/>
                      <a:pt x="20" y="445"/>
                      <a:pt x="20" y="457"/>
                    </a:cubicBezTo>
                    <a:cubicBezTo>
                      <a:pt x="27" y="457"/>
                      <a:pt x="27" y="457"/>
                      <a:pt x="27" y="457"/>
                    </a:cubicBezTo>
                    <a:cubicBezTo>
                      <a:pt x="27" y="479"/>
                      <a:pt x="27" y="479"/>
                      <a:pt x="27" y="479"/>
                    </a:cubicBezTo>
                    <a:cubicBezTo>
                      <a:pt x="0" y="479"/>
                      <a:pt x="0" y="479"/>
                      <a:pt x="0" y="479"/>
                    </a:cubicBezTo>
                    <a:cubicBezTo>
                      <a:pt x="0" y="399"/>
                      <a:pt x="0" y="319"/>
                      <a:pt x="0" y="239"/>
                    </a:cubicBezTo>
                    <a:cubicBezTo>
                      <a:pt x="0" y="159"/>
                      <a:pt x="0" y="80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5"/>
              <p:cNvSpPr>
                <a:spLocks noEditPoints="1"/>
              </p:cNvSpPr>
              <p:nvPr/>
            </p:nvSpPr>
            <p:spPr bwMode="auto">
              <a:xfrm flipH="1">
                <a:off x="2281239" y="3860800"/>
                <a:ext cx="420688" cy="419100"/>
              </a:xfrm>
              <a:custGeom>
                <a:avLst/>
                <a:gdLst>
                  <a:gd name="T0" fmla="*/ 316 w 371"/>
                  <a:gd name="T1" fmla="*/ 101 h 369"/>
                  <a:gd name="T2" fmla="*/ 319 w 371"/>
                  <a:gd name="T3" fmla="*/ 75 h 369"/>
                  <a:gd name="T4" fmla="*/ 309 w 371"/>
                  <a:gd name="T5" fmla="*/ 242 h 369"/>
                  <a:gd name="T6" fmla="*/ 309 w 371"/>
                  <a:gd name="T7" fmla="*/ 176 h 369"/>
                  <a:gd name="T8" fmla="*/ 292 w 371"/>
                  <a:gd name="T9" fmla="*/ 77 h 369"/>
                  <a:gd name="T10" fmla="*/ 276 w 371"/>
                  <a:gd name="T11" fmla="*/ 235 h 369"/>
                  <a:gd name="T12" fmla="*/ 260 w 371"/>
                  <a:gd name="T13" fmla="*/ 182 h 369"/>
                  <a:gd name="T14" fmla="*/ 260 w 371"/>
                  <a:gd name="T15" fmla="*/ 249 h 369"/>
                  <a:gd name="T16" fmla="*/ 247 w 371"/>
                  <a:gd name="T17" fmla="*/ 30 h 369"/>
                  <a:gd name="T18" fmla="*/ 247 w 371"/>
                  <a:gd name="T19" fmla="*/ 139 h 369"/>
                  <a:gd name="T20" fmla="*/ 260 w 371"/>
                  <a:gd name="T21" fmla="*/ 189 h 369"/>
                  <a:gd name="T22" fmla="*/ 232 w 371"/>
                  <a:gd name="T23" fmla="*/ 316 h 369"/>
                  <a:gd name="T24" fmla="*/ 232 w 371"/>
                  <a:gd name="T25" fmla="*/ 152 h 369"/>
                  <a:gd name="T26" fmla="*/ 228 w 371"/>
                  <a:gd name="T27" fmla="*/ 10 h 369"/>
                  <a:gd name="T28" fmla="*/ 232 w 371"/>
                  <a:gd name="T29" fmla="*/ 92 h 369"/>
                  <a:gd name="T30" fmla="*/ 228 w 371"/>
                  <a:gd name="T31" fmla="*/ 191 h 369"/>
                  <a:gd name="T32" fmla="*/ 232 w 371"/>
                  <a:gd name="T33" fmla="*/ 199 h 369"/>
                  <a:gd name="T34" fmla="*/ 226 w 371"/>
                  <a:gd name="T35" fmla="*/ 279 h 369"/>
                  <a:gd name="T36" fmla="*/ 228 w 371"/>
                  <a:gd name="T37" fmla="*/ 191 h 369"/>
                  <a:gd name="T38" fmla="*/ 226 w 371"/>
                  <a:gd name="T39" fmla="*/ 221 h 369"/>
                  <a:gd name="T40" fmla="*/ 216 w 371"/>
                  <a:gd name="T41" fmla="*/ 331 h 369"/>
                  <a:gd name="T42" fmla="*/ 226 w 371"/>
                  <a:gd name="T43" fmla="*/ 159 h 369"/>
                  <a:gd name="T44" fmla="*/ 216 w 371"/>
                  <a:gd name="T45" fmla="*/ 269 h 369"/>
                  <a:gd name="T46" fmla="*/ 200 w 371"/>
                  <a:gd name="T47" fmla="*/ 298 h 369"/>
                  <a:gd name="T48" fmla="*/ 200 w 371"/>
                  <a:gd name="T49" fmla="*/ 99 h 369"/>
                  <a:gd name="T50" fmla="*/ 216 w 371"/>
                  <a:gd name="T51" fmla="*/ 231 h 369"/>
                  <a:gd name="T52" fmla="*/ 200 w 371"/>
                  <a:gd name="T53" fmla="*/ 95 h 369"/>
                  <a:gd name="T54" fmla="*/ 200 w 371"/>
                  <a:gd name="T55" fmla="*/ 347 h 369"/>
                  <a:gd name="T56" fmla="*/ 199 w 371"/>
                  <a:gd name="T57" fmla="*/ 185 h 369"/>
                  <a:gd name="T58" fmla="*/ 197 w 371"/>
                  <a:gd name="T59" fmla="*/ 19 h 369"/>
                  <a:gd name="T60" fmla="*/ 197 w 371"/>
                  <a:gd name="T61" fmla="*/ 296 h 369"/>
                  <a:gd name="T62" fmla="*/ 197 w 371"/>
                  <a:gd name="T63" fmla="*/ 187 h 369"/>
                  <a:gd name="T64" fmla="*/ 193 w 371"/>
                  <a:gd name="T65" fmla="*/ 112 h 369"/>
                  <a:gd name="T66" fmla="*/ 193 w 371"/>
                  <a:gd name="T67" fmla="*/ 130 h 369"/>
                  <a:gd name="T68" fmla="*/ 193 w 371"/>
                  <a:gd name="T69" fmla="*/ 311 h 369"/>
                  <a:gd name="T70" fmla="*/ 183 w 371"/>
                  <a:gd name="T71" fmla="*/ 363 h 369"/>
                  <a:gd name="T72" fmla="*/ 183 w 371"/>
                  <a:gd name="T73" fmla="*/ 173 h 369"/>
                  <a:gd name="T74" fmla="*/ 176 w 371"/>
                  <a:gd name="T75" fmla="*/ 207 h 369"/>
                  <a:gd name="T76" fmla="*/ 164 w 371"/>
                  <a:gd name="T77" fmla="*/ 82 h 369"/>
                  <a:gd name="T78" fmla="*/ 168 w 371"/>
                  <a:gd name="T79" fmla="*/ 198 h 369"/>
                  <a:gd name="T80" fmla="*/ 161 w 371"/>
                  <a:gd name="T81" fmla="*/ 324 h 369"/>
                  <a:gd name="T82" fmla="*/ 162 w 371"/>
                  <a:gd name="T83" fmla="*/ 193 h 369"/>
                  <a:gd name="T84" fmla="*/ 164 w 371"/>
                  <a:gd name="T85" fmla="*/ 281 h 369"/>
                  <a:gd name="T86" fmla="*/ 161 w 371"/>
                  <a:gd name="T87" fmla="*/ 324 h 369"/>
                  <a:gd name="T88" fmla="*/ 152 w 371"/>
                  <a:gd name="T89" fmla="*/ 202 h 369"/>
                  <a:gd name="T90" fmla="*/ 132 w 371"/>
                  <a:gd name="T91" fmla="*/ 323 h 369"/>
                  <a:gd name="T92" fmla="*/ 152 w 371"/>
                  <a:gd name="T93" fmla="*/ 107 h 369"/>
                  <a:gd name="T94" fmla="*/ 132 w 371"/>
                  <a:gd name="T95" fmla="*/ 283 h 369"/>
                  <a:gd name="T96" fmla="*/ 132 w 371"/>
                  <a:gd name="T97" fmla="*/ 249 h 369"/>
                  <a:gd name="T98" fmla="*/ 117 w 371"/>
                  <a:gd name="T99" fmla="*/ 74 h 369"/>
                  <a:gd name="T100" fmla="*/ 117 w 371"/>
                  <a:gd name="T101" fmla="*/ 307 h 369"/>
                  <a:gd name="T102" fmla="*/ 101 w 371"/>
                  <a:gd name="T103" fmla="*/ 155 h 369"/>
                  <a:gd name="T104" fmla="*/ 101 w 371"/>
                  <a:gd name="T105" fmla="*/ 291 h 369"/>
                  <a:gd name="T106" fmla="*/ 101 w 371"/>
                  <a:gd name="T107" fmla="*/ 291 h 369"/>
                  <a:gd name="T108" fmla="*/ 69 w 371"/>
                  <a:gd name="T109" fmla="*/ 186 h 369"/>
                  <a:gd name="T110" fmla="*/ 69 w 371"/>
                  <a:gd name="T111" fmla="*/ 158 h 369"/>
                  <a:gd name="T112" fmla="*/ 67 w 371"/>
                  <a:gd name="T113" fmla="*/ 160 h 369"/>
                  <a:gd name="T114" fmla="*/ 34 w 371"/>
                  <a:gd name="T115" fmla="*/ 19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1" h="369">
                    <a:moveTo>
                      <a:pt x="309" y="35"/>
                    </a:moveTo>
                    <a:cubicBezTo>
                      <a:pt x="316" y="35"/>
                      <a:pt x="324" y="37"/>
                      <a:pt x="330" y="43"/>
                    </a:cubicBezTo>
                    <a:cubicBezTo>
                      <a:pt x="341" y="32"/>
                      <a:pt x="341" y="32"/>
                      <a:pt x="341" y="32"/>
                    </a:cubicBezTo>
                    <a:cubicBezTo>
                      <a:pt x="340" y="30"/>
                      <a:pt x="340" y="27"/>
                      <a:pt x="342" y="24"/>
                    </a:cubicBezTo>
                    <a:cubicBezTo>
                      <a:pt x="345" y="22"/>
                      <a:pt x="350" y="22"/>
                      <a:pt x="352" y="25"/>
                    </a:cubicBezTo>
                    <a:cubicBezTo>
                      <a:pt x="355" y="28"/>
                      <a:pt x="355" y="32"/>
                      <a:pt x="352" y="35"/>
                    </a:cubicBezTo>
                    <a:cubicBezTo>
                      <a:pt x="350" y="37"/>
                      <a:pt x="347" y="37"/>
                      <a:pt x="344" y="36"/>
                    </a:cubicBezTo>
                    <a:cubicBezTo>
                      <a:pt x="333" y="46"/>
                      <a:pt x="333" y="46"/>
                      <a:pt x="333" y="46"/>
                    </a:cubicBezTo>
                    <a:cubicBezTo>
                      <a:pt x="343" y="58"/>
                      <a:pt x="342" y="76"/>
                      <a:pt x="331" y="87"/>
                    </a:cubicBezTo>
                    <a:cubicBezTo>
                      <a:pt x="316" y="101"/>
                      <a:pt x="316" y="101"/>
                      <a:pt x="316" y="101"/>
                    </a:cubicBezTo>
                    <a:cubicBezTo>
                      <a:pt x="371" y="159"/>
                      <a:pt x="371" y="159"/>
                      <a:pt x="371" y="159"/>
                    </a:cubicBezTo>
                    <a:cubicBezTo>
                      <a:pt x="350" y="179"/>
                      <a:pt x="350" y="179"/>
                      <a:pt x="350" y="179"/>
                    </a:cubicBezTo>
                    <a:cubicBezTo>
                      <a:pt x="362" y="191"/>
                      <a:pt x="362" y="191"/>
                      <a:pt x="362" y="191"/>
                    </a:cubicBezTo>
                    <a:cubicBezTo>
                      <a:pt x="309" y="242"/>
                      <a:pt x="309" y="242"/>
                      <a:pt x="309" y="242"/>
                    </a:cubicBezTo>
                    <a:cubicBezTo>
                      <a:pt x="309" y="204"/>
                      <a:pt x="309" y="204"/>
                      <a:pt x="309" y="204"/>
                    </a:cubicBezTo>
                    <a:cubicBezTo>
                      <a:pt x="327" y="186"/>
                      <a:pt x="327" y="186"/>
                      <a:pt x="327" y="186"/>
                    </a:cubicBezTo>
                    <a:cubicBezTo>
                      <a:pt x="323" y="181"/>
                      <a:pt x="318" y="176"/>
                      <a:pt x="314" y="171"/>
                    </a:cubicBezTo>
                    <a:cubicBezTo>
                      <a:pt x="309" y="176"/>
                      <a:pt x="309" y="176"/>
                      <a:pt x="309" y="176"/>
                    </a:cubicBezTo>
                    <a:cubicBezTo>
                      <a:pt x="309" y="84"/>
                      <a:pt x="309" y="84"/>
                      <a:pt x="309" y="84"/>
                    </a:cubicBezTo>
                    <a:cubicBezTo>
                      <a:pt x="319" y="75"/>
                      <a:pt x="319" y="75"/>
                      <a:pt x="319" y="75"/>
                    </a:cubicBezTo>
                    <a:cubicBezTo>
                      <a:pt x="324" y="70"/>
                      <a:pt x="325" y="61"/>
                      <a:pt x="320" y="56"/>
                    </a:cubicBezTo>
                    <a:cubicBezTo>
                      <a:pt x="317" y="53"/>
                      <a:pt x="313" y="52"/>
                      <a:pt x="309" y="52"/>
                    </a:cubicBezTo>
                    <a:lnTo>
                      <a:pt x="309" y="35"/>
                    </a:lnTo>
                    <a:close/>
                    <a:moveTo>
                      <a:pt x="292" y="41"/>
                    </a:moveTo>
                    <a:cubicBezTo>
                      <a:pt x="297" y="37"/>
                      <a:pt x="303" y="35"/>
                      <a:pt x="309" y="35"/>
                    </a:cubicBezTo>
                    <a:cubicBezTo>
                      <a:pt x="309" y="52"/>
                      <a:pt x="309" y="52"/>
                      <a:pt x="309" y="52"/>
                    </a:cubicBezTo>
                    <a:cubicBezTo>
                      <a:pt x="306" y="52"/>
                      <a:pt x="303" y="53"/>
                      <a:pt x="301" y="55"/>
                    </a:cubicBezTo>
                    <a:cubicBezTo>
                      <a:pt x="292" y="64"/>
                      <a:pt x="292" y="64"/>
                      <a:pt x="292" y="64"/>
                    </a:cubicBezTo>
                    <a:cubicBezTo>
                      <a:pt x="292" y="41"/>
                      <a:pt x="292" y="41"/>
                      <a:pt x="292" y="41"/>
                    </a:cubicBezTo>
                    <a:close/>
                    <a:moveTo>
                      <a:pt x="309" y="242"/>
                    </a:moveTo>
                    <a:cubicBezTo>
                      <a:pt x="292" y="258"/>
                      <a:pt x="292" y="258"/>
                      <a:pt x="292" y="258"/>
                    </a:cubicBezTo>
                    <a:cubicBezTo>
                      <a:pt x="292" y="220"/>
                      <a:pt x="292" y="220"/>
                      <a:pt x="292" y="220"/>
                    </a:cubicBezTo>
                    <a:cubicBezTo>
                      <a:pt x="294" y="218"/>
                      <a:pt x="294" y="218"/>
                      <a:pt x="294" y="218"/>
                    </a:cubicBezTo>
                    <a:cubicBezTo>
                      <a:pt x="292" y="216"/>
                      <a:pt x="292" y="216"/>
                      <a:pt x="292" y="216"/>
                    </a:cubicBezTo>
                    <a:cubicBezTo>
                      <a:pt x="292" y="196"/>
                      <a:pt x="292" y="196"/>
                      <a:pt x="292" y="196"/>
                    </a:cubicBezTo>
                    <a:cubicBezTo>
                      <a:pt x="304" y="208"/>
                      <a:pt x="304" y="208"/>
                      <a:pt x="304" y="208"/>
                    </a:cubicBezTo>
                    <a:cubicBezTo>
                      <a:pt x="309" y="204"/>
                      <a:pt x="309" y="204"/>
                      <a:pt x="309" y="204"/>
                    </a:cubicBezTo>
                    <a:cubicBezTo>
                      <a:pt x="309" y="242"/>
                      <a:pt x="309" y="242"/>
                      <a:pt x="309" y="242"/>
                    </a:cubicBezTo>
                    <a:close/>
                    <a:moveTo>
                      <a:pt x="309" y="84"/>
                    </a:moveTo>
                    <a:cubicBezTo>
                      <a:pt x="309" y="176"/>
                      <a:pt x="309" y="176"/>
                      <a:pt x="309" y="176"/>
                    </a:cubicBezTo>
                    <a:cubicBezTo>
                      <a:pt x="292" y="192"/>
                      <a:pt x="292" y="192"/>
                      <a:pt x="292" y="192"/>
                    </a:cubicBezTo>
                    <a:cubicBezTo>
                      <a:pt x="292" y="77"/>
                      <a:pt x="292" y="77"/>
                      <a:pt x="292" y="77"/>
                    </a:cubicBezTo>
                    <a:cubicBezTo>
                      <a:pt x="304" y="89"/>
                      <a:pt x="304" y="89"/>
                      <a:pt x="304" y="89"/>
                    </a:cubicBezTo>
                    <a:lnTo>
                      <a:pt x="309" y="84"/>
                    </a:lnTo>
                    <a:close/>
                    <a:moveTo>
                      <a:pt x="276" y="56"/>
                    </a:moveTo>
                    <a:cubicBezTo>
                      <a:pt x="289" y="43"/>
                      <a:pt x="289" y="43"/>
                      <a:pt x="289" y="43"/>
                    </a:cubicBezTo>
                    <a:cubicBezTo>
                      <a:pt x="290" y="43"/>
                      <a:pt x="291" y="42"/>
                      <a:pt x="292" y="41"/>
                    </a:cubicBezTo>
                    <a:cubicBezTo>
                      <a:pt x="292" y="64"/>
                      <a:pt x="292" y="64"/>
                      <a:pt x="292" y="64"/>
                    </a:cubicBezTo>
                    <a:cubicBezTo>
                      <a:pt x="286" y="70"/>
                      <a:pt x="286" y="70"/>
                      <a:pt x="286" y="70"/>
                    </a:cubicBezTo>
                    <a:cubicBezTo>
                      <a:pt x="292" y="77"/>
                      <a:pt x="292" y="77"/>
                      <a:pt x="292" y="77"/>
                    </a:cubicBezTo>
                    <a:cubicBezTo>
                      <a:pt x="292" y="192"/>
                      <a:pt x="292" y="192"/>
                      <a:pt x="292" y="192"/>
                    </a:cubicBezTo>
                    <a:cubicBezTo>
                      <a:pt x="290" y="194"/>
                      <a:pt x="290" y="194"/>
                      <a:pt x="290" y="194"/>
                    </a:cubicBezTo>
                    <a:cubicBezTo>
                      <a:pt x="292" y="196"/>
                      <a:pt x="292" y="196"/>
                      <a:pt x="292" y="196"/>
                    </a:cubicBezTo>
                    <a:cubicBezTo>
                      <a:pt x="292" y="216"/>
                      <a:pt x="292" y="216"/>
                      <a:pt x="292" y="216"/>
                    </a:cubicBezTo>
                    <a:cubicBezTo>
                      <a:pt x="280" y="203"/>
                      <a:pt x="280" y="203"/>
                      <a:pt x="280" y="203"/>
                    </a:cubicBezTo>
                    <a:cubicBezTo>
                      <a:pt x="276" y="208"/>
                      <a:pt x="276" y="208"/>
                      <a:pt x="276" y="208"/>
                    </a:cubicBezTo>
                    <a:cubicBezTo>
                      <a:pt x="276" y="56"/>
                      <a:pt x="276" y="56"/>
                      <a:pt x="276" y="56"/>
                    </a:cubicBezTo>
                    <a:close/>
                    <a:moveTo>
                      <a:pt x="292" y="258"/>
                    </a:moveTo>
                    <a:cubicBezTo>
                      <a:pt x="276" y="274"/>
                      <a:pt x="276" y="274"/>
                      <a:pt x="276" y="274"/>
                    </a:cubicBezTo>
                    <a:cubicBezTo>
                      <a:pt x="276" y="235"/>
                      <a:pt x="276" y="235"/>
                      <a:pt x="276" y="235"/>
                    </a:cubicBezTo>
                    <a:cubicBezTo>
                      <a:pt x="292" y="220"/>
                      <a:pt x="292" y="220"/>
                      <a:pt x="292" y="220"/>
                    </a:cubicBezTo>
                    <a:lnTo>
                      <a:pt x="292" y="258"/>
                    </a:lnTo>
                    <a:close/>
                    <a:moveTo>
                      <a:pt x="260" y="43"/>
                    </a:moveTo>
                    <a:cubicBezTo>
                      <a:pt x="274" y="58"/>
                      <a:pt x="274" y="58"/>
                      <a:pt x="274" y="58"/>
                    </a:cubicBezTo>
                    <a:cubicBezTo>
                      <a:pt x="276" y="56"/>
                      <a:pt x="276" y="56"/>
                      <a:pt x="276" y="56"/>
                    </a:cubicBezTo>
                    <a:cubicBezTo>
                      <a:pt x="276" y="208"/>
                      <a:pt x="276" y="208"/>
                      <a:pt x="276" y="208"/>
                    </a:cubicBezTo>
                    <a:cubicBezTo>
                      <a:pt x="260" y="222"/>
                      <a:pt x="260" y="222"/>
                      <a:pt x="260" y="222"/>
                    </a:cubicBezTo>
                    <a:cubicBezTo>
                      <a:pt x="260" y="189"/>
                      <a:pt x="260" y="189"/>
                      <a:pt x="260" y="189"/>
                    </a:cubicBezTo>
                    <a:cubicBezTo>
                      <a:pt x="264" y="186"/>
                      <a:pt x="264" y="186"/>
                      <a:pt x="264" y="186"/>
                    </a:cubicBezTo>
                    <a:cubicBezTo>
                      <a:pt x="260" y="182"/>
                      <a:pt x="260" y="182"/>
                      <a:pt x="260" y="182"/>
                    </a:cubicBezTo>
                    <a:cubicBezTo>
                      <a:pt x="260" y="127"/>
                      <a:pt x="260" y="127"/>
                      <a:pt x="260" y="127"/>
                    </a:cubicBezTo>
                    <a:cubicBezTo>
                      <a:pt x="266" y="121"/>
                      <a:pt x="266" y="121"/>
                      <a:pt x="266" y="121"/>
                    </a:cubicBezTo>
                    <a:cubicBezTo>
                      <a:pt x="260" y="116"/>
                      <a:pt x="260" y="116"/>
                      <a:pt x="260" y="116"/>
                    </a:cubicBezTo>
                    <a:cubicBezTo>
                      <a:pt x="260" y="43"/>
                      <a:pt x="260" y="43"/>
                      <a:pt x="260" y="43"/>
                    </a:cubicBezTo>
                    <a:close/>
                    <a:moveTo>
                      <a:pt x="276" y="274"/>
                    </a:moveTo>
                    <a:cubicBezTo>
                      <a:pt x="269" y="280"/>
                      <a:pt x="269" y="280"/>
                      <a:pt x="269" y="280"/>
                    </a:cubicBezTo>
                    <a:cubicBezTo>
                      <a:pt x="260" y="289"/>
                      <a:pt x="260" y="289"/>
                      <a:pt x="260" y="289"/>
                    </a:cubicBezTo>
                    <a:cubicBezTo>
                      <a:pt x="260" y="250"/>
                      <a:pt x="260" y="250"/>
                      <a:pt x="260" y="250"/>
                    </a:cubicBezTo>
                    <a:cubicBezTo>
                      <a:pt x="261" y="249"/>
                      <a:pt x="261" y="249"/>
                      <a:pt x="261" y="249"/>
                    </a:cubicBezTo>
                    <a:cubicBezTo>
                      <a:pt x="260" y="249"/>
                      <a:pt x="260" y="249"/>
                      <a:pt x="260" y="249"/>
                    </a:cubicBezTo>
                    <a:cubicBezTo>
                      <a:pt x="260" y="229"/>
                      <a:pt x="260" y="229"/>
                      <a:pt x="260" y="229"/>
                    </a:cubicBezTo>
                    <a:cubicBezTo>
                      <a:pt x="271" y="240"/>
                      <a:pt x="271" y="240"/>
                      <a:pt x="271" y="240"/>
                    </a:cubicBezTo>
                    <a:cubicBezTo>
                      <a:pt x="276" y="235"/>
                      <a:pt x="276" y="235"/>
                      <a:pt x="276" y="235"/>
                    </a:cubicBezTo>
                    <a:lnTo>
                      <a:pt x="276" y="274"/>
                    </a:lnTo>
                    <a:close/>
                    <a:moveTo>
                      <a:pt x="247" y="30"/>
                    </a:moveTo>
                    <a:cubicBezTo>
                      <a:pt x="260" y="43"/>
                      <a:pt x="260" y="43"/>
                      <a:pt x="260" y="43"/>
                    </a:cubicBezTo>
                    <a:cubicBezTo>
                      <a:pt x="260" y="116"/>
                      <a:pt x="260" y="116"/>
                      <a:pt x="260" y="116"/>
                    </a:cubicBezTo>
                    <a:cubicBezTo>
                      <a:pt x="252" y="107"/>
                      <a:pt x="252" y="107"/>
                      <a:pt x="252" y="107"/>
                    </a:cubicBezTo>
                    <a:cubicBezTo>
                      <a:pt x="247" y="111"/>
                      <a:pt x="247" y="111"/>
                      <a:pt x="247" y="111"/>
                    </a:cubicBezTo>
                    <a:cubicBezTo>
                      <a:pt x="247" y="30"/>
                      <a:pt x="247" y="30"/>
                      <a:pt x="247" y="30"/>
                    </a:cubicBezTo>
                    <a:close/>
                    <a:moveTo>
                      <a:pt x="260" y="289"/>
                    </a:moveTo>
                    <a:cubicBezTo>
                      <a:pt x="247" y="301"/>
                      <a:pt x="247" y="301"/>
                      <a:pt x="247" y="301"/>
                    </a:cubicBezTo>
                    <a:cubicBezTo>
                      <a:pt x="247" y="263"/>
                      <a:pt x="247" y="263"/>
                      <a:pt x="247" y="263"/>
                    </a:cubicBezTo>
                    <a:cubicBezTo>
                      <a:pt x="260" y="250"/>
                      <a:pt x="260" y="250"/>
                      <a:pt x="260" y="250"/>
                    </a:cubicBezTo>
                    <a:cubicBezTo>
                      <a:pt x="260" y="289"/>
                      <a:pt x="260" y="289"/>
                      <a:pt x="260" y="289"/>
                    </a:cubicBezTo>
                    <a:close/>
                    <a:moveTo>
                      <a:pt x="260" y="127"/>
                    </a:moveTo>
                    <a:cubicBezTo>
                      <a:pt x="260" y="182"/>
                      <a:pt x="260" y="182"/>
                      <a:pt x="260" y="182"/>
                    </a:cubicBezTo>
                    <a:cubicBezTo>
                      <a:pt x="249" y="171"/>
                      <a:pt x="249" y="171"/>
                      <a:pt x="249" y="171"/>
                    </a:cubicBezTo>
                    <a:cubicBezTo>
                      <a:pt x="247" y="173"/>
                      <a:pt x="247" y="173"/>
                      <a:pt x="247" y="173"/>
                    </a:cubicBezTo>
                    <a:cubicBezTo>
                      <a:pt x="247" y="139"/>
                      <a:pt x="247" y="139"/>
                      <a:pt x="247" y="139"/>
                    </a:cubicBezTo>
                    <a:cubicBezTo>
                      <a:pt x="260" y="127"/>
                      <a:pt x="260" y="127"/>
                      <a:pt x="260" y="127"/>
                    </a:cubicBezTo>
                    <a:close/>
                    <a:moveTo>
                      <a:pt x="260" y="189"/>
                    </a:moveTo>
                    <a:cubicBezTo>
                      <a:pt x="260" y="222"/>
                      <a:pt x="260" y="222"/>
                      <a:pt x="260" y="222"/>
                    </a:cubicBezTo>
                    <a:cubicBezTo>
                      <a:pt x="257" y="225"/>
                      <a:pt x="257" y="225"/>
                      <a:pt x="257" y="225"/>
                    </a:cubicBezTo>
                    <a:cubicBezTo>
                      <a:pt x="260" y="229"/>
                      <a:pt x="260" y="229"/>
                      <a:pt x="260" y="229"/>
                    </a:cubicBezTo>
                    <a:cubicBezTo>
                      <a:pt x="260" y="249"/>
                      <a:pt x="260" y="249"/>
                      <a:pt x="260" y="249"/>
                    </a:cubicBezTo>
                    <a:cubicBezTo>
                      <a:pt x="247" y="235"/>
                      <a:pt x="247" y="235"/>
                      <a:pt x="247" y="235"/>
                    </a:cubicBezTo>
                    <a:cubicBezTo>
                      <a:pt x="247" y="235"/>
                      <a:pt x="247" y="235"/>
                      <a:pt x="247" y="235"/>
                    </a:cubicBezTo>
                    <a:cubicBezTo>
                      <a:pt x="247" y="201"/>
                      <a:pt x="247" y="201"/>
                      <a:pt x="247" y="201"/>
                    </a:cubicBezTo>
                    <a:lnTo>
                      <a:pt x="260" y="189"/>
                    </a:lnTo>
                    <a:close/>
                    <a:moveTo>
                      <a:pt x="232" y="14"/>
                    </a:moveTo>
                    <a:cubicBezTo>
                      <a:pt x="247" y="30"/>
                      <a:pt x="247" y="30"/>
                      <a:pt x="247" y="30"/>
                    </a:cubicBezTo>
                    <a:cubicBezTo>
                      <a:pt x="247" y="111"/>
                      <a:pt x="247" y="111"/>
                      <a:pt x="247" y="111"/>
                    </a:cubicBezTo>
                    <a:cubicBezTo>
                      <a:pt x="232" y="126"/>
                      <a:pt x="232" y="126"/>
                      <a:pt x="232" y="126"/>
                    </a:cubicBezTo>
                    <a:cubicBezTo>
                      <a:pt x="232" y="92"/>
                      <a:pt x="232" y="92"/>
                      <a:pt x="232" y="92"/>
                    </a:cubicBezTo>
                    <a:cubicBezTo>
                      <a:pt x="235" y="89"/>
                      <a:pt x="235" y="89"/>
                      <a:pt x="235" y="89"/>
                    </a:cubicBezTo>
                    <a:cubicBezTo>
                      <a:pt x="232" y="86"/>
                      <a:pt x="232" y="86"/>
                      <a:pt x="232" y="86"/>
                    </a:cubicBezTo>
                    <a:cubicBezTo>
                      <a:pt x="232" y="14"/>
                      <a:pt x="232" y="14"/>
                      <a:pt x="232" y="14"/>
                    </a:cubicBezTo>
                    <a:close/>
                    <a:moveTo>
                      <a:pt x="247" y="301"/>
                    </a:moveTo>
                    <a:cubicBezTo>
                      <a:pt x="232" y="316"/>
                      <a:pt x="232" y="316"/>
                      <a:pt x="232" y="316"/>
                    </a:cubicBezTo>
                    <a:cubicBezTo>
                      <a:pt x="232" y="265"/>
                      <a:pt x="232" y="265"/>
                      <a:pt x="232" y="265"/>
                    </a:cubicBezTo>
                    <a:cubicBezTo>
                      <a:pt x="238" y="272"/>
                      <a:pt x="238" y="272"/>
                      <a:pt x="238" y="272"/>
                    </a:cubicBezTo>
                    <a:cubicBezTo>
                      <a:pt x="247" y="263"/>
                      <a:pt x="247" y="263"/>
                      <a:pt x="247" y="263"/>
                    </a:cubicBezTo>
                    <a:cubicBezTo>
                      <a:pt x="247" y="301"/>
                      <a:pt x="247" y="301"/>
                      <a:pt x="247" y="301"/>
                    </a:cubicBezTo>
                    <a:close/>
                    <a:moveTo>
                      <a:pt x="247" y="139"/>
                    </a:moveTo>
                    <a:cubicBezTo>
                      <a:pt x="247" y="173"/>
                      <a:pt x="247" y="173"/>
                      <a:pt x="247" y="173"/>
                    </a:cubicBezTo>
                    <a:cubicBezTo>
                      <a:pt x="232" y="188"/>
                      <a:pt x="232" y="188"/>
                      <a:pt x="232" y="188"/>
                    </a:cubicBezTo>
                    <a:cubicBezTo>
                      <a:pt x="232" y="154"/>
                      <a:pt x="232" y="154"/>
                      <a:pt x="232" y="154"/>
                    </a:cubicBezTo>
                    <a:cubicBezTo>
                      <a:pt x="233" y="153"/>
                      <a:pt x="233" y="153"/>
                      <a:pt x="233" y="153"/>
                    </a:cubicBezTo>
                    <a:cubicBezTo>
                      <a:pt x="232" y="152"/>
                      <a:pt x="232" y="152"/>
                      <a:pt x="232" y="152"/>
                    </a:cubicBezTo>
                    <a:cubicBezTo>
                      <a:pt x="232" y="132"/>
                      <a:pt x="232" y="132"/>
                      <a:pt x="232" y="132"/>
                    </a:cubicBezTo>
                    <a:cubicBezTo>
                      <a:pt x="243" y="144"/>
                      <a:pt x="243" y="144"/>
                      <a:pt x="243" y="144"/>
                    </a:cubicBezTo>
                    <a:cubicBezTo>
                      <a:pt x="247" y="139"/>
                      <a:pt x="247" y="139"/>
                      <a:pt x="247" y="139"/>
                    </a:cubicBezTo>
                    <a:close/>
                    <a:moveTo>
                      <a:pt x="247" y="201"/>
                    </a:moveTo>
                    <a:cubicBezTo>
                      <a:pt x="247" y="235"/>
                      <a:pt x="247" y="235"/>
                      <a:pt x="247" y="235"/>
                    </a:cubicBezTo>
                    <a:cubicBezTo>
                      <a:pt x="232" y="250"/>
                      <a:pt x="232" y="250"/>
                      <a:pt x="232" y="250"/>
                    </a:cubicBezTo>
                    <a:cubicBezTo>
                      <a:pt x="232" y="199"/>
                      <a:pt x="232" y="199"/>
                      <a:pt x="232" y="199"/>
                    </a:cubicBezTo>
                    <a:cubicBezTo>
                      <a:pt x="240" y="208"/>
                      <a:pt x="240" y="208"/>
                      <a:pt x="240" y="208"/>
                    </a:cubicBezTo>
                    <a:lnTo>
                      <a:pt x="247" y="201"/>
                    </a:lnTo>
                    <a:close/>
                    <a:moveTo>
                      <a:pt x="228" y="10"/>
                    </a:moveTo>
                    <a:cubicBezTo>
                      <a:pt x="232" y="14"/>
                      <a:pt x="232" y="14"/>
                      <a:pt x="232" y="14"/>
                    </a:cubicBezTo>
                    <a:cubicBezTo>
                      <a:pt x="232" y="86"/>
                      <a:pt x="232" y="86"/>
                      <a:pt x="232" y="86"/>
                    </a:cubicBezTo>
                    <a:cubicBezTo>
                      <a:pt x="228" y="82"/>
                      <a:pt x="228" y="82"/>
                      <a:pt x="228" y="82"/>
                    </a:cubicBezTo>
                    <a:cubicBezTo>
                      <a:pt x="228" y="10"/>
                      <a:pt x="228" y="10"/>
                      <a:pt x="228" y="10"/>
                    </a:cubicBezTo>
                    <a:close/>
                    <a:moveTo>
                      <a:pt x="232" y="316"/>
                    </a:moveTo>
                    <a:cubicBezTo>
                      <a:pt x="228" y="320"/>
                      <a:pt x="228" y="320"/>
                      <a:pt x="228" y="320"/>
                    </a:cubicBezTo>
                    <a:cubicBezTo>
                      <a:pt x="228" y="261"/>
                      <a:pt x="228" y="261"/>
                      <a:pt x="228" y="261"/>
                    </a:cubicBezTo>
                    <a:cubicBezTo>
                      <a:pt x="232" y="265"/>
                      <a:pt x="232" y="265"/>
                      <a:pt x="232" y="265"/>
                    </a:cubicBezTo>
                    <a:cubicBezTo>
                      <a:pt x="232" y="316"/>
                      <a:pt x="232" y="316"/>
                      <a:pt x="232" y="316"/>
                    </a:cubicBezTo>
                    <a:close/>
                    <a:moveTo>
                      <a:pt x="232" y="92"/>
                    </a:moveTo>
                    <a:cubicBezTo>
                      <a:pt x="232" y="126"/>
                      <a:pt x="232" y="126"/>
                      <a:pt x="232" y="126"/>
                    </a:cubicBezTo>
                    <a:cubicBezTo>
                      <a:pt x="229" y="129"/>
                      <a:pt x="229" y="129"/>
                      <a:pt x="229" y="129"/>
                    </a:cubicBezTo>
                    <a:cubicBezTo>
                      <a:pt x="232" y="132"/>
                      <a:pt x="232" y="132"/>
                      <a:pt x="232" y="132"/>
                    </a:cubicBezTo>
                    <a:cubicBezTo>
                      <a:pt x="232" y="152"/>
                      <a:pt x="232" y="152"/>
                      <a:pt x="232" y="152"/>
                    </a:cubicBezTo>
                    <a:cubicBezTo>
                      <a:pt x="228" y="149"/>
                      <a:pt x="228" y="149"/>
                      <a:pt x="228" y="149"/>
                    </a:cubicBezTo>
                    <a:cubicBezTo>
                      <a:pt x="228" y="96"/>
                      <a:pt x="228" y="96"/>
                      <a:pt x="228" y="96"/>
                    </a:cubicBezTo>
                    <a:cubicBezTo>
                      <a:pt x="232" y="92"/>
                      <a:pt x="232" y="92"/>
                      <a:pt x="232" y="92"/>
                    </a:cubicBezTo>
                    <a:close/>
                    <a:moveTo>
                      <a:pt x="232" y="154"/>
                    </a:moveTo>
                    <a:cubicBezTo>
                      <a:pt x="232" y="188"/>
                      <a:pt x="232" y="188"/>
                      <a:pt x="232" y="188"/>
                    </a:cubicBezTo>
                    <a:cubicBezTo>
                      <a:pt x="228" y="191"/>
                      <a:pt x="228" y="191"/>
                      <a:pt x="228" y="191"/>
                    </a:cubicBezTo>
                    <a:cubicBezTo>
                      <a:pt x="228" y="157"/>
                      <a:pt x="228" y="157"/>
                      <a:pt x="228" y="157"/>
                    </a:cubicBezTo>
                    <a:cubicBezTo>
                      <a:pt x="232" y="154"/>
                      <a:pt x="232" y="154"/>
                      <a:pt x="232" y="154"/>
                    </a:cubicBezTo>
                    <a:close/>
                    <a:moveTo>
                      <a:pt x="232" y="199"/>
                    </a:moveTo>
                    <a:cubicBezTo>
                      <a:pt x="232" y="250"/>
                      <a:pt x="232" y="250"/>
                      <a:pt x="232" y="250"/>
                    </a:cubicBezTo>
                    <a:cubicBezTo>
                      <a:pt x="228" y="253"/>
                      <a:pt x="228" y="253"/>
                      <a:pt x="228" y="253"/>
                    </a:cubicBezTo>
                    <a:cubicBezTo>
                      <a:pt x="228" y="219"/>
                      <a:pt x="228" y="219"/>
                      <a:pt x="228" y="219"/>
                    </a:cubicBezTo>
                    <a:cubicBezTo>
                      <a:pt x="230" y="217"/>
                      <a:pt x="230" y="217"/>
                      <a:pt x="230" y="217"/>
                    </a:cubicBezTo>
                    <a:cubicBezTo>
                      <a:pt x="228" y="215"/>
                      <a:pt x="228" y="215"/>
                      <a:pt x="228" y="215"/>
                    </a:cubicBezTo>
                    <a:cubicBezTo>
                      <a:pt x="228" y="195"/>
                      <a:pt x="228" y="195"/>
                      <a:pt x="228" y="195"/>
                    </a:cubicBezTo>
                    <a:lnTo>
                      <a:pt x="232" y="199"/>
                    </a:lnTo>
                    <a:close/>
                    <a:moveTo>
                      <a:pt x="226" y="8"/>
                    </a:moveTo>
                    <a:cubicBezTo>
                      <a:pt x="228" y="10"/>
                      <a:pt x="228" y="10"/>
                      <a:pt x="228" y="10"/>
                    </a:cubicBezTo>
                    <a:cubicBezTo>
                      <a:pt x="228" y="82"/>
                      <a:pt x="228" y="82"/>
                      <a:pt x="228" y="82"/>
                    </a:cubicBezTo>
                    <a:cubicBezTo>
                      <a:pt x="226" y="80"/>
                      <a:pt x="226" y="80"/>
                      <a:pt x="226" y="80"/>
                    </a:cubicBezTo>
                    <a:cubicBezTo>
                      <a:pt x="226" y="8"/>
                      <a:pt x="226" y="8"/>
                      <a:pt x="226" y="8"/>
                    </a:cubicBezTo>
                    <a:close/>
                    <a:moveTo>
                      <a:pt x="228" y="320"/>
                    </a:moveTo>
                    <a:cubicBezTo>
                      <a:pt x="226" y="322"/>
                      <a:pt x="226" y="322"/>
                      <a:pt x="226" y="322"/>
                    </a:cubicBezTo>
                    <a:cubicBezTo>
                      <a:pt x="226" y="283"/>
                      <a:pt x="226" y="283"/>
                      <a:pt x="226" y="283"/>
                    </a:cubicBezTo>
                    <a:cubicBezTo>
                      <a:pt x="228" y="281"/>
                      <a:pt x="228" y="281"/>
                      <a:pt x="228" y="281"/>
                    </a:cubicBezTo>
                    <a:cubicBezTo>
                      <a:pt x="226" y="279"/>
                      <a:pt x="226" y="279"/>
                      <a:pt x="226" y="279"/>
                    </a:cubicBezTo>
                    <a:cubicBezTo>
                      <a:pt x="226" y="259"/>
                      <a:pt x="226" y="259"/>
                      <a:pt x="226" y="259"/>
                    </a:cubicBezTo>
                    <a:cubicBezTo>
                      <a:pt x="228" y="261"/>
                      <a:pt x="228" y="261"/>
                      <a:pt x="228" y="261"/>
                    </a:cubicBezTo>
                    <a:cubicBezTo>
                      <a:pt x="228" y="320"/>
                      <a:pt x="228" y="320"/>
                      <a:pt x="228" y="320"/>
                    </a:cubicBezTo>
                    <a:close/>
                    <a:moveTo>
                      <a:pt x="228" y="96"/>
                    </a:moveTo>
                    <a:cubicBezTo>
                      <a:pt x="228" y="149"/>
                      <a:pt x="228" y="149"/>
                      <a:pt x="228" y="149"/>
                    </a:cubicBezTo>
                    <a:cubicBezTo>
                      <a:pt x="226" y="146"/>
                      <a:pt x="226" y="146"/>
                      <a:pt x="226" y="146"/>
                    </a:cubicBezTo>
                    <a:cubicBezTo>
                      <a:pt x="226" y="98"/>
                      <a:pt x="226" y="98"/>
                      <a:pt x="226" y="98"/>
                    </a:cubicBezTo>
                    <a:cubicBezTo>
                      <a:pt x="228" y="96"/>
                      <a:pt x="228" y="96"/>
                      <a:pt x="228" y="96"/>
                    </a:cubicBezTo>
                    <a:close/>
                    <a:moveTo>
                      <a:pt x="228" y="157"/>
                    </a:moveTo>
                    <a:cubicBezTo>
                      <a:pt x="228" y="191"/>
                      <a:pt x="228" y="191"/>
                      <a:pt x="228" y="191"/>
                    </a:cubicBezTo>
                    <a:cubicBezTo>
                      <a:pt x="226" y="193"/>
                      <a:pt x="226" y="193"/>
                      <a:pt x="226" y="193"/>
                    </a:cubicBezTo>
                    <a:cubicBezTo>
                      <a:pt x="228" y="195"/>
                      <a:pt x="228" y="195"/>
                      <a:pt x="228" y="195"/>
                    </a:cubicBezTo>
                    <a:cubicBezTo>
                      <a:pt x="228" y="215"/>
                      <a:pt x="228" y="215"/>
                      <a:pt x="228" y="215"/>
                    </a:cubicBezTo>
                    <a:cubicBezTo>
                      <a:pt x="226" y="213"/>
                      <a:pt x="226" y="213"/>
                      <a:pt x="226" y="213"/>
                    </a:cubicBezTo>
                    <a:cubicBezTo>
                      <a:pt x="226" y="159"/>
                      <a:pt x="226" y="159"/>
                      <a:pt x="226" y="159"/>
                    </a:cubicBezTo>
                    <a:cubicBezTo>
                      <a:pt x="228" y="157"/>
                      <a:pt x="228" y="157"/>
                      <a:pt x="228" y="157"/>
                    </a:cubicBezTo>
                    <a:close/>
                    <a:moveTo>
                      <a:pt x="228" y="219"/>
                    </a:moveTo>
                    <a:cubicBezTo>
                      <a:pt x="228" y="253"/>
                      <a:pt x="228" y="253"/>
                      <a:pt x="228" y="253"/>
                    </a:cubicBezTo>
                    <a:cubicBezTo>
                      <a:pt x="226" y="255"/>
                      <a:pt x="226" y="255"/>
                      <a:pt x="226" y="255"/>
                    </a:cubicBezTo>
                    <a:cubicBezTo>
                      <a:pt x="226" y="221"/>
                      <a:pt x="226" y="221"/>
                      <a:pt x="226" y="221"/>
                    </a:cubicBezTo>
                    <a:lnTo>
                      <a:pt x="228" y="219"/>
                    </a:lnTo>
                    <a:close/>
                    <a:moveTo>
                      <a:pt x="216" y="3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26" y="8"/>
                      <a:pt x="226" y="8"/>
                      <a:pt x="226" y="8"/>
                    </a:cubicBezTo>
                    <a:cubicBezTo>
                      <a:pt x="226" y="80"/>
                      <a:pt x="226" y="80"/>
                      <a:pt x="226" y="80"/>
                    </a:cubicBezTo>
                    <a:cubicBezTo>
                      <a:pt x="221" y="75"/>
                      <a:pt x="221" y="75"/>
                      <a:pt x="221" y="75"/>
                    </a:cubicBezTo>
                    <a:cubicBezTo>
                      <a:pt x="216" y="79"/>
                      <a:pt x="216" y="79"/>
                      <a:pt x="216" y="79"/>
                    </a:cubicBezTo>
                    <a:cubicBezTo>
                      <a:pt x="216" y="3"/>
                      <a:pt x="216" y="3"/>
                      <a:pt x="216" y="3"/>
                    </a:cubicBezTo>
                    <a:close/>
                    <a:moveTo>
                      <a:pt x="226" y="322"/>
                    </a:moveTo>
                    <a:cubicBezTo>
                      <a:pt x="216" y="331"/>
                      <a:pt x="216" y="331"/>
                      <a:pt x="216" y="331"/>
                    </a:cubicBezTo>
                    <a:cubicBezTo>
                      <a:pt x="216" y="292"/>
                      <a:pt x="216" y="292"/>
                      <a:pt x="216" y="292"/>
                    </a:cubicBezTo>
                    <a:cubicBezTo>
                      <a:pt x="226" y="283"/>
                      <a:pt x="226" y="283"/>
                      <a:pt x="226" y="283"/>
                    </a:cubicBezTo>
                    <a:cubicBezTo>
                      <a:pt x="226" y="322"/>
                      <a:pt x="226" y="322"/>
                      <a:pt x="226" y="322"/>
                    </a:cubicBezTo>
                    <a:close/>
                    <a:moveTo>
                      <a:pt x="226" y="98"/>
                    </a:moveTo>
                    <a:cubicBezTo>
                      <a:pt x="226" y="146"/>
                      <a:pt x="226" y="146"/>
                      <a:pt x="226" y="146"/>
                    </a:cubicBezTo>
                    <a:cubicBezTo>
                      <a:pt x="219" y="139"/>
                      <a:pt x="219" y="139"/>
                      <a:pt x="219" y="139"/>
                    </a:cubicBezTo>
                    <a:cubicBezTo>
                      <a:pt x="216" y="141"/>
                      <a:pt x="216" y="141"/>
                      <a:pt x="216" y="141"/>
                    </a:cubicBezTo>
                    <a:cubicBezTo>
                      <a:pt x="216" y="107"/>
                      <a:pt x="216" y="107"/>
                      <a:pt x="216" y="107"/>
                    </a:cubicBezTo>
                    <a:cubicBezTo>
                      <a:pt x="226" y="98"/>
                      <a:pt x="226" y="98"/>
                      <a:pt x="226" y="98"/>
                    </a:cubicBezTo>
                    <a:close/>
                    <a:moveTo>
                      <a:pt x="226" y="159"/>
                    </a:moveTo>
                    <a:cubicBezTo>
                      <a:pt x="226" y="213"/>
                      <a:pt x="226" y="213"/>
                      <a:pt x="226" y="213"/>
                    </a:cubicBezTo>
                    <a:cubicBezTo>
                      <a:pt x="216" y="203"/>
                      <a:pt x="216" y="203"/>
                      <a:pt x="216" y="203"/>
                    </a:cubicBezTo>
                    <a:cubicBezTo>
                      <a:pt x="216" y="169"/>
                      <a:pt x="216" y="169"/>
                      <a:pt x="216" y="169"/>
                    </a:cubicBezTo>
                    <a:cubicBezTo>
                      <a:pt x="226" y="159"/>
                      <a:pt x="226" y="159"/>
                      <a:pt x="226" y="159"/>
                    </a:cubicBezTo>
                    <a:close/>
                    <a:moveTo>
                      <a:pt x="226" y="221"/>
                    </a:moveTo>
                    <a:cubicBezTo>
                      <a:pt x="226" y="255"/>
                      <a:pt x="226" y="255"/>
                      <a:pt x="226" y="255"/>
                    </a:cubicBezTo>
                    <a:cubicBezTo>
                      <a:pt x="224" y="257"/>
                      <a:pt x="224" y="257"/>
                      <a:pt x="224" y="257"/>
                    </a:cubicBezTo>
                    <a:cubicBezTo>
                      <a:pt x="226" y="259"/>
                      <a:pt x="226" y="259"/>
                      <a:pt x="226" y="259"/>
                    </a:cubicBezTo>
                    <a:cubicBezTo>
                      <a:pt x="226" y="279"/>
                      <a:pt x="226" y="279"/>
                      <a:pt x="226" y="279"/>
                    </a:cubicBezTo>
                    <a:cubicBezTo>
                      <a:pt x="216" y="269"/>
                      <a:pt x="216" y="269"/>
                      <a:pt x="216" y="269"/>
                    </a:cubicBezTo>
                    <a:cubicBezTo>
                      <a:pt x="216" y="231"/>
                      <a:pt x="216" y="231"/>
                      <a:pt x="216" y="231"/>
                    </a:cubicBezTo>
                    <a:lnTo>
                      <a:pt x="226" y="221"/>
                    </a:lnTo>
                    <a:close/>
                    <a:moveTo>
                      <a:pt x="200" y="19"/>
                    </a:moveTo>
                    <a:cubicBezTo>
                      <a:pt x="216" y="3"/>
                      <a:pt x="216" y="3"/>
                      <a:pt x="216" y="3"/>
                    </a:cubicBezTo>
                    <a:cubicBezTo>
                      <a:pt x="216" y="79"/>
                      <a:pt x="216" y="79"/>
                      <a:pt x="216" y="79"/>
                    </a:cubicBezTo>
                    <a:cubicBezTo>
                      <a:pt x="200" y="95"/>
                      <a:pt x="200" y="95"/>
                      <a:pt x="200" y="95"/>
                    </a:cubicBezTo>
                    <a:cubicBezTo>
                      <a:pt x="200" y="19"/>
                      <a:pt x="200" y="19"/>
                      <a:pt x="200" y="19"/>
                    </a:cubicBezTo>
                    <a:close/>
                    <a:moveTo>
                      <a:pt x="216" y="331"/>
                    </a:moveTo>
                    <a:cubicBezTo>
                      <a:pt x="200" y="347"/>
                      <a:pt x="200" y="347"/>
                      <a:pt x="200" y="347"/>
                    </a:cubicBezTo>
                    <a:cubicBezTo>
                      <a:pt x="200" y="298"/>
                      <a:pt x="200" y="298"/>
                      <a:pt x="200" y="298"/>
                    </a:cubicBezTo>
                    <a:cubicBezTo>
                      <a:pt x="205" y="303"/>
                      <a:pt x="205" y="303"/>
                      <a:pt x="205" y="303"/>
                    </a:cubicBezTo>
                    <a:cubicBezTo>
                      <a:pt x="216" y="292"/>
                      <a:pt x="216" y="292"/>
                      <a:pt x="216" y="292"/>
                    </a:cubicBezTo>
                    <a:cubicBezTo>
                      <a:pt x="216" y="331"/>
                      <a:pt x="216" y="331"/>
                      <a:pt x="216" y="331"/>
                    </a:cubicBezTo>
                    <a:close/>
                    <a:moveTo>
                      <a:pt x="216" y="107"/>
                    </a:moveTo>
                    <a:cubicBezTo>
                      <a:pt x="216" y="141"/>
                      <a:pt x="216" y="141"/>
                      <a:pt x="216" y="141"/>
                    </a:cubicBezTo>
                    <a:cubicBezTo>
                      <a:pt x="200" y="157"/>
                      <a:pt x="200" y="157"/>
                      <a:pt x="200" y="157"/>
                    </a:cubicBezTo>
                    <a:cubicBezTo>
                      <a:pt x="200" y="123"/>
                      <a:pt x="200" y="123"/>
                      <a:pt x="200" y="123"/>
                    </a:cubicBezTo>
                    <a:cubicBezTo>
                      <a:pt x="202" y="121"/>
                      <a:pt x="202" y="121"/>
                      <a:pt x="202" y="121"/>
                    </a:cubicBezTo>
                    <a:cubicBezTo>
                      <a:pt x="200" y="119"/>
                      <a:pt x="200" y="119"/>
                      <a:pt x="200" y="119"/>
                    </a:cubicBezTo>
                    <a:cubicBezTo>
                      <a:pt x="200" y="99"/>
                      <a:pt x="200" y="99"/>
                      <a:pt x="200" y="99"/>
                    </a:cubicBezTo>
                    <a:cubicBezTo>
                      <a:pt x="212" y="111"/>
                      <a:pt x="212" y="111"/>
                      <a:pt x="212" y="111"/>
                    </a:cubicBezTo>
                    <a:cubicBezTo>
                      <a:pt x="216" y="107"/>
                      <a:pt x="216" y="107"/>
                      <a:pt x="216" y="107"/>
                    </a:cubicBezTo>
                    <a:close/>
                    <a:moveTo>
                      <a:pt x="216" y="169"/>
                    </a:moveTo>
                    <a:cubicBezTo>
                      <a:pt x="216" y="203"/>
                      <a:pt x="216" y="203"/>
                      <a:pt x="216" y="203"/>
                    </a:cubicBezTo>
                    <a:cubicBezTo>
                      <a:pt x="216" y="203"/>
                      <a:pt x="216" y="203"/>
                      <a:pt x="216" y="203"/>
                    </a:cubicBezTo>
                    <a:cubicBezTo>
                      <a:pt x="200" y="218"/>
                      <a:pt x="200" y="218"/>
                      <a:pt x="200" y="218"/>
                    </a:cubicBezTo>
                    <a:cubicBezTo>
                      <a:pt x="200" y="165"/>
                      <a:pt x="200" y="165"/>
                      <a:pt x="200" y="165"/>
                    </a:cubicBezTo>
                    <a:cubicBezTo>
                      <a:pt x="209" y="175"/>
                      <a:pt x="209" y="175"/>
                      <a:pt x="209" y="175"/>
                    </a:cubicBezTo>
                    <a:cubicBezTo>
                      <a:pt x="216" y="169"/>
                      <a:pt x="216" y="169"/>
                      <a:pt x="216" y="169"/>
                    </a:cubicBezTo>
                    <a:close/>
                    <a:moveTo>
                      <a:pt x="216" y="231"/>
                    </a:moveTo>
                    <a:cubicBezTo>
                      <a:pt x="216" y="269"/>
                      <a:pt x="216" y="269"/>
                      <a:pt x="216" y="269"/>
                    </a:cubicBezTo>
                    <a:cubicBezTo>
                      <a:pt x="214" y="267"/>
                      <a:pt x="214" y="267"/>
                      <a:pt x="214" y="267"/>
                    </a:cubicBezTo>
                    <a:cubicBezTo>
                      <a:pt x="200" y="280"/>
                      <a:pt x="200" y="280"/>
                      <a:pt x="200" y="280"/>
                    </a:cubicBezTo>
                    <a:cubicBezTo>
                      <a:pt x="200" y="232"/>
                      <a:pt x="200" y="232"/>
                      <a:pt x="200" y="232"/>
                    </a:cubicBezTo>
                    <a:cubicBezTo>
                      <a:pt x="207" y="239"/>
                      <a:pt x="207" y="239"/>
                      <a:pt x="207" y="239"/>
                    </a:cubicBezTo>
                    <a:lnTo>
                      <a:pt x="216" y="231"/>
                    </a:lnTo>
                    <a:close/>
                    <a:moveTo>
                      <a:pt x="197" y="19"/>
                    </a:moveTo>
                    <a:cubicBezTo>
                      <a:pt x="198" y="20"/>
                      <a:pt x="198" y="20"/>
                      <a:pt x="198" y="20"/>
                    </a:cubicBezTo>
                    <a:cubicBezTo>
                      <a:pt x="200" y="19"/>
                      <a:pt x="200" y="19"/>
                      <a:pt x="200" y="19"/>
                    </a:cubicBezTo>
                    <a:cubicBezTo>
                      <a:pt x="200" y="95"/>
                      <a:pt x="200" y="95"/>
                      <a:pt x="200" y="95"/>
                    </a:cubicBezTo>
                    <a:cubicBezTo>
                      <a:pt x="198" y="97"/>
                      <a:pt x="198" y="97"/>
                      <a:pt x="198" y="97"/>
                    </a:cubicBezTo>
                    <a:cubicBezTo>
                      <a:pt x="200" y="99"/>
                      <a:pt x="200" y="99"/>
                      <a:pt x="200" y="99"/>
                    </a:cubicBezTo>
                    <a:cubicBezTo>
                      <a:pt x="200" y="119"/>
                      <a:pt x="200" y="119"/>
                      <a:pt x="200" y="119"/>
                    </a:cubicBezTo>
                    <a:cubicBezTo>
                      <a:pt x="197" y="117"/>
                      <a:pt x="197" y="117"/>
                      <a:pt x="197" y="117"/>
                    </a:cubicBezTo>
                    <a:cubicBezTo>
                      <a:pt x="197" y="19"/>
                      <a:pt x="197" y="19"/>
                      <a:pt x="197" y="19"/>
                    </a:cubicBezTo>
                    <a:close/>
                    <a:moveTo>
                      <a:pt x="200" y="347"/>
                    </a:moveTo>
                    <a:cubicBezTo>
                      <a:pt x="197" y="349"/>
                      <a:pt x="197" y="349"/>
                      <a:pt x="197" y="349"/>
                    </a:cubicBezTo>
                    <a:cubicBezTo>
                      <a:pt x="197" y="296"/>
                      <a:pt x="197" y="296"/>
                      <a:pt x="197" y="296"/>
                    </a:cubicBezTo>
                    <a:cubicBezTo>
                      <a:pt x="200" y="298"/>
                      <a:pt x="200" y="298"/>
                      <a:pt x="200" y="298"/>
                    </a:cubicBezTo>
                    <a:cubicBezTo>
                      <a:pt x="200" y="347"/>
                      <a:pt x="200" y="347"/>
                      <a:pt x="200" y="347"/>
                    </a:cubicBezTo>
                    <a:close/>
                    <a:moveTo>
                      <a:pt x="200" y="123"/>
                    </a:moveTo>
                    <a:cubicBezTo>
                      <a:pt x="200" y="157"/>
                      <a:pt x="200" y="157"/>
                      <a:pt x="200" y="157"/>
                    </a:cubicBezTo>
                    <a:cubicBezTo>
                      <a:pt x="197" y="159"/>
                      <a:pt x="197" y="159"/>
                      <a:pt x="197" y="159"/>
                    </a:cubicBezTo>
                    <a:cubicBezTo>
                      <a:pt x="197" y="125"/>
                      <a:pt x="197" y="125"/>
                      <a:pt x="197" y="125"/>
                    </a:cubicBezTo>
                    <a:cubicBezTo>
                      <a:pt x="200" y="123"/>
                      <a:pt x="200" y="123"/>
                      <a:pt x="200" y="123"/>
                    </a:cubicBezTo>
                    <a:close/>
                    <a:moveTo>
                      <a:pt x="200" y="165"/>
                    </a:moveTo>
                    <a:cubicBezTo>
                      <a:pt x="200" y="218"/>
                      <a:pt x="200" y="218"/>
                      <a:pt x="200" y="218"/>
                    </a:cubicBezTo>
                    <a:cubicBezTo>
                      <a:pt x="197" y="221"/>
                      <a:pt x="197" y="221"/>
                      <a:pt x="197" y="221"/>
                    </a:cubicBezTo>
                    <a:cubicBezTo>
                      <a:pt x="197" y="187"/>
                      <a:pt x="197" y="187"/>
                      <a:pt x="197" y="187"/>
                    </a:cubicBezTo>
                    <a:cubicBezTo>
                      <a:pt x="199" y="185"/>
                      <a:pt x="199" y="185"/>
                      <a:pt x="199" y="185"/>
                    </a:cubicBezTo>
                    <a:cubicBezTo>
                      <a:pt x="197" y="183"/>
                      <a:pt x="197" y="183"/>
                      <a:pt x="197" y="183"/>
                    </a:cubicBezTo>
                    <a:cubicBezTo>
                      <a:pt x="197" y="163"/>
                      <a:pt x="197" y="163"/>
                      <a:pt x="197" y="163"/>
                    </a:cubicBezTo>
                    <a:cubicBezTo>
                      <a:pt x="200" y="165"/>
                      <a:pt x="200" y="165"/>
                      <a:pt x="200" y="165"/>
                    </a:cubicBezTo>
                    <a:close/>
                    <a:moveTo>
                      <a:pt x="200" y="232"/>
                    </a:moveTo>
                    <a:cubicBezTo>
                      <a:pt x="200" y="280"/>
                      <a:pt x="200" y="280"/>
                      <a:pt x="200" y="280"/>
                    </a:cubicBezTo>
                    <a:cubicBezTo>
                      <a:pt x="197" y="283"/>
                      <a:pt x="197" y="283"/>
                      <a:pt x="197" y="283"/>
                    </a:cubicBezTo>
                    <a:cubicBezTo>
                      <a:pt x="197" y="229"/>
                      <a:pt x="197" y="229"/>
                      <a:pt x="197" y="229"/>
                    </a:cubicBezTo>
                    <a:lnTo>
                      <a:pt x="200" y="232"/>
                    </a:lnTo>
                    <a:close/>
                    <a:moveTo>
                      <a:pt x="193" y="14"/>
                    </a:moveTo>
                    <a:cubicBezTo>
                      <a:pt x="197" y="19"/>
                      <a:pt x="197" y="19"/>
                      <a:pt x="197" y="19"/>
                    </a:cubicBezTo>
                    <a:cubicBezTo>
                      <a:pt x="197" y="117"/>
                      <a:pt x="197" y="117"/>
                      <a:pt x="197" y="117"/>
                    </a:cubicBezTo>
                    <a:cubicBezTo>
                      <a:pt x="193" y="112"/>
                      <a:pt x="193" y="112"/>
                      <a:pt x="193" y="112"/>
                    </a:cubicBezTo>
                    <a:cubicBezTo>
                      <a:pt x="193" y="14"/>
                      <a:pt x="193" y="14"/>
                      <a:pt x="193" y="14"/>
                    </a:cubicBezTo>
                    <a:close/>
                    <a:moveTo>
                      <a:pt x="197" y="349"/>
                    </a:moveTo>
                    <a:cubicBezTo>
                      <a:pt x="193" y="353"/>
                      <a:pt x="193" y="353"/>
                      <a:pt x="193" y="353"/>
                    </a:cubicBezTo>
                    <a:cubicBezTo>
                      <a:pt x="193" y="315"/>
                      <a:pt x="193" y="315"/>
                      <a:pt x="193" y="315"/>
                    </a:cubicBezTo>
                    <a:cubicBezTo>
                      <a:pt x="195" y="313"/>
                      <a:pt x="195" y="313"/>
                      <a:pt x="195" y="313"/>
                    </a:cubicBezTo>
                    <a:cubicBezTo>
                      <a:pt x="193" y="311"/>
                      <a:pt x="193" y="311"/>
                      <a:pt x="193" y="311"/>
                    </a:cubicBezTo>
                    <a:cubicBezTo>
                      <a:pt x="193" y="291"/>
                      <a:pt x="193" y="291"/>
                      <a:pt x="193" y="291"/>
                    </a:cubicBezTo>
                    <a:cubicBezTo>
                      <a:pt x="197" y="296"/>
                      <a:pt x="197" y="296"/>
                      <a:pt x="197" y="296"/>
                    </a:cubicBezTo>
                    <a:cubicBezTo>
                      <a:pt x="197" y="349"/>
                      <a:pt x="197" y="349"/>
                      <a:pt x="197" y="349"/>
                    </a:cubicBezTo>
                    <a:close/>
                    <a:moveTo>
                      <a:pt x="197" y="125"/>
                    </a:moveTo>
                    <a:cubicBezTo>
                      <a:pt x="197" y="159"/>
                      <a:pt x="197" y="159"/>
                      <a:pt x="197" y="159"/>
                    </a:cubicBezTo>
                    <a:cubicBezTo>
                      <a:pt x="196" y="161"/>
                      <a:pt x="196" y="161"/>
                      <a:pt x="196" y="161"/>
                    </a:cubicBezTo>
                    <a:cubicBezTo>
                      <a:pt x="197" y="163"/>
                      <a:pt x="197" y="163"/>
                      <a:pt x="197" y="163"/>
                    </a:cubicBezTo>
                    <a:cubicBezTo>
                      <a:pt x="197" y="183"/>
                      <a:pt x="197" y="183"/>
                      <a:pt x="197" y="183"/>
                    </a:cubicBezTo>
                    <a:cubicBezTo>
                      <a:pt x="193" y="178"/>
                      <a:pt x="193" y="178"/>
                      <a:pt x="193" y="178"/>
                    </a:cubicBezTo>
                    <a:cubicBezTo>
                      <a:pt x="193" y="130"/>
                      <a:pt x="193" y="130"/>
                      <a:pt x="193" y="130"/>
                    </a:cubicBezTo>
                    <a:cubicBezTo>
                      <a:pt x="197" y="125"/>
                      <a:pt x="197" y="125"/>
                      <a:pt x="197" y="125"/>
                    </a:cubicBezTo>
                    <a:close/>
                    <a:moveTo>
                      <a:pt x="197" y="187"/>
                    </a:moveTo>
                    <a:cubicBezTo>
                      <a:pt x="197" y="221"/>
                      <a:pt x="197" y="221"/>
                      <a:pt x="197" y="221"/>
                    </a:cubicBezTo>
                    <a:cubicBezTo>
                      <a:pt x="193" y="225"/>
                      <a:pt x="193" y="225"/>
                      <a:pt x="193" y="225"/>
                    </a:cubicBezTo>
                    <a:cubicBezTo>
                      <a:pt x="197" y="229"/>
                      <a:pt x="197" y="229"/>
                      <a:pt x="197" y="229"/>
                    </a:cubicBezTo>
                    <a:cubicBezTo>
                      <a:pt x="197" y="283"/>
                      <a:pt x="197" y="283"/>
                      <a:pt x="197" y="283"/>
                    </a:cubicBezTo>
                    <a:cubicBezTo>
                      <a:pt x="193" y="287"/>
                      <a:pt x="193" y="287"/>
                      <a:pt x="193" y="287"/>
                    </a:cubicBezTo>
                    <a:cubicBezTo>
                      <a:pt x="193" y="191"/>
                      <a:pt x="193" y="191"/>
                      <a:pt x="193" y="191"/>
                    </a:cubicBezTo>
                    <a:lnTo>
                      <a:pt x="197" y="187"/>
                    </a:lnTo>
                    <a:close/>
                    <a:moveTo>
                      <a:pt x="186" y="8"/>
                    </a:moveTo>
                    <a:cubicBezTo>
                      <a:pt x="193" y="14"/>
                      <a:pt x="193" y="14"/>
                      <a:pt x="193" y="14"/>
                    </a:cubicBezTo>
                    <a:cubicBezTo>
                      <a:pt x="193" y="112"/>
                      <a:pt x="193" y="112"/>
                      <a:pt x="193" y="112"/>
                    </a:cubicBezTo>
                    <a:cubicBezTo>
                      <a:pt x="188" y="106"/>
                      <a:pt x="188" y="106"/>
                      <a:pt x="188" y="106"/>
                    </a:cubicBezTo>
                    <a:cubicBezTo>
                      <a:pt x="183" y="111"/>
                      <a:pt x="183" y="111"/>
                      <a:pt x="183" y="111"/>
                    </a:cubicBezTo>
                    <a:cubicBezTo>
                      <a:pt x="183" y="10"/>
                      <a:pt x="183" y="10"/>
                      <a:pt x="183" y="10"/>
                    </a:cubicBezTo>
                    <a:cubicBezTo>
                      <a:pt x="186" y="8"/>
                      <a:pt x="186" y="8"/>
                      <a:pt x="186" y="8"/>
                    </a:cubicBezTo>
                    <a:close/>
                    <a:moveTo>
                      <a:pt x="193" y="353"/>
                    </a:moveTo>
                    <a:cubicBezTo>
                      <a:pt x="183" y="363"/>
                      <a:pt x="183" y="363"/>
                      <a:pt x="183" y="363"/>
                    </a:cubicBezTo>
                    <a:cubicBezTo>
                      <a:pt x="183" y="324"/>
                      <a:pt x="183" y="324"/>
                      <a:pt x="183" y="324"/>
                    </a:cubicBezTo>
                    <a:cubicBezTo>
                      <a:pt x="193" y="315"/>
                      <a:pt x="193" y="315"/>
                      <a:pt x="193" y="315"/>
                    </a:cubicBezTo>
                    <a:cubicBezTo>
                      <a:pt x="193" y="353"/>
                      <a:pt x="193" y="353"/>
                      <a:pt x="193" y="353"/>
                    </a:cubicBezTo>
                    <a:close/>
                    <a:moveTo>
                      <a:pt x="193" y="130"/>
                    </a:moveTo>
                    <a:cubicBezTo>
                      <a:pt x="193" y="178"/>
                      <a:pt x="193" y="178"/>
                      <a:pt x="193" y="178"/>
                    </a:cubicBezTo>
                    <a:cubicBezTo>
                      <a:pt x="185" y="170"/>
                      <a:pt x="185" y="170"/>
                      <a:pt x="185" y="170"/>
                    </a:cubicBezTo>
                    <a:cubicBezTo>
                      <a:pt x="183" y="173"/>
                      <a:pt x="183" y="173"/>
                      <a:pt x="183" y="173"/>
                    </a:cubicBezTo>
                    <a:cubicBezTo>
                      <a:pt x="183" y="139"/>
                      <a:pt x="183" y="139"/>
                      <a:pt x="183" y="139"/>
                    </a:cubicBezTo>
                    <a:cubicBezTo>
                      <a:pt x="193" y="130"/>
                      <a:pt x="193" y="130"/>
                      <a:pt x="193" y="130"/>
                    </a:cubicBezTo>
                    <a:close/>
                    <a:moveTo>
                      <a:pt x="193" y="191"/>
                    </a:moveTo>
                    <a:cubicBezTo>
                      <a:pt x="193" y="287"/>
                      <a:pt x="193" y="287"/>
                      <a:pt x="193" y="287"/>
                    </a:cubicBezTo>
                    <a:cubicBezTo>
                      <a:pt x="191" y="289"/>
                      <a:pt x="191" y="289"/>
                      <a:pt x="191" y="289"/>
                    </a:cubicBezTo>
                    <a:cubicBezTo>
                      <a:pt x="193" y="291"/>
                      <a:pt x="193" y="291"/>
                      <a:pt x="193" y="291"/>
                    </a:cubicBezTo>
                    <a:cubicBezTo>
                      <a:pt x="193" y="311"/>
                      <a:pt x="193" y="311"/>
                      <a:pt x="193" y="311"/>
                    </a:cubicBezTo>
                    <a:cubicBezTo>
                      <a:pt x="183" y="301"/>
                      <a:pt x="183" y="301"/>
                      <a:pt x="183" y="301"/>
                    </a:cubicBezTo>
                    <a:cubicBezTo>
                      <a:pt x="183" y="200"/>
                      <a:pt x="183" y="200"/>
                      <a:pt x="183" y="200"/>
                    </a:cubicBezTo>
                    <a:lnTo>
                      <a:pt x="193" y="191"/>
                    </a:lnTo>
                    <a:close/>
                    <a:moveTo>
                      <a:pt x="183" y="363"/>
                    </a:moveTo>
                    <a:cubicBezTo>
                      <a:pt x="176" y="369"/>
                      <a:pt x="176" y="369"/>
                      <a:pt x="176" y="369"/>
                    </a:cubicBezTo>
                    <a:cubicBezTo>
                      <a:pt x="168" y="360"/>
                      <a:pt x="168" y="360"/>
                      <a:pt x="168" y="360"/>
                    </a:cubicBezTo>
                    <a:cubicBezTo>
                      <a:pt x="168" y="331"/>
                      <a:pt x="168" y="331"/>
                      <a:pt x="168" y="331"/>
                    </a:cubicBezTo>
                    <a:cubicBezTo>
                      <a:pt x="172" y="335"/>
                      <a:pt x="172" y="335"/>
                      <a:pt x="172" y="335"/>
                    </a:cubicBezTo>
                    <a:cubicBezTo>
                      <a:pt x="183" y="324"/>
                      <a:pt x="183" y="324"/>
                      <a:pt x="183" y="324"/>
                    </a:cubicBezTo>
                    <a:cubicBezTo>
                      <a:pt x="183" y="363"/>
                      <a:pt x="183" y="363"/>
                      <a:pt x="183" y="363"/>
                    </a:cubicBezTo>
                    <a:close/>
                    <a:moveTo>
                      <a:pt x="168" y="25"/>
                    </a:moveTo>
                    <a:cubicBezTo>
                      <a:pt x="183" y="10"/>
                      <a:pt x="183" y="10"/>
                      <a:pt x="183" y="10"/>
                    </a:cubicBezTo>
                    <a:cubicBezTo>
                      <a:pt x="183" y="111"/>
                      <a:pt x="183" y="111"/>
                      <a:pt x="183" y="111"/>
                    </a:cubicBezTo>
                    <a:cubicBezTo>
                      <a:pt x="168" y="126"/>
                      <a:pt x="168" y="126"/>
                      <a:pt x="168" y="126"/>
                    </a:cubicBezTo>
                    <a:cubicBezTo>
                      <a:pt x="168" y="92"/>
                      <a:pt x="168" y="92"/>
                      <a:pt x="168" y="92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68" y="85"/>
                      <a:pt x="168" y="85"/>
                      <a:pt x="168" y="85"/>
                    </a:cubicBezTo>
                    <a:cubicBezTo>
                      <a:pt x="168" y="25"/>
                      <a:pt x="168" y="25"/>
                      <a:pt x="168" y="25"/>
                    </a:cubicBezTo>
                    <a:close/>
                    <a:moveTo>
                      <a:pt x="183" y="139"/>
                    </a:moveTo>
                    <a:cubicBezTo>
                      <a:pt x="183" y="173"/>
                      <a:pt x="183" y="173"/>
                      <a:pt x="183" y="173"/>
                    </a:cubicBezTo>
                    <a:cubicBezTo>
                      <a:pt x="168" y="187"/>
                      <a:pt x="168" y="187"/>
                      <a:pt x="168" y="187"/>
                    </a:cubicBezTo>
                    <a:cubicBezTo>
                      <a:pt x="168" y="132"/>
                      <a:pt x="168" y="132"/>
                      <a:pt x="168" y="132"/>
                    </a:cubicBezTo>
                    <a:cubicBezTo>
                      <a:pt x="179" y="143"/>
                      <a:pt x="179" y="143"/>
                      <a:pt x="179" y="143"/>
                    </a:cubicBezTo>
                    <a:cubicBezTo>
                      <a:pt x="183" y="139"/>
                      <a:pt x="183" y="139"/>
                      <a:pt x="183" y="139"/>
                    </a:cubicBezTo>
                    <a:close/>
                    <a:moveTo>
                      <a:pt x="183" y="200"/>
                    </a:moveTo>
                    <a:cubicBezTo>
                      <a:pt x="183" y="301"/>
                      <a:pt x="183" y="301"/>
                      <a:pt x="183" y="301"/>
                    </a:cubicBezTo>
                    <a:cubicBezTo>
                      <a:pt x="181" y="298"/>
                      <a:pt x="181" y="298"/>
                      <a:pt x="181" y="298"/>
                    </a:cubicBezTo>
                    <a:cubicBezTo>
                      <a:pt x="168" y="311"/>
                      <a:pt x="168" y="311"/>
                      <a:pt x="168" y="311"/>
                    </a:cubicBezTo>
                    <a:cubicBezTo>
                      <a:pt x="168" y="198"/>
                      <a:pt x="168" y="198"/>
                      <a:pt x="168" y="198"/>
                    </a:cubicBezTo>
                    <a:cubicBezTo>
                      <a:pt x="176" y="207"/>
                      <a:pt x="176" y="207"/>
                      <a:pt x="176" y="207"/>
                    </a:cubicBezTo>
                    <a:lnTo>
                      <a:pt x="183" y="200"/>
                    </a:lnTo>
                    <a:close/>
                    <a:moveTo>
                      <a:pt x="168" y="360"/>
                    </a:moveTo>
                    <a:cubicBezTo>
                      <a:pt x="164" y="356"/>
                      <a:pt x="164" y="356"/>
                      <a:pt x="164" y="356"/>
                    </a:cubicBezTo>
                    <a:cubicBezTo>
                      <a:pt x="164" y="327"/>
                      <a:pt x="164" y="327"/>
                      <a:pt x="164" y="327"/>
                    </a:cubicBezTo>
                    <a:cubicBezTo>
                      <a:pt x="168" y="331"/>
                      <a:pt x="168" y="331"/>
                      <a:pt x="168" y="331"/>
                    </a:cubicBezTo>
                    <a:cubicBezTo>
                      <a:pt x="168" y="360"/>
                      <a:pt x="168" y="360"/>
                      <a:pt x="168" y="360"/>
                    </a:cubicBezTo>
                    <a:close/>
                    <a:moveTo>
                      <a:pt x="164" y="28"/>
                    </a:moveTo>
                    <a:cubicBezTo>
                      <a:pt x="168" y="25"/>
                      <a:pt x="168" y="25"/>
                      <a:pt x="168" y="25"/>
                    </a:cubicBezTo>
                    <a:cubicBezTo>
                      <a:pt x="168" y="85"/>
                      <a:pt x="168" y="85"/>
                      <a:pt x="168" y="85"/>
                    </a:cubicBezTo>
                    <a:cubicBezTo>
                      <a:pt x="164" y="82"/>
                      <a:pt x="164" y="82"/>
                      <a:pt x="164" y="82"/>
                    </a:cubicBezTo>
                    <a:cubicBezTo>
                      <a:pt x="164" y="28"/>
                      <a:pt x="164" y="28"/>
                      <a:pt x="164" y="28"/>
                    </a:cubicBezTo>
                    <a:close/>
                    <a:moveTo>
                      <a:pt x="168" y="92"/>
                    </a:moveTo>
                    <a:cubicBezTo>
                      <a:pt x="168" y="126"/>
                      <a:pt x="168" y="126"/>
                      <a:pt x="168" y="126"/>
                    </a:cubicBezTo>
                    <a:cubicBezTo>
                      <a:pt x="165" y="128"/>
                      <a:pt x="165" y="128"/>
                      <a:pt x="165" y="128"/>
                    </a:cubicBezTo>
                    <a:cubicBezTo>
                      <a:pt x="168" y="132"/>
                      <a:pt x="168" y="132"/>
                      <a:pt x="168" y="132"/>
                    </a:cubicBezTo>
                    <a:cubicBezTo>
                      <a:pt x="168" y="187"/>
                      <a:pt x="168" y="187"/>
                      <a:pt x="168" y="187"/>
                    </a:cubicBezTo>
                    <a:cubicBezTo>
                      <a:pt x="164" y="191"/>
                      <a:pt x="164" y="191"/>
                      <a:pt x="164" y="191"/>
                    </a:cubicBezTo>
                    <a:cubicBezTo>
                      <a:pt x="164" y="95"/>
                      <a:pt x="164" y="95"/>
                      <a:pt x="164" y="95"/>
                    </a:cubicBezTo>
                    <a:cubicBezTo>
                      <a:pt x="168" y="92"/>
                      <a:pt x="168" y="92"/>
                      <a:pt x="168" y="92"/>
                    </a:cubicBezTo>
                    <a:close/>
                    <a:moveTo>
                      <a:pt x="168" y="198"/>
                    </a:moveTo>
                    <a:cubicBezTo>
                      <a:pt x="168" y="311"/>
                      <a:pt x="168" y="311"/>
                      <a:pt x="168" y="311"/>
                    </a:cubicBezTo>
                    <a:cubicBezTo>
                      <a:pt x="164" y="314"/>
                      <a:pt x="164" y="314"/>
                      <a:pt x="164" y="314"/>
                    </a:cubicBezTo>
                    <a:cubicBezTo>
                      <a:pt x="164" y="219"/>
                      <a:pt x="164" y="219"/>
                      <a:pt x="164" y="219"/>
                    </a:cubicBezTo>
                    <a:cubicBezTo>
                      <a:pt x="166" y="217"/>
                      <a:pt x="166" y="217"/>
                      <a:pt x="166" y="217"/>
                    </a:cubicBezTo>
                    <a:cubicBezTo>
                      <a:pt x="164" y="215"/>
                      <a:pt x="164" y="215"/>
                      <a:pt x="164" y="215"/>
                    </a:cubicBezTo>
                    <a:cubicBezTo>
                      <a:pt x="164" y="195"/>
                      <a:pt x="164" y="195"/>
                      <a:pt x="164" y="195"/>
                    </a:cubicBezTo>
                    <a:lnTo>
                      <a:pt x="168" y="198"/>
                    </a:lnTo>
                    <a:close/>
                    <a:moveTo>
                      <a:pt x="164" y="356"/>
                    </a:moveTo>
                    <a:cubicBezTo>
                      <a:pt x="161" y="353"/>
                      <a:pt x="161" y="353"/>
                      <a:pt x="161" y="353"/>
                    </a:cubicBezTo>
                    <a:cubicBezTo>
                      <a:pt x="161" y="324"/>
                      <a:pt x="161" y="324"/>
                      <a:pt x="161" y="324"/>
                    </a:cubicBezTo>
                    <a:cubicBezTo>
                      <a:pt x="164" y="327"/>
                      <a:pt x="164" y="327"/>
                      <a:pt x="164" y="327"/>
                    </a:cubicBezTo>
                    <a:cubicBezTo>
                      <a:pt x="164" y="356"/>
                      <a:pt x="164" y="356"/>
                      <a:pt x="164" y="356"/>
                    </a:cubicBezTo>
                    <a:close/>
                    <a:moveTo>
                      <a:pt x="161" y="32"/>
                    </a:moveTo>
                    <a:cubicBezTo>
                      <a:pt x="164" y="28"/>
                      <a:pt x="164" y="28"/>
                      <a:pt x="164" y="28"/>
                    </a:cubicBezTo>
                    <a:cubicBezTo>
                      <a:pt x="164" y="82"/>
                      <a:pt x="164" y="82"/>
                      <a:pt x="164" y="82"/>
                    </a:cubicBezTo>
                    <a:cubicBezTo>
                      <a:pt x="161" y="78"/>
                      <a:pt x="161" y="78"/>
                      <a:pt x="161" y="78"/>
                    </a:cubicBezTo>
                    <a:cubicBezTo>
                      <a:pt x="161" y="32"/>
                      <a:pt x="161" y="32"/>
                      <a:pt x="161" y="32"/>
                    </a:cubicBezTo>
                    <a:close/>
                    <a:moveTo>
                      <a:pt x="164" y="95"/>
                    </a:moveTo>
                    <a:cubicBezTo>
                      <a:pt x="164" y="191"/>
                      <a:pt x="164" y="191"/>
                      <a:pt x="164" y="191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4" y="195"/>
                      <a:pt x="164" y="195"/>
                      <a:pt x="164" y="195"/>
                    </a:cubicBezTo>
                    <a:cubicBezTo>
                      <a:pt x="164" y="215"/>
                      <a:pt x="164" y="215"/>
                      <a:pt x="164" y="215"/>
                    </a:cubicBezTo>
                    <a:cubicBezTo>
                      <a:pt x="161" y="211"/>
                      <a:pt x="161" y="211"/>
                      <a:pt x="161" y="211"/>
                    </a:cubicBezTo>
                    <a:cubicBezTo>
                      <a:pt x="161" y="98"/>
                      <a:pt x="161" y="98"/>
                      <a:pt x="161" y="98"/>
                    </a:cubicBezTo>
                    <a:cubicBezTo>
                      <a:pt x="164" y="95"/>
                      <a:pt x="164" y="95"/>
                      <a:pt x="164" y="95"/>
                    </a:cubicBezTo>
                    <a:close/>
                    <a:moveTo>
                      <a:pt x="164" y="219"/>
                    </a:moveTo>
                    <a:cubicBezTo>
                      <a:pt x="164" y="314"/>
                      <a:pt x="164" y="314"/>
                      <a:pt x="164" y="314"/>
                    </a:cubicBezTo>
                    <a:cubicBezTo>
                      <a:pt x="161" y="318"/>
                      <a:pt x="161" y="318"/>
                      <a:pt x="161" y="318"/>
                    </a:cubicBezTo>
                    <a:cubicBezTo>
                      <a:pt x="161" y="284"/>
                      <a:pt x="161" y="284"/>
                      <a:pt x="161" y="284"/>
                    </a:cubicBezTo>
                    <a:cubicBezTo>
                      <a:pt x="164" y="281"/>
                      <a:pt x="164" y="281"/>
                      <a:pt x="164" y="281"/>
                    </a:cubicBezTo>
                    <a:cubicBezTo>
                      <a:pt x="161" y="278"/>
                      <a:pt x="161" y="278"/>
                      <a:pt x="161" y="278"/>
                    </a:cubicBezTo>
                    <a:cubicBezTo>
                      <a:pt x="161" y="222"/>
                      <a:pt x="161" y="222"/>
                      <a:pt x="161" y="222"/>
                    </a:cubicBezTo>
                    <a:lnTo>
                      <a:pt x="164" y="219"/>
                    </a:lnTo>
                    <a:close/>
                    <a:moveTo>
                      <a:pt x="161" y="353"/>
                    </a:moveTo>
                    <a:cubicBezTo>
                      <a:pt x="152" y="344"/>
                      <a:pt x="152" y="344"/>
                      <a:pt x="152" y="344"/>
                    </a:cubicBezTo>
                    <a:cubicBezTo>
                      <a:pt x="152" y="292"/>
                      <a:pt x="152" y="292"/>
                      <a:pt x="152" y="292"/>
                    </a:cubicBezTo>
                    <a:cubicBezTo>
                      <a:pt x="161" y="284"/>
                      <a:pt x="161" y="284"/>
                      <a:pt x="161" y="284"/>
                    </a:cubicBezTo>
                    <a:cubicBezTo>
                      <a:pt x="161" y="318"/>
                      <a:pt x="161" y="318"/>
                      <a:pt x="161" y="318"/>
                    </a:cubicBezTo>
                    <a:cubicBezTo>
                      <a:pt x="158" y="321"/>
                      <a:pt x="158" y="321"/>
                      <a:pt x="158" y="321"/>
                    </a:cubicBezTo>
                    <a:cubicBezTo>
                      <a:pt x="161" y="324"/>
                      <a:pt x="161" y="324"/>
                      <a:pt x="161" y="324"/>
                    </a:cubicBezTo>
                    <a:cubicBezTo>
                      <a:pt x="161" y="353"/>
                      <a:pt x="161" y="353"/>
                      <a:pt x="161" y="353"/>
                    </a:cubicBezTo>
                    <a:close/>
                    <a:moveTo>
                      <a:pt x="152" y="40"/>
                    </a:moveTo>
                    <a:cubicBezTo>
                      <a:pt x="161" y="32"/>
                      <a:pt x="161" y="32"/>
                      <a:pt x="161" y="32"/>
                    </a:cubicBezTo>
                    <a:cubicBezTo>
                      <a:pt x="161" y="78"/>
                      <a:pt x="161" y="78"/>
                      <a:pt x="161" y="78"/>
                    </a:cubicBezTo>
                    <a:cubicBezTo>
                      <a:pt x="157" y="74"/>
                      <a:pt x="157" y="74"/>
                      <a:pt x="157" y="74"/>
                    </a:cubicBezTo>
                    <a:cubicBezTo>
                      <a:pt x="152" y="78"/>
                      <a:pt x="152" y="78"/>
                      <a:pt x="152" y="78"/>
                    </a:cubicBezTo>
                    <a:cubicBezTo>
                      <a:pt x="152" y="40"/>
                      <a:pt x="152" y="40"/>
                      <a:pt x="152" y="40"/>
                    </a:cubicBezTo>
                    <a:close/>
                    <a:moveTo>
                      <a:pt x="161" y="98"/>
                    </a:moveTo>
                    <a:cubicBezTo>
                      <a:pt x="161" y="211"/>
                      <a:pt x="161" y="211"/>
                      <a:pt x="161" y="211"/>
                    </a:cubicBezTo>
                    <a:cubicBezTo>
                      <a:pt x="152" y="202"/>
                      <a:pt x="152" y="202"/>
                      <a:pt x="152" y="202"/>
                    </a:cubicBezTo>
                    <a:cubicBezTo>
                      <a:pt x="152" y="202"/>
                      <a:pt x="152" y="202"/>
                      <a:pt x="152" y="202"/>
                    </a:cubicBezTo>
                    <a:cubicBezTo>
                      <a:pt x="152" y="107"/>
                      <a:pt x="152" y="107"/>
                      <a:pt x="152" y="107"/>
                    </a:cubicBezTo>
                    <a:cubicBezTo>
                      <a:pt x="161" y="98"/>
                      <a:pt x="161" y="98"/>
                      <a:pt x="161" y="98"/>
                    </a:cubicBezTo>
                    <a:close/>
                    <a:moveTo>
                      <a:pt x="161" y="222"/>
                    </a:moveTo>
                    <a:cubicBezTo>
                      <a:pt x="161" y="278"/>
                      <a:pt x="161" y="278"/>
                      <a:pt x="161" y="278"/>
                    </a:cubicBezTo>
                    <a:cubicBezTo>
                      <a:pt x="152" y="269"/>
                      <a:pt x="152" y="269"/>
                      <a:pt x="152" y="269"/>
                    </a:cubicBezTo>
                    <a:cubicBezTo>
                      <a:pt x="152" y="230"/>
                      <a:pt x="152" y="230"/>
                      <a:pt x="152" y="230"/>
                    </a:cubicBezTo>
                    <a:lnTo>
                      <a:pt x="161" y="222"/>
                    </a:lnTo>
                    <a:close/>
                    <a:moveTo>
                      <a:pt x="152" y="344"/>
                    </a:moveTo>
                    <a:cubicBezTo>
                      <a:pt x="132" y="323"/>
                      <a:pt x="132" y="323"/>
                      <a:pt x="132" y="323"/>
                    </a:cubicBezTo>
                    <a:cubicBezTo>
                      <a:pt x="132" y="294"/>
                      <a:pt x="132" y="294"/>
                      <a:pt x="132" y="294"/>
                    </a:cubicBezTo>
                    <a:cubicBezTo>
                      <a:pt x="141" y="303"/>
                      <a:pt x="141" y="303"/>
                      <a:pt x="141" y="303"/>
                    </a:cubicBezTo>
                    <a:cubicBezTo>
                      <a:pt x="152" y="292"/>
                      <a:pt x="152" y="292"/>
                      <a:pt x="152" y="292"/>
                    </a:cubicBezTo>
                    <a:cubicBezTo>
                      <a:pt x="152" y="344"/>
                      <a:pt x="152" y="344"/>
                      <a:pt x="152" y="344"/>
                    </a:cubicBezTo>
                    <a:close/>
                    <a:moveTo>
                      <a:pt x="132" y="59"/>
                    </a:moveTo>
                    <a:cubicBezTo>
                      <a:pt x="152" y="40"/>
                      <a:pt x="152" y="40"/>
                      <a:pt x="152" y="40"/>
                    </a:cubicBezTo>
                    <a:cubicBezTo>
                      <a:pt x="152" y="78"/>
                      <a:pt x="152" y="78"/>
                      <a:pt x="152" y="78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38" y="101"/>
                      <a:pt x="143" y="106"/>
                      <a:pt x="148" y="111"/>
                    </a:cubicBezTo>
                    <a:cubicBezTo>
                      <a:pt x="152" y="107"/>
                      <a:pt x="152" y="107"/>
                      <a:pt x="152" y="107"/>
                    </a:cubicBezTo>
                    <a:cubicBezTo>
                      <a:pt x="152" y="202"/>
                      <a:pt x="152" y="202"/>
                      <a:pt x="152" y="202"/>
                    </a:cubicBezTo>
                    <a:cubicBezTo>
                      <a:pt x="132" y="221"/>
                      <a:pt x="132" y="221"/>
                      <a:pt x="132" y="221"/>
                    </a:cubicBezTo>
                    <a:cubicBezTo>
                      <a:pt x="132" y="188"/>
                      <a:pt x="132" y="188"/>
                      <a:pt x="132" y="188"/>
                    </a:cubicBezTo>
                    <a:cubicBezTo>
                      <a:pt x="135" y="185"/>
                      <a:pt x="135" y="185"/>
                      <a:pt x="135" y="185"/>
                    </a:cubicBezTo>
                    <a:cubicBezTo>
                      <a:pt x="132" y="181"/>
                      <a:pt x="132" y="181"/>
                      <a:pt x="132" y="181"/>
                    </a:cubicBezTo>
                    <a:cubicBezTo>
                      <a:pt x="132" y="59"/>
                      <a:pt x="132" y="59"/>
                      <a:pt x="132" y="59"/>
                    </a:cubicBezTo>
                    <a:close/>
                    <a:moveTo>
                      <a:pt x="152" y="230"/>
                    </a:moveTo>
                    <a:cubicBezTo>
                      <a:pt x="152" y="269"/>
                      <a:pt x="152" y="269"/>
                      <a:pt x="152" y="269"/>
                    </a:cubicBezTo>
                    <a:cubicBezTo>
                      <a:pt x="150" y="266"/>
                      <a:pt x="150" y="266"/>
                      <a:pt x="150" y="266"/>
                    </a:cubicBezTo>
                    <a:cubicBezTo>
                      <a:pt x="132" y="283"/>
                      <a:pt x="132" y="283"/>
                      <a:pt x="132" y="283"/>
                    </a:cubicBezTo>
                    <a:cubicBezTo>
                      <a:pt x="132" y="249"/>
                      <a:pt x="132" y="249"/>
                      <a:pt x="132" y="249"/>
                    </a:cubicBezTo>
                    <a:cubicBezTo>
                      <a:pt x="133" y="248"/>
                      <a:pt x="133" y="248"/>
                      <a:pt x="133" y="248"/>
                    </a:cubicBezTo>
                    <a:cubicBezTo>
                      <a:pt x="132" y="248"/>
                      <a:pt x="132" y="248"/>
                      <a:pt x="132" y="248"/>
                    </a:cubicBezTo>
                    <a:cubicBezTo>
                      <a:pt x="132" y="228"/>
                      <a:pt x="132" y="228"/>
                      <a:pt x="132" y="228"/>
                    </a:cubicBezTo>
                    <a:cubicBezTo>
                      <a:pt x="143" y="239"/>
                      <a:pt x="143" y="239"/>
                      <a:pt x="143" y="239"/>
                    </a:cubicBezTo>
                    <a:lnTo>
                      <a:pt x="152" y="230"/>
                    </a:lnTo>
                    <a:close/>
                    <a:moveTo>
                      <a:pt x="132" y="323"/>
                    </a:moveTo>
                    <a:cubicBezTo>
                      <a:pt x="117" y="307"/>
                      <a:pt x="117" y="307"/>
                      <a:pt x="117" y="307"/>
                    </a:cubicBezTo>
                    <a:cubicBezTo>
                      <a:pt x="117" y="264"/>
                      <a:pt x="117" y="264"/>
                      <a:pt x="117" y="264"/>
                    </a:cubicBezTo>
                    <a:cubicBezTo>
                      <a:pt x="132" y="249"/>
                      <a:pt x="132" y="249"/>
                      <a:pt x="132" y="249"/>
                    </a:cubicBezTo>
                    <a:cubicBezTo>
                      <a:pt x="132" y="283"/>
                      <a:pt x="132" y="283"/>
                      <a:pt x="132" y="283"/>
                    </a:cubicBezTo>
                    <a:cubicBezTo>
                      <a:pt x="127" y="288"/>
                      <a:pt x="127" y="288"/>
                      <a:pt x="127" y="288"/>
                    </a:cubicBezTo>
                    <a:cubicBezTo>
                      <a:pt x="132" y="294"/>
                      <a:pt x="132" y="294"/>
                      <a:pt x="132" y="294"/>
                    </a:cubicBezTo>
                    <a:cubicBezTo>
                      <a:pt x="132" y="323"/>
                      <a:pt x="132" y="323"/>
                      <a:pt x="132" y="323"/>
                    </a:cubicBezTo>
                    <a:close/>
                    <a:moveTo>
                      <a:pt x="117" y="74"/>
                    </a:moveTo>
                    <a:cubicBezTo>
                      <a:pt x="132" y="59"/>
                      <a:pt x="132" y="59"/>
                      <a:pt x="132" y="59"/>
                    </a:cubicBezTo>
                    <a:cubicBezTo>
                      <a:pt x="132" y="181"/>
                      <a:pt x="132" y="181"/>
                      <a:pt x="132" y="181"/>
                    </a:cubicBezTo>
                    <a:cubicBezTo>
                      <a:pt x="121" y="170"/>
                      <a:pt x="121" y="170"/>
                      <a:pt x="121" y="170"/>
                    </a:cubicBezTo>
                    <a:cubicBezTo>
                      <a:pt x="117" y="174"/>
                      <a:pt x="117" y="174"/>
                      <a:pt x="117" y="174"/>
                    </a:cubicBezTo>
                    <a:cubicBezTo>
                      <a:pt x="117" y="74"/>
                      <a:pt x="117" y="74"/>
                      <a:pt x="117" y="74"/>
                    </a:cubicBezTo>
                    <a:close/>
                    <a:moveTo>
                      <a:pt x="132" y="188"/>
                    </a:moveTo>
                    <a:cubicBezTo>
                      <a:pt x="132" y="221"/>
                      <a:pt x="132" y="221"/>
                      <a:pt x="132" y="221"/>
                    </a:cubicBezTo>
                    <a:cubicBezTo>
                      <a:pt x="129" y="224"/>
                      <a:pt x="129" y="224"/>
                      <a:pt x="129" y="224"/>
                    </a:cubicBezTo>
                    <a:cubicBezTo>
                      <a:pt x="132" y="228"/>
                      <a:pt x="132" y="228"/>
                      <a:pt x="132" y="228"/>
                    </a:cubicBezTo>
                    <a:cubicBezTo>
                      <a:pt x="132" y="248"/>
                      <a:pt x="132" y="248"/>
                      <a:pt x="132" y="248"/>
                    </a:cubicBezTo>
                    <a:cubicBezTo>
                      <a:pt x="119" y="234"/>
                      <a:pt x="119" y="234"/>
                      <a:pt x="119" y="234"/>
                    </a:cubicBezTo>
                    <a:cubicBezTo>
                      <a:pt x="117" y="236"/>
                      <a:pt x="117" y="236"/>
                      <a:pt x="117" y="236"/>
                    </a:cubicBezTo>
                    <a:cubicBezTo>
                      <a:pt x="117" y="202"/>
                      <a:pt x="117" y="202"/>
                      <a:pt x="117" y="202"/>
                    </a:cubicBezTo>
                    <a:lnTo>
                      <a:pt x="132" y="188"/>
                    </a:lnTo>
                    <a:close/>
                    <a:moveTo>
                      <a:pt x="117" y="307"/>
                    </a:moveTo>
                    <a:cubicBezTo>
                      <a:pt x="101" y="291"/>
                      <a:pt x="101" y="291"/>
                      <a:pt x="101" y="291"/>
                    </a:cubicBezTo>
                    <a:cubicBezTo>
                      <a:pt x="101" y="262"/>
                      <a:pt x="101" y="262"/>
                      <a:pt x="101" y="262"/>
                    </a:cubicBezTo>
                    <a:cubicBezTo>
                      <a:pt x="110" y="271"/>
                      <a:pt x="110" y="271"/>
                      <a:pt x="110" y="271"/>
                    </a:cubicBezTo>
                    <a:cubicBezTo>
                      <a:pt x="117" y="264"/>
                      <a:pt x="117" y="264"/>
                      <a:pt x="117" y="264"/>
                    </a:cubicBezTo>
                    <a:cubicBezTo>
                      <a:pt x="117" y="307"/>
                      <a:pt x="117" y="307"/>
                      <a:pt x="117" y="307"/>
                    </a:cubicBezTo>
                    <a:close/>
                    <a:moveTo>
                      <a:pt x="101" y="89"/>
                    </a:move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174"/>
                      <a:pt x="117" y="174"/>
                      <a:pt x="117" y="174"/>
                    </a:cubicBezTo>
                    <a:cubicBezTo>
                      <a:pt x="101" y="189"/>
                      <a:pt x="101" y="189"/>
                      <a:pt x="101" y="189"/>
                    </a:cubicBezTo>
                    <a:cubicBezTo>
                      <a:pt x="101" y="155"/>
                      <a:pt x="101" y="155"/>
                      <a:pt x="101" y="155"/>
                    </a:cubicBezTo>
                    <a:cubicBezTo>
                      <a:pt x="104" y="152"/>
                      <a:pt x="104" y="152"/>
                      <a:pt x="104" y="152"/>
                    </a:cubicBezTo>
                    <a:cubicBezTo>
                      <a:pt x="101" y="149"/>
                      <a:pt x="101" y="149"/>
                      <a:pt x="101" y="149"/>
                    </a:cubicBezTo>
                    <a:cubicBezTo>
                      <a:pt x="101" y="89"/>
                      <a:pt x="101" y="89"/>
                      <a:pt x="101" y="89"/>
                    </a:cubicBezTo>
                    <a:close/>
                    <a:moveTo>
                      <a:pt x="117" y="202"/>
                    </a:moveTo>
                    <a:cubicBezTo>
                      <a:pt x="117" y="236"/>
                      <a:pt x="117" y="236"/>
                      <a:pt x="117" y="236"/>
                    </a:cubicBezTo>
                    <a:cubicBezTo>
                      <a:pt x="101" y="251"/>
                      <a:pt x="101" y="251"/>
                      <a:pt x="101" y="251"/>
                    </a:cubicBezTo>
                    <a:cubicBezTo>
                      <a:pt x="101" y="195"/>
                      <a:pt x="101" y="195"/>
                      <a:pt x="101" y="195"/>
                    </a:cubicBezTo>
                    <a:cubicBezTo>
                      <a:pt x="112" y="207"/>
                      <a:pt x="112" y="207"/>
                      <a:pt x="112" y="207"/>
                    </a:cubicBezTo>
                    <a:lnTo>
                      <a:pt x="117" y="202"/>
                    </a:lnTo>
                    <a:close/>
                    <a:moveTo>
                      <a:pt x="101" y="291"/>
                    </a:moveTo>
                    <a:cubicBezTo>
                      <a:pt x="86" y="275"/>
                      <a:pt x="86" y="275"/>
                      <a:pt x="86" y="275"/>
                    </a:cubicBezTo>
                    <a:cubicBezTo>
                      <a:pt x="86" y="170"/>
                      <a:pt x="86" y="170"/>
                      <a:pt x="86" y="170"/>
                    </a:cubicBezTo>
                    <a:cubicBezTo>
                      <a:pt x="101" y="155"/>
                      <a:pt x="101" y="155"/>
                      <a:pt x="101" y="155"/>
                    </a:cubicBezTo>
                    <a:cubicBezTo>
                      <a:pt x="101" y="189"/>
                      <a:pt x="101" y="189"/>
                      <a:pt x="101" y="189"/>
                    </a:cubicBezTo>
                    <a:cubicBezTo>
                      <a:pt x="98" y="192"/>
                      <a:pt x="98" y="192"/>
                      <a:pt x="98" y="192"/>
                    </a:cubicBezTo>
                    <a:cubicBezTo>
                      <a:pt x="101" y="195"/>
                      <a:pt x="101" y="195"/>
                      <a:pt x="101" y="195"/>
                    </a:cubicBezTo>
                    <a:cubicBezTo>
                      <a:pt x="101" y="251"/>
                      <a:pt x="101" y="251"/>
                      <a:pt x="101" y="251"/>
                    </a:cubicBezTo>
                    <a:cubicBezTo>
                      <a:pt x="96" y="256"/>
                      <a:pt x="96" y="256"/>
                      <a:pt x="96" y="256"/>
                    </a:cubicBezTo>
                    <a:cubicBezTo>
                      <a:pt x="101" y="262"/>
                      <a:pt x="101" y="262"/>
                      <a:pt x="101" y="262"/>
                    </a:cubicBezTo>
                    <a:cubicBezTo>
                      <a:pt x="101" y="291"/>
                      <a:pt x="101" y="291"/>
                      <a:pt x="101" y="291"/>
                    </a:cubicBezTo>
                    <a:close/>
                    <a:moveTo>
                      <a:pt x="86" y="104"/>
                    </a:moveTo>
                    <a:cubicBezTo>
                      <a:pt x="93" y="96"/>
                      <a:pt x="93" y="96"/>
                      <a:pt x="93" y="96"/>
                    </a:cubicBezTo>
                    <a:cubicBezTo>
                      <a:pt x="101" y="89"/>
                      <a:pt x="101" y="89"/>
                      <a:pt x="101" y="89"/>
                    </a:cubicBezTo>
                    <a:cubicBezTo>
                      <a:pt x="101" y="149"/>
                      <a:pt x="101" y="149"/>
                      <a:pt x="101" y="149"/>
                    </a:cubicBezTo>
                    <a:cubicBezTo>
                      <a:pt x="90" y="138"/>
                      <a:pt x="90" y="138"/>
                      <a:pt x="90" y="138"/>
                    </a:cubicBezTo>
                    <a:cubicBezTo>
                      <a:pt x="86" y="142"/>
                      <a:pt x="86" y="142"/>
                      <a:pt x="86" y="142"/>
                    </a:cubicBezTo>
                    <a:lnTo>
                      <a:pt x="86" y="104"/>
                    </a:lnTo>
                    <a:close/>
                    <a:moveTo>
                      <a:pt x="86" y="275"/>
                    </a:moveTo>
                    <a:cubicBezTo>
                      <a:pt x="69" y="257"/>
                      <a:pt x="69" y="257"/>
                      <a:pt x="69" y="257"/>
                    </a:cubicBezTo>
                    <a:cubicBezTo>
                      <a:pt x="69" y="186"/>
                      <a:pt x="69" y="186"/>
                      <a:pt x="69" y="186"/>
                    </a:cubicBezTo>
                    <a:cubicBezTo>
                      <a:pt x="71" y="184"/>
                      <a:pt x="71" y="184"/>
                      <a:pt x="71" y="184"/>
                    </a:cubicBezTo>
                    <a:cubicBezTo>
                      <a:pt x="69" y="182"/>
                      <a:pt x="69" y="182"/>
                      <a:pt x="69" y="182"/>
                    </a:cubicBezTo>
                    <a:cubicBezTo>
                      <a:pt x="69" y="162"/>
                      <a:pt x="69" y="162"/>
                      <a:pt x="69" y="162"/>
                    </a:cubicBezTo>
                    <a:cubicBezTo>
                      <a:pt x="81" y="174"/>
                      <a:pt x="81" y="174"/>
                      <a:pt x="81" y="174"/>
                    </a:cubicBezTo>
                    <a:cubicBezTo>
                      <a:pt x="86" y="170"/>
                      <a:pt x="86" y="170"/>
                      <a:pt x="86" y="170"/>
                    </a:cubicBezTo>
                    <a:cubicBezTo>
                      <a:pt x="86" y="275"/>
                      <a:pt x="86" y="275"/>
                      <a:pt x="86" y="275"/>
                    </a:cubicBezTo>
                    <a:close/>
                    <a:moveTo>
                      <a:pt x="69" y="119"/>
                    </a:moveTo>
                    <a:cubicBezTo>
                      <a:pt x="86" y="104"/>
                      <a:pt x="86" y="104"/>
                      <a:pt x="86" y="104"/>
                    </a:cubicBezTo>
                    <a:cubicBezTo>
                      <a:pt x="86" y="142"/>
                      <a:pt x="86" y="142"/>
                      <a:pt x="86" y="142"/>
                    </a:cubicBezTo>
                    <a:cubicBezTo>
                      <a:pt x="69" y="158"/>
                      <a:pt x="69" y="158"/>
                      <a:pt x="69" y="158"/>
                    </a:cubicBezTo>
                    <a:lnTo>
                      <a:pt x="69" y="119"/>
                    </a:lnTo>
                    <a:close/>
                    <a:moveTo>
                      <a:pt x="69" y="257"/>
                    </a:moveTo>
                    <a:cubicBezTo>
                      <a:pt x="53" y="240"/>
                      <a:pt x="53" y="240"/>
                      <a:pt x="53" y="240"/>
                    </a:cubicBezTo>
                    <a:cubicBezTo>
                      <a:pt x="53" y="202"/>
                      <a:pt x="53" y="202"/>
                      <a:pt x="53" y="202"/>
                    </a:cubicBezTo>
                    <a:cubicBezTo>
                      <a:pt x="69" y="186"/>
                      <a:pt x="69" y="186"/>
                      <a:pt x="69" y="186"/>
                    </a:cubicBezTo>
                    <a:cubicBezTo>
                      <a:pt x="69" y="257"/>
                      <a:pt x="69" y="257"/>
                      <a:pt x="69" y="257"/>
                    </a:cubicBezTo>
                    <a:close/>
                    <a:moveTo>
                      <a:pt x="53" y="135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58"/>
                      <a:pt x="69" y="158"/>
                      <a:pt x="69" y="158"/>
                    </a:cubicBezTo>
                    <a:cubicBezTo>
                      <a:pt x="67" y="160"/>
                      <a:pt x="67" y="160"/>
                      <a:pt x="67" y="160"/>
                    </a:cubicBezTo>
                    <a:cubicBezTo>
                      <a:pt x="69" y="162"/>
                      <a:pt x="69" y="162"/>
                      <a:pt x="69" y="162"/>
                    </a:cubicBezTo>
                    <a:cubicBezTo>
                      <a:pt x="69" y="182"/>
                      <a:pt x="69" y="182"/>
                      <a:pt x="69" y="182"/>
                    </a:cubicBezTo>
                    <a:cubicBezTo>
                      <a:pt x="57" y="169"/>
                      <a:pt x="57" y="169"/>
                      <a:pt x="57" y="169"/>
                    </a:cubicBezTo>
                    <a:cubicBezTo>
                      <a:pt x="53" y="174"/>
                      <a:pt x="53" y="174"/>
                      <a:pt x="53" y="174"/>
                    </a:cubicBezTo>
                    <a:lnTo>
                      <a:pt x="53" y="135"/>
                    </a:lnTo>
                    <a:close/>
                    <a:moveTo>
                      <a:pt x="53" y="240"/>
                    </a:moveTo>
                    <a:cubicBezTo>
                      <a:pt x="0" y="185"/>
                      <a:pt x="0" y="185"/>
                      <a:pt x="0" y="185"/>
                    </a:cubicBezTo>
                    <a:cubicBezTo>
                      <a:pt x="53" y="135"/>
                      <a:pt x="53" y="135"/>
                      <a:pt x="53" y="135"/>
                    </a:cubicBezTo>
                    <a:cubicBezTo>
                      <a:pt x="53" y="174"/>
                      <a:pt x="53" y="174"/>
                      <a:pt x="53" y="174"/>
                    </a:cubicBezTo>
                    <a:cubicBezTo>
                      <a:pt x="34" y="191"/>
                      <a:pt x="34" y="191"/>
                      <a:pt x="34" y="191"/>
                    </a:cubicBezTo>
                    <a:cubicBezTo>
                      <a:pt x="39" y="196"/>
                      <a:pt x="44" y="201"/>
                      <a:pt x="48" y="206"/>
                    </a:cubicBezTo>
                    <a:cubicBezTo>
                      <a:pt x="53" y="202"/>
                      <a:pt x="53" y="202"/>
                      <a:pt x="53" y="202"/>
                    </a:cubicBezTo>
                    <a:lnTo>
                      <a:pt x="53" y="24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6"/>
              <p:cNvSpPr>
                <a:spLocks noEditPoints="1"/>
              </p:cNvSpPr>
              <p:nvPr/>
            </p:nvSpPr>
            <p:spPr bwMode="auto">
              <a:xfrm flipH="1">
                <a:off x="2128839" y="4122738"/>
                <a:ext cx="425450" cy="368300"/>
              </a:xfrm>
              <a:custGeom>
                <a:avLst/>
                <a:gdLst>
                  <a:gd name="T0" fmla="*/ 305 w 374"/>
                  <a:gd name="T1" fmla="*/ 174 h 324"/>
                  <a:gd name="T2" fmla="*/ 331 w 374"/>
                  <a:gd name="T3" fmla="*/ 120 h 324"/>
                  <a:gd name="T4" fmla="*/ 307 w 374"/>
                  <a:gd name="T5" fmla="*/ 81 h 324"/>
                  <a:gd name="T6" fmla="*/ 296 w 374"/>
                  <a:gd name="T7" fmla="*/ 26 h 324"/>
                  <a:gd name="T8" fmla="*/ 263 w 374"/>
                  <a:gd name="T9" fmla="*/ 70 h 324"/>
                  <a:gd name="T10" fmla="*/ 263 w 374"/>
                  <a:gd name="T11" fmla="*/ 10 h 324"/>
                  <a:gd name="T12" fmla="*/ 267 w 374"/>
                  <a:gd name="T13" fmla="*/ 179 h 324"/>
                  <a:gd name="T14" fmla="*/ 296 w 374"/>
                  <a:gd name="T15" fmla="*/ 104 h 324"/>
                  <a:gd name="T16" fmla="*/ 268 w 374"/>
                  <a:gd name="T17" fmla="*/ 84 h 324"/>
                  <a:gd name="T18" fmla="*/ 263 w 374"/>
                  <a:gd name="T19" fmla="*/ 124 h 324"/>
                  <a:gd name="T20" fmla="*/ 237 w 374"/>
                  <a:gd name="T21" fmla="*/ 215 h 324"/>
                  <a:gd name="T22" fmla="*/ 245 w 374"/>
                  <a:gd name="T23" fmla="*/ 172 h 324"/>
                  <a:gd name="T24" fmla="*/ 263 w 374"/>
                  <a:gd name="T25" fmla="*/ 124 h 324"/>
                  <a:gd name="T26" fmla="*/ 244 w 374"/>
                  <a:gd name="T27" fmla="*/ 44 h 324"/>
                  <a:gd name="T28" fmla="*/ 263 w 374"/>
                  <a:gd name="T29" fmla="*/ 75 h 324"/>
                  <a:gd name="T30" fmla="*/ 248 w 374"/>
                  <a:gd name="T31" fmla="*/ 79 h 324"/>
                  <a:gd name="T32" fmla="*/ 210 w 374"/>
                  <a:gd name="T33" fmla="*/ 254 h 324"/>
                  <a:gd name="T34" fmla="*/ 210 w 374"/>
                  <a:gd name="T35" fmla="*/ 182 h 324"/>
                  <a:gd name="T36" fmla="*/ 232 w 374"/>
                  <a:gd name="T37" fmla="*/ 218 h 324"/>
                  <a:gd name="T38" fmla="*/ 237 w 374"/>
                  <a:gd name="T39" fmla="*/ 86 h 324"/>
                  <a:gd name="T40" fmla="*/ 234 w 374"/>
                  <a:gd name="T41" fmla="*/ 125 h 324"/>
                  <a:gd name="T42" fmla="*/ 229 w 374"/>
                  <a:gd name="T43" fmla="*/ 145 h 324"/>
                  <a:gd name="T44" fmla="*/ 210 w 374"/>
                  <a:gd name="T45" fmla="*/ 114 h 324"/>
                  <a:gd name="T46" fmla="*/ 210 w 374"/>
                  <a:gd name="T47" fmla="*/ 231 h 324"/>
                  <a:gd name="T48" fmla="*/ 205 w 374"/>
                  <a:gd name="T49" fmla="*/ 105 h 324"/>
                  <a:gd name="T50" fmla="*/ 192 w 374"/>
                  <a:gd name="T51" fmla="*/ 53 h 324"/>
                  <a:gd name="T52" fmla="*/ 210 w 374"/>
                  <a:gd name="T53" fmla="*/ 119 h 324"/>
                  <a:gd name="T54" fmla="*/ 210 w 374"/>
                  <a:gd name="T55" fmla="*/ 214 h 324"/>
                  <a:gd name="T56" fmla="*/ 192 w 374"/>
                  <a:gd name="T57" fmla="*/ 188 h 324"/>
                  <a:gd name="T58" fmla="*/ 177 w 374"/>
                  <a:gd name="T59" fmla="*/ 274 h 324"/>
                  <a:gd name="T60" fmla="*/ 188 w 374"/>
                  <a:gd name="T61" fmla="*/ 244 h 324"/>
                  <a:gd name="T62" fmla="*/ 192 w 374"/>
                  <a:gd name="T63" fmla="*/ 83 h 324"/>
                  <a:gd name="T64" fmla="*/ 192 w 374"/>
                  <a:gd name="T65" fmla="*/ 113 h 324"/>
                  <a:gd name="T66" fmla="*/ 192 w 374"/>
                  <a:gd name="T67" fmla="*/ 151 h 324"/>
                  <a:gd name="T68" fmla="*/ 177 w 374"/>
                  <a:gd name="T69" fmla="*/ 176 h 324"/>
                  <a:gd name="T70" fmla="*/ 182 w 374"/>
                  <a:gd name="T71" fmla="*/ 136 h 324"/>
                  <a:gd name="T72" fmla="*/ 132 w 374"/>
                  <a:gd name="T73" fmla="*/ 278 h 324"/>
                  <a:gd name="T74" fmla="*/ 159 w 374"/>
                  <a:gd name="T75" fmla="*/ 224 h 324"/>
                  <a:gd name="T76" fmla="*/ 135 w 374"/>
                  <a:gd name="T77" fmla="*/ 185 h 324"/>
                  <a:gd name="T78" fmla="*/ 177 w 374"/>
                  <a:gd name="T79" fmla="*/ 85 h 324"/>
                  <a:gd name="T80" fmla="*/ 175 w 374"/>
                  <a:gd name="T81" fmla="*/ 123 h 324"/>
                  <a:gd name="T82" fmla="*/ 177 w 374"/>
                  <a:gd name="T83" fmla="*/ 176 h 324"/>
                  <a:gd name="T84" fmla="*/ 177 w 374"/>
                  <a:gd name="T85" fmla="*/ 274 h 324"/>
                  <a:gd name="T86" fmla="*/ 124 w 374"/>
                  <a:gd name="T87" fmla="*/ 306 h 324"/>
                  <a:gd name="T88" fmla="*/ 105 w 374"/>
                  <a:gd name="T89" fmla="*/ 145 h 324"/>
                  <a:gd name="T90" fmla="*/ 124 w 374"/>
                  <a:gd name="T91" fmla="*/ 229 h 324"/>
                  <a:gd name="T92" fmla="*/ 105 w 374"/>
                  <a:gd name="T93" fmla="*/ 257 h 324"/>
                  <a:gd name="T94" fmla="*/ 112 w 374"/>
                  <a:gd name="T95" fmla="*/ 215 h 324"/>
                  <a:gd name="T96" fmla="*/ 91 w 374"/>
                  <a:gd name="T97" fmla="*/ 266 h 324"/>
                  <a:gd name="T98" fmla="*/ 105 w 374"/>
                  <a:gd name="T99" fmla="*/ 294 h 324"/>
                  <a:gd name="T100" fmla="*/ 102 w 374"/>
                  <a:gd name="T101" fmla="*/ 130 h 324"/>
                  <a:gd name="T102" fmla="*/ 105 w 374"/>
                  <a:gd name="T103" fmla="*/ 203 h 324"/>
                  <a:gd name="T104" fmla="*/ 99 w 374"/>
                  <a:gd name="T105" fmla="*/ 223 h 324"/>
                  <a:gd name="T106" fmla="*/ 91 w 374"/>
                  <a:gd name="T107" fmla="*/ 319 h 324"/>
                  <a:gd name="T108" fmla="*/ 48 w 374"/>
                  <a:gd name="T109" fmla="*/ 163 h 324"/>
                  <a:gd name="T110" fmla="*/ 80 w 374"/>
                  <a:gd name="T111" fmla="*/ 161 h 324"/>
                  <a:gd name="T112" fmla="*/ 91 w 374"/>
                  <a:gd name="T113" fmla="*/ 228 h 324"/>
                  <a:gd name="T114" fmla="*/ 91 w 374"/>
                  <a:gd name="T115" fmla="*/ 319 h 324"/>
                  <a:gd name="T116" fmla="*/ 29 w 374"/>
                  <a:gd name="T117" fmla="*/ 17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74" h="324">
                    <a:moveTo>
                      <a:pt x="296" y="26"/>
                    </a:moveTo>
                    <a:cubicBezTo>
                      <a:pt x="374" y="155"/>
                      <a:pt x="374" y="155"/>
                      <a:pt x="374" y="155"/>
                    </a:cubicBezTo>
                    <a:cubicBezTo>
                      <a:pt x="296" y="202"/>
                      <a:pt x="296" y="202"/>
                      <a:pt x="296" y="202"/>
                    </a:cubicBezTo>
                    <a:cubicBezTo>
                      <a:pt x="296" y="179"/>
                      <a:pt x="296" y="179"/>
                      <a:pt x="296" y="179"/>
                    </a:cubicBezTo>
                    <a:cubicBezTo>
                      <a:pt x="305" y="174"/>
                      <a:pt x="305" y="174"/>
                      <a:pt x="305" y="174"/>
                    </a:cubicBezTo>
                    <a:cubicBezTo>
                      <a:pt x="302" y="169"/>
                      <a:pt x="300" y="165"/>
                      <a:pt x="297" y="161"/>
                    </a:cubicBezTo>
                    <a:cubicBezTo>
                      <a:pt x="296" y="162"/>
                      <a:pt x="296" y="162"/>
                      <a:pt x="296" y="162"/>
                    </a:cubicBezTo>
                    <a:cubicBezTo>
                      <a:pt x="296" y="130"/>
                      <a:pt x="296" y="130"/>
                      <a:pt x="296" y="130"/>
                    </a:cubicBezTo>
                    <a:cubicBezTo>
                      <a:pt x="301" y="138"/>
                      <a:pt x="301" y="138"/>
                      <a:pt x="301" y="138"/>
                    </a:cubicBezTo>
                    <a:cubicBezTo>
                      <a:pt x="311" y="132"/>
                      <a:pt x="321" y="126"/>
                      <a:pt x="331" y="120"/>
                    </a:cubicBezTo>
                    <a:cubicBezTo>
                      <a:pt x="329" y="116"/>
                      <a:pt x="326" y="112"/>
                      <a:pt x="324" y="108"/>
                    </a:cubicBezTo>
                    <a:cubicBezTo>
                      <a:pt x="296" y="125"/>
                      <a:pt x="296" y="125"/>
                      <a:pt x="296" y="125"/>
                    </a:cubicBezTo>
                    <a:cubicBezTo>
                      <a:pt x="296" y="104"/>
                      <a:pt x="296" y="104"/>
                      <a:pt x="296" y="104"/>
                    </a:cubicBezTo>
                    <a:cubicBezTo>
                      <a:pt x="315" y="93"/>
                      <a:pt x="315" y="93"/>
                      <a:pt x="315" y="93"/>
                    </a:cubicBezTo>
                    <a:cubicBezTo>
                      <a:pt x="312" y="89"/>
                      <a:pt x="310" y="85"/>
                      <a:pt x="307" y="81"/>
                    </a:cubicBezTo>
                    <a:cubicBezTo>
                      <a:pt x="296" y="88"/>
                      <a:pt x="296" y="88"/>
                      <a:pt x="296" y="88"/>
                    </a:cubicBezTo>
                    <a:cubicBezTo>
                      <a:pt x="296" y="67"/>
                      <a:pt x="296" y="67"/>
                      <a:pt x="296" y="67"/>
                    </a:cubicBezTo>
                    <a:cubicBezTo>
                      <a:pt x="298" y="66"/>
                      <a:pt x="298" y="66"/>
                      <a:pt x="298" y="66"/>
                    </a:cubicBezTo>
                    <a:cubicBezTo>
                      <a:pt x="296" y="62"/>
                      <a:pt x="296" y="62"/>
                      <a:pt x="296" y="62"/>
                    </a:cubicBezTo>
                    <a:lnTo>
                      <a:pt x="296" y="26"/>
                    </a:lnTo>
                    <a:close/>
                    <a:moveTo>
                      <a:pt x="280" y="0"/>
                    </a:moveTo>
                    <a:cubicBezTo>
                      <a:pt x="296" y="26"/>
                      <a:pt x="296" y="26"/>
                      <a:pt x="296" y="26"/>
                    </a:cubicBezTo>
                    <a:cubicBezTo>
                      <a:pt x="296" y="62"/>
                      <a:pt x="296" y="62"/>
                      <a:pt x="296" y="62"/>
                    </a:cubicBezTo>
                    <a:cubicBezTo>
                      <a:pt x="291" y="53"/>
                      <a:pt x="291" y="53"/>
                      <a:pt x="291" y="53"/>
                    </a:cubicBezTo>
                    <a:cubicBezTo>
                      <a:pt x="263" y="70"/>
                      <a:pt x="263" y="70"/>
                      <a:pt x="263" y="70"/>
                    </a:cubicBezTo>
                    <a:cubicBezTo>
                      <a:pt x="263" y="50"/>
                      <a:pt x="263" y="50"/>
                      <a:pt x="263" y="50"/>
                    </a:cubicBezTo>
                    <a:cubicBezTo>
                      <a:pt x="282" y="39"/>
                      <a:pt x="282" y="39"/>
                      <a:pt x="282" y="39"/>
                    </a:cubicBezTo>
                    <a:cubicBezTo>
                      <a:pt x="279" y="34"/>
                      <a:pt x="277" y="30"/>
                      <a:pt x="274" y="26"/>
                    </a:cubicBezTo>
                    <a:cubicBezTo>
                      <a:pt x="263" y="33"/>
                      <a:pt x="263" y="33"/>
                      <a:pt x="263" y="33"/>
                    </a:cubicBezTo>
                    <a:cubicBezTo>
                      <a:pt x="263" y="10"/>
                      <a:pt x="263" y="10"/>
                      <a:pt x="263" y="10"/>
                    </a:cubicBezTo>
                    <a:cubicBezTo>
                      <a:pt x="280" y="0"/>
                      <a:pt x="280" y="0"/>
                      <a:pt x="280" y="0"/>
                    </a:cubicBezTo>
                    <a:close/>
                    <a:moveTo>
                      <a:pt x="296" y="202"/>
                    </a:moveTo>
                    <a:cubicBezTo>
                      <a:pt x="296" y="179"/>
                      <a:pt x="296" y="179"/>
                      <a:pt x="296" y="179"/>
                    </a:cubicBezTo>
                    <a:cubicBezTo>
                      <a:pt x="275" y="192"/>
                      <a:pt x="275" y="192"/>
                      <a:pt x="275" y="192"/>
                    </a:cubicBezTo>
                    <a:cubicBezTo>
                      <a:pt x="272" y="187"/>
                      <a:pt x="270" y="183"/>
                      <a:pt x="267" y="179"/>
                    </a:cubicBezTo>
                    <a:cubicBezTo>
                      <a:pt x="296" y="162"/>
                      <a:pt x="296" y="162"/>
                      <a:pt x="296" y="162"/>
                    </a:cubicBezTo>
                    <a:cubicBezTo>
                      <a:pt x="296" y="130"/>
                      <a:pt x="296" y="130"/>
                      <a:pt x="296" y="130"/>
                    </a:cubicBezTo>
                    <a:cubicBezTo>
                      <a:pt x="294" y="126"/>
                      <a:pt x="294" y="126"/>
                      <a:pt x="294" y="126"/>
                    </a:cubicBezTo>
                    <a:cubicBezTo>
                      <a:pt x="296" y="125"/>
                      <a:pt x="296" y="125"/>
                      <a:pt x="296" y="125"/>
                    </a:cubicBezTo>
                    <a:cubicBezTo>
                      <a:pt x="296" y="104"/>
                      <a:pt x="296" y="104"/>
                      <a:pt x="296" y="104"/>
                    </a:cubicBezTo>
                    <a:cubicBezTo>
                      <a:pt x="285" y="111"/>
                      <a:pt x="285" y="111"/>
                      <a:pt x="285" y="111"/>
                    </a:cubicBezTo>
                    <a:cubicBezTo>
                      <a:pt x="282" y="107"/>
                      <a:pt x="280" y="103"/>
                      <a:pt x="277" y="99"/>
                    </a:cubicBezTo>
                    <a:cubicBezTo>
                      <a:pt x="296" y="88"/>
                      <a:pt x="296" y="88"/>
                      <a:pt x="296" y="88"/>
                    </a:cubicBezTo>
                    <a:cubicBezTo>
                      <a:pt x="296" y="67"/>
                      <a:pt x="296" y="67"/>
                      <a:pt x="296" y="67"/>
                    </a:cubicBezTo>
                    <a:cubicBezTo>
                      <a:pt x="268" y="84"/>
                      <a:pt x="268" y="84"/>
                      <a:pt x="268" y="84"/>
                    </a:cubicBezTo>
                    <a:cubicBezTo>
                      <a:pt x="263" y="75"/>
                      <a:pt x="263" y="75"/>
                      <a:pt x="263" y="75"/>
                    </a:cubicBezTo>
                    <a:cubicBezTo>
                      <a:pt x="263" y="107"/>
                      <a:pt x="263" y="107"/>
                      <a:pt x="263" y="107"/>
                    </a:cubicBezTo>
                    <a:cubicBezTo>
                      <a:pt x="264" y="107"/>
                      <a:pt x="264" y="107"/>
                      <a:pt x="264" y="107"/>
                    </a:cubicBezTo>
                    <a:cubicBezTo>
                      <a:pt x="267" y="111"/>
                      <a:pt x="269" y="115"/>
                      <a:pt x="272" y="119"/>
                    </a:cubicBezTo>
                    <a:cubicBezTo>
                      <a:pt x="263" y="124"/>
                      <a:pt x="263" y="124"/>
                      <a:pt x="263" y="124"/>
                    </a:cubicBezTo>
                    <a:cubicBezTo>
                      <a:pt x="263" y="222"/>
                      <a:pt x="263" y="222"/>
                      <a:pt x="263" y="222"/>
                    </a:cubicBezTo>
                    <a:lnTo>
                      <a:pt x="296" y="202"/>
                    </a:lnTo>
                    <a:close/>
                    <a:moveTo>
                      <a:pt x="263" y="222"/>
                    </a:moveTo>
                    <a:cubicBezTo>
                      <a:pt x="237" y="238"/>
                      <a:pt x="237" y="238"/>
                      <a:pt x="237" y="238"/>
                    </a:cubicBezTo>
                    <a:cubicBezTo>
                      <a:pt x="237" y="215"/>
                      <a:pt x="237" y="215"/>
                      <a:pt x="237" y="215"/>
                    </a:cubicBezTo>
                    <a:cubicBezTo>
                      <a:pt x="262" y="200"/>
                      <a:pt x="262" y="200"/>
                      <a:pt x="262" y="200"/>
                    </a:cubicBezTo>
                    <a:cubicBezTo>
                      <a:pt x="259" y="195"/>
                      <a:pt x="257" y="191"/>
                      <a:pt x="254" y="187"/>
                    </a:cubicBezTo>
                    <a:cubicBezTo>
                      <a:pt x="237" y="198"/>
                      <a:pt x="237" y="198"/>
                      <a:pt x="237" y="198"/>
                    </a:cubicBezTo>
                    <a:cubicBezTo>
                      <a:pt x="237" y="178"/>
                      <a:pt x="237" y="178"/>
                      <a:pt x="237" y="178"/>
                    </a:cubicBezTo>
                    <a:cubicBezTo>
                      <a:pt x="245" y="172"/>
                      <a:pt x="245" y="172"/>
                      <a:pt x="245" y="172"/>
                    </a:cubicBezTo>
                    <a:cubicBezTo>
                      <a:pt x="243" y="168"/>
                      <a:pt x="240" y="164"/>
                      <a:pt x="238" y="160"/>
                    </a:cubicBezTo>
                    <a:cubicBezTo>
                      <a:pt x="237" y="161"/>
                      <a:pt x="237" y="161"/>
                      <a:pt x="237" y="161"/>
                    </a:cubicBezTo>
                    <a:cubicBezTo>
                      <a:pt x="237" y="129"/>
                      <a:pt x="237" y="129"/>
                      <a:pt x="237" y="129"/>
                    </a:cubicBezTo>
                    <a:cubicBezTo>
                      <a:pt x="242" y="137"/>
                      <a:pt x="242" y="137"/>
                      <a:pt x="242" y="137"/>
                    </a:cubicBezTo>
                    <a:cubicBezTo>
                      <a:pt x="263" y="124"/>
                      <a:pt x="263" y="124"/>
                      <a:pt x="263" y="124"/>
                    </a:cubicBezTo>
                    <a:cubicBezTo>
                      <a:pt x="263" y="222"/>
                      <a:pt x="263" y="222"/>
                      <a:pt x="263" y="222"/>
                    </a:cubicBezTo>
                    <a:close/>
                    <a:moveTo>
                      <a:pt x="237" y="26"/>
                    </a:moveTo>
                    <a:cubicBezTo>
                      <a:pt x="263" y="10"/>
                      <a:pt x="263" y="10"/>
                      <a:pt x="263" y="10"/>
                    </a:cubicBezTo>
                    <a:cubicBezTo>
                      <a:pt x="263" y="33"/>
                      <a:pt x="263" y="33"/>
                      <a:pt x="263" y="33"/>
                    </a:cubicBezTo>
                    <a:cubicBezTo>
                      <a:pt x="244" y="44"/>
                      <a:pt x="244" y="44"/>
                      <a:pt x="244" y="44"/>
                    </a:cubicBezTo>
                    <a:cubicBezTo>
                      <a:pt x="247" y="48"/>
                      <a:pt x="249" y="52"/>
                      <a:pt x="252" y="57"/>
                    </a:cubicBezTo>
                    <a:cubicBezTo>
                      <a:pt x="263" y="50"/>
                      <a:pt x="263" y="50"/>
                      <a:pt x="263" y="50"/>
                    </a:cubicBezTo>
                    <a:cubicBezTo>
                      <a:pt x="263" y="70"/>
                      <a:pt x="263" y="70"/>
                      <a:pt x="263" y="70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63" y="75"/>
                      <a:pt x="263" y="75"/>
                      <a:pt x="263" y="75"/>
                    </a:cubicBezTo>
                    <a:cubicBezTo>
                      <a:pt x="263" y="107"/>
                      <a:pt x="263" y="107"/>
                      <a:pt x="263" y="107"/>
                    </a:cubicBezTo>
                    <a:cubicBezTo>
                      <a:pt x="237" y="123"/>
                      <a:pt x="237" y="123"/>
                      <a:pt x="237" y="123"/>
                    </a:cubicBezTo>
                    <a:cubicBezTo>
                      <a:pt x="237" y="103"/>
                      <a:pt x="237" y="103"/>
                      <a:pt x="237" y="103"/>
                    </a:cubicBezTo>
                    <a:cubicBezTo>
                      <a:pt x="255" y="92"/>
                      <a:pt x="255" y="92"/>
                      <a:pt x="255" y="92"/>
                    </a:cubicBezTo>
                    <a:cubicBezTo>
                      <a:pt x="253" y="88"/>
                      <a:pt x="250" y="83"/>
                      <a:pt x="248" y="79"/>
                    </a:cubicBezTo>
                    <a:cubicBezTo>
                      <a:pt x="237" y="86"/>
                      <a:pt x="237" y="86"/>
                      <a:pt x="237" y="86"/>
                    </a:cubicBezTo>
                    <a:lnTo>
                      <a:pt x="237" y="26"/>
                    </a:lnTo>
                    <a:close/>
                    <a:moveTo>
                      <a:pt x="237" y="238"/>
                    </a:moveTo>
                    <a:cubicBezTo>
                      <a:pt x="234" y="240"/>
                      <a:pt x="234" y="240"/>
                      <a:pt x="234" y="240"/>
                    </a:cubicBezTo>
                    <a:cubicBezTo>
                      <a:pt x="210" y="254"/>
                      <a:pt x="210" y="254"/>
                      <a:pt x="210" y="254"/>
                    </a:cubicBezTo>
                    <a:cubicBezTo>
                      <a:pt x="210" y="231"/>
                      <a:pt x="210" y="231"/>
                      <a:pt x="210" y="231"/>
                    </a:cubicBezTo>
                    <a:cubicBezTo>
                      <a:pt x="218" y="226"/>
                      <a:pt x="218" y="226"/>
                      <a:pt x="218" y="226"/>
                    </a:cubicBezTo>
                    <a:cubicBezTo>
                      <a:pt x="216" y="221"/>
                      <a:pt x="213" y="217"/>
                      <a:pt x="211" y="213"/>
                    </a:cubicBezTo>
                    <a:cubicBezTo>
                      <a:pt x="210" y="214"/>
                      <a:pt x="210" y="214"/>
                      <a:pt x="210" y="214"/>
                    </a:cubicBezTo>
                    <a:cubicBezTo>
                      <a:pt x="210" y="182"/>
                      <a:pt x="210" y="182"/>
                      <a:pt x="210" y="182"/>
                    </a:cubicBezTo>
                    <a:cubicBezTo>
                      <a:pt x="215" y="191"/>
                      <a:pt x="215" y="191"/>
                      <a:pt x="215" y="191"/>
                    </a:cubicBezTo>
                    <a:cubicBezTo>
                      <a:pt x="237" y="178"/>
                      <a:pt x="237" y="178"/>
                      <a:pt x="237" y="178"/>
                    </a:cubicBezTo>
                    <a:cubicBezTo>
                      <a:pt x="237" y="198"/>
                      <a:pt x="237" y="198"/>
                      <a:pt x="237" y="198"/>
                    </a:cubicBezTo>
                    <a:cubicBezTo>
                      <a:pt x="224" y="205"/>
                      <a:pt x="224" y="205"/>
                      <a:pt x="224" y="205"/>
                    </a:cubicBezTo>
                    <a:cubicBezTo>
                      <a:pt x="226" y="209"/>
                      <a:pt x="229" y="213"/>
                      <a:pt x="232" y="218"/>
                    </a:cubicBezTo>
                    <a:cubicBezTo>
                      <a:pt x="237" y="215"/>
                      <a:pt x="237" y="215"/>
                      <a:pt x="237" y="215"/>
                    </a:cubicBezTo>
                    <a:cubicBezTo>
                      <a:pt x="237" y="238"/>
                      <a:pt x="237" y="238"/>
                      <a:pt x="237" y="238"/>
                    </a:cubicBezTo>
                    <a:close/>
                    <a:moveTo>
                      <a:pt x="210" y="42"/>
                    </a:moveTo>
                    <a:cubicBezTo>
                      <a:pt x="237" y="26"/>
                      <a:pt x="237" y="26"/>
                      <a:pt x="237" y="26"/>
                    </a:cubicBezTo>
                    <a:cubicBezTo>
                      <a:pt x="237" y="86"/>
                      <a:pt x="237" y="86"/>
                      <a:pt x="237" y="86"/>
                    </a:cubicBezTo>
                    <a:cubicBezTo>
                      <a:pt x="218" y="97"/>
                      <a:pt x="218" y="97"/>
                      <a:pt x="218" y="97"/>
                    </a:cubicBezTo>
                    <a:cubicBezTo>
                      <a:pt x="220" y="102"/>
                      <a:pt x="223" y="106"/>
                      <a:pt x="225" y="110"/>
                    </a:cubicBezTo>
                    <a:cubicBezTo>
                      <a:pt x="237" y="103"/>
                      <a:pt x="237" y="103"/>
                      <a:pt x="237" y="103"/>
                    </a:cubicBezTo>
                    <a:cubicBezTo>
                      <a:pt x="237" y="123"/>
                      <a:pt x="237" y="123"/>
                      <a:pt x="237" y="123"/>
                    </a:cubicBezTo>
                    <a:cubicBezTo>
                      <a:pt x="234" y="125"/>
                      <a:pt x="234" y="125"/>
                      <a:pt x="234" y="125"/>
                    </a:cubicBezTo>
                    <a:cubicBezTo>
                      <a:pt x="237" y="129"/>
                      <a:pt x="237" y="129"/>
                      <a:pt x="237" y="129"/>
                    </a:cubicBezTo>
                    <a:cubicBezTo>
                      <a:pt x="237" y="161"/>
                      <a:pt x="237" y="161"/>
                      <a:pt x="237" y="161"/>
                    </a:cubicBezTo>
                    <a:cubicBezTo>
                      <a:pt x="210" y="177"/>
                      <a:pt x="210" y="177"/>
                      <a:pt x="210" y="177"/>
                    </a:cubicBezTo>
                    <a:cubicBezTo>
                      <a:pt x="210" y="156"/>
                      <a:pt x="210" y="156"/>
                      <a:pt x="210" y="156"/>
                    </a:cubicBezTo>
                    <a:cubicBezTo>
                      <a:pt x="229" y="145"/>
                      <a:pt x="229" y="145"/>
                      <a:pt x="229" y="145"/>
                    </a:cubicBezTo>
                    <a:cubicBezTo>
                      <a:pt x="226" y="141"/>
                      <a:pt x="224" y="137"/>
                      <a:pt x="221" y="133"/>
                    </a:cubicBezTo>
                    <a:cubicBezTo>
                      <a:pt x="210" y="140"/>
                      <a:pt x="210" y="140"/>
                      <a:pt x="210" y="140"/>
                    </a:cubicBezTo>
                    <a:cubicBezTo>
                      <a:pt x="210" y="119"/>
                      <a:pt x="210" y="119"/>
                      <a:pt x="210" y="119"/>
                    </a:cubicBezTo>
                    <a:cubicBezTo>
                      <a:pt x="212" y="118"/>
                      <a:pt x="212" y="118"/>
                      <a:pt x="212" y="118"/>
                    </a:cubicBezTo>
                    <a:cubicBezTo>
                      <a:pt x="210" y="114"/>
                      <a:pt x="210" y="114"/>
                      <a:pt x="210" y="114"/>
                    </a:cubicBezTo>
                    <a:lnTo>
                      <a:pt x="210" y="42"/>
                    </a:lnTo>
                    <a:close/>
                    <a:moveTo>
                      <a:pt x="210" y="254"/>
                    </a:moveTo>
                    <a:cubicBezTo>
                      <a:pt x="192" y="265"/>
                      <a:pt x="192" y="265"/>
                      <a:pt x="192" y="265"/>
                    </a:cubicBezTo>
                    <a:cubicBezTo>
                      <a:pt x="192" y="242"/>
                      <a:pt x="192" y="242"/>
                      <a:pt x="192" y="242"/>
                    </a:cubicBezTo>
                    <a:cubicBezTo>
                      <a:pt x="210" y="231"/>
                      <a:pt x="210" y="231"/>
                      <a:pt x="210" y="231"/>
                    </a:cubicBezTo>
                    <a:cubicBezTo>
                      <a:pt x="210" y="254"/>
                      <a:pt x="210" y="254"/>
                      <a:pt x="210" y="254"/>
                    </a:cubicBezTo>
                    <a:close/>
                    <a:moveTo>
                      <a:pt x="192" y="53"/>
                    </a:moveTo>
                    <a:cubicBezTo>
                      <a:pt x="210" y="42"/>
                      <a:pt x="210" y="42"/>
                      <a:pt x="210" y="42"/>
                    </a:cubicBezTo>
                    <a:cubicBezTo>
                      <a:pt x="210" y="114"/>
                      <a:pt x="210" y="114"/>
                      <a:pt x="210" y="114"/>
                    </a:cubicBezTo>
                    <a:cubicBezTo>
                      <a:pt x="205" y="105"/>
                      <a:pt x="205" y="105"/>
                      <a:pt x="205" y="105"/>
                    </a:cubicBezTo>
                    <a:cubicBezTo>
                      <a:pt x="192" y="113"/>
                      <a:pt x="192" y="113"/>
                      <a:pt x="192" y="113"/>
                    </a:cubicBezTo>
                    <a:cubicBezTo>
                      <a:pt x="192" y="93"/>
                      <a:pt x="192" y="93"/>
                      <a:pt x="192" y="93"/>
                    </a:cubicBezTo>
                    <a:cubicBezTo>
                      <a:pt x="196" y="91"/>
                      <a:pt x="196" y="91"/>
                      <a:pt x="196" y="91"/>
                    </a:cubicBezTo>
                    <a:cubicBezTo>
                      <a:pt x="192" y="83"/>
                      <a:pt x="192" y="83"/>
                      <a:pt x="192" y="83"/>
                    </a:cubicBezTo>
                    <a:cubicBezTo>
                      <a:pt x="192" y="53"/>
                      <a:pt x="192" y="53"/>
                      <a:pt x="192" y="53"/>
                    </a:cubicBezTo>
                    <a:close/>
                    <a:moveTo>
                      <a:pt x="210" y="119"/>
                    </a:moveTo>
                    <a:cubicBezTo>
                      <a:pt x="210" y="140"/>
                      <a:pt x="210" y="140"/>
                      <a:pt x="210" y="140"/>
                    </a:cubicBezTo>
                    <a:cubicBezTo>
                      <a:pt x="192" y="151"/>
                      <a:pt x="192" y="151"/>
                      <a:pt x="192" y="151"/>
                    </a:cubicBezTo>
                    <a:cubicBezTo>
                      <a:pt x="192" y="130"/>
                      <a:pt x="192" y="130"/>
                      <a:pt x="192" y="130"/>
                    </a:cubicBezTo>
                    <a:cubicBezTo>
                      <a:pt x="210" y="119"/>
                      <a:pt x="210" y="119"/>
                      <a:pt x="210" y="119"/>
                    </a:cubicBezTo>
                    <a:close/>
                    <a:moveTo>
                      <a:pt x="210" y="156"/>
                    </a:moveTo>
                    <a:cubicBezTo>
                      <a:pt x="210" y="177"/>
                      <a:pt x="210" y="177"/>
                      <a:pt x="210" y="177"/>
                    </a:cubicBezTo>
                    <a:cubicBezTo>
                      <a:pt x="208" y="178"/>
                      <a:pt x="208" y="178"/>
                      <a:pt x="208" y="178"/>
                    </a:cubicBezTo>
                    <a:cubicBezTo>
                      <a:pt x="210" y="182"/>
                      <a:pt x="210" y="182"/>
                      <a:pt x="210" y="182"/>
                    </a:cubicBezTo>
                    <a:cubicBezTo>
                      <a:pt x="210" y="214"/>
                      <a:pt x="210" y="214"/>
                      <a:pt x="210" y="214"/>
                    </a:cubicBezTo>
                    <a:cubicBezTo>
                      <a:pt x="192" y="225"/>
                      <a:pt x="192" y="225"/>
                      <a:pt x="192" y="225"/>
                    </a:cubicBezTo>
                    <a:cubicBezTo>
                      <a:pt x="192" y="205"/>
                      <a:pt x="192" y="205"/>
                      <a:pt x="192" y="205"/>
                    </a:cubicBezTo>
                    <a:cubicBezTo>
                      <a:pt x="202" y="198"/>
                      <a:pt x="202" y="198"/>
                      <a:pt x="202" y="198"/>
                    </a:cubicBezTo>
                    <a:cubicBezTo>
                      <a:pt x="199" y="194"/>
                      <a:pt x="197" y="190"/>
                      <a:pt x="195" y="186"/>
                    </a:cubicBezTo>
                    <a:cubicBezTo>
                      <a:pt x="192" y="188"/>
                      <a:pt x="192" y="188"/>
                      <a:pt x="192" y="188"/>
                    </a:cubicBezTo>
                    <a:cubicBezTo>
                      <a:pt x="192" y="151"/>
                      <a:pt x="192" y="151"/>
                      <a:pt x="192" y="151"/>
                    </a:cubicBezTo>
                    <a:cubicBezTo>
                      <a:pt x="199" y="163"/>
                      <a:pt x="199" y="163"/>
                      <a:pt x="199" y="163"/>
                    </a:cubicBezTo>
                    <a:lnTo>
                      <a:pt x="210" y="156"/>
                    </a:lnTo>
                    <a:close/>
                    <a:moveTo>
                      <a:pt x="192" y="265"/>
                    </a:moveTo>
                    <a:cubicBezTo>
                      <a:pt x="177" y="274"/>
                      <a:pt x="177" y="274"/>
                      <a:pt x="177" y="274"/>
                    </a:cubicBezTo>
                    <a:cubicBezTo>
                      <a:pt x="177" y="214"/>
                      <a:pt x="177" y="214"/>
                      <a:pt x="177" y="214"/>
                    </a:cubicBezTo>
                    <a:cubicBezTo>
                      <a:pt x="192" y="205"/>
                      <a:pt x="192" y="205"/>
                      <a:pt x="192" y="205"/>
                    </a:cubicBezTo>
                    <a:cubicBezTo>
                      <a:pt x="192" y="225"/>
                      <a:pt x="192" y="225"/>
                      <a:pt x="192" y="225"/>
                    </a:cubicBezTo>
                    <a:cubicBezTo>
                      <a:pt x="181" y="231"/>
                      <a:pt x="181" y="231"/>
                      <a:pt x="181" y="231"/>
                    </a:cubicBezTo>
                    <a:cubicBezTo>
                      <a:pt x="183" y="235"/>
                      <a:pt x="186" y="239"/>
                      <a:pt x="188" y="244"/>
                    </a:cubicBezTo>
                    <a:cubicBezTo>
                      <a:pt x="192" y="242"/>
                      <a:pt x="192" y="242"/>
                      <a:pt x="192" y="242"/>
                    </a:cubicBezTo>
                    <a:cubicBezTo>
                      <a:pt x="192" y="265"/>
                      <a:pt x="192" y="265"/>
                      <a:pt x="192" y="265"/>
                    </a:cubicBezTo>
                    <a:close/>
                    <a:moveTo>
                      <a:pt x="177" y="62"/>
                    </a:moveTo>
                    <a:cubicBezTo>
                      <a:pt x="192" y="53"/>
                      <a:pt x="192" y="53"/>
                      <a:pt x="192" y="53"/>
                    </a:cubicBezTo>
                    <a:cubicBezTo>
                      <a:pt x="192" y="83"/>
                      <a:pt x="192" y="83"/>
                      <a:pt x="192" y="83"/>
                    </a:cubicBezTo>
                    <a:cubicBezTo>
                      <a:pt x="188" y="78"/>
                      <a:pt x="188" y="78"/>
                      <a:pt x="188" y="78"/>
                    </a:cubicBezTo>
                    <a:cubicBezTo>
                      <a:pt x="177" y="85"/>
                      <a:pt x="177" y="85"/>
                      <a:pt x="177" y="85"/>
                    </a:cubicBezTo>
                    <a:cubicBezTo>
                      <a:pt x="177" y="62"/>
                      <a:pt x="177" y="62"/>
                      <a:pt x="177" y="62"/>
                    </a:cubicBezTo>
                    <a:close/>
                    <a:moveTo>
                      <a:pt x="192" y="93"/>
                    </a:moveTo>
                    <a:cubicBezTo>
                      <a:pt x="192" y="113"/>
                      <a:pt x="192" y="113"/>
                      <a:pt x="192" y="113"/>
                    </a:cubicBezTo>
                    <a:cubicBezTo>
                      <a:pt x="177" y="122"/>
                      <a:pt x="177" y="122"/>
                      <a:pt x="177" y="122"/>
                    </a:cubicBezTo>
                    <a:cubicBezTo>
                      <a:pt x="177" y="102"/>
                      <a:pt x="177" y="102"/>
                      <a:pt x="177" y="102"/>
                    </a:cubicBezTo>
                    <a:cubicBezTo>
                      <a:pt x="192" y="93"/>
                      <a:pt x="192" y="93"/>
                      <a:pt x="192" y="93"/>
                    </a:cubicBezTo>
                    <a:close/>
                    <a:moveTo>
                      <a:pt x="192" y="130"/>
                    </a:moveTo>
                    <a:cubicBezTo>
                      <a:pt x="192" y="151"/>
                      <a:pt x="192" y="151"/>
                      <a:pt x="192" y="151"/>
                    </a:cubicBezTo>
                    <a:cubicBezTo>
                      <a:pt x="191" y="151"/>
                      <a:pt x="191" y="151"/>
                      <a:pt x="191" y="151"/>
                    </a:cubicBezTo>
                    <a:cubicBezTo>
                      <a:pt x="192" y="151"/>
                      <a:pt x="192" y="151"/>
                      <a:pt x="192" y="151"/>
                    </a:cubicBezTo>
                    <a:cubicBezTo>
                      <a:pt x="192" y="188"/>
                      <a:pt x="192" y="188"/>
                      <a:pt x="192" y="188"/>
                    </a:cubicBezTo>
                    <a:cubicBezTo>
                      <a:pt x="177" y="197"/>
                      <a:pt x="177" y="197"/>
                      <a:pt x="177" y="197"/>
                    </a:cubicBezTo>
                    <a:cubicBezTo>
                      <a:pt x="177" y="176"/>
                      <a:pt x="177" y="176"/>
                      <a:pt x="177" y="176"/>
                    </a:cubicBezTo>
                    <a:cubicBezTo>
                      <a:pt x="186" y="171"/>
                      <a:pt x="186" y="171"/>
                      <a:pt x="186" y="171"/>
                    </a:cubicBezTo>
                    <a:cubicBezTo>
                      <a:pt x="183" y="167"/>
                      <a:pt x="181" y="163"/>
                      <a:pt x="178" y="159"/>
                    </a:cubicBezTo>
                    <a:cubicBezTo>
                      <a:pt x="177" y="159"/>
                      <a:pt x="177" y="159"/>
                      <a:pt x="177" y="159"/>
                    </a:cubicBezTo>
                    <a:cubicBezTo>
                      <a:pt x="177" y="127"/>
                      <a:pt x="177" y="127"/>
                      <a:pt x="177" y="127"/>
                    </a:cubicBezTo>
                    <a:cubicBezTo>
                      <a:pt x="182" y="136"/>
                      <a:pt x="182" y="136"/>
                      <a:pt x="182" y="136"/>
                    </a:cubicBezTo>
                    <a:lnTo>
                      <a:pt x="192" y="130"/>
                    </a:lnTo>
                    <a:close/>
                    <a:moveTo>
                      <a:pt x="177" y="274"/>
                    </a:moveTo>
                    <a:cubicBezTo>
                      <a:pt x="124" y="306"/>
                      <a:pt x="124" y="306"/>
                      <a:pt x="124" y="306"/>
                    </a:cubicBezTo>
                    <a:cubicBezTo>
                      <a:pt x="124" y="283"/>
                      <a:pt x="124" y="283"/>
                      <a:pt x="124" y="283"/>
                    </a:cubicBezTo>
                    <a:cubicBezTo>
                      <a:pt x="132" y="278"/>
                      <a:pt x="132" y="278"/>
                      <a:pt x="132" y="278"/>
                    </a:cubicBezTo>
                    <a:cubicBezTo>
                      <a:pt x="130" y="273"/>
                      <a:pt x="127" y="269"/>
                      <a:pt x="125" y="265"/>
                    </a:cubicBezTo>
                    <a:cubicBezTo>
                      <a:pt x="124" y="266"/>
                      <a:pt x="124" y="266"/>
                      <a:pt x="124" y="266"/>
                    </a:cubicBezTo>
                    <a:cubicBezTo>
                      <a:pt x="124" y="234"/>
                      <a:pt x="124" y="234"/>
                      <a:pt x="124" y="234"/>
                    </a:cubicBezTo>
                    <a:cubicBezTo>
                      <a:pt x="129" y="243"/>
                      <a:pt x="129" y="243"/>
                      <a:pt x="129" y="243"/>
                    </a:cubicBezTo>
                    <a:cubicBezTo>
                      <a:pt x="139" y="236"/>
                      <a:pt x="149" y="230"/>
                      <a:pt x="159" y="224"/>
                    </a:cubicBezTo>
                    <a:cubicBezTo>
                      <a:pt x="156" y="220"/>
                      <a:pt x="154" y="216"/>
                      <a:pt x="152" y="212"/>
                    </a:cubicBezTo>
                    <a:cubicBezTo>
                      <a:pt x="124" y="229"/>
                      <a:pt x="124" y="229"/>
                      <a:pt x="124" y="229"/>
                    </a:cubicBezTo>
                    <a:cubicBezTo>
                      <a:pt x="124" y="208"/>
                      <a:pt x="124" y="208"/>
                      <a:pt x="124" y="208"/>
                    </a:cubicBezTo>
                    <a:cubicBezTo>
                      <a:pt x="142" y="197"/>
                      <a:pt x="142" y="197"/>
                      <a:pt x="142" y="197"/>
                    </a:cubicBezTo>
                    <a:cubicBezTo>
                      <a:pt x="140" y="193"/>
                      <a:pt x="137" y="189"/>
                      <a:pt x="135" y="185"/>
                    </a:cubicBezTo>
                    <a:cubicBezTo>
                      <a:pt x="124" y="192"/>
                      <a:pt x="124" y="192"/>
                      <a:pt x="124" y="192"/>
                    </a:cubicBezTo>
                    <a:cubicBezTo>
                      <a:pt x="124" y="94"/>
                      <a:pt x="124" y="94"/>
                      <a:pt x="124" y="94"/>
                    </a:cubicBezTo>
                    <a:cubicBezTo>
                      <a:pt x="140" y="84"/>
                      <a:pt x="140" y="84"/>
                      <a:pt x="140" y="84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85"/>
                      <a:pt x="177" y="85"/>
                      <a:pt x="177" y="85"/>
                    </a:cubicBezTo>
                    <a:cubicBezTo>
                      <a:pt x="158" y="96"/>
                      <a:pt x="158" y="96"/>
                      <a:pt x="158" y="96"/>
                    </a:cubicBezTo>
                    <a:cubicBezTo>
                      <a:pt x="161" y="100"/>
                      <a:pt x="163" y="104"/>
                      <a:pt x="166" y="109"/>
                    </a:cubicBezTo>
                    <a:cubicBezTo>
                      <a:pt x="177" y="102"/>
                      <a:pt x="177" y="102"/>
                      <a:pt x="177" y="102"/>
                    </a:cubicBezTo>
                    <a:cubicBezTo>
                      <a:pt x="177" y="122"/>
                      <a:pt x="177" y="122"/>
                      <a:pt x="177" y="122"/>
                    </a:cubicBezTo>
                    <a:cubicBezTo>
                      <a:pt x="175" y="123"/>
                      <a:pt x="175" y="123"/>
                      <a:pt x="175" y="123"/>
                    </a:cubicBezTo>
                    <a:cubicBezTo>
                      <a:pt x="177" y="127"/>
                      <a:pt x="177" y="127"/>
                      <a:pt x="177" y="127"/>
                    </a:cubicBezTo>
                    <a:cubicBezTo>
                      <a:pt x="177" y="159"/>
                      <a:pt x="177" y="159"/>
                      <a:pt x="177" y="159"/>
                    </a:cubicBezTo>
                    <a:cubicBezTo>
                      <a:pt x="148" y="177"/>
                      <a:pt x="148" y="177"/>
                      <a:pt x="148" y="177"/>
                    </a:cubicBezTo>
                    <a:cubicBezTo>
                      <a:pt x="151" y="181"/>
                      <a:pt x="153" y="185"/>
                      <a:pt x="156" y="189"/>
                    </a:cubicBezTo>
                    <a:cubicBezTo>
                      <a:pt x="177" y="176"/>
                      <a:pt x="177" y="176"/>
                      <a:pt x="177" y="176"/>
                    </a:cubicBezTo>
                    <a:cubicBezTo>
                      <a:pt x="177" y="197"/>
                      <a:pt x="177" y="197"/>
                      <a:pt x="177" y="197"/>
                    </a:cubicBezTo>
                    <a:cubicBezTo>
                      <a:pt x="165" y="204"/>
                      <a:pt x="165" y="204"/>
                      <a:pt x="165" y="204"/>
                    </a:cubicBezTo>
                    <a:cubicBezTo>
                      <a:pt x="167" y="208"/>
                      <a:pt x="169" y="212"/>
                      <a:pt x="172" y="217"/>
                    </a:cubicBezTo>
                    <a:cubicBezTo>
                      <a:pt x="177" y="214"/>
                      <a:pt x="177" y="214"/>
                      <a:pt x="177" y="214"/>
                    </a:cubicBezTo>
                    <a:lnTo>
                      <a:pt x="177" y="274"/>
                    </a:lnTo>
                    <a:close/>
                    <a:moveTo>
                      <a:pt x="124" y="306"/>
                    </a:moveTo>
                    <a:cubicBezTo>
                      <a:pt x="105" y="317"/>
                      <a:pt x="105" y="317"/>
                      <a:pt x="105" y="317"/>
                    </a:cubicBezTo>
                    <a:cubicBezTo>
                      <a:pt x="105" y="294"/>
                      <a:pt x="105" y="294"/>
                      <a:pt x="105" y="294"/>
                    </a:cubicBezTo>
                    <a:cubicBezTo>
                      <a:pt x="124" y="283"/>
                      <a:pt x="124" y="283"/>
                      <a:pt x="124" y="283"/>
                    </a:cubicBezTo>
                    <a:cubicBezTo>
                      <a:pt x="124" y="306"/>
                      <a:pt x="124" y="306"/>
                      <a:pt x="124" y="306"/>
                    </a:cubicBezTo>
                    <a:close/>
                    <a:moveTo>
                      <a:pt x="105" y="105"/>
                    </a:moveTo>
                    <a:cubicBezTo>
                      <a:pt x="124" y="94"/>
                      <a:pt x="124" y="94"/>
                      <a:pt x="124" y="94"/>
                    </a:cubicBezTo>
                    <a:cubicBezTo>
                      <a:pt x="124" y="192"/>
                      <a:pt x="124" y="192"/>
                      <a:pt x="124" y="192"/>
                    </a:cubicBezTo>
                    <a:cubicBezTo>
                      <a:pt x="105" y="203"/>
                      <a:pt x="105" y="203"/>
                      <a:pt x="105" y="203"/>
                    </a:cubicBezTo>
                    <a:cubicBezTo>
                      <a:pt x="105" y="145"/>
                      <a:pt x="105" y="145"/>
                      <a:pt x="105" y="145"/>
                    </a:cubicBezTo>
                    <a:cubicBezTo>
                      <a:pt x="110" y="143"/>
                      <a:pt x="110" y="143"/>
                      <a:pt x="110" y="143"/>
                    </a:cubicBezTo>
                    <a:cubicBezTo>
                      <a:pt x="105" y="136"/>
                      <a:pt x="105" y="136"/>
                      <a:pt x="105" y="136"/>
                    </a:cubicBezTo>
                    <a:cubicBezTo>
                      <a:pt x="105" y="105"/>
                      <a:pt x="105" y="105"/>
                      <a:pt x="105" y="105"/>
                    </a:cubicBezTo>
                    <a:close/>
                    <a:moveTo>
                      <a:pt x="124" y="208"/>
                    </a:moveTo>
                    <a:cubicBezTo>
                      <a:pt x="124" y="229"/>
                      <a:pt x="124" y="229"/>
                      <a:pt x="124" y="229"/>
                    </a:cubicBezTo>
                    <a:cubicBezTo>
                      <a:pt x="122" y="230"/>
                      <a:pt x="122" y="230"/>
                      <a:pt x="122" y="230"/>
                    </a:cubicBezTo>
                    <a:cubicBezTo>
                      <a:pt x="124" y="234"/>
                      <a:pt x="124" y="234"/>
                      <a:pt x="124" y="234"/>
                    </a:cubicBezTo>
                    <a:cubicBezTo>
                      <a:pt x="124" y="266"/>
                      <a:pt x="124" y="266"/>
                      <a:pt x="124" y="266"/>
                    </a:cubicBezTo>
                    <a:cubicBezTo>
                      <a:pt x="105" y="277"/>
                      <a:pt x="105" y="277"/>
                      <a:pt x="105" y="277"/>
                    </a:cubicBezTo>
                    <a:cubicBezTo>
                      <a:pt x="105" y="257"/>
                      <a:pt x="105" y="257"/>
                      <a:pt x="105" y="257"/>
                    </a:cubicBezTo>
                    <a:cubicBezTo>
                      <a:pt x="116" y="250"/>
                      <a:pt x="116" y="250"/>
                      <a:pt x="116" y="250"/>
                    </a:cubicBezTo>
                    <a:cubicBezTo>
                      <a:pt x="113" y="246"/>
                      <a:pt x="111" y="242"/>
                      <a:pt x="108" y="238"/>
                    </a:cubicBezTo>
                    <a:cubicBezTo>
                      <a:pt x="105" y="240"/>
                      <a:pt x="105" y="240"/>
                      <a:pt x="105" y="240"/>
                    </a:cubicBezTo>
                    <a:cubicBezTo>
                      <a:pt x="105" y="203"/>
                      <a:pt x="105" y="203"/>
                      <a:pt x="105" y="203"/>
                    </a:cubicBezTo>
                    <a:cubicBezTo>
                      <a:pt x="112" y="215"/>
                      <a:pt x="112" y="215"/>
                      <a:pt x="112" y="215"/>
                    </a:cubicBezTo>
                    <a:lnTo>
                      <a:pt x="124" y="208"/>
                    </a:lnTo>
                    <a:close/>
                    <a:moveTo>
                      <a:pt x="105" y="317"/>
                    </a:moveTo>
                    <a:cubicBezTo>
                      <a:pt x="94" y="324"/>
                      <a:pt x="94" y="324"/>
                      <a:pt x="94" y="324"/>
                    </a:cubicBezTo>
                    <a:cubicBezTo>
                      <a:pt x="91" y="319"/>
                      <a:pt x="91" y="319"/>
                      <a:pt x="91" y="319"/>
                    </a:cubicBezTo>
                    <a:cubicBezTo>
                      <a:pt x="91" y="266"/>
                      <a:pt x="91" y="266"/>
                      <a:pt x="91" y="266"/>
                    </a:cubicBezTo>
                    <a:cubicBezTo>
                      <a:pt x="105" y="257"/>
                      <a:pt x="105" y="257"/>
                      <a:pt x="105" y="257"/>
                    </a:cubicBezTo>
                    <a:cubicBezTo>
                      <a:pt x="105" y="277"/>
                      <a:pt x="105" y="277"/>
                      <a:pt x="105" y="277"/>
                    </a:cubicBezTo>
                    <a:cubicBezTo>
                      <a:pt x="95" y="283"/>
                      <a:pt x="95" y="283"/>
                      <a:pt x="95" y="283"/>
                    </a:cubicBezTo>
                    <a:cubicBezTo>
                      <a:pt x="97" y="287"/>
                      <a:pt x="100" y="291"/>
                      <a:pt x="102" y="296"/>
                    </a:cubicBezTo>
                    <a:cubicBezTo>
                      <a:pt x="105" y="294"/>
                      <a:pt x="105" y="294"/>
                      <a:pt x="105" y="294"/>
                    </a:cubicBezTo>
                    <a:cubicBezTo>
                      <a:pt x="105" y="317"/>
                      <a:pt x="105" y="317"/>
                      <a:pt x="105" y="317"/>
                    </a:cubicBezTo>
                    <a:close/>
                    <a:moveTo>
                      <a:pt x="91" y="114"/>
                    </a:move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136"/>
                      <a:pt x="105" y="136"/>
                      <a:pt x="105" y="136"/>
                    </a:cubicBezTo>
                    <a:cubicBezTo>
                      <a:pt x="102" y="130"/>
                      <a:pt x="102" y="130"/>
                      <a:pt x="102" y="130"/>
                    </a:cubicBezTo>
                    <a:cubicBezTo>
                      <a:pt x="91" y="137"/>
                      <a:pt x="91" y="137"/>
                      <a:pt x="91" y="137"/>
                    </a:cubicBezTo>
                    <a:cubicBezTo>
                      <a:pt x="91" y="114"/>
                      <a:pt x="91" y="114"/>
                      <a:pt x="91" y="114"/>
                    </a:cubicBezTo>
                    <a:close/>
                    <a:moveTo>
                      <a:pt x="105" y="145"/>
                    </a:moveTo>
                    <a:cubicBezTo>
                      <a:pt x="105" y="203"/>
                      <a:pt x="105" y="203"/>
                      <a:pt x="105" y="203"/>
                    </a:cubicBezTo>
                    <a:cubicBezTo>
                      <a:pt x="105" y="203"/>
                      <a:pt x="105" y="203"/>
                      <a:pt x="105" y="203"/>
                    </a:cubicBezTo>
                    <a:cubicBezTo>
                      <a:pt x="105" y="203"/>
                      <a:pt x="105" y="203"/>
                      <a:pt x="105" y="203"/>
                    </a:cubicBezTo>
                    <a:cubicBezTo>
                      <a:pt x="105" y="240"/>
                      <a:pt x="105" y="240"/>
                      <a:pt x="105" y="240"/>
                    </a:cubicBezTo>
                    <a:cubicBezTo>
                      <a:pt x="91" y="249"/>
                      <a:pt x="91" y="249"/>
                      <a:pt x="91" y="249"/>
                    </a:cubicBezTo>
                    <a:cubicBezTo>
                      <a:pt x="91" y="228"/>
                      <a:pt x="91" y="228"/>
                      <a:pt x="91" y="228"/>
                    </a:cubicBezTo>
                    <a:cubicBezTo>
                      <a:pt x="99" y="223"/>
                      <a:pt x="99" y="223"/>
                      <a:pt x="99" y="223"/>
                    </a:cubicBezTo>
                    <a:cubicBezTo>
                      <a:pt x="97" y="219"/>
                      <a:pt x="94" y="215"/>
                      <a:pt x="92" y="211"/>
                    </a:cubicBezTo>
                    <a:cubicBezTo>
                      <a:pt x="91" y="211"/>
                      <a:pt x="91" y="211"/>
                      <a:pt x="91" y="211"/>
                    </a:cubicBezTo>
                    <a:cubicBezTo>
                      <a:pt x="91" y="154"/>
                      <a:pt x="91" y="154"/>
                      <a:pt x="91" y="154"/>
                    </a:cubicBezTo>
                    <a:lnTo>
                      <a:pt x="105" y="145"/>
                    </a:lnTo>
                    <a:close/>
                    <a:moveTo>
                      <a:pt x="91" y="319"/>
                    </a:moveTo>
                    <a:cubicBezTo>
                      <a:pt x="48" y="248"/>
                      <a:pt x="48" y="248"/>
                      <a:pt x="48" y="248"/>
                    </a:cubicBezTo>
                    <a:cubicBezTo>
                      <a:pt x="48" y="180"/>
                      <a:pt x="48" y="180"/>
                      <a:pt x="48" y="180"/>
                    </a:cubicBezTo>
                    <a:cubicBezTo>
                      <a:pt x="66" y="169"/>
                      <a:pt x="66" y="169"/>
                      <a:pt x="66" y="169"/>
                    </a:cubicBezTo>
                    <a:cubicBezTo>
                      <a:pt x="64" y="164"/>
                      <a:pt x="61" y="160"/>
                      <a:pt x="59" y="156"/>
                    </a:cubicBezTo>
                    <a:cubicBezTo>
                      <a:pt x="48" y="163"/>
                      <a:pt x="48" y="163"/>
                      <a:pt x="48" y="163"/>
                    </a:cubicBezTo>
                    <a:cubicBezTo>
                      <a:pt x="48" y="140"/>
                      <a:pt x="48" y="140"/>
                      <a:pt x="48" y="140"/>
                    </a:cubicBezTo>
                    <a:cubicBezTo>
                      <a:pt x="91" y="114"/>
                      <a:pt x="91" y="114"/>
                      <a:pt x="91" y="114"/>
                    </a:cubicBezTo>
                    <a:cubicBezTo>
                      <a:pt x="91" y="137"/>
                      <a:pt x="91" y="137"/>
                      <a:pt x="91" y="137"/>
                    </a:cubicBezTo>
                    <a:cubicBezTo>
                      <a:pt x="72" y="148"/>
                      <a:pt x="72" y="148"/>
                      <a:pt x="72" y="148"/>
                    </a:cubicBezTo>
                    <a:cubicBezTo>
                      <a:pt x="75" y="152"/>
                      <a:pt x="77" y="156"/>
                      <a:pt x="80" y="161"/>
                    </a:cubicBezTo>
                    <a:cubicBezTo>
                      <a:pt x="91" y="154"/>
                      <a:pt x="91" y="154"/>
                      <a:pt x="91" y="154"/>
                    </a:cubicBezTo>
                    <a:cubicBezTo>
                      <a:pt x="91" y="211"/>
                      <a:pt x="91" y="211"/>
                      <a:pt x="91" y="211"/>
                    </a:cubicBezTo>
                    <a:cubicBezTo>
                      <a:pt x="62" y="229"/>
                      <a:pt x="62" y="229"/>
                      <a:pt x="62" y="229"/>
                    </a:cubicBezTo>
                    <a:cubicBezTo>
                      <a:pt x="64" y="233"/>
                      <a:pt x="67" y="237"/>
                      <a:pt x="69" y="241"/>
                    </a:cubicBezTo>
                    <a:cubicBezTo>
                      <a:pt x="91" y="228"/>
                      <a:pt x="91" y="228"/>
                      <a:pt x="91" y="228"/>
                    </a:cubicBezTo>
                    <a:cubicBezTo>
                      <a:pt x="91" y="249"/>
                      <a:pt x="91" y="249"/>
                      <a:pt x="91" y="249"/>
                    </a:cubicBezTo>
                    <a:cubicBezTo>
                      <a:pt x="78" y="256"/>
                      <a:pt x="78" y="256"/>
                      <a:pt x="78" y="256"/>
                    </a:cubicBezTo>
                    <a:cubicBezTo>
                      <a:pt x="81" y="260"/>
                      <a:pt x="83" y="264"/>
                      <a:pt x="86" y="269"/>
                    </a:cubicBezTo>
                    <a:cubicBezTo>
                      <a:pt x="91" y="266"/>
                      <a:pt x="91" y="266"/>
                      <a:pt x="91" y="266"/>
                    </a:cubicBezTo>
                    <a:lnTo>
                      <a:pt x="91" y="319"/>
                    </a:lnTo>
                    <a:close/>
                    <a:moveTo>
                      <a:pt x="48" y="248"/>
                    </a:moveTo>
                    <a:cubicBezTo>
                      <a:pt x="0" y="169"/>
                      <a:pt x="0" y="169"/>
                      <a:pt x="0" y="169"/>
                    </a:cubicBezTo>
                    <a:cubicBezTo>
                      <a:pt x="48" y="140"/>
                      <a:pt x="48" y="140"/>
                      <a:pt x="48" y="140"/>
                    </a:cubicBezTo>
                    <a:cubicBezTo>
                      <a:pt x="48" y="163"/>
                      <a:pt x="48" y="163"/>
                      <a:pt x="48" y="163"/>
                    </a:cubicBezTo>
                    <a:cubicBezTo>
                      <a:pt x="29" y="174"/>
                      <a:pt x="29" y="174"/>
                      <a:pt x="29" y="174"/>
                    </a:cubicBezTo>
                    <a:cubicBezTo>
                      <a:pt x="31" y="178"/>
                      <a:pt x="34" y="182"/>
                      <a:pt x="36" y="187"/>
                    </a:cubicBezTo>
                    <a:cubicBezTo>
                      <a:pt x="48" y="180"/>
                      <a:pt x="48" y="180"/>
                      <a:pt x="48" y="180"/>
                    </a:cubicBezTo>
                    <a:lnTo>
                      <a:pt x="48" y="248"/>
                    </a:lnTo>
                    <a:close/>
                  </a:path>
                </a:pathLst>
              </a:custGeom>
              <a:solidFill>
                <a:srgbClr val="E79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7"/>
              <p:cNvSpPr>
                <a:spLocks noEditPoints="1"/>
              </p:cNvSpPr>
              <p:nvPr/>
            </p:nvSpPr>
            <p:spPr bwMode="auto">
              <a:xfrm flipH="1">
                <a:off x="3811589" y="3694113"/>
                <a:ext cx="346075" cy="368300"/>
              </a:xfrm>
              <a:custGeom>
                <a:avLst/>
                <a:gdLst>
                  <a:gd name="T0" fmla="*/ 263 w 304"/>
                  <a:gd name="T1" fmla="*/ 163 h 325"/>
                  <a:gd name="T2" fmla="*/ 250 w 304"/>
                  <a:gd name="T3" fmla="*/ 237 h 325"/>
                  <a:gd name="T4" fmla="*/ 239 w 304"/>
                  <a:gd name="T5" fmla="*/ 129 h 325"/>
                  <a:gd name="T6" fmla="*/ 250 w 304"/>
                  <a:gd name="T7" fmla="*/ 204 h 325"/>
                  <a:gd name="T8" fmla="*/ 237 w 304"/>
                  <a:gd name="T9" fmla="*/ 160 h 325"/>
                  <a:gd name="T10" fmla="*/ 239 w 304"/>
                  <a:gd name="T11" fmla="*/ 267 h 325"/>
                  <a:gd name="T12" fmla="*/ 224 w 304"/>
                  <a:gd name="T13" fmla="*/ 142 h 325"/>
                  <a:gd name="T14" fmla="*/ 223 w 304"/>
                  <a:gd name="T15" fmla="*/ 221 h 325"/>
                  <a:gd name="T16" fmla="*/ 213 w 304"/>
                  <a:gd name="T17" fmla="*/ 126 h 325"/>
                  <a:gd name="T18" fmla="*/ 215 w 304"/>
                  <a:gd name="T19" fmla="*/ 261 h 325"/>
                  <a:gd name="T20" fmla="*/ 215 w 304"/>
                  <a:gd name="T21" fmla="*/ 154 h 325"/>
                  <a:gd name="T22" fmla="*/ 198 w 304"/>
                  <a:gd name="T23" fmla="*/ 271 h 325"/>
                  <a:gd name="T24" fmla="*/ 198 w 304"/>
                  <a:gd name="T25" fmla="*/ 121 h 325"/>
                  <a:gd name="T26" fmla="*/ 191 w 304"/>
                  <a:gd name="T27" fmla="*/ 61 h 325"/>
                  <a:gd name="T28" fmla="*/ 198 w 304"/>
                  <a:gd name="T29" fmla="*/ 121 h 325"/>
                  <a:gd name="T30" fmla="*/ 192 w 304"/>
                  <a:gd name="T31" fmla="*/ 176 h 325"/>
                  <a:gd name="T32" fmla="*/ 178 w 304"/>
                  <a:gd name="T33" fmla="*/ 42 h 325"/>
                  <a:gd name="T34" fmla="*/ 178 w 304"/>
                  <a:gd name="T35" fmla="*/ 309 h 325"/>
                  <a:gd name="T36" fmla="*/ 180 w 304"/>
                  <a:gd name="T37" fmla="*/ 134 h 325"/>
                  <a:gd name="T38" fmla="*/ 191 w 304"/>
                  <a:gd name="T39" fmla="*/ 227 h 325"/>
                  <a:gd name="T40" fmla="*/ 176 w 304"/>
                  <a:gd name="T41" fmla="*/ 74 h 325"/>
                  <a:gd name="T42" fmla="*/ 178 w 304"/>
                  <a:gd name="T43" fmla="*/ 102 h 325"/>
                  <a:gd name="T44" fmla="*/ 178 w 304"/>
                  <a:gd name="T45" fmla="*/ 157 h 325"/>
                  <a:gd name="T46" fmla="*/ 176 w 304"/>
                  <a:gd name="T47" fmla="*/ 253 h 325"/>
                  <a:gd name="T48" fmla="*/ 167 w 304"/>
                  <a:gd name="T49" fmla="*/ 193 h 325"/>
                  <a:gd name="T50" fmla="*/ 176 w 304"/>
                  <a:gd name="T51" fmla="*/ 129 h 325"/>
                  <a:gd name="T52" fmla="*/ 167 w 304"/>
                  <a:gd name="T53" fmla="*/ 172 h 325"/>
                  <a:gd name="T54" fmla="*/ 158 w 304"/>
                  <a:gd name="T55" fmla="*/ 48 h 325"/>
                  <a:gd name="T56" fmla="*/ 167 w 304"/>
                  <a:gd name="T57" fmla="*/ 86 h 325"/>
                  <a:gd name="T58" fmla="*/ 154 w 304"/>
                  <a:gd name="T59" fmla="*/ 68 h 325"/>
                  <a:gd name="T60" fmla="*/ 151 w 304"/>
                  <a:gd name="T61" fmla="*/ 204 h 325"/>
                  <a:gd name="T62" fmla="*/ 150 w 304"/>
                  <a:gd name="T63" fmla="*/ 92 h 325"/>
                  <a:gd name="T64" fmla="*/ 154 w 304"/>
                  <a:gd name="T65" fmla="*/ 101 h 325"/>
                  <a:gd name="T66" fmla="*/ 149 w 304"/>
                  <a:gd name="T67" fmla="*/ 257 h 325"/>
                  <a:gd name="T68" fmla="*/ 150 w 304"/>
                  <a:gd name="T69" fmla="*/ 53 h 325"/>
                  <a:gd name="T70" fmla="*/ 150 w 304"/>
                  <a:gd name="T71" fmla="*/ 173 h 325"/>
                  <a:gd name="T72" fmla="*/ 144 w 304"/>
                  <a:gd name="T73" fmla="*/ 52 h 325"/>
                  <a:gd name="T74" fmla="*/ 144 w 304"/>
                  <a:gd name="T75" fmla="*/ 308 h 325"/>
                  <a:gd name="T76" fmla="*/ 144 w 304"/>
                  <a:gd name="T77" fmla="*/ 159 h 325"/>
                  <a:gd name="T78" fmla="*/ 128 w 304"/>
                  <a:gd name="T79" fmla="*/ 236 h 325"/>
                  <a:gd name="T80" fmla="*/ 124 w 304"/>
                  <a:gd name="T81" fmla="*/ 110 h 325"/>
                  <a:gd name="T82" fmla="*/ 128 w 304"/>
                  <a:gd name="T83" fmla="*/ 142 h 325"/>
                  <a:gd name="T84" fmla="*/ 124 w 304"/>
                  <a:gd name="T85" fmla="*/ 221 h 325"/>
                  <a:gd name="T86" fmla="*/ 115 w 304"/>
                  <a:gd name="T87" fmla="*/ 230 h 325"/>
                  <a:gd name="T88" fmla="*/ 124 w 304"/>
                  <a:gd name="T89" fmla="*/ 221 h 325"/>
                  <a:gd name="T90" fmla="*/ 102 w 304"/>
                  <a:gd name="T91" fmla="*/ 86 h 325"/>
                  <a:gd name="T92" fmla="*/ 115 w 304"/>
                  <a:gd name="T93" fmla="*/ 123 h 325"/>
                  <a:gd name="T94" fmla="*/ 102 w 304"/>
                  <a:gd name="T95" fmla="*/ 32 h 325"/>
                  <a:gd name="T96" fmla="*/ 92 w 304"/>
                  <a:gd name="T97" fmla="*/ 145 h 325"/>
                  <a:gd name="T98" fmla="*/ 102 w 304"/>
                  <a:gd name="T99" fmla="*/ 135 h 325"/>
                  <a:gd name="T100" fmla="*/ 78 w 304"/>
                  <a:gd name="T101" fmla="*/ 49 h 325"/>
                  <a:gd name="T102" fmla="*/ 78 w 304"/>
                  <a:gd name="T103" fmla="*/ 119 h 325"/>
                  <a:gd name="T104" fmla="*/ 78 w 304"/>
                  <a:gd name="T105" fmla="*/ 126 h 325"/>
                  <a:gd name="T106" fmla="*/ 78 w 304"/>
                  <a:gd name="T107" fmla="*/ 216 h 325"/>
                  <a:gd name="T108" fmla="*/ 73 w 304"/>
                  <a:gd name="T109" fmla="*/ 173 h 325"/>
                  <a:gd name="T110" fmla="*/ 52 w 304"/>
                  <a:gd name="T111" fmla="*/ 178 h 325"/>
                  <a:gd name="T112" fmla="*/ 51 w 304"/>
                  <a:gd name="T113" fmla="*/ 87 h 325"/>
                  <a:gd name="T114" fmla="*/ 52 w 304"/>
                  <a:gd name="T115" fmla="*/ 1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4" h="325">
                    <a:moveTo>
                      <a:pt x="263" y="163"/>
                    </a:moveTo>
                    <a:cubicBezTo>
                      <a:pt x="304" y="221"/>
                      <a:pt x="304" y="221"/>
                      <a:pt x="304" y="221"/>
                    </a:cubicBezTo>
                    <a:cubicBezTo>
                      <a:pt x="263" y="250"/>
                      <a:pt x="263" y="250"/>
                      <a:pt x="263" y="250"/>
                    </a:cubicBezTo>
                    <a:cubicBezTo>
                      <a:pt x="263" y="223"/>
                      <a:pt x="263" y="223"/>
                      <a:pt x="263" y="223"/>
                    </a:cubicBezTo>
                    <a:cubicBezTo>
                      <a:pt x="265" y="226"/>
                      <a:pt x="265" y="226"/>
                      <a:pt x="265" y="226"/>
                    </a:cubicBezTo>
                    <a:cubicBezTo>
                      <a:pt x="269" y="223"/>
                      <a:pt x="273" y="221"/>
                      <a:pt x="277" y="218"/>
                    </a:cubicBezTo>
                    <a:cubicBezTo>
                      <a:pt x="263" y="197"/>
                      <a:pt x="263" y="197"/>
                      <a:pt x="263" y="197"/>
                    </a:cubicBezTo>
                    <a:lnTo>
                      <a:pt x="263" y="163"/>
                    </a:lnTo>
                    <a:close/>
                    <a:moveTo>
                      <a:pt x="250" y="145"/>
                    </a:moveTo>
                    <a:cubicBezTo>
                      <a:pt x="263" y="163"/>
                      <a:pt x="263" y="163"/>
                      <a:pt x="263" y="163"/>
                    </a:cubicBezTo>
                    <a:cubicBezTo>
                      <a:pt x="263" y="197"/>
                      <a:pt x="263" y="197"/>
                      <a:pt x="263" y="197"/>
                    </a:cubicBezTo>
                    <a:cubicBezTo>
                      <a:pt x="261" y="194"/>
                      <a:pt x="261" y="194"/>
                      <a:pt x="261" y="194"/>
                    </a:cubicBezTo>
                    <a:cubicBezTo>
                      <a:pt x="250" y="201"/>
                      <a:pt x="250" y="201"/>
                      <a:pt x="250" y="201"/>
                    </a:cubicBezTo>
                    <a:cubicBezTo>
                      <a:pt x="250" y="186"/>
                      <a:pt x="250" y="186"/>
                      <a:pt x="250" y="186"/>
                    </a:cubicBezTo>
                    <a:cubicBezTo>
                      <a:pt x="253" y="184"/>
                      <a:pt x="253" y="184"/>
                      <a:pt x="253" y="184"/>
                    </a:cubicBezTo>
                    <a:cubicBezTo>
                      <a:pt x="250" y="179"/>
                      <a:pt x="250" y="179"/>
                      <a:pt x="250" y="179"/>
                    </a:cubicBezTo>
                    <a:cubicBezTo>
                      <a:pt x="250" y="145"/>
                      <a:pt x="250" y="145"/>
                      <a:pt x="250" y="145"/>
                    </a:cubicBezTo>
                    <a:close/>
                    <a:moveTo>
                      <a:pt x="263" y="250"/>
                    </a:moveTo>
                    <a:cubicBezTo>
                      <a:pt x="250" y="259"/>
                      <a:pt x="250" y="259"/>
                      <a:pt x="250" y="259"/>
                    </a:cubicBezTo>
                    <a:cubicBezTo>
                      <a:pt x="250" y="237"/>
                      <a:pt x="250" y="237"/>
                      <a:pt x="250" y="237"/>
                    </a:cubicBezTo>
                    <a:cubicBezTo>
                      <a:pt x="251" y="236"/>
                      <a:pt x="251" y="236"/>
                      <a:pt x="251" y="236"/>
                    </a:cubicBezTo>
                    <a:cubicBezTo>
                      <a:pt x="250" y="234"/>
                      <a:pt x="250" y="234"/>
                      <a:pt x="250" y="234"/>
                    </a:cubicBezTo>
                    <a:cubicBezTo>
                      <a:pt x="250" y="204"/>
                      <a:pt x="250" y="204"/>
                      <a:pt x="250" y="204"/>
                    </a:cubicBezTo>
                    <a:cubicBezTo>
                      <a:pt x="263" y="223"/>
                      <a:pt x="263" y="223"/>
                      <a:pt x="263" y="223"/>
                    </a:cubicBezTo>
                    <a:lnTo>
                      <a:pt x="263" y="250"/>
                    </a:lnTo>
                    <a:close/>
                    <a:moveTo>
                      <a:pt x="239" y="129"/>
                    </a:moveTo>
                    <a:cubicBezTo>
                      <a:pt x="250" y="145"/>
                      <a:pt x="250" y="145"/>
                      <a:pt x="250" y="145"/>
                    </a:cubicBezTo>
                    <a:cubicBezTo>
                      <a:pt x="250" y="179"/>
                      <a:pt x="250" y="179"/>
                      <a:pt x="250" y="179"/>
                    </a:cubicBezTo>
                    <a:cubicBezTo>
                      <a:pt x="239" y="163"/>
                      <a:pt x="239" y="163"/>
                      <a:pt x="239" y="163"/>
                    </a:cubicBezTo>
                    <a:cubicBezTo>
                      <a:pt x="239" y="129"/>
                      <a:pt x="239" y="129"/>
                      <a:pt x="239" y="129"/>
                    </a:cubicBezTo>
                    <a:close/>
                    <a:moveTo>
                      <a:pt x="250" y="259"/>
                    </a:moveTo>
                    <a:cubicBezTo>
                      <a:pt x="239" y="267"/>
                      <a:pt x="239" y="267"/>
                      <a:pt x="239" y="267"/>
                    </a:cubicBezTo>
                    <a:cubicBezTo>
                      <a:pt x="239" y="244"/>
                      <a:pt x="239" y="244"/>
                      <a:pt x="239" y="244"/>
                    </a:cubicBezTo>
                    <a:cubicBezTo>
                      <a:pt x="240" y="244"/>
                      <a:pt x="240" y="244"/>
                      <a:pt x="240" y="244"/>
                    </a:cubicBezTo>
                    <a:cubicBezTo>
                      <a:pt x="250" y="237"/>
                      <a:pt x="250" y="237"/>
                      <a:pt x="250" y="237"/>
                    </a:cubicBezTo>
                    <a:cubicBezTo>
                      <a:pt x="250" y="259"/>
                      <a:pt x="250" y="259"/>
                      <a:pt x="250" y="259"/>
                    </a:cubicBezTo>
                    <a:close/>
                    <a:moveTo>
                      <a:pt x="250" y="186"/>
                    </a:moveTo>
                    <a:cubicBezTo>
                      <a:pt x="250" y="201"/>
                      <a:pt x="250" y="201"/>
                      <a:pt x="250" y="201"/>
                    </a:cubicBezTo>
                    <a:cubicBezTo>
                      <a:pt x="249" y="202"/>
                      <a:pt x="249" y="202"/>
                      <a:pt x="249" y="202"/>
                    </a:cubicBezTo>
                    <a:cubicBezTo>
                      <a:pt x="250" y="204"/>
                      <a:pt x="250" y="204"/>
                      <a:pt x="250" y="204"/>
                    </a:cubicBezTo>
                    <a:cubicBezTo>
                      <a:pt x="250" y="234"/>
                      <a:pt x="250" y="234"/>
                      <a:pt x="250" y="234"/>
                    </a:cubicBezTo>
                    <a:cubicBezTo>
                      <a:pt x="239" y="219"/>
                      <a:pt x="239" y="219"/>
                      <a:pt x="239" y="219"/>
                    </a:cubicBezTo>
                    <a:cubicBezTo>
                      <a:pt x="239" y="188"/>
                      <a:pt x="239" y="188"/>
                      <a:pt x="239" y="188"/>
                    </a:cubicBezTo>
                    <a:cubicBezTo>
                      <a:pt x="242" y="192"/>
                      <a:pt x="242" y="192"/>
                      <a:pt x="242" y="192"/>
                    </a:cubicBezTo>
                    <a:lnTo>
                      <a:pt x="250" y="186"/>
                    </a:lnTo>
                    <a:close/>
                    <a:moveTo>
                      <a:pt x="224" y="107"/>
                    </a:moveTo>
                    <a:cubicBezTo>
                      <a:pt x="226" y="111"/>
                      <a:pt x="226" y="111"/>
                      <a:pt x="226" y="111"/>
                    </a:cubicBezTo>
                    <a:cubicBezTo>
                      <a:pt x="239" y="129"/>
                      <a:pt x="239" y="129"/>
                      <a:pt x="239" y="129"/>
                    </a:cubicBezTo>
                    <a:cubicBezTo>
                      <a:pt x="239" y="163"/>
                      <a:pt x="239" y="163"/>
                      <a:pt x="239" y="163"/>
                    </a:cubicBezTo>
                    <a:cubicBezTo>
                      <a:pt x="237" y="160"/>
                      <a:pt x="237" y="160"/>
                      <a:pt x="237" y="160"/>
                    </a:cubicBezTo>
                    <a:cubicBezTo>
                      <a:pt x="233" y="163"/>
                      <a:pt x="229" y="166"/>
                      <a:pt x="225" y="168"/>
                    </a:cubicBezTo>
                    <a:cubicBezTo>
                      <a:pt x="239" y="188"/>
                      <a:pt x="239" y="188"/>
                      <a:pt x="239" y="188"/>
                    </a:cubicBezTo>
                    <a:cubicBezTo>
                      <a:pt x="239" y="219"/>
                      <a:pt x="239" y="219"/>
                      <a:pt x="239" y="219"/>
                    </a:cubicBezTo>
                    <a:cubicBezTo>
                      <a:pt x="235" y="212"/>
                      <a:pt x="235" y="212"/>
                      <a:pt x="235" y="212"/>
                    </a:cubicBez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4" y="153"/>
                      <a:pt x="224" y="153"/>
                      <a:pt x="224" y="153"/>
                    </a:cubicBezTo>
                    <a:cubicBezTo>
                      <a:pt x="229" y="150"/>
                      <a:pt x="229" y="150"/>
                      <a:pt x="229" y="150"/>
                    </a:cubicBezTo>
                    <a:cubicBezTo>
                      <a:pt x="224" y="142"/>
                      <a:pt x="224" y="142"/>
                      <a:pt x="224" y="142"/>
                    </a:cubicBezTo>
                    <a:cubicBezTo>
                      <a:pt x="224" y="107"/>
                      <a:pt x="224" y="107"/>
                      <a:pt x="224" y="107"/>
                    </a:cubicBezTo>
                    <a:close/>
                    <a:moveTo>
                      <a:pt x="239" y="267"/>
                    </a:moveTo>
                    <a:cubicBezTo>
                      <a:pt x="224" y="277"/>
                      <a:pt x="224" y="277"/>
                      <a:pt x="224" y="277"/>
                    </a:cubicBezTo>
                    <a:cubicBezTo>
                      <a:pt x="224" y="255"/>
                      <a:pt x="224" y="255"/>
                      <a:pt x="224" y="255"/>
                    </a:cubicBezTo>
                    <a:cubicBezTo>
                      <a:pt x="225" y="254"/>
                      <a:pt x="225" y="254"/>
                      <a:pt x="225" y="254"/>
                    </a:cubicBezTo>
                    <a:cubicBezTo>
                      <a:pt x="224" y="253"/>
                      <a:pt x="224" y="253"/>
                      <a:pt x="224" y="253"/>
                    </a:cubicBezTo>
                    <a:cubicBezTo>
                      <a:pt x="224" y="222"/>
                      <a:pt x="224" y="222"/>
                      <a:pt x="224" y="222"/>
                    </a:cubicBezTo>
                    <a:cubicBezTo>
                      <a:pt x="239" y="244"/>
                      <a:pt x="239" y="244"/>
                      <a:pt x="239" y="244"/>
                    </a:cubicBezTo>
                    <a:lnTo>
                      <a:pt x="239" y="267"/>
                    </a:lnTo>
                    <a:close/>
                    <a:moveTo>
                      <a:pt x="215" y="95"/>
                    </a:moveTo>
                    <a:cubicBezTo>
                      <a:pt x="224" y="107"/>
                      <a:pt x="224" y="107"/>
                      <a:pt x="224" y="107"/>
                    </a:cubicBezTo>
                    <a:cubicBezTo>
                      <a:pt x="224" y="142"/>
                      <a:pt x="224" y="142"/>
                      <a:pt x="224" y="142"/>
                    </a:cubicBezTo>
                    <a:cubicBezTo>
                      <a:pt x="215" y="129"/>
                      <a:pt x="215" y="129"/>
                      <a:pt x="215" y="129"/>
                    </a:cubicBezTo>
                    <a:cubicBezTo>
                      <a:pt x="215" y="95"/>
                      <a:pt x="215" y="95"/>
                      <a:pt x="215" y="95"/>
                    </a:cubicBezTo>
                    <a:close/>
                    <a:moveTo>
                      <a:pt x="224" y="277"/>
                    </a:moveTo>
                    <a:cubicBezTo>
                      <a:pt x="215" y="284"/>
                      <a:pt x="215" y="284"/>
                      <a:pt x="215" y="284"/>
                    </a:cubicBezTo>
                    <a:cubicBezTo>
                      <a:pt x="215" y="261"/>
                      <a:pt x="215" y="261"/>
                      <a:pt x="215" y="261"/>
                    </a:cubicBezTo>
                    <a:cubicBezTo>
                      <a:pt x="224" y="255"/>
                      <a:pt x="224" y="255"/>
                      <a:pt x="224" y="255"/>
                    </a:cubicBezTo>
                    <a:cubicBezTo>
                      <a:pt x="224" y="277"/>
                      <a:pt x="224" y="277"/>
                      <a:pt x="224" y="277"/>
                    </a:cubicBezTo>
                    <a:close/>
                    <a:moveTo>
                      <a:pt x="224" y="153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3" y="221"/>
                      <a:pt x="223" y="221"/>
                      <a:pt x="223" y="221"/>
                    </a:cubicBezTo>
                    <a:cubicBezTo>
                      <a:pt x="224" y="222"/>
                      <a:pt x="224" y="222"/>
                      <a:pt x="224" y="222"/>
                    </a:cubicBezTo>
                    <a:cubicBezTo>
                      <a:pt x="224" y="253"/>
                      <a:pt x="224" y="253"/>
                      <a:pt x="224" y="253"/>
                    </a:cubicBezTo>
                    <a:cubicBezTo>
                      <a:pt x="215" y="240"/>
                      <a:pt x="215" y="240"/>
                      <a:pt x="215" y="240"/>
                    </a:cubicBezTo>
                    <a:cubicBezTo>
                      <a:pt x="215" y="154"/>
                      <a:pt x="215" y="154"/>
                      <a:pt x="215" y="154"/>
                    </a:cubicBezTo>
                    <a:cubicBezTo>
                      <a:pt x="218" y="158"/>
                      <a:pt x="218" y="158"/>
                      <a:pt x="218" y="158"/>
                    </a:cubicBezTo>
                    <a:lnTo>
                      <a:pt x="224" y="153"/>
                    </a:lnTo>
                    <a:close/>
                    <a:moveTo>
                      <a:pt x="202" y="76"/>
                    </a:moveTo>
                    <a:cubicBezTo>
                      <a:pt x="215" y="95"/>
                      <a:pt x="215" y="95"/>
                      <a:pt x="215" y="95"/>
                    </a:cubicBezTo>
                    <a:cubicBezTo>
                      <a:pt x="215" y="129"/>
                      <a:pt x="215" y="129"/>
                      <a:pt x="215" y="129"/>
                    </a:cubicBezTo>
                    <a:cubicBezTo>
                      <a:pt x="213" y="126"/>
                      <a:pt x="213" y="126"/>
                      <a:pt x="213" y="126"/>
                    </a:cubicBezTo>
                    <a:cubicBezTo>
                      <a:pt x="202" y="133"/>
                      <a:pt x="202" y="133"/>
                      <a:pt x="202" y="133"/>
                    </a:cubicBezTo>
                    <a:cubicBezTo>
                      <a:pt x="202" y="118"/>
                      <a:pt x="202" y="118"/>
                      <a:pt x="202" y="118"/>
                    </a:cubicBezTo>
                    <a:cubicBezTo>
                      <a:pt x="206" y="116"/>
                      <a:pt x="206" y="116"/>
                      <a:pt x="206" y="116"/>
                    </a:cubicBezTo>
                    <a:cubicBezTo>
                      <a:pt x="202" y="111"/>
                      <a:pt x="202" y="111"/>
                      <a:pt x="202" y="111"/>
                    </a:cubicBezTo>
                    <a:cubicBezTo>
                      <a:pt x="202" y="76"/>
                      <a:pt x="202" y="76"/>
                      <a:pt x="202" y="76"/>
                    </a:cubicBezTo>
                    <a:close/>
                    <a:moveTo>
                      <a:pt x="215" y="284"/>
                    </a:moveTo>
                    <a:cubicBezTo>
                      <a:pt x="202" y="293"/>
                      <a:pt x="202" y="293"/>
                      <a:pt x="202" y="293"/>
                    </a:cubicBezTo>
                    <a:cubicBezTo>
                      <a:pt x="202" y="247"/>
                      <a:pt x="202" y="247"/>
                      <a:pt x="202" y="247"/>
                    </a:cubicBezTo>
                    <a:cubicBezTo>
                      <a:pt x="213" y="263"/>
                      <a:pt x="213" y="263"/>
                      <a:pt x="213" y="263"/>
                    </a:cubicBezTo>
                    <a:cubicBezTo>
                      <a:pt x="215" y="261"/>
                      <a:pt x="215" y="261"/>
                      <a:pt x="215" y="261"/>
                    </a:cubicBezTo>
                    <a:cubicBezTo>
                      <a:pt x="215" y="284"/>
                      <a:pt x="215" y="284"/>
                      <a:pt x="215" y="284"/>
                    </a:cubicBezTo>
                    <a:close/>
                    <a:moveTo>
                      <a:pt x="215" y="154"/>
                    </a:moveTo>
                    <a:cubicBezTo>
                      <a:pt x="215" y="240"/>
                      <a:pt x="215" y="240"/>
                      <a:pt x="215" y="240"/>
                    </a:cubicBezTo>
                    <a:cubicBezTo>
                      <a:pt x="209" y="231"/>
                      <a:pt x="209" y="231"/>
                      <a:pt x="209" y="231"/>
                    </a:cubicBezTo>
                    <a:cubicBezTo>
                      <a:pt x="202" y="235"/>
                      <a:pt x="202" y="235"/>
                      <a:pt x="202" y="235"/>
                    </a:cubicBezTo>
                    <a:cubicBezTo>
                      <a:pt x="202" y="169"/>
                      <a:pt x="202" y="169"/>
                      <a:pt x="202" y="169"/>
                    </a:cubicBezTo>
                    <a:cubicBezTo>
                      <a:pt x="203" y="168"/>
                      <a:pt x="203" y="168"/>
                      <a:pt x="203" y="168"/>
                    </a:cubicBezTo>
                    <a:cubicBezTo>
                      <a:pt x="202" y="166"/>
                      <a:pt x="202" y="166"/>
                      <a:pt x="202" y="166"/>
                    </a:cubicBezTo>
                    <a:cubicBezTo>
                      <a:pt x="202" y="136"/>
                      <a:pt x="202" y="136"/>
                      <a:pt x="202" y="136"/>
                    </a:cubicBezTo>
                    <a:lnTo>
                      <a:pt x="215" y="154"/>
                    </a:lnTo>
                    <a:close/>
                    <a:moveTo>
                      <a:pt x="198" y="70"/>
                    </a:moveTo>
                    <a:cubicBezTo>
                      <a:pt x="202" y="76"/>
                      <a:pt x="202" y="76"/>
                      <a:pt x="202" y="76"/>
                    </a:cubicBezTo>
                    <a:cubicBezTo>
                      <a:pt x="202" y="111"/>
                      <a:pt x="202" y="111"/>
                      <a:pt x="202" y="111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198" y="70"/>
                      <a:pt x="198" y="70"/>
                      <a:pt x="198" y="70"/>
                    </a:cubicBezTo>
                    <a:close/>
                    <a:moveTo>
                      <a:pt x="202" y="293"/>
                    </a:moveTo>
                    <a:cubicBezTo>
                      <a:pt x="198" y="296"/>
                      <a:pt x="198" y="296"/>
                      <a:pt x="198" y="296"/>
                    </a:cubicBezTo>
                    <a:cubicBezTo>
                      <a:pt x="198" y="273"/>
                      <a:pt x="198" y="273"/>
                      <a:pt x="198" y="273"/>
                    </a:cubicBezTo>
                    <a:cubicBezTo>
                      <a:pt x="199" y="273"/>
                      <a:pt x="199" y="273"/>
                      <a:pt x="199" y="273"/>
                    </a:cubicBezTo>
                    <a:cubicBezTo>
                      <a:pt x="198" y="271"/>
                      <a:pt x="198" y="271"/>
                      <a:pt x="198" y="271"/>
                    </a:cubicBezTo>
                    <a:cubicBezTo>
                      <a:pt x="198" y="241"/>
                      <a:pt x="198" y="241"/>
                      <a:pt x="198" y="241"/>
                    </a:cubicBezTo>
                    <a:cubicBezTo>
                      <a:pt x="202" y="247"/>
                      <a:pt x="202" y="247"/>
                      <a:pt x="202" y="247"/>
                    </a:cubicBezTo>
                    <a:cubicBezTo>
                      <a:pt x="202" y="293"/>
                      <a:pt x="202" y="293"/>
                      <a:pt x="202" y="293"/>
                    </a:cubicBezTo>
                    <a:close/>
                    <a:moveTo>
                      <a:pt x="202" y="118"/>
                    </a:moveTo>
                    <a:cubicBezTo>
                      <a:pt x="202" y="133"/>
                      <a:pt x="202" y="133"/>
                      <a:pt x="202" y="133"/>
                    </a:cubicBezTo>
                    <a:cubicBezTo>
                      <a:pt x="201" y="134"/>
                      <a:pt x="201" y="134"/>
                      <a:pt x="201" y="134"/>
                    </a:cubicBezTo>
                    <a:cubicBezTo>
                      <a:pt x="202" y="136"/>
                      <a:pt x="202" y="136"/>
                      <a:pt x="202" y="136"/>
                    </a:cubicBezTo>
                    <a:cubicBezTo>
                      <a:pt x="202" y="166"/>
                      <a:pt x="202" y="166"/>
                      <a:pt x="202" y="166"/>
                    </a:cubicBezTo>
                    <a:cubicBezTo>
                      <a:pt x="198" y="160"/>
                      <a:pt x="198" y="160"/>
                      <a:pt x="198" y="160"/>
                    </a:cubicBezTo>
                    <a:cubicBezTo>
                      <a:pt x="198" y="121"/>
                      <a:pt x="198" y="121"/>
                      <a:pt x="198" y="121"/>
                    </a:cubicBezTo>
                    <a:cubicBezTo>
                      <a:pt x="202" y="118"/>
                      <a:pt x="202" y="118"/>
                      <a:pt x="202" y="118"/>
                    </a:cubicBezTo>
                    <a:close/>
                    <a:moveTo>
                      <a:pt x="202" y="169"/>
                    </a:moveTo>
                    <a:cubicBezTo>
                      <a:pt x="202" y="235"/>
                      <a:pt x="202" y="235"/>
                      <a:pt x="202" y="235"/>
                    </a:cubicBezTo>
                    <a:cubicBezTo>
                      <a:pt x="198" y="238"/>
                      <a:pt x="198" y="238"/>
                      <a:pt x="198" y="238"/>
                    </a:cubicBezTo>
                    <a:cubicBezTo>
                      <a:pt x="198" y="223"/>
                      <a:pt x="198" y="223"/>
                      <a:pt x="198" y="223"/>
                    </a:cubicBezTo>
                    <a:cubicBezTo>
                      <a:pt x="201" y="220"/>
                      <a:pt x="201" y="220"/>
                      <a:pt x="201" y="220"/>
                    </a:cubicBezTo>
                    <a:cubicBezTo>
                      <a:pt x="198" y="216"/>
                      <a:pt x="198" y="216"/>
                      <a:pt x="198" y="216"/>
                    </a:cubicBezTo>
                    <a:cubicBezTo>
                      <a:pt x="198" y="172"/>
                      <a:pt x="198" y="172"/>
                      <a:pt x="198" y="172"/>
                    </a:cubicBezTo>
                    <a:lnTo>
                      <a:pt x="202" y="169"/>
                    </a:lnTo>
                    <a:close/>
                    <a:moveTo>
                      <a:pt x="191" y="61"/>
                    </a:moveTo>
                    <a:cubicBezTo>
                      <a:pt x="198" y="70"/>
                      <a:pt x="198" y="70"/>
                      <a:pt x="198" y="70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191" y="95"/>
                      <a:pt x="191" y="95"/>
                      <a:pt x="191" y="95"/>
                    </a:cubicBezTo>
                    <a:cubicBezTo>
                      <a:pt x="191" y="61"/>
                      <a:pt x="191" y="61"/>
                      <a:pt x="191" y="61"/>
                    </a:cubicBezTo>
                    <a:close/>
                    <a:moveTo>
                      <a:pt x="198" y="296"/>
                    </a:moveTo>
                    <a:cubicBezTo>
                      <a:pt x="191" y="300"/>
                      <a:pt x="191" y="300"/>
                      <a:pt x="191" y="300"/>
                    </a:cubicBezTo>
                    <a:cubicBezTo>
                      <a:pt x="191" y="278"/>
                      <a:pt x="191" y="278"/>
                      <a:pt x="191" y="278"/>
                    </a:cubicBezTo>
                    <a:cubicBezTo>
                      <a:pt x="198" y="273"/>
                      <a:pt x="198" y="273"/>
                      <a:pt x="198" y="273"/>
                    </a:cubicBezTo>
                    <a:cubicBezTo>
                      <a:pt x="198" y="296"/>
                      <a:pt x="198" y="296"/>
                      <a:pt x="198" y="296"/>
                    </a:cubicBezTo>
                    <a:close/>
                    <a:moveTo>
                      <a:pt x="198" y="121"/>
                    </a:moveTo>
                    <a:cubicBezTo>
                      <a:pt x="198" y="160"/>
                      <a:pt x="198" y="160"/>
                      <a:pt x="198" y="160"/>
                    </a:cubicBezTo>
                    <a:cubicBezTo>
                      <a:pt x="191" y="151"/>
                      <a:pt x="191" y="151"/>
                      <a:pt x="191" y="151"/>
                    </a:cubicBezTo>
                    <a:cubicBezTo>
                      <a:pt x="191" y="120"/>
                      <a:pt x="191" y="120"/>
                      <a:pt x="191" y="120"/>
                    </a:cubicBezTo>
                    <a:cubicBezTo>
                      <a:pt x="194" y="124"/>
                      <a:pt x="194" y="124"/>
                      <a:pt x="194" y="124"/>
                    </a:cubicBezTo>
                    <a:cubicBezTo>
                      <a:pt x="198" y="121"/>
                      <a:pt x="198" y="121"/>
                      <a:pt x="198" y="121"/>
                    </a:cubicBezTo>
                    <a:close/>
                    <a:moveTo>
                      <a:pt x="198" y="172"/>
                    </a:moveTo>
                    <a:cubicBezTo>
                      <a:pt x="198" y="216"/>
                      <a:pt x="198" y="216"/>
                      <a:pt x="198" y="21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191" y="176"/>
                      <a:pt x="191" y="176"/>
                      <a:pt x="191" y="176"/>
                    </a:cubicBezTo>
                    <a:cubicBezTo>
                      <a:pt x="192" y="176"/>
                      <a:pt x="192" y="176"/>
                      <a:pt x="192" y="176"/>
                    </a:cubicBezTo>
                    <a:cubicBezTo>
                      <a:pt x="198" y="172"/>
                      <a:pt x="198" y="172"/>
                      <a:pt x="198" y="172"/>
                    </a:cubicBezTo>
                    <a:close/>
                    <a:moveTo>
                      <a:pt x="198" y="223"/>
                    </a:moveTo>
                    <a:cubicBezTo>
                      <a:pt x="198" y="238"/>
                      <a:pt x="198" y="238"/>
                      <a:pt x="198" y="238"/>
                    </a:cubicBezTo>
                    <a:cubicBezTo>
                      <a:pt x="197" y="239"/>
                      <a:pt x="197" y="239"/>
                      <a:pt x="197" y="239"/>
                    </a:cubicBezTo>
                    <a:cubicBezTo>
                      <a:pt x="198" y="241"/>
                      <a:pt x="198" y="241"/>
                      <a:pt x="198" y="241"/>
                    </a:cubicBezTo>
                    <a:cubicBezTo>
                      <a:pt x="198" y="271"/>
                      <a:pt x="198" y="271"/>
                      <a:pt x="198" y="271"/>
                    </a:cubicBezTo>
                    <a:cubicBezTo>
                      <a:pt x="191" y="261"/>
                      <a:pt x="191" y="261"/>
                      <a:pt x="191" y="261"/>
                    </a:cubicBezTo>
                    <a:cubicBezTo>
                      <a:pt x="191" y="227"/>
                      <a:pt x="191" y="227"/>
                      <a:pt x="191" y="227"/>
                    </a:cubicBezTo>
                    <a:lnTo>
                      <a:pt x="198" y="223"/>
                    </a:lnTo>
                    <a:close/>
                    <a:moveTo>
                      <a:pt x="178" y="42"/>
                    </a:moveTo>
                    <a:cubicBezTo>
                      <a:pt x="191" y="61"/>
                      <a:pt x="191" y="61"/>
                      <a:pt x="191" y="61"/>
                    </a:cubicBezTo>
                    <a:cubicBezTo>
                      <a:pt x="191" y="95"/>
                      <a:pt x="191" y="95"/>
                      <a:pt x="191" y="95"/>
                    </a:cubicBezTo>
                    <a:cubicBezTo>
                      <a:pt x="189" y="92"/>
                      <a:pt x="189" y="92"/>
                      <a:pt x="189" y="92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178" y="84"/>
                      <a:pt x="178" y="84"/>
                      <a:pt x="178" y="84"/>
                    </a:cubicBezTo>
                    <a:cubicBezTo>
                      <a:pt x="182" y="82"/>
                      <a:pt x="182" y="82"/>
                      <a:pt x="182" y="82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42"/>
                      <a:pt x="178" y="42"/>
                      <a:pt x="178" y="42"/>
                    </a:cubicBezTo>
                    <a:close/>
                    <a:moveTo>
                      <a:pt x="191" y="300"/>
                    </a:moveTo>
                    <a:cubicBezTo>
                      <a:pt x="178" y="309"/>
                      <a:pt x="178" y="309"/>
                      <a:pt x="178" y="309"/>
                    </a:cubicBezTo>
                    <a:cubicBezTo>
                      <a:pt x="178" y="268"/>
                      <a:pt x="178" y="268"/>
                      <a:pt x="178" y="268"/>
                    </a:cubicBezTo>
                    <a:cubicBezTo>
                      <a:pt x="187" y="281"/>
                      <a:pt x="187" y="281"/>
                      <a:pt x="187" y="281"/>
                    </a:cubicBezTo>
                    <a:cubicBezTo>
                      <a:pt x="191" y="278"/>
                      <a:pt x="191" y="278"/>
                      <a:pt x="191" y="278"/>
                    </a:cubicBezTo>
                    <a:cubicBezTo>
                      <a:pt x="191" y="300"/>
                      <a:pt x="191" y="300"/>
                      <a:pt x="191" y="300"/>
                    </a:cubicBezTo>
                    <a:close/>
                    <a:moveTo>
                      <a:pt x="191" y="120"/>
                    </a:moveTo>
                    <a:cubicBezTo>
                      <a:pt x="191" y="151"/>
                      <a:pt x="191" y="151"/>
                      <a:pt x="191" y="151"/>
                    </a:cubicBezTo>
                    <a:cubicBezTo>
                      <a:pt x="187" y="144"/>
                      <a:pt x="187" y="144"/>
                      <a:pt x="187" y="144"/>
                    </a:cubicBezTo>
                    <a:cubicBezTo>
                      <a:pt x="178" y="150"/>
                      <a:pt x="178" y="150"/>
                      <a:pt x="178" y="150"/>
                    </a:cubicBezTo>
                    <a:cubicBezTo>
                      <a:pt x="178" y="135"/>
                      <a:pt x="178" y="135"/>
                      <a:pt x="178" y="135"/>
                    </a:cubicBezTo>
                    <a:cubicBezTo>
                      <a:pt x="180" y="134"/>
                      <a:pt x="180" y="134"/>
                      <a:pt x="180" y="134"/>
                    </a:cubicBezTo>
                    <a:cubicBezTo>
                      <a:pt x="178" y="132"/>
                      <a:pt x="178" y="132"/>
                      <a:pt x="178" y="132"/>
                    </a:cubicBezTo>
                    <a:cubicBezTo>
                      <a:pt x="178" y="102"/>
                      <a:pt x="178" y="102"/>
                      <a:pt x="178" y="102"/>
                    </a:cubicBezTo>
                    <a:cubicBezTo>
                      <a:pt x="191" y="120"/>
                      <a:pt x="191" y="120"/>
                      <a:pt x="191" y="120"/>
                    </a:cubicBezTo>
                    <a:close/>
                    <a:moveTo>
                      <a:pt x="191" y="176"/>
                    </a:moveTo>
                    <a:cubicBezTo>
                      <a:pt x="191" y="206"/>
                      <a:pt x="191" y="206"/>
                      <a:pt x="191" y="206"/>
                    </a:cubicBezTo>
                    <a:cubicBezTo>
                      <a:pt x="185" y="197"/>
                      <a:pt x="185" y="197"/>
                      <a:pt x="185" y="197"/>
                    </a:cubicBezTo>
                    <a:cubicBezTo>
                      <a:pt x="178" y="201"/>
                      <a:pt x="178" y="201"/>
                      <a:pt x="178" y="201"/>
                    </a:cubicBezTo>
                    <a:cubicBezTo>
                      <a:pt x="178" y="157"/>
                      <a:pt x="178" y="157"/>
                      <a:pt x="178" y="157"/>
                    </a:cubicBezTo>
                    <a:cubicBezTo>
                      <a:pt x="191" y="176"/>
                      <a:pt x="191" y="176"/>
                      <a:pt x="191" y="176"/>
                    </a:cubicBezTo>
                    <a:close/>
                    <a:moveTo>
                      <a:pt x="191" y="227"/>
                    </a:moveTo>
                    <a:cubicBezTo>
                      <a:pt x="191" y="261"/>
                      <a:pt x="191" y="261"/>
                      <a:pt x="191" y="261"/>
                    </a:cubicBezTo>
                    <a:cubicBezTo>
                      <a:pt x="183" y="249"/>
                      <a:pt x="183" y="249"/>
                      <a:pt x="183" y="249"/>
                    </a:cubicBezTo>
                    <a:cubicBezTo>
                      <a:pt x="178" y="252"/>
                      <a:pt x="178" y="252"/>
                      <a:pt x="178" y="252"/>
                    </a:cubicBezTo>
                    <a:cubicBezTo>
                      <a:pt x="178" y="213"/>
                      <a:pt x="178" y="213"/>
                      <a:pt x="178" y="213"/>
                    </a:cubicBezTo>
                    <a:cubicBezTo>
                      <a:pt x="189" y="229"/>
                      <a:pt x="189" y="229"/>
                      <a:pt x="189" y="229"/>
                    </a:cubicBezTo>
                    <a:lnTo>
                      <a:pt x="191" y="227"/>
                    </a:lnTo>
                    <a:close/>
                    <a:moveTo>
                      <a:pt x="176" y="39"/>
                    </a:moveTo>
                    <a:cubicBezTo>
                      <a:pt x="178" y="42"/>
                      <a:pt x="178" y="42"/>
                      <a:pt x="178" y="42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39"/>
                      <a:pt x="176" y="39"/>
                      <a:pt x="176" y="39"/>
                    </a:cubicBezTo>
                    <a:close/>
                    <a:moveTo>
                      <a:pt x="178" y="309"/>
                    </a:moveTo>
                    <a:cubicBezTo>
                      <a:pt x="176" y="311"/>
                      <a:pt x="176" y="311"/>
                      <a:pt x="176" y="311"/>
                    </a:cubicBezTo>
                    <a:cubicBezTo>
                      <a:pt x="176" y="265"/>
                      <a:pt x="176" y="265"/>
                      <a:pt x="176" y="265"/>
                    </a:cubicBezTo>
                    <a:cubicBezTo>
                      <a:pt x="178" y="268"/>
                      <a:pt x="178" y="268"/>
                      <a:pt x="178" y="268"/>
                    </a:cubicBezTo>
                    <a:cubicBezTo>
                      <a:pt x="178" y="309"/>
                      <a:pt x="178" y="309"/>
                      <a:pt x="178" y="309"/>
                    </a:cubicBezTo>
                    <a:close/>
                    <a:moveTo>
                      <a:pt x="178" y="84"/>
                    </a:moveTo>
                    <a:cubicBezTo>
                      <a:pt x="178" y="99"/>
                      <a:pt x="178" y="99"/>
                      <a:pt x="178" y="99"/>
                    </a:cubicBezTo>
                    <a:cubicBezTo>
                      <a:pt x="177" y="100"/>
                      <a:pt x="177" y="100"/>
                      <a:pt x="177" y="100"/>
                    </a:cubicBezTo>
                    <a:cubicBezTo>
                      <a:pt x="178" y="102"/>
                      <a:pt x="178" y="102"/>
                      <a:pt x="178" y="102"/>
                    </a:cubicBezTo>
                    <a:cubicBezTo>
                      <a:pt x="178" y="132"/>
                      <a:pt x="178" y="132"/>
                      <a:pt x="178" y="132"/>
                    </a:cubicBezTo>
                    <a:cubicBezTo>
                      <a:pt x="176" y="129"/>
                      <a:pt x="176" y="129"/>
                      <a:pt x="176" y="129"/>
                    </a:cubicBezTo>
                    <a:cubicBezTo>
                      <a:pt x="176" y="85"/>
                      <a:pt x="176" y="85"/>
                      <a:pt x="176" y="85"/>
                    </a:cubicBezTo>
                    <a:cubicBezTo>
                      <a:pt x="178" y="84"/>
                      <a:pt x="178" y="84"/>
                      <a:pt x="178" y="84"/>
                    </a:cubicBezTo>
                    <a:close/>
                    <a:moveTo>
                      <a:pt x="178" y="135"/>
                    </a:moveTo>
                    <a:cubicBezTo>
                      <a:pt x="178" y="150"/>
                      <a:pt x="178" y="150"/>
                      <a:pt x="178" y="150"/>
                    </a:cubicBezTo>
                    <a:cubicBezTo>
                      <a:pt x="176" y="152"/>
                      <a:pt x="176" y="152"/>
                      <a:pt x="176" y="152"/>
                    </a:cubicBezTo>
                    <a:cubicBezTo>
                      <a:pt x="176" y="136"/>
                      <a:pt x="176" y="136"/>
                      <a:pt x="176" y="136"/>
                    </a:cubicBezTo>
                    <a:cubicBezTo>
                      <a:pt x="178" y="135"/>
                      <a:pt x="178" y="135"/>
                      <a:pt x="178" y="135"/>
                    </a:cubicBezTo>
                    <a:close/>
                    <a:moveTo>
                      <a:pt x="178" y="157"/>
                    </a:moveTo>
                    <a:cubicBezTo>
                      <a:pt x="178" y="201"/>
                      <a:pt x="178" y="201"/>
                      <a:pt x="178" y="201"/>
                    </a:cubicBezTo>
                    <a:cubicBezTo>
                      <a:pt x="176" y="202"/>
                      <a:pt x="176" y="202"/>
                      <a:pt x="176" y="202"/>
                    </a:cubicBezTo>
                    <a:cubicBezTo>
                      <a:pt x="176" y="187"/>
                      <a:pt x="176" y="187"/>
                      <a:pt x="176" y="187"/>
                    </a:cubicBezTo>
                    <a:cubicBezTo>
                      <a:pt x="177" y="186"/>
                      <a:pt x="177" y="186"/>
                      <a:pt x="177" y="186"/>
                    </a:cubicBezTo>
                    <a:cubicBezTo>
                      <a:pt x="176" y="185"/>
                      <a:pt x="176" y="185"/>
                      <a:pt x="176" y="185"/>
                    </a:cubicBezTo>
                    <a:cubicBezTo>
                      <a:pt x="176" y="154"/>
                      <a:pt x="176" y="154"/>
                      <a:pt x="176" y="154"/>
                    </a:cubicBezTo>
                    <a:cubicBezTo>
                      <a:pt x="178" y="157"/>
                      <a:pt x="178" y="157"/>
                      <a:pt x="178" y="157"/>
                    </a:cubicBezTo>
                    <a:close/>
                    <a:moveTo>
                      <a:pt x="178" y="213"/>
                    </a:moveTo>
                    <a:cubicBezTo>
                      <a:pt x="178" y="252"/>
                      <a:pt x="178" y="252"/>
                      <a:pt x="178" y="252"/>
                    </a:cubicBezTo>
                    <a:cubicBezTo>
                      <a:pt x="176" y="253"/>
                      <a:pt x="176" y="253"/>
                      <a:pt x="176" y="253"/>
                    </a:cubicBezTo>
                    <a:cubicBezTo>
                      <a:pt x="176" y="210"/>
                      <a:pt x="176" y="210"/>
                      <a:pt x="176" y="210"/>
                    </a:cubicBezTo>
                    <a:lnTo>
                      <a:pt x="178" y="213"/>
                    </a:lnTo>
                    <a:close/>
                    <a:moveTo>
                      <a:pt x="167" y="27"/>
                    </a:moveTo>
                    <a:cubicBezTo>
                      <a:pt x="176" y="39"/>
                      <a:pt x="176" y="39"/>
                      <a:pt x="176" y="39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67" y="61"/>
                      <a:pt x="167" y="61"/>
                      <a:pt x="167" y="61"/>
                    </a:cubicBezTo>
                    <a:cubicBezTo>
                      <a:pt x="167" y="27"/>
                      <a:pt x="167" y="27"/>
                      <a:pt x="167" y="27"/>
                    </a:cubicBezTo>
                    <a:close/>
                    <a:moveTo>
                      <a:pt x="176" y="311"/>
                    </a:moveTo>
                    <a:cubicBezTo>
                      <a:pt x="167" y="317"/>
                      <a:pt x="167" y="317"/>
                      <a:pt x="167" y="317"/>
                    </a:cubicBezTo>
                    <a:cubicBezTo>
                      <a:pt x="167" y="193"/>
                      <a:pt x="167" y="193"/>
                      <a:pt x="167" y="193"/>
                    </a:cubicBezTo>
                    <a:cubicBezTo>
                      <a:pt x="176" y="187"/>
                      <a:pt x="176" y="187"/>
                      <a:pt x="176" y="187"/>
                    </a:cubicBezTo>
                    <a:cubicBezTo>
                      <a:pt x="176" y="202"/>
                      <a:pt x="176" y="202"/>
                      <a:pt x="176" y="202"/>
                    </a:cubicBezTo>
                    <a:cubicBezTo>
                      <a:pt x="173" y="205"/>
                      <a:pt x="173" y="205"/>
                      <a:pt x="173" y="205"/>
                    </a:cubicBezTo>
                    <a:cubicBezTo>
                      <a:pt x="176" y="210"/>
                      <a:pt x="176" y="210"/>
                      <a:pt x="176" y="210"/>
                    </a:cubicBezTo>
                    <a:cubicBezTo>
                      <a:pt x="176" y="253"/>
                      <a:pt x="176" y="253"/>
                      <a:pt x="176" y="253"/>
                    </a:cubicBezTo>
                    <a:cubicBezTo>
                      <a:pt x="171" y="257"/>
                      <a:pt x="171" y="257"/>
                      <a:pt x="171" y="257"/>
                    </a:cubicBezTo>
                    <a:cubicBezTo>
                      <a:pt x="176" y="265"/>
                      <a:pt x="176" y="265"/>
                      <a:pt x="176" y="265"/>
                    </a:cubicBezTo>
                    <a:cubicBezTo>
                      <a:pt x="176" y="311"/>
                      <a:pt x="176" y="311"/>
                      <a:pt x="176" y="311"/>
                    </a:cubicBezTo>
                    <a:close/>
                    <a:moveTo>
                      <a:pt x="176" y="85"/>
                    </a:moveTo>
                    <a:cubicBezTo>
                      <a:pt x="176" y="129"/>
                      <a:pt x="176" y="129"/>
                      <a:pt x="176" y="129"/>
                    </a:cubicBezTo>
                    <a:cubicBezTo>
                      <a:pt x="167" y="117"/>
                      <a:pt x="167" y="117"/>
                      <a:pt x="167" y="117"/>
                    </a:cubicBezTo>
                    <a:cubicBezTo>
                      <a:pt x="167" y="86"/>
                      <a:pt x="167" y="86"/>
                      <a:pt x="167" y="86"/>
                    </a:cubicBezTo>
                    <a:cubicBezTo>
                      <a:pt x="170" y="90"/>
                      <a:pt x="170" y="90"/>
                      <a:pt x="170" y="90"/>
                    </a:cubicBezTo>
                    <a:cubicBezTo>
                      <a:pt x="176" y="85"/>
                      <a:pt x="176" y="85"/>
                      <a:pt x="176" y="85"/>
                    </a:cubicBezTo>
                    <a:close/>
                    <a:moveTo>
                      <a:pt x="176" y="136"/>
                    </a:moveTo>
                    <a:cubicBezTo>
                      <a:pt x="176" y="152"/>
                      <a:pt x="176" y="152"/>
                      <a:pt x="176" y="152"/>
                    </a:cubicBezTo>
                    <a:cubicBezTo>
                      <a:pt x="175" y="152"/>
                      <a:pt x="175" y="152"/>
                      <a:pt x="175" y="152"/>
                    </a:cubicBezTo>
                    <a:cubicBezTo>
                      <a:pt x="176" y="154"/>
                      <a:pt x="176" y="154"/>
                      <a:pt x="176" y="154"/>
                    </a:cubicBezTo>
                    <a:cubicBezTo>
                      <a:pt x="176" y="185"/>
                      <a:pt x="176" y="185"/>
                      <a:pt x="176" y="185"/>
                    </a:cubicBezTo>
                    <a:cubicBezTo>
                      <a:pt x="167" y="172"/>
                      <a:pt x="167" y="172"/>
                      <a:pt x="167" y="172"/>
                    </a:cubicBezTo>
                    <a:cubicBezTo>
                      <a:pt x="167" y="142"/>
                      <a:pt x="167" y="142"/>
                      <a:pt x="167" y="142"/>
                    </a:cubicBezTo>
                    <a:cubicBezTo>
                      <a:pt x="168" y="142"/>
                      <a:pt x="168" y="142"/>
                      <a:pt x="168" y="142"/>
                    </a:cubicBezTo>
                    <a:lnTo>
                      <a:pt x="176" y="136"/>
                    </a:lnTo>
                    <a:close/>
                    <a:moveTo>
                      <a:pt x="154" y="8"/>
                    </a:moveTo>
                    <a:cubicBezTo>
                      <a:pt x="167" y="27"/>
                      <a:pt x="167" y="27"/>
                      <a:pt x="167" y="27"/>
                    </a:cubicBezTo>
                    <a:cubicBezTo>
                      <a:pt x="167" y="61"/>
                      <a:pt x="167" y="61"/>
                      <a:pt x="167" y="61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54" y="65"/>
                      <a:pt x="154" y="65"/>
                      <a:pt x="154" y="65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58" y="48"/>
                      <a:pt x="158" y="48"/>
                      <a:pt x="158" y="48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154" y="8"/>
                      <a:pt x="154" y="8"/>
                      <a:pt x="154" y="8"/>
                    </a:cubicBezTo>
                    <a:close/>
                    <a:moveTo>
                      <a:pt x="167" y="317"/>
                    </a:moveTo>
                    <a:cubicBezTo>
                      <a:pt x="156" y="325"/>
                      <a:pt x="156" y="325"/>
                      <a:pt x="156" y="325"/>
                    </a:cubicBezTo>
                    <a:cubicBezTo>
                      <a:pt x="154" y="324"/>
                      <a:pt x="154" y="324"/>
                      <a:pt x="154" y="324"/>
                    </a:cubicBezTo>
                    <a:cubicBezTo>
                      <a:pt x="154" y="179"/>
                      <a:pt x="154" y="179"/>
                      <a:pt x="154" y="179"/>
                    </a:cubicBezTo>
                    <a:cubicBezTo>
                      <a:pt x="166" y="194"/>
                      <a:pt x="166" y="194"/>
                      <a:pt x="166" y="194"/>
                    </a:cubicBezTo>
                    <a:cubicBezTo>
                      <a:pt x="167" y="193"/>
                      <a:pt x="167" y="193"/>
                      <a:pt x="167" y="193"/>
                    </a:cubicBezTo>
                    <a:cubicBezTo>
                      <a:pt x="167" y="317"/>
                      <a:pt x="167" y="317"/>
                      <a:pt x="167" y="317"/>
                    </a:cubicBezTo>
                    <a:close/>
                    <a:moveTo>
                      <a:pt x="167" y="86"/>
                    </a:moveTo>
                    <a:cubicBezTo>
                      <a:pt x="167" y="117"/>
                      <a:pt x="167" y="117"/>
                      <a:pt x="167" y="117"/>
                    </a:cubicBezTo>
                    <a:cubicBezTo>
                      <a:pt x="163" y="110"/>
                      <a:pt x="163" y="110"/>
                      <a:pt x="163" y="110"/>
                    </a:cubicBezTo>
                    <a:cubicBezTo>
                      <a:pt x="159" y="113"/>
                      <a:pt x="162" y="133"/>
                      <a:pt x="167" y="142"/>
                    </a:cubicBezTo>
                    <a:cubicBezTo>
                      <a:pt x="167" y="172"/>
                      <a:pt x="167" y="172"/>
                      <a:pt x="167" y="172"/>
                    </a:cubicBezTo>
                    <a:cubicBezTo>
                      <a:pt x="161" y="163"/>
                      <a:pt x="161" y="163"/>
                      <a:pt x="161" y="163"/>
                    </a:cubicBezTo>
                    <a:cubicBezTo>
                      <a:pt x="154" y="167"/>
                      <a:pt x="154" y="167"/>
                      <a:pt x="154" y="167"/>
                    </a:cubicBezTo>
                    <a:cubicBezTo>
                      <a:pt x="154" y="101"/>
                      <a:pt x="154" y="101"/>
                      <a:pt x="154" y="101"/>
                    </a:cubicBezTo>
                    <a:cubicBezTo>
                      <a:pt x="156" y="100"/>
                      <a:pt x="156" y="100"/>
                      <a:pt x="156" y="100"/>
                    </a:cubicBezTo>
                    <a:cubicBezTo>
                      <a:pt x="154" y="98"/>
                      <a:pt x="154" y="98"/>
                      <a:pt x="154" y="98"/>
                    </a:cubicBezTo>
                    <a:cubicBezTo>
                      <a:pt x="154" y="68"/>
                      <a:pt x="154" y="68"/>
                      <a:pt x="154" y="68"/>
                    </a:cubicBezTo>
                    <a:lnTo>
                      <a:pt x="167" y="86"/>
                    </a:lnTo>
                    <a:close/>
                    <a:moveTo>
                      <a:pt x="150" y="2"/>
                    </a:moveTo>
                    <a:cubicBezTo>
                      <a:pt x="154" y="8"/>
                      <a:pt x="154" y="8"/>
                      <a:pt x="154" y="8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150" y="37"/>
                      <a:pt x="150" y="37"/>
                      <a:pt x="150" y="37"/>
                    </a:cubicBezTo>
                    <a:cubicBezTo>
                      <a:pt x="150" y="2"/>
                      <a:pt x="150" y="2"/>
                      <a:pt x="150" y="2"/>
                    </a:cubicBezTo>
                    <a:close/>
                    <a:moveTo>
                      <a:pt x="154" y="324"/>
                    </a:moveTo>
                    <a:cubicBezTo>
                      <a:pt x="150" y="318"/>
                      <a:pt x="150" y="318"/>
                      <a:pt x="150" y="318"/>
                    </a:cubicBezTo>
                    <a:cubicBezTo>
                      <a:pt x="150" y="205"/>
                      <a:pt x="150" y="205"/>
                      <a:pt x="150" y="205"/>
                    </a:cubicBezTo>
                    <a:cubicBezTo>
                      <a:pt x="151" y="204"/>
                      <a:pt x="151" y="204"/>
                      <a:pt x="151" y="204"/>
                    </a:cubicBezTo>
                    <a:cubicBezTo>
                      <a:pt x="150" y="203"/>
                      <a:pt x="150" y="203"/>
                      <a:pt x="150" y="203"/>
                    </a:cubicBezTo>
                    <a:cubicBezTo>
                      <a:pt x="150" y="173"/>
                      <a:pt x="150" y="173"/>
                      <a:pt x="150" y="173"/>
                    </a:cubicBezTo>
                    <a:cubicBezTo>
                      <a:pt x="154" y="179"/>
                      <a:pt x="154" y="179"/>
                      <a:pt x="154" y="179"/>
                    </a:cubicBezTo>
                    <a:cubicBezTo>
                      <a:pt x="154" y="324"/>
                      <a:pt x="154" y="324"/>
                      <a:pt x="154" y="324"/>
                    </a:cubicBezTo>
                    <a:close/>
                    <a:moveTo>
                      <a:pt x="154" y="50"/>
                    </a:moveTo>
                    <a:cubicBezTo>
                      <a:pt x="154" y="65"/>
                      <a:pt x="154" y="65"/>
                      <a:pt x="154" y="65"/>
                    </a:cubicBezTo>
                    <a:cubicBezTo>
                      <a:pt x="153" y="66"/>
                      <a:pt x="153" y="66"/>
                      <a:pt x="153" y="66"/>
                    </a:cubicBezTo>
                    <a:cubicBezTo>
                      <a:pt x="154" y="68"/>
                      <a:pt x="154" y="68"/>
                      <a:pt x="154" y="68"/>
                    </a:cubicBezTo>
                    <a:cubicBezTo>
                      <a:pt x="154" y="98"/>
                      <a:pt x="154" y="98"/>
                      <a:pt x="154" y="98"/>
                    </a:cubicBezTo>
                    <a:cubicBezTo>
                      <a:pt x="150" y="92"/>
                      <a:pt x="150" y="92"/>
                      <a:pt x="150" y="92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4" y="50"/>
                      <a:pt x="154" y="50"/>
                      <a:pt x="154" y="50"/>
                    </a:cubicBezTo>
                    <a:close/>
                    <a:moveTo>
                      <a:pt x="154" y="101"/>
                    </a:moveTo>
                    <a:cubicBezTo>
                      <a:pt x="154" y="167"/>
                      <a:pt x="154" y="167"/>
                      <a:pt x="154" y="167"/>
                    </a:cubicBezTo>
                    <a:cubicBezTo>
                      <a:pt x="150" y="170"/>
                      <a:pt x="150" y="170"/>
                      <a:pt x="150" y="170"/>
                    </a:cubicBezTo>
                    <a:cubicBezTo>
                      <a:pt x="150" y="155"/>
                      <a:pt x="150" y="155"/>
                      <a:pt x="150" y="155"/>
                    </a:cubicBezTo>
                    <a:cubicBezTo>
                      <a:pt x="153" y="152"/>
                      <a:pt x="153" y="152"/>
                      <a:pt x="153" y="152"/>
                    </a:cubicBezTo>
                    <a:cubicBezTo>
                      <a:pt x="150" y="147"/>
                      <a:pt x="150" y="147"/>
                      <a:pt x="150" y="147"/>
                    </a:cubicBezTo>
                    <a:cubicBezTo>
                      <a:pt x="150" y="104"/>
                      <a:pt x="150" y="104"/>
                      <a:pt x="150" y="104"/>
                    </a:cubicBezTo>
                    <a:lnTo>
                      <a:pt x="154" y="101"/>
                    </a:lnTo>
                    <a:close/>
                    <a:moveTo>
                      <a:pt x="144" y="4"/>
                    </a:moveTo>
                    <a:cubicBezTo>
                      <a:pt x="149" y="0"/>
                      <a:pt x="149" y="0"/>
                      <a:pt x="149" y="0"/>
                    </a:cubicBezTo>
                    <a:cubicBezTo>
                      <a:pt x="150" y="2"/>
                      <a:pt x="150" y="2"/>
                      <a:pt x="150" y="2"/>
                    </a:cubicBezTo>
                    <a:cubicBezTo>
                      <a:pt x="150" y="37"/>
                      <a:pt x="150" y="37"/>
                      <a:pt x="150" y="37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44" y="4"/>
                      <a:pt x="144" y="4"/>
                      <a:pt x="144" y="4"/>
                    </a:cubicBezTo>
                    <a:close/>
                    <a:moveTo>
                      <a:pt x="150" y="318"/>
                    </a:moveTo>
                    <a:cubicBezTo>
                      <a:pt x="144" y="308"/>
                      <a:pt x="144" y="308"/>
                      <a:pt x="144" y="308"/>
                    </a:cubicBezTo>
                    <a:cubicBezTo>
                      <a:pt x="144" y="261"/>
                      <a:pt x="144" y="261"/>
                      <a:pt x="144" y="261"/>
                    </a:cubicBezTo>
                    <a:cubicBezTo>
                      <a:pt x="149" y="257"/>
                      <a:pt x="149" y="257"/>
                      <a:pt x="149" y="257"/>
                    </a:cubicBezTo>
                    <a:cubicBezTo>
                      <a:pt x="144" y="249"/>
                      <a:pt x="144" y="249"/>
                      <a:pt x="144" y="249"/>
                    </a:cubicBezTo>
                    <a:cubicBezTo>
                      <a:pt x="144" y="210"/>
                      <a:pt x="144" y="210"/>
                      <a:pt x="144" y="210"/>
                    </a:cubicBezTo>
                    <a:cubicBezTo>
                      <a:pt x="150" y="205"/>
                      <a:pt x="150" y="205"/>
                      <a:pt x="150" y="205"/>
                    </a:cubicBezTo>
                    <a:cubicBezTo>
                      <a:pt x="150" y="318"/>
                      <a:pt x="150" y="318"/>
                      <a:pt x="150" y="318"/>
                    </a:cubicBezTo>
                    <a:close/>
                    <a:moveTo>
                      <a:pt x="150" y="53"/>
                    </a:moveTo>
                    <a:cubicBezTo>
                      <a:pt x="150" y="92"/>
                      <a:pt x="150" y="92"/>
                      <a:pt x="150" y="92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6" y="56"/>
                      <a:pt x="146" y="56"/>
                      <a:pt x="146" y="56"/>
                    </a:cubicBezTo>
                    <a:cubicBezTo>
                      <a:pt x="150" y="53"/>
                      <a:pt x="150" y="53"/>
                      <a:pt x="150" y="53"/>
                    </a:cubicBezTo>
                    <a:close/>
                    <a:moveTo>
                      <a:pt x="150" y="104"/>
                    </a:moveTo>
                    <a:cubicBezTo>
                      <a:pt x="150" y="147"/>
                      <a:pt x="150" y="147"/>
                      <a:pt x="150" y="147"/>
                    </a:cubicBezTo>
                    <a:cubicBezTo>
                      <a:pt x="144" y="138"/>
                      <a:pt x="144" y="138"/>
                      <a:pt x="144" y="138"/>
                    </a:cubicBezTo>
                    <a:cubicBezTo>
                      <a:pt x="144" y="108"/>
                      <a:pt x="144" y="108"/>
                      <a:pt x="144" y="108"/>
                    </a:cubicBezTo>
                    <a:cubicBezTo>
                      <a:pt x="144" y="108"/>
                      <a:pt x="144" y="108"/>
                      <a:pt x="144" y="108"/>
                    </a:cubicBezTo>
                    <a:cubicBezTo>
                      <a:pt x="150" y="104"/>
                      <a:pt x="150" y="104"/>
                      <a:pt x="150" y="104"/>
                    </a:cubicBezTo>
                    <a:close/>
                    <a:moveTo>
                      <a:pt x="150" y="155"/>
                    </a:moveTo>
                    <a:cubicBezTo>
                      <a:pt x="150" y="170"/>
                      <a:pt x="150" y="170"/>
                      <a:pt x="150" y="170"/>
                    </a:cubicBezTo>
                    <a:cubicBezTo>
                      <a:pt x="149" y="171"/>
                      <a:pt x="149" y="171"/>
                      <a:pt x="149" y="171"/>
                    </a:cubicBezTo>
                    <a:cubicBezTo>
                      <a:pt x="150" y="173"/>
                      <a:pt x="150" y="173"/>
                      <a:pt x="150" y="173"/>
                    </a:cubicBezTo>
                    <a:cubicBezTo>
                      <a:pt x="150" y="203"/>
                      <a:pt x="150" y="203"/>
                      <a:pt x="150" y="203"/>
                    </a:cubicBezTo>
                    <a:cubicBezTo>
                      <a:pt x="144" y="193"/>
                      <a:pt x="144" y="193"/>
                      <a:pt x="144" y="193"/>
                    </a:cubicBezTo>
                    <a:cubicBezTo>
                      <a:pt x="144" y="159"/>
                      <a:pt x="144" y="159"/>
                      <a:pt x="144" y="159"/>
                    </a:cubicBezTo>
                    <a:lnTo>
                      <a:pt x="150" y="155"/>
                    </a:lnTo>
                    <a:close/>
                    <a:moveTo>
                      <a:pt x="128" y="14"/>
                    </a:moveTo>
                    <a:cubicBezTo>
                      <a:pt x="144" y="4"/>
                      <a:pt x="144" y="4"/>
                      <a:pt x="144" y="4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37" y="27"/>
                      <a:pt x="133" y="29"/>
                      <a:pt x="129" y="32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39" y="76"/>
                      <a:pt x="139" y="76"/>
                      <a:pt x="139" y="76"/>
                    </a:cubicBezTo>
                    <a:cubicBezTo>
                      <a:pt x="128" y="84"/>
                      <a:pt x="128" y="84"/>
                      <a:pt x="128" y="84"/>
                    </a:cubicBezTo>
                    <a:cubicBezTo>
                      <a:pt x="128" y="14"/>
                      <a:pt x="128" y="14"/>
                      <a:pt x="128" y="14"/>
                    </a:cubicBezTo>
                    <a:close/>
                    <a:moveTo>
                      <a:pt x="144" y="308"/>
                    </a:moveTo>
                    <a:cubicBezTo>
                      <a:pt x="128" y="287"/>
                      <a:pt x="128" y="287"/>
                      <a:pt x="128" y="287"/>
                    </a:cubicBezTo>
                    <a:cubicBezTo>
                      <a:pt x="128" y="252"/>
                      <a:pt x="128" y="252"/>
                      <a:pt x="128" y="252"/>
                    </a:cubicBezTo>
                    <a:cubicBezTo>
                      <a:pt x="137" y="265"/>
                      <a:pt x="137" y="265"/>
                      <a:pt x="137" y="265"/>
                    </a:cubicBezTo>
                    <a:cubicBezTo>
                      <a:pt x="144" y="261"/>
                      <a:pt x="144" y="261"/>
                      <a:pt x="144" y="261"/>
                    </a:cubicBezTo>
                    <a:cubicBezTo>
                      <a:pt x="144" y="308"/>
                      <a:pt x="144" y="308"/>
                      <a:pt x="144" y="308"/>
                    </a:cubicBezTo>
                    <a:close/>
                    <a:moveTo>
                      <a:pt x="144" y="108"/>
                    </a:moveTo>
                    <a:cubicBezTo>
                      <a:pt x="144" y="138"/>
                      <a:pt x="144" y="138"/>
                      <a:pt x="144" y="138"/>
                    </a:cubicBezTo>
                    <a:cubicBezTo>
                      <a:pt x="137" y="128"/>
                      <a:pt x="137" y="128"/>
                      <a:pt x="137" y="128"/>
                    </a:cubicBezTo>
                    <a:cubicBezTo>
                      <a:pt x="128" y="134"/>
                      <a:pt x="128" y="134"/>
                      <a:pt x="128" y="134"/>
                    </a:cubicBezTo>
                    <a:cubicBezTo>
                      <a:pt x="128" y="119"/>
                      <a:pt x="128" y="119"/>
                      <a:pt x="128" y="119"/>
                    </a:cubicBezTo>
                    <a:cubicBezTo>
                      <a:pt x="130" y="118"/>
                      <a:pt x="130" y="118"/>
                      <a:pt x="130" y="118"/>
                    </a:cubicBezTo>
                    <a:cubicBezTo>
                      <a:pt x="128" y="117"/>
                      <a:pt x="128" y="117"/>
                      <a:pt x="128" y="117"/>
                    </a:cubicBezTo>
                    <a:cubicBezTo>
                      <a:pt x="128" y="86"/>
                      <a:pt x="128" y="86"/>
                      <a:pt x="128" y="86"/>
                    </a:cubicBezTo>
                    <a:cubicBezTo>
                      <a:pt x="144" y="108"/>
                      <a:pt x="144" y="108"/>
                      <a:pt x="144" y="108"/>
                    </a:cubicBezTo>
                    <a:close/>
                    <a:moveTo>
                      <a:pt x="144" y="159"/>
                    </a:moveTo>
                    <a:cubicBezTo>
                      <a:pt x="144" y="193"/>
                      <a:pt x="144" y="193"/>
                      <a:pt x="144" y="193"/>
                    </a:cubicBezTo>
                    <a:cubicBezTo>
                      <a:pt x="135" y="181"/>
                      <a:pt x="135" y="181"/>
                      <a:pt x="135" y="181"/>
                    </a:cubicBezTo>
                    <a:cubicBezTo>
                      <a:pt x="128" y="185"/>
                      <a:pt x="128" y="185"/>
                      <a:pt x="128" y="185"/>
                    </a:cubicBezTo>
                    <a:cubicBezTo>
                      <a:pt x="128" y="142"/>
                      <a:pt x="128" y="142"/>
                      <a:pt x="128" y="142"/>
                    </a:cubicBezTo>
                    <a:cubicBezTo>
                      <a:pt x="142" y="160"/>
                      <a:pt x="142" y="160"/>
                      <a:pt x="142" y="160"/>
                    </a:cubicBezTo>
                    <a:cubicBezTo>
                      <a:pt x="144" y="159"/>
                      <a:pt x="144" y="159"/>
                      <a:pt x="144" y="159"/>
                    </a:cubicBezTo>
                    <a:close/>
                    <a:moveTo>
                      <a:pt x="144" y="210"/>
                    </a:moveTo>
                    <a:cubicBezTo>
                      <a:pt x="144" y="249"/>
                      <a:pt x="144" y="249"/>
                      <a:pt x="144" y="249"/>
                    </a:cubicBezTo>
                    <a:cubicBezTo>
                      <a:pt x="132" y="233"/>
                      <a:pt x="132" y="233"/>
                      <a:pt x="132" y="233"/>
                    </a:cubicBezTo>
                    <a:cubicBezTo>
                      <a:pt x="128" y="236"/>
                      <a:pt x="128" y="236"/>
                      <a:pt x="128" y="236"/>
                    </a:cubicBezTo>
                    <a:cubicBezTo>
                      <a:pt x="128" y="197"/>
                      <a:pt x="128" y="197"/>
                      <a:pt x="128" y="197"/>
                    </a:cubicBezTo>
                    <a:cubicBezTo>
                      <a:pt x="139" y="213"/>
                      <a:pt x="139" y="213"/>
                      <a:pt x="139" y="213"/>
                    </a:cubicBezTo>
                    <a:lnTo>
                      <a:pt x="144" y="210"/>
                    </a:lnTo>
                    <a:close/>
                    <a:moveTo>
                      <a:pt x="124" y="17"/>
                    </a:moveTo>
                    <a:cubicBezTo>
                      <a:pt x="128" y="14"/>
                      <a:pt x="128" y="14"/>
                      <a:pt x="128" y="14"/>
                    </a:cubicBezTo>
                    <a:cubicBezTo>
                      <a:pt x="128" y="84"/>
                      <a:pt x="128" y="84"/>
                      <a:pt x="128" y="84"/>
                    </a:cubicBezTo>
                    <a:cubicBezTo>
                      <a:pt x="127" y="84"/>
                      <a:pt x="127" y="84"/>
                      <a:pt x="127" y="84"/>
                    </a:cubicBezTo>
                    <a:cubicBezTo>
                      <a:pt x="128" y="86"/>
                      <a:pt x="128" y="86"/>
                      <a:pt x="128" y="86"/>
                    </a:cubicBezTo>
                    <a:cubicBezTo>
                      <a:pt x="128" y="117"/>
                      <a:pt x="128" y="117"/>
                      <a:pt x="128" y="117"/>
                    </a:cubicBezTo>
                    <a:cubicBezTo>
                      <a:pt x="124" y="110"/>
                      <a:pt x="124" y="110"/>
                      <a:pt x="124" y="110"/>
                    </a:cubicBezTo>
                    <a:cubicBezTo>
                      <a:pt x="124" y="17"/>
                      <a:pt x="124" y="17"/>
                      <a:pt x="124" y="17"/>
                    </a:cubicBezTo>
                    <a:close/>
                    <a:moveTo>
                      <a:pt x="128" y="287"/>
                    </a:moveTo>
                    <a:cubicBezTo>
                      <a:pt x="124" y="281"/>
                      <a:pt x="124" y="281"/>
                      <a:pt x="124" y="281"/>
                    </a:cubicBezTo>
                    <a:cubicBezTo>
                      <a:pt x="124" y="246"/>
                      <a:pt x="124" y="246"/>
                      <a:pt x="124" y="246"/>
                    </a:cubicBezTo>
                    <a:cubicBezTo>
                      <a:pt x="128" y="252"/>
                      <a:pt x="128" y="252"/>
                      <a:pt x="128" y="252"/>
                    </a:cubicBezTo>
                    <a:cubicBezTo>
                      <a:pt x="128" y="287"/>
                      <a:pt x="128" y="287"/>
                      <a:pt x="128" y="287"/>
                    </a:cubicBezTo>
                    <a:close/>
                    <a:moveTo>
                      <a:pt x="128" y="119"/>
                    </a:moveTo>
                    <a:cubicBezTo>
                      <a:pt x="128" y="134"/>
                      <a:pt x="128" y="134"/>
                      <a:pt x="128" y="134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8" y="142"/>
                      <a:pt x="128" y="142"/>
                      <a:pt x="128" y="142"/>
                    </a:cubicBezTo>
                    <a:cubicBezTo>
                      <a:pt x="128" y="185"/>
                      <a:pt x="128" y="185"/>
                      <a:pt x="128" y="185"/>
                    </a:cubicBez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24" y="122"/>
                      <a:pt x="124" y="122"/>
                      <a:pt x="124" y="122"/>
                    </a:cubicBezTo>
                    <a:cubicBezTo>
                      <a:pt x="128" y="119"/>
                      <a:pt x="128" y="119"/>
                      <a:pt x="128" y="119"/>
                    </a:cubicBezTo>
                    <a:close/>
                    <a:moveTo>
                      <a:pt x="128" y="197"/>
                    </a:moveTo>
                    <a:cubicBezTo>
                      <a:pt x="128" y="236"/>
                      <a:pt x="128" y="236"/>
                      <a:pt x="128" y="236"/>
                    </a:cubicBezTo>
                    <a:cubicBezTo>
                      <a:pt x="124" y="239"/>
                      <a:pt x="124" y="239"/>
                      <a:pt x="124" y="239"/>
                    </a:cubicBezTo>
                    <a:cubicBezTo>
                      <a:pt x="124" y="224"/>
                      <a:pt x="124" y="224"/>
                      <a:pt x="124" y="224"/>
                    </a:cubicBezTo>
                    <a:cubicBezTo>
                      <a:pt x="125" y="223"/>
                      <a:pt x="125" y="223"/>
                      <a:pt x="125" y="223"/>
                    </a:cubicBezTo>
                    <a:cubicBezTo>
                      <a:pt x="124" y="221"/>
                      <a:pt x="124" y="221"/>
                      <a:pt x="124" y="221"/>
                    </a:cubicBezTo>
                    <a:cubicBezTo>
                      <a:pt x="124" y="191"/>
                      <a:pt x="124" y="191"/>
                      <a:pt x="124" y="191"/>
                    </a:cubicBezTo>
                    <a:lnTo>
                      <a:pt x="128" y="197"/>
                    </a:lnTo>
                    <a:close/>
                    <a:moveTo>
                      <a:pt x="115" y="23"/>
                    </a:moveTo>
                    <a:cubicBezTo>
                      <a:pt x="124" y="17"/>
                      <a:pt x="124" y="17"/>
                      <a:pt x="124" y="17"/>
                    </a:cubicBezTo>
                    <a:cubicBezTo>
                      <a:pt x="124" y="110"/>
                      <a:pt x="124" y="110"/>
                      <a:pt x="124" y="110"/>
                    </a:cubicBezTo>
                    <a:cubicBezTo>
                      <a:pt x="115" y="98"/>
                      <a:pt x="115" y="98"/>
                      <a:pt x="115" y="98"/>
                    </a:cubicBezTo>
                    <a:cubicBezTo>
                      <a:pt x="115" y="23"/>
                      <a:pt x="115" y="23"/>
                      <a:pt x="115" y="23"/>
                    </a:cubicBezTo>
                    <a:close/>
                    <a:moveTo>
                      <a:pt x="124" y="281"/>
                    </a:moveTo>
                    <a:cubicBezTo>
                      <a:pt x="115" y="268"/>
                      <a:pt x="115" y="268"/>
                      <a:pt x="115" y="268"/>
                    </a:cubicBezTo>
                    <a:cubicBezTo>
                      <a:pt x="115" y="230"/>
                      <a:pt x="115" y="230"/>
                      <a:pt x="115" y="230"/>
                    </a:cubicBezTo>
                    <a:cubicBezTo>
                      <a:pt x="124" y="224"/>
                      <a:pt x="124" y="224"/>
                      <a:pt x="124" y="224"/>
                    </a:cubicBezTo>
                    <a:cubicBezTo>
                      <a:pt x="124" y="239"/>
                      <a:pt x="124" y="239"/>
                      <a:pt x="124" y="239"/>
                    </a:cubicBezTo>
                    <a:cubicBezTo>
                      <a:pt x="121" y="241"/>
                      <a:pt x="121" y="241"/>
                      <a:pt x="121" y="241"/>
                    </a:cubicBezTo>
                    <a:cubicBezTo>
                      <a:pt x="124" y="246"/>
                      <a:pt x="124" y="246"/>
                      <a:pt x="124" y="246"/>
                    </a:cubicBezTo>
                    <a:cubicBezTo>
                      <a:pt x="124" y="281"/>
                      <a:pt x="124" y="281"/>
                      <a:pt x="124" y="281"/>
                    </a:cubicBezTo>
                    <a:close/>
                    <a:moveTo>
                      <a:pt x="124" y="122"/>
                    </a:move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23" y="189"/>
                      <a:pt x="123" y="189"/>
                      <a:pt x="123" y="189"/>
                    </a:cubicBezTo>
                    <a:cubicBezTo>
                      <a:pt x="124" y="191"/>
                      <a:pt x="124" y="191"/>
                      <a:pt x="124" y="191"/>
                    </a:cubicBezTo>
                    <a:cubicBezTo>
                      <a:pt x="124" y="221"/>
                      <a:pt x="124" y="221"/>
                      <a:pt x="124" y="221"/>
                    </a:cubicBezTo>
                    <a:cubicBezTo>
                      <a:pt x="115" y="209"/>
                      <a:pt x="115" y="209"/>
                      <a:pt x="115" y="209"/>
                    </a:cubicBezTo>
                    <a:cubicBezTo>
                      <a:pt x="115" y="123"/>
                      <a:pt x="115" y="123"/>
                      <a:pt x="115" y="123"/>
                    </a:cubicBezTo>
                    <a:cubicBezTo>
                      <a:pt x="118" y="126"/>
                      <a:pt x="118" y="126"/>
                      <a:pt x="118" y="126"/>
                    </a:cubicBezTo>
                    <a:lnTo>
                      <a:pt x="124" y="122"/>
                    </a:lnTo>
                    <a:close/>
                    <a:moveTo>
                      <a:pt x="102" y="32"/>
                    </a:moveTo>
                    <a:cubicBezTo>
                      <a:pt x="115" y="23"/>
                      <a:pt x="115" y="23"/>
                      <a:pt x="115" y="23"/>
                    </a:cubicBezTo>
                    <a:cubicBezTo>
                      <a:pt x="115" y="98"/>
                      <a:pt x="115" y="98"/>
                      <a:pt x="115" y="98"/>
                    </a:cubicBezTo>
                    <a:cubicBezTo>
                      <a:pt x="113" y="94"/>
                      <a:pt x="113" y="94"/>
                      <a:pt x="113" y="94"/>
                    </a:cubicBezTo>
                    <a:cubicBezTo>
                      <a:pt x="102" y="102"/>
                      <a:pt x="102" y="102"/>
                      <a:pt x="102" y="102"/>
                    </a:cubicBezTo>
                    <a:cubicBezTo>
                      <a:pt x="102" y="86"/>
                      <a:pt x="102" y="86"/>
                      <a:pt x="102" y="86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2" y="79"/>
                      <a:pt x="102" y="79"/>
                      <a:pt x="102" y="79"/>
                    </a:cubicBezTo>
                    <a:cubicBezTo>
                      <a:pt x="102" y="32"/>
                      <a:pt x="102" y="32"/>
                      <a:pt x="102" y="32"/>
                    </a:cubicBezTo>
                    <a:close/>
                    <a:moveTo>
                      <a:pt x="115" y="268"/>
                    </a:moveTo>
                    <a:cubicBezTo>
                      <a:pt x="102" y="250"/>
                      <a:pt x="102" y="250"/>
                      <a:pt x="102" y="250"/>
                    </a:cubicBezTo>
                    <a:cubicBezTo>
                      <a:pt x="102" y="215"/>
                      <a:pt x="102" y="215"/>
                      <a:pt x="102" y="215"/>
                    </a:cubicBezTo>
                    <a:cubicBezTo>
                      <a:pt x="113" y="231"/>
                      <a:pt x="113" y="231"/>
                      <a:pt x="113" y="231"/>
                    </a:cubicBezTo>
                    <a:cubicBezTo>
                      <a:pt x="115" y="230"/>
                      <a:pt x="115" y="230"/>
                      <a:pt x="115" y="230"/>
                    </a:cubicBezTo>
                    <a:cubicBezTo>
                      <a:pt x="115" y="268"/>
                      <a:pt x="115" y="268"/>
                      <a:pt x="115" y="268"/>
                    </a:cubicBezTo>
                    <a:close/>
                    <a:moveTo>
                      <a:pt x="115" y="123"/>
                    </a:moveTo>
                    <a:cubicBezTo>
                      <a:pt x="115" y="209"/>
                      <a:pt x="115" y="209"/>
                      <a:pt x="115" y="209"/>
                    </a:cubicBezTo>
                    <a:cubicBezTo>
                      <a:pt x="109" y="199"/>
                      <a:pt x="109" y="199"/>
                      <a:pt x="109" y="199"/>
                    </a:cubicBezTo>
                    <a:cubicBezTo>
                      <a:pt x="102" y="203"/>
                      <a:pt x="102" y="203"/>
                      <a:pt x="102" y="203"/>
                    </a:cubicBezTo>
                    <a:cubicBezTo>
                      <a:pt x="102" y="137"/>
                      <a:pt x="102" y="137"/>
                      <a:pt x="102" y="137"/>
                    </a:cubicBez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02" y="135"/>
                      <a:pt x="102" y="135"/>
                      <a:pt x="102" y="135"/>
                    </a:cubicBezTo>
                    <a:cubicBezTo>
                      <a:pt x="102" y="104"/>
                      <a:pt x="102" y="104"/>
                      <a:pt x="102" y="104"/>
                    </a:cubicBezTo>
                    <a:lnTo>
                      <a:pt x="115" y="123"/>
                    </a:lnTo>
                    <a:close/>
                    <a:moveTo>
                      <a:pt x="91" y="40"/>
                    </a:moveTo>
                    <a:cubicBezTo>
                      <a:pt x="102" y="32"/>
                      <a:pt x="102" y="32"/>
                      <a:pt x="102" y="32"/>
                    </a:cubicBezTo>
                    <a:cubicBezTo>
                      <a:pt x="102" y="79"/>
                      <a:pt x="102" y="79"/>
                      <a:pt x="102" y="79"/>
                    </a:cubicBezTo>
                    <a:cubicBezTo>
                      <a:pt x="91" y="64"/>
                      <a:pt x="91" y="64"/>
                      <a:pt x="91" y="64"/>
                    </a:cubicBezTo>
                    <a:cubicBezTo>
                      <a:pt x="91" y="40"/>
                      <a:pt x="91" y="40"/>
                      <a:pt x="91" y="40"/>
                    </a:cubicBezTo>
                    <a:close/>
                    <a:moveTo>
                      <a:pt x="102" y="250"/>
                    </a:moveTo>
                    <a:cubicBezTo>
                      <a:pt x="91" y="234"/>
                      <a:pt x="91" y="234"/>
                      <a:pt x="91" y="234"/>
                    </a:cubicBezTo>
                    <a:cubicBezTo>
                      <a:pt x="91" y="196"/>
                      <a:pt x="91" y="196"/>
                      <a:pt x="91" y="196"/>
                    </a:cubicBezTo>
                    <a:cubicBezTo>
                      <a:pt x="101" y="189"/>
                      <a:pt x="101" y="189"/>
                      <a:pt x="101" y="189"/>
                    </a:cubicBezTo>
                    <a:cubicBezTo>
                      <a:pt x="91" y="175"/>
                      <a:pt x="91" y="175"/>
                      <a:pt x="91" y="175"/>
                    </a:cubicBezTo>
                    <a:cubicBezTo>
                      <a:pt x="91" y="145"/>
                      <a:pt x="91" y="145"/>
                      <a:pt x="91" y="145"/>
                    </a:cubicBezTo>
                    <a:cubicBezTo>
                      <a:pt x="92" y="145"/>
                      <a:pt x="92" y="145"/>
                      <a:pt x="92" y="145"/>
                    </a:cubicBezTo>
                    <a:cubicBezTo>
                      <a:pt x="102" y="137"/>
                      <a:pt x="102" y="137"/>
                      <a:pt x="102" y="137"/>
                    </a:cubicBezTo>
                    <a:cubicBezTo>
                      <a:pt x="102" y="203"/>
                      <a:pt x="102" y="203"/>
                      <a:pt x="102" y="203"/>
                    </a:cubicBezTo>
                    <a:cubicBezTo>
                      <a:pt x="97" y="207"/>
                      <a:pt x="97" y="207"/>
                      <a:pt x="97" y="207"/>
                    </a:cubicBezTo>
                    <a:cubicBezTo>
                      <a:pt x="102" y="215"/>
                      <a:pt x="102" y="215"/>
                      <a:pt x="102" y="215"/>
                    </a:cubicBezTo>
                    <a:cubicBezTo>
                      <a:pt x="102" y="250"/>
                      <a:pt x="102" y="250"/>
                      <a:pt x="102" y="250"/>
                    </a:cubicBezTo>
                    <a:close/>
                    <a:moveTo>
                      <a:pt x="102" y="86"/>
                    </a:moveTo>
                    <a:cubicBezTo>
                      <a:pt x="102" y="102"/>
                      <a:pt x="102" y="102"/>
                      <a:pt x="102" y="102"/>
                    </a:cubicBezTo>
                    <a:cubicBezTo>
                      <a:pt x="101" y="103"/>
                      <a:pt x="101" y="103"/>
                      <a:pt x="101" y="103"/>
                    </a:cubicBezTo>
                    <a:cubicBezTo>
                      <a:pt x="102" y="104"/>
                      <a:pt x="102" y="104"/>
                      <a:pt x="102" y="104"/>
                    </a:cubicBezTo>
                    <a:cubicBezTo>
                      <a:pt x="102" y="135"/>
                      <a:pt x="102" y="135"/>
                      <a:pt x="102" y="135"/>
                    </a:cubicBezTo>
                    <a:cubicBezTo>
                      <a:pt x="91" y="119"/>
                      <a:pt x="91" y="119"/>
                      <a:pt x="91" y="119"/>
                    </a:cubicBezTo>
                    <a:cubicBezTo>
                      <a:pt x="91" y="89"/>
                      <a:pt x="91" y="89"/>
                      <a:pt x="91" y="89"/>
                    </a:cubicBezTo>
                    <a:cubicBezTo>
                      <a:pt x="94" y="92"/>
                      <a:pt x="94" y="92"/>
                      <a:pt x="94" y="92"/>
                    </a:cubicBezTo>
                    <a:lnTo>
                      <a:pt x="102" y="86"/>
                    </a:lnTo>
                    <a:close/>
                    <a:moveTo>
                      <a:pt x="78" y="49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64"/>
                      <a:pt x="91" y="64"/>
                      <a:pt x="91" y="64"/>
                    </a:cubicBezTo>
                    <a:cubicBezTo>
                      <a:pt x="89" y="60"/>
                      <a:pt x="89" y="60"/>
                      <a:pt x="89" y="60"/>
                    </a:cubicBezTo>
                    <a:cubicBezTo>
                      <a:pt x="78" y="68"/>
                      <a:pt x="78" y="68"/>
                      <a:pt x="78" y="68"/>
                    </a:cubicBezTo>
                    <a:cubicBezTo>
                      <a:pt x="78" y="49"/>
                      <a:pt x="78" y="49"/>
                      <a:pt x="78" y="49"/>
                    </a:cubicBezTo>
                    <a:close/>
                    <a:moveTo>
                      <a:pt x="91" y="234"/>
                    </a:moveTo>
                    <a:cubicBezTo>
                      <a:pt x="78" y="216"/>
                      <a:pt x="78" y="216"/>
                      <a:pt x="78" y="216"/>
                    </a:cubicBezTo>
                    <a:cubicBezTo>
                      <a:pt x="78" y="181"/>
                      <a:pt x="78" y="181"/>
                      <a:pt x="78" y="181"/>
                    </a:cubicBezTo>
                    <a:cubicBezTo>
                      <a:pt x="90" y="197"/>
                      <a:pt x="90" y="197"/>
                      <a:pt x="90" y="197"/>
                    </a:cubicBezTo>
                    <a:cubicBezTo>
                      <a:pt x="91" y="196"/>
                      <a:pt x="91" y="196"/>
                      <a:pt x="91" y="196"/>
                    </a:cubicBezTo>
                    <a:cubicBezTo>
                      <a:pt x="91" y="234"/>
                      <a:pt x="91" y="234"/>
                      <a:pt x="91" y="234"/>
                    </a:cubicBezTo>
                    <a:close/>
                    <a:moveTo>
                      <a:pt x="91" y="89"/>
                    </a:moveTo>
                    <a:cubicBezTo>
                      <a:pt x="91" y="119"/>
                      <a:pt x="91" y="119"/>
                      <a:pt x="91" y="119"/>
                    </a:cubicBezTo>
                    <a:cubicBezTo>
                      <a:pt x="87" y="113"/>
                      <a:pt x="87" y="113"/>
                      <a:pt x="87" y="11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80" y="102"/>
                      <a:pt x="80" y="102"/>
                      <a:pt x="80" y="102"/>
                    </a:cubicBezTo>
                    <a:cubicBezTo>
                      <a:pt x="78" y="101"/>
                      <a:pt x="78" y="101"/>
                      <a:pt x="78" y="101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91" y="89"/>
                      <a:pt x="91" y="89"/>
                      <a:pt x="91" y="89"/>
                    </a:cubicBezTo>
                    <a:close/>
                    <a:moveTo>
                      <a:pt x="91" y="145"/>
                    </a:moveTo>
                    <a:cubicBezTo>
                      <a:pt x="91" y="175"/>
                      <a:pt x="91" y="175"/>
                      <a:pt x="91" y="175"/>
                    </a:cubicBezTo>
                    <a:cubicBezTo>
                      <a:pt x="85" y="165"/>
                      <a:pt x="85" y="165"/>
                      <a:pt x="85" y="165"/>
                    </a:cubicBezTo>
                    <a:cubicBezTo>
                      <a:pt x="78" y="169"/>
                      <a:pt x="78" y="169"/>
                      <a:pt x="78" y="169"/>
                    </a:cubicBezTo>
                    <a:cubicBezTo>
                      <a:pt x="78" y="126"/>
                      <a:pt x="78" y="126"/>
                      <a:pt x="78" y="126"/>
                    </a:cubicBezTo>
                    <a:lnTo>
                      <a:pt x="91" y="145"/>
                    </a:lnTo>
                    <a:close/>
                    <a:moveTo>
                      <a:pt x="65" y="58"/>
                    </a:moveTo>
                    <a:cubicBezTo>
                      <a:pt x="78" y="49"/>
                      <a:pt x="78" y="49"/>
                      <a:pt x="78" y="49"/>
                    </a:cubicBezTo>
                    <a:cubicBezTo>
                      <a:pt x="78" y="68"/>
                      <a:pt x="78" y="68"/>
                      <a:pt x="78" y="68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78" y="101"/>
                      <a:pt x="78" y="101"/>
                      <a:pt x="78" y="101"/>
                    </a:cubicBezTo>
                    <a:cubicBezTo>
                      <a:pt x="65" y="82"/>
                      <a:pt x="65" y="82"/>
                      <a:pt x="65" y="82"/>
                    </a:cubicBezTo>
                    <a:cubicBezTo>
                      <a:pt x="65" y="58"/>
                      <a:pt x="65" y="58"/>
                      <a:pt x="65" y="58"/>
                    </a:cubicBezTo>
                    <a:close/>
                    <a:moveTo>
                      <a:pt x="78" y="216"/>
                    </a:moveTo>
                    <a:cubicBezTo>
                      <a:pt x="78" y="215"/>
                      <a:pt x="78" y="215"/>
                      <a:pt x="78" y="215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5" y="107"/>
                      <a:pt x="65" y="107"/>
                      <a:pt x="65" y="107"/>
                    </a:cubicBezTo>
                    <a:cubicBezTo>
                      <a:pt x="68" y="111"/>
                      <a:pt x="68" y="111"/>
                      <a:pt x="68" y="111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75" y="121"/>
                      <a:pt x="75" y="121"/>
                      <a:pt x="75" y="121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78" y="169"/>
                      <a:pt x="78" y="169"/>
                      <a:pt x="78" y="169"/>
                    </a:cubicBezTo>
                    <a:cubicBezTo>
                      <a:pt x="73" y="173"/>
                      <a:pt x="73" y="173"/>
                      <a:pt x="73" y="173"/>
                    </a:cubicBezTo>
                    <a:cubicBezTo>
                      <a:pt x="78" y="181"/>
                      <a:pt x="78" y="181"/>
                      <a:pt x="78" y="181"/>
                    </a:cubicBezTo>
                    <a:lnTo>
                      <a:pt x="78" y="216"/>
                    </a:lnTo>
                    <a:close/>
                    <a:moveTo>
                      <a:pt x="52" y="68"/>
                    </a:moveTo>
                    <a:cubicBezTo>
                      <a:pt x="65" y="58"/>
                      <a:pt x="65" y="58"/>
                      <a:pt x="65" y="58"/>
                    </a:cubicBezTo>
                    <a:cubicBezTo>
                      <a:pt x="65" y="82"/>
                      <a:pt x="65" y="82"/>
                      <a:pt x="65" y="82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52" y="68"/>
                      <a:pt x="52" y="68"/>
                      <a:pt x="52" y="68"/>
                    </a:cubicBezTo>
                    <a:close/>
                    <a:moveTo>
                      <a:pt x="65" y="197"/>
                    </a:moveTo>
                    <a:cubicBezTo>
                      <a:pt x="52" y="178"/>
                      <a:pt x="52" y="178"/>
                      <a:pt x="52" y="178"/>
                    </a:cubicBezTo>
                    <a:cubicBezTo>
                      <a:pt x="52" y="122"/>
                      <a:pt x="52" y="122"/>
                      <a:pt x="52" y="122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52" y="119"/>
                      <a:pt x="52" y="119"/>
                      <a:pt x="52" y="11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65" y="107"/>
                      <a:pt x="65" y="107"/>
                      <a:pt x="65" y="107"/>
                    </a:cubicBezTo>
                    <a:lnTo>
                      <a:pt x="65" y="197"/>
                    </a:lnTo>
                    <a:close/>
                    <a:moveTo>
                      <a:pt x="39" y="77"/>
                    </a:move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51" y="87"/>
                      <a:pt x="51" y="87"/>
                      <a:pt x="51" y="87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119"/>
                      <a:pt x="52" y="119"/>
                      <a:pt x="52" y="119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9" y="77"/>
                      <a:pt x="39" y="77"/>
                      <a:pt x="39" y="77"/>
                    </a:cubicBezTo>
                    <a:close/>
                    <a:moveTo>
                      <a:pt x="52" y="178"/>
                    </a:moveTo>
                    <a:cubicBezTo>
                      <a:pt x="39" y="160"/>
                      <a:pt x="39" y="160"/>
                      <a:pt x="39" y="160"/>
                    </a:cubicBezTo>
                    <a:cubicBezTo>
                      <a:pt x="39" y="126"/>
                      <a:pt x="39" y="126"/>
                      <a:pt x="39" y="126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52" y="122"/>
                      <a:pt x="52" y="122"/>
                      <a:pt x="52" y="122"/>
                    </a:cubicBezTo>
                    <a:lnTo>
                      <a:pt x="52" y="178"/>
                    </a:lnTo>
                    <a:close/>
                    <a:moveTo>
                      <a:pt x="0" y="104"/>
                    </a:moveTo>
                    <a:cubicBezTo>
                      <a:pt x="39" y="77"/>
                      <a:pt x="39" y="77"/>
                      <a:pt x="39" y="77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7" y="97"/>
                      <a:pt x="37" y="97"/>
                      <a:pt x="37" y="97"/>
                    </a:cubicBezTo>
                    <a:cubicBezTo>
                      <a:pt x="33" y="100"/>
                      <a:pt x="29" y="103"/>
                      <a:pt x="25" y="105"/>
                    </a:cubicBezTo>
                    <a:cubicBezTo>
                      <a:pt x="39" y="126"/>
                      <a:pt x="39" y="126"/>
                      <a:pt x="39" y="126"/>
                    </a:cubicBezTo>
                    <a:cubicBezTo>
                      <a:pt x="39" y="160"/>
                      <a:pt x="39" y="160"/>
                      <a:pt x="39" y="160"/>
                    </a:cubicBezTo>
                    <a:lnTo>
                      <a:pt x="0" y="104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 flipH="1">
                <a:off x="3692527" y="3544888"/>
                <a:ext cx="163513" cy="347663"/>
              </a:xfrm>
              <a:custGeom>
                <a:avLst/>
                <a:gdLst>
                  <a:gd name="T0" fmla="*/ 129 w 143"/>
                  <a:gd name="T1" fmla="*/ 306 h 306"/>
                  <a:gd name="T2" fmla="*/ 143 w 143"/>
                  <a:gd name="T3" fmla="*/ 301 h 306"/>
                  <a:gd name="T4" fmla="*/ 109 w 143"/>
                  <a:gd name="T5" fmla="*/ 199 h 306"/>
                  <a:gd name="T6" fmla="*/ 78 w 143"/>
                  <a:gd name="T7" fmla="*/ 105 h 306"/>
                  <a:gd name="T8" fmla="*/ 87 w 143"/>
                  <a:gd name="T9" fmla="*/ 73 h 306"/>
                  <a:gd name="T10" fmla="*/ 86 w 143"/>
                  <a:gd name="T11" fmla="*/ 71 h 306"/>
                  <a:gd name="T12" fmla="*/ 100 w 143"/>
                  <a:gd name="T13" fmla="*/ 43 h 306"/>
                  <a:gd name="T14" fmla="*/ 83 w 143"/>
                  <a:gd name="T15" fmla="*/ 28 h 306"/>
                  <a:gd name="T16" fmla="*/ 82 w 143"/>
                  <a:gd name="T17" fmla="*/ 24 h 306"/>
                  <a:gd name="T18" fmla="*/ 45 w 143"/>
                  <a:gd name="T19" fmla="*/ 5 h 306"/>
                  <a:gd name="T20" fmla="*/ 27 w 143"/>
                  <a:gd name="T21" fmla="*/ 21 h 306"/>
                  <a:gd name="T22" fmla="*/ 24 w 143"/>
                  <a:gd name="T23" fmla="*/ 22 h 306"/>
                  <a:gd name="T24" fmla="*/ 5 w 143"/>
                  <a:gd name="T25" fmla="*/ 59 h 306"/>
                  <a:gd name="T26" fmla="*/ 29 w 143"/>
                  <a:gd name="T27" fmla="*/ 79 h 306"/>
                  <a:gd name="T28" fmla="*/ 31 w 143"/>
                  <a:gd name="T29" fmla="*/ 92 h 306"/>
                  <a:gd name="T30" fmla="*/ 65 w 143"/>
                  <a:gd name="T31" fmla="*/ 112 h 306"/>
                  <a:gd name="T32" fmla="*/ 95 w 143"/>
                  <a:gd name="T33" fmla="*/ 204 h 306"/>
                  <a:gd name="T34" fmla="*/ 129 w 143"/>
                  <a:gd name="T35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3" h="306">
                    <a:moveTo>
                      <a:pt x="129" y="306"/>
                    </a:moveTo>
                    <a:cubicBezTo>
                      <a:pt x="133" y="304"/>
                      <a:pt x="138" y="303"/>
                      <a:pt x="143" y="301"/>
                    </a:cubicBezTo>
                    <a:cubicBezTo>
                      <a:pt x="131" y="267"/>
                      <a:pt x="120" y="233"/>
                      <a:pt x="109" y="199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87" y="98"/>
                      <a:pt x="91" y="85"/>
                      <a:pt x="87" y="73"/>
                    </a:cubicBezTo>
                    <a:cubicBezTo>
                      <a:pt x="87" y="73"/>
                      <a:pt x="86" y="72"/>
                      <a:pt x="86" y="71"/>
                    </a:cubicBezTo>
                    <a:cubicBezTo>
                      <a:pt x="97" y="67"/>
                      <a:pt x="104" y="55"/>
                      <a:pt x="100" y="43"/>
                    </a:cubicBezTo>
                    <a:cubicBezTo>
                      <a:pt x="97" y="35"/>
                      <a:pt x="91" y="30"/>
                      <a:pt x="83" y="28"/>
                    </a:cubicBezTo>
                    <a:cubicBezTo>
                      <a:pt x="83" y="27"/>
                      <a:pt x="83" y="25"/>
                      <a:pt x="82" y="24"/>
                    </a:cubicBezTo>
                    <a:cubicBezTo>
                      <a:pt x="77" y="9"/>
                      <a:pt x="60" y="0"/>
                      <a:pt x="45" y="5"/>
                    </a:cubicBezTo>
                    <a:cubicBezTo>
                      <a:pt x="37" y="8"/>
                      <a:pt x="30" y="14"/>
                      <a:pt x="27" y="21"/>
                    </a:cubicBezTo>
                    <a:cubicBezTo>
                      <a:pt x="26" y="21"/>
                      <a:pt x="25" y="22"/>
                      <a:pt x="24" y="22"/>
                    </a:cubicBezTo>
                    <a:cubicBezTo>
                      <a:pt x="9" y="27"/>
                      <a:pt x="0" y="44"/>
                      <a:pt x="5" y="59"/>
                    </a:cubicBezTo>
                    <a:cubicBezTo>
                      <a:pt x="9" y="70"/>
                      <a:pt x="18" y="78"/>
                      <a:pt x="29" y="79"/>
                    </a:cubicBezTo>
                    <a:cubicBezTo>
                      <a:pt x="29" y="83"/>
                      <a:pt x="29" y="88"/>
                      <a:pt x="31" y="92"/>
                    </a:cubicBezTo>
                    <a:cubicBezTo>
                      <a:pt x="35" y="106"/>
                      <a:pt x="50" y="115"/>
                      <a:pt x="65" y="112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106" y="238"/>
                      <a:pt x="117" y="272"/>
                      <a:pt x="129" y="306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 flipH="1">
                <a:off x="3594102" y="3649663"/>
                <a:ext cx="138113" cy="215900"/>
              </a:xfrm>
              <a:custGeom>
                <a:avLst/>
                <a:gdLst>
                  <a:gd name="T0" fmla="*/ 89 w 122"/>
                  <a:gd name="T1" fmla="*/ 191 h 191"/>
                  <a:gd name="T2" fmla="*/ 103 w 122"/>
                  <a:gd name="T3" fmla="*/ 187 h 191"/>
                  <a:gd name="T4" fmla="*/ 82 w 122"/>
                  <a:gd name="T5" fmla="*/ 122 h 191"/>
                  <a:gd name="T6" fmla="*/ 95 w 122"/>
                  <a:gd name="T7" fmla="*/ 98 h 191"/>
                  <a:gd name="T8" fmla="*/ 98 w 122"/>
                  <a:gd name="T9" fmla="*/ 97 h 191"/>
                  <a:gd name="T10" fmla="*/ 117 w 122"/>
                  <a:gd name="T11" fmla="*/ 60 h 191"/>
                  <a:gd name="T12" fmla="*/ 93 w 122"/>
                  <a:gd name="T13" fmla="*/ 40 h 191"/>
                  <a:gd name="T14" fmla="*/ 95 w 122"/>
                  <a:gd name="T15" fmla="*/ 21 h 191"/>
                  <a:gd name="T16" fmla="*/ 67 w 122"/>
                  <a:gd name="T17" fmla="*/ 7 h 191"/>
                  <a:gd name="T18" fmla="*/ 57 w 122"/>
                  <a:gd name="T19" fmla="*/ 15 h 191"/>
                  <a:gd name="T20" fmla="*/ 24 w 122"/>
                  <a:gd name="T21" fmla="*/ 4 h 191"/>
                  <a:gd name="T22" fmla="*/ 5 w 122"/>
                  <a:gd name="T23" fmla="*/ 41 h 191"/>
                  <a:gd name="T24" fmla="*/ 18 w 122"/>
                  <a:gd name="T25" fmla="*/ 58 h 191"/>
                  <a:gd name="T26" fmla="*/ 10 w 122"/>
                  <a:gd name="T27" fmla="*/ 83 h 191"/>
                  <a:gd name="T28" fmla="*/ 36 w 122"/>
                  <a:gd name="T29" fmla="*/ 98 h 191"/>
                  <a:gd name="T30" fmla="*/ 37 w 122"/>
                  <a:gd name="T31" fmla="*/ 106 h 191"/>
                  <a:gd name="T32" fmla="*/ 68 w 122"/>
                  <a:gd name="T33" fmla="*/ 126 h 191"/>
                  <a:gd name="T34" fmla="*/ 89 w 122"/>
                  <a:gd name="T35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2" h="191">
                    <a:moveTo>
                      <a:pt x="89" y="191"/>
                    </a:moveTo>
                    <a:cubicBezTo>
                      <a:pt x="94" y="190"/>
                      <a:pt x="98" y="188"/>
                      <a:pt x="103" y="187"/>
                    </a:cubicBezTo>
                    <a:cubicBezTo>
                      <a:pt x="82" y="122"/>
                      <a:pt x="82" y="122"/>
                      <a:pt x="82" y="122"/>
                    </a:cubicBezTo>
                    <a:cubicBezTo>
                      <a:pt x="90" y="116"/>
                      <a:pt x="94" y="108"/>
                      <a:pt x="95" y="98"/>
                    </a:cubicBezTo>
                    <a:cubicBezTo>
                      <a:pt x="96" y="98"/>
                      <a:pt x="97" y="98"/>
                      <a:pt x="98" y="97"/>
                    </a:cubicBezTo>
                    <a:cubicBezTo>
                      <a:pt x="114" y="92"/>
                      <a:pt x="122" y="75"/>
                      <a:pt x="117" y="60"/>
                    </a:cubicBezTo>
                    <a:cubicBezTo>
                      <a:pt x="113" y="49"/>
                      <a:pt x="104" y="41"/>
                      <a:pt x="93" y="40"/>
                    </a:cubicBezTo>
                    <a:cubicBezTo>
                      <a:pt x="96" y="34"/>
                      <a:pt x="97" y="28"/>
                      <a:pt x="95" y="21"/>
                    </a:cubicBezTo>
                    <a:cubicBezTo>
                      <a:pt x="91" y="9"/>
                      <a:pt x="79" y="3"/>
                      <a:pt x="67" y="7"/>
                    </a:cubicBezTo>
                    <a:cubicBezTo>
                      <a:pt x="63" y="8"/>
                      <a:pt x="59" y="11"/>
                      <a:pt x="57" y="15"/>
                    </a:cubicBezTo>
                    <a:cubicBezTo>
                      <a:pt x="49" y="5"/>
                      <a:pt x="36" y="0"/>
                      <a:pt x="24" y="4"/>
                    </a:cubicBezTo>
                    <a:cubicBezTo>
                      <a:pt x="8" y="9"/>
                      <a:pt x="0" y="26"/>
                      <a:pt x="5" y="41"/>
                    </a:cubicBezTo>
                    <a:cubicBezTo>
                      <a:pt x="7" y="49"/>
                      <a:pt x="12" y="55"/>
                      <a:pt x="18" y="58"/>
                    </a:cubicBezTo>
                    <a:cubicBezTo>
                      <a:pt x="10" y="63"/>
                      <a:pt x="7" y="74"/>
                      <a:pt x="10" y="83"/>
                    </a:cubicBezTo>
                    <a:cubicBezTo>
                      <a:pt x="14" y="94"/>
                      <a:pt x="25" y="100"/>
                      <a:pt x="36" y="98"/>
                    </a:cubicBezTo>
                    <a:cubicBezTo>
                      <a:pt x="36" y="101"/>
                      <a:pt x="36" y="103"/>
                      <a:pt x="37" y="106"/>
                    </a:cubicBezTo>
                    <a:cubicBezTo>
                      <a:pt x="42" y="119"/>
                      <a:pt x="54" y="127"/>
                      <a:pt x="68" y="126"/>
                    </a:cubicBezTo>
                    <a:lnTo>
                      <a:pt x="89" y="19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 flipH="1">
                <a:off x="2887664" y="3548063"/>
                <a:ext cx="142875" cy="339725"/>
              </a:xfrm>
              <a:custGeom>
                <a:avLst/>
                <a:gdLst>
                  <a:gd name="T0" fmla="*/ 8 w 126"/>
                  <a:gd name="T1" fmla="*/ 297 h 300"/>
                  <a:gd name="T2" fmla="*/ 22 w 126"/>
                  <a:gd name="T3" fmla="*/ 300 h 300"/>
                  <a:gd name="T4" fmla="*/ 44 w 126"/>
                  <a:gd name="T5" fmla="*/ 198 h 300"/>
                  <a:gd name="T6" fmla="*/ 61 w 126"/>
                  <a:gd name="T7" fmla="*/ 119 h 300"/>
                  <a:gd name="T8" fmla="*/ 68 w 126"/>
                  <a:gd name="T9" fmla="*/ 122 h 300"/>
                  <a:gd name="T10" fmla="*/ 95 w 126"/>
                  <a:gd name="T11" fmla="*/ 107 h 300"/>
                  <a:gd name="T12" fmla="*/ 94 w 126"/>
                  <a:gd name="T13" fmla="*/ 91 h 300"/>
                  <a:gd name="T14" fmla="*/ 122 w 126"/>
                  <a:gd name="T15" fmla="*/ 69 h 300"/>
                  <a:gd name="T16" fmla="*/ 101 w 126"/>
                  <a:gd name="T17" fmla="*/ 32 h 300"/>
                  <a:gd name="T18" fmla="*/ 91 w 126"/>
                  <a:gd name="T19" fmla="*/ 32 h 300"/>
                  <a:gd name="T20" fmla="*/ 69 w 126"/>
                  <a:gd name="T21" fmla="*/ 4 h 300"/>
                  <a:gd name="T22" fmla="*/ 33 w 126"/>
                  <a:gd name="T23" fmla="*/ 25 h 300"/>
                  <a:gd name="T24" fmla="*/ 43 w 126"/>
                  <a:gd name="T25" fmla="*/ 56 h 300"/>
                  <a:gd name="T26" fmla="*/ 28 w 126"/>
                  <a:gd name="T27" fmla="*/ 70 h 300"/>
                  <a:gd name="T28" fmla="*/ 4 w 126"/>
                  <a:gd name="T29" fmla="*/ 91 h 300"/>
                  <a:gd name="T30" fmla="*/ 25 w 126"/>
                  <a:gd name="T31" fmla="*/ 128 h 300"/>
                  <a:gd name="T32" fmla="*/ 44 w 126"/>
                  <a:gd name="T33" fmla="*/ 127 h 300"/>
                  <a:gd name="T34" fmla="*/ 30 w 126"/>
                  <a:gd name="T35" fmla="*/ 195 h 300"/>
                  <a:gd name="T36" fmla="*/ 8 w 126"/>
                  <a:gd name="T37" fmla="*/ 297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6" h="300">
                    <a:moveTo>
                      <a:pt x="8" y="297"/>
                    </a:moveTo>
                    <a:cubicBezTo>
                      <a:pt x="13" y="298"/>
                      <a:pt x="18" y="299"/>
                      <a:pt x="22" y="300"/>
                    </a:cubicBezTo>
                    <a:cubicBezTo>
                      <a:pt x="30" y="266"/>
                      <a:pt x="37" y="232"/>
                      <a:pt x="44" y="198"/>
                    </a:cubicBezTo>
                    <a:cubicBezTo>
                      <a:pt x="61" y="119"/>
                      <a:pt x="61" y="119"/>
                      <a:pt x="61" y="119"/>
                    </a:cubicBezTo>
                    <a:cubicBezTo>
                      <a:pt x="63" y="120"/>
                      <a:pt x="66" y="122"/>
                      <a:pt x="68" y="122"/>
                    </a:cubicBezTo>
                    <a:cubicBezTo>
                      <a:pt x="80" y="126"/>
                      <a:pt x="92" y="119"/>
                      <a:pt x="95" y="107"/>
                    </a:cubicBezTo>
                    <a:cubicBezTo>
                      <a:pt x="97" y="101"/>
                      <a:pt x="96" y="95"/>
                      <a:pt x="94" y="91"/>
                    </a:cubicBezTo>
                    <a:cubicBezTo>
                      <a:pt x="107" y="91"/>
                      <a:pt x="118" y="82"/>
                      <a:pt x="122" y="69"/>
                    </a:cubicBezTo>
                    <a:cubicBezTo>
                      <a:pt x="126" y="53"/>
                      <a:pt x="117" y="37"/>
                      <a:pt x="101" y="32"/>
                    </a:cubicBezTo>
                    <a:cubicBezTo>
                      <a:pt x="98" y="32"/>
                      <a:pt x="95" y="31"/>
                      <a:pt x="91" y="32"/>
                    </a:cubicBezTo>
                    <a:cubicBezTo>
                      <a:pt x="91" y="19"/>
                      <a:pt x="82" y="8"/>
                      <a:pt x="69" y="4"/>
                    </a:cubicBezTo>
                    <a:cubicBezTo>
                      <a:pt x="54" y="0"/>
                      <a:pt x="37" y="9"/>
                      <a:pt x="33" y="25"/>
                    </a:cubicBezTo>
                    <a:cubicBezTo>
                      <a:pt x="30" y="37"/>
                      <a:pt x="34" y="49"/>
                      <a:pt x="43" y="56"/>
                    </a:cubicBezTo>
                    <a:cubicBezTo>
                      <a:pt x="37" y="59"/>
                      <a:pt x="31" y="64"/>
                      <a:pt x="28" y="70"/>
                    </a:cubicBezTo>
                    <a:cubicBezTo>
                      <a:pt x="17" y="72"/>
                      <a:pt x="7" y="80"/>
                      <a:pt x="4" y="91"/>
                    </a:cubicBezTo>
                    <a:cubicBezTo>
                      <a:pt x="0" y="107"/>
                      <a:pt x="9" y="123"/>
                      <a:pt x="25" y="128"/>
                    </a:cubicBezTo>
                    <a:cubicBezTo>
                      <a:pt x="32" y="130"/>
                      <a:pt x="38" y="129"/>
                      <a:pt x="44" y="127"/>
                    </a:cubicBezTo>
                    <a:cubicBezTo>
                      <a:pt x="30" y="195"/>
                      <a:pt x="30" y="195"/>
                      <a:pt x="30" y="195"/>
                    </a:cubicBezTo>
                    <a:cubicBezTo>
                      <a:pt x="22" y="229"/>
                      <a:pt x="15" y="263"/>
                      <a:pt x="8" y="297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1"/>
              <p:cNvSpPr>
                <a:spLocks noEditPoints="1"/>
              </p:cNvSpPr>
              <p:nvPr/>
            </p:nvSpPr>
            <p:spPr bwMode="auto">
              <a:xfrm flipH="1">
                <a:off x="2970214" y="3582988"/>
                <a:ext cx="204788" cy="280988"/>
              </a:xfrm>
              <a:custGeom>
                <a:avLst/>
                <a:gdLst>
                  <a:gd name="T0" fmla="*/ 31 w 179"/>
                  <a:gd name="T1" fmla="*/ 244 h 247"/>
                  <a:gd name="T2" fmla="*/ 45 w 179"/>
                  <a:gd name="T3" fmla="*/ 247 h 247"/>
                  <a:gd name="T4" fmla="*/ 60 w 179"/>
                  <a:gd name="T5" fmla="*/ 177 h 247"/>
                  <a:gd name="T6" fmla="*/ 70 w 179"/>
                  <a:gd name="T7" fmla="*/ 179 h 247"/>
                  <a:gd name="T8" fmla="*/ 92 w 179"/>
                  <a:gd name="T9" fmla="*/ 160 h 247"/>
                  <a:gd name="T10" fmla="*/ 101 w 179"/>
                  <a:gd name="T11" fmla="*/ 162 h 247"/>
                  <a:gd name="T12" fmla="*/ 131 w 179"/>
                  <a:gd name="T13" fmla="*/ 134 h 247"/>
                  <a:gd name="T14" fmla="*/ 112 w 179"/>
                  <a:gd name="T15" fmla="*/ 104 h 247"/>
                  <a:gd name="T16" fmla="*/ 114 w 179"/>
                  <a:gd name="T17" fmla="*/ 95 h 247"/>
                  <a:gd name="T18" fmla="*/ 86 w 179"/>
                  <a:gd name="T19" fmla="*/ 64 h 247"/>
                  <a:gd name="T20" fmla="*/ 57 w 179"/>
                  <a:gd name="T21" fmla="*/ 84 h 247"/>
                  <a:gd name="T22" fmla="*/ 41 w 179"/>
                  <a:gd name="T23" fmla="*/ 78 h 247"/>
                  <a:gd name="T24" fmla="*/ 19 w 179"/>
                  <a:gd name="T25" fmla="*/ 99 h 247"/>
                  <a:gd name="T26" fmla="*/ 22 w 179"/>
                  <a:gd name="T27" fmla="*/ 111 h 247"/>
                  <a:gd name="T28" fmla="*/ 0 w 179"/>
                  <a:gd name="T29" fmla="*/ 138 h 247"/>
                  <a:gd name="T30" fmla="*/ 29 w 179"/>
                  <a:gd name="T31" fmla="*/ 169 h 247"/>
                  <a:gd name="T32" fmla="*/ 48 w 179"/>
                  <a:gd name="T33" fmla="*/ 163 h 247"/>
                  <a:gd name="T34" fmla="*/ 31 w 179"/>
                  <a:gd name="T35" fmla="*/ 244 h 247"/>
                  <a:gd name="T36" fmla="*/ 149 w 179"/>
                  <a:gd name="T37" fmla="*/ 45 h 247"/>
                  <a:gd name="T38" fmla="*/ 176 w 179"/>
                  <a:gd name="T39" fmla="*/ 30 h 247"/>
                  <a:gd name="T40" fmla="*/ 160 w 179"/>
                  <a:gd name="T41" fmla="*/ 3 h 247"/>
                  <a:gd name="T42" fmla="*/ 133 w 179"/>
                  <a:gd name="T43" fmla="*/ 18 h 247"/>
                  <a:gd name="T44" fmla="*/ 149 w 179"/>
                  <a:gd name="T45" fmla="*/ 45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9" h="247">
                    <a:moveTo>
                      <a:pt x="31" y="244"/>
                    </a:moveTo>
                    <a:cubicBezTo>
                      <a:pt x="36" y="245"/>
                      <a:pt x="41" y="246"/>
                      <a:pt x="45" y="247"/>
                    </a:cubicBezTo>
                    <a:cubicBezTo>
                      <a:pt x="60" y="177"/>
                      <a:pt x="60" y="177"/>
                      <a:pt x="60" y="177"/>
                    </a:cubicBezTo>
                    <a:cubicBezTo>
                      <a:pt x="63" y="178"/>
                      <a:pt x="66" y="179"/>
                      <a:pt x="70" y="179"/>
                    </a:cubicBezTo>
                    <a:cubicBezTo>
                      <a:pt x="81" y="180"/>
                      <a:pt x="91" y="171"/>
                      <a:pt x="92" y="160"/>
                    </a:cubicBezTo>
                    <a:cubicBezTo>
                      <a:pt x="95" y="161"/>
                      <a:pt x="98" y="162"/>
                      <a:pt x="101" y="162"/>
                    </a:cubicBezTo>
                    <a:cubicBezTo>
                      <a:pt x="117" y="163"/>
                      <a:pt x="131" y="150"/>
                      <a:pt x="131" y="134"/>
                    </a:cubicBezTo>
                    <a:cubicBezTo>
                      <a:pt x="132" y="120"/>
                      <a:pt x="124" y="109"/>
                      <a:pt x="112" y="104"/>
                    </a:cubicBezTo>
                    <a:cubicBezTo>
                      <a:pt x="113" y="101"/>
                      <a:pt x="114" y="98"/>
                      <a:pt x="114" y="95"/>
                    </a:cubicBezTo>
                    <a:cubicBezTo>
                      <a:pt x="115" y="78"/>
                      <a:pt x="102" y="65"/>
                      <a:pt x="86" y="64"/>
                    </a:cubicBezTo>
                    <a:cubicBezTo>
                      <a:pt x="72" y="63"/>
                      <a:pt x="61" y="72"/>
                      <a:pt x="57" y="84"/>
                    </a:cubicBezTo>
                    <a:cubicBezTo>
                      <a:pt x="53" y="80"/>
                      <a:pt x="47" y="78"/>
                      <a:pt x="41" y="78"/>
                    </a:cubicBezTo>
                    <a:cubicBezTo>
                      <a:pt x="29" y="77"/>
                      <a:pt x="19" y="86"/>
                      <a:pt x="19" y="99"/>
                    </a:cubicBezTo>
                    <a:cubicBezTo>
                      <a:pt x="18" y="103"/>
                      <a:pt x="20" y="108"/>
                      <a:pt x="22" y="111"/>
                    </a:cubicBezTo>
                    <a:cubicBezTo>
                      <a:pt x="10" y="115"/>
                      <a:pt x="1" y="125"/>
                      <a:pt x="0" y="138"/>
                    </a:cubicBezTo>
                    <a:cubicBezTo>
                      <a:pt x="0" y="155"/>
                      <a:pt x="12" y="169"/>
                      <a:pt x="29" y="169"/>
                    </a:cubicBezTo>
                    <a:cubicBezTo>
                      <a:pt x="36" y="170"/>
                      <a:pt x="43" y="167"/>
                      <a:pt x="48" y="163"/>
                    </a:cubicBezTo>
                    <a:cubicBezTo>
                      <a:pt x="31" y="244"/>
                      <a:pt x="31" y="244"/>
                      <a:pt x="31" y="244"/>
                    </a:cubicBezTo>
                    <a:close/>
                    <a:moveTo>
                      <a:pt x="149" y="45"/>
                    </a:moveTo>
                    <a:cubicBezTo>
                      <a:pt x="160" y="49"/>
                      <a:pt x="172" y="42"/>
                      <a:pt x="176" y="30"/>
                    </a:cubicBezTo>
                    <a:cubicBezTo>
                      <a:pt x="179" y="18"/>
                      <a:pt x="172" y="6"/>
                      <a:pt x="160" y="3"/>
                    </a:cubicBezTo>
                    <a:cubicBezTo>
                      <a:pt x="148" y="0"/>
                      <a:pt x="136" y="7"/>
                      <a:pt x="133" y="18"/>
                    </a:cubicBezTo>
                    <a:cubicBezTo>
                      <a:pt x="130" y="30"/>
                      <a:pt x="137" y="42"/>
                      <a:pt x="149" y="45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"/>
              <p:cNvSpPr>
                <a:spLocks noEditPoints="1"/>
              </p:cNvSpPr>
              <p:nvPr/>
            </p:nvSpPr>
            <p:spPr bwMode="auto">
              <a:xfrm flipH="1">
                <a:off x="2620964" y="3795713"/>
                <a:ext cx="266700" cy="233363"/>
              </a:xfrm>
              <a:custGeom>
                <a:avLst/>
                <a:gdLst>
                  <a:gd name="T0" fmla="*/ 202 w 234"/>
                  <a:gd name="T1" fmla="*/ 131 h 206"/>
                  <a:gd name="T2" fmla="*/ 215 w 234"/>
                  <a:gd name="T3" fmla="*/ 101 h 206"/>
                  <a:gd name="T4" fmla="*/ 222 w 234"/>
                  <a:gd name="T5" fmla="*/ 93 h 206"/>
                  <a:gd name="T6" fmla="*/ 210 w 234"/>
                  <a:gd name="T7" fmla="*/ 167 h 206"/>
                  <a:gd name="T8" fmla="*/ 193 w 234"/>
                  <a:gd name="T9" fmla="*/ 97 h 206"/>
                  <a:gd name="T10" fmla="*/ 202 w 234"/>
                  <a:gd name="T11" fmla="*/ 123 h 206"/>
                  <a:gd name="T12" fmla="*/ 184 w 234"/>
                  <a:gd name="T13" fmla="*/ 91 h 206"/>
                  <a:gd name="T14" fmla="*/ 202 w 234"/>
                  <a:gd name="T15" fmla="*/ 81 h 206"/>
                  <a:gd name="T16" fmla="*/ 179 w 234"/>
                  <a:gd name="T17" fmla="*/ 131 h 206"/>
                  <a:gd name="T18" fmla="*/ 189 w 234"/>
                  <a:gd name="T19" fmla="*/ 158 h 206"/>
                  <a:gd name="T20" fmla="*/ 202 w 234"/>
                  <a:gd name="T21" fmla="*/ 179 h 206"/>
                  <a:gd name="T22" fmla="*/ 170 w 234"/>
                  <a:gd name="T23" fmla="*/ 74 h 206"/>
                  <a:gd name="T24" fmla="*/ 154 w 234"/>
                  <a:gd name="T25" fmla="*/ 51 h 206"/>
                  <a:gd name="T26" fmla="*/ 154 w 234"/>
                  <a:gd name="T27" fmla="*/ 101 h 206"/>
                  <a:gd name="T28" fmla="*/ 179 w 234"/>
                  <a:gd name="T29" fmla="*/ 100 h 206"/>
                  <a:gd name="T30" fmla="*/ 154 w 234"/>
                  <a:gd name="T31" fmla="*/ 115 h 206"/>
                  <a:gd name="T32" fmla="*/ 154 w 234"/>
                  <a:gd name="T33" fmla="*/ 140 h 206"/>
                  <a:gd name="T34" fmla="*/ 178 w 234"/>
                  <a:gd name="T35" fmla="*/ 201 h 206"/>
                  <a:gd name="T36" fmla="*/ 167 w 234"/>
                  <a:gd name="T37" fmla="*/ 153 h 206"/>
                  <a:gd name="T38" fmla="*/ 179 w 234"/>
                  <a:gd name="T39" fmla="*/ 124 h 206"/>
                  <a:gd name="T40" fmla="*/ 162 w 234"/>
                  <a:gd name="T41" fmla="*/ 192 h 206"/>
                  <a:gd name="T42" fmla="*/ 154 w 234"/>
                  <a:gd name="T43" fmla="*/ 92 h 206"/>
                  <a:gd name="T44" fmla="*/ 146 w 234"/>
                  <a:gd name="T45" fmla="*/ 80 h 206"/>
                  <a:gd name="T46" fmla="*/ 136 w 234"/>
                  <a:gd name="T47" fmla="*/ 53 h 206"/>
                  <a:gd name="T48" fmla="*/ 136 w 234"/>
                  <a:gd name="T49" fmla="*/ 97 h 206"/>
                  <a:gd name="T50" fmla="*/ 154 w 234"/>
                  <a:gd name="T51" fmla="*/ 115 h 206"/>
                  <a:gd name="T52" fmla="*/ 140 w 234"/>
                  <a:gd name="T53" fmla="*/ 178 h 206"/>
                  <a:gd name="T54" fmla="*/ 154 w 234"/>
                  <a:gd name="T55" fmla="*/ 140 h 206"/>
                  <a:gd name="T56" fmla="*/ 154 w 234"/>
                  <a:gd name="T57" fmla="*/ 197 h 206"/>
                  <a:gd name="T58" fmla="*/ 126 w 234"/>
                  <a:gd name="T59" fmla="*/ 56 h 206"/>
                  <a:gd name="T60" fmla="*/ 136 w 234"/>
                  <a:gd name="T61" fmla="*/ 83 h 206"/>
                  <a:gd name="T62" fmla="*/ 118 w 234"/>
                  <a:gd name="T63" fmla="*/ 51 h 206"/>
                  <a:gd name="T64" fmla="*/ 136 w 234"/>
                  <a:gd name="T65" fmla="*/ 40 h 206"/>
                  <a:gd name="T66" fmla="*/ 114 w 234"/>
                  <a:gd name="T67" fmla="*/ 91 h 206"/>
                  <a:gd name="T68" fmla="*/ 113 w 234"/>
                  <a:gd name="T69" fmla="*/ 120 h 206"/>
                  <a:gd name="T70" fmla="*/ 136 w 234"/>
                  <a:gd name="T71" fmla="*/ 134 h 206"/>
                  <a:gd name="T72" fmla="*/ 136 w 234"/>
                  <a:gd name="T73" fmla="*/ 97 h 206"/>
                  <a:gd name="T74" fmla="*/ 93 w 234"/>
                  <a:gd name="T75" fmla="*/ 36 h 206"/>
                  <a:gd name="T76" fmla="*/ 112 w 234"/>
                  <a:gd name="T77" fmla="*/ 60 h 206"/>
                  <a:gd name="T78" fmla="*/ 80 w 234"/>
                  <a:gd name="T79" fmla="*/ 39 h 206"/>
                  <a:gd name="T80" fmla="*/ 80 w 234"/>
                  <a:gd name="T81" fmla="*/ 6 h 206"/>
                  <a:gd name="T82" fmla="*/ 80 w 234"/>
                  <a:gd name="T83" fmla="*/ 70 h 206"/>
                  <a:gd name="T84" fmla="*/ 90 w 234"/>
                  <a:gd name="T85" fmla="*/ 97 h 206"/>
                  <a:gd name="T86" fmla="*/ 108 w 234"/>
                  <a:gd name="T87" fmla="*/ 159 h 206"/>
                  <a:gd name="T88" fmla="*/ 100 w 234"/>
                  <a:gd name="T89" fmla="*/ 113 h 206"/>
                  <a:gd name="T90" fmla="*/ 113 w 234"/>
                  <a:gd name="T91" fmla="*/ 83 h 206"/>
                  <a:gd name="T92" fmla="*/ 56 w 234"/>
                  <a:gd name="T93" fmla="*/ 116 h 206"/>
                  <a:gd name="T94" fmla="*/ 70 w 234"/>
                  <a:gd name="T95" fmla="*/ 13 h 206"/>
                  <a:gd name="T96" fmla="*/ 76 w 234"/>
                  <a:gd name="T97" fmla="*/ 4 h 206"/>
                  <a:gd name="T98" fmla="*/ 56 w 234"/>
                  <a:gd name="T99" fmla="*/ 41 h 206"/>
                  <a:gd name="T100" fmla="*/ 79 w 234"/>
                  <a:gd name="T101" fmla="*/ 40 h 206"/>
                  <a:gd name="T102" fmla="*/ 56 w 234"/>
                  <a:gd name="T103" fmla="*/ 56 h 206"/>
                  <a:gd name="T104" fmla="*/ 56 w 234"/>
                  <a:gd name="T105" fmla="*/ 111 h 206"/>
                  <a:gd name="T106" fmla="*/ 80 w 234"/>
                  <a:gd name="T107" fmla="*/ 100 h 206"/>
                  <a:gd name="T108" fmla="*/ 70 w 234"/>
                  <a:gd name="T109" fmla="*/ 73 h 206"/>
                  <a:gd name="T110" fmla="*/ 50 w 234"/>
                  <a:gd name="T111" fmla="*/ 136 h 206"/>
                  <a:gd name="T112" fmla="*/ 56 w 234"/>
                  <a:gd name="T113" fmla="*/ 4 h 206"/>
                  <a:gd name="T114" fmla="*/ 56 w 234"/>
                  <a:gd name="T115" fmla="*/ 41 h 206"/>
                  <a:gd name="T116" fmla="*/ 56 w 234"/>
                  <a:gd name="T117" fmla="*/ 56 h 206"/>
                  <a:gd name="T118" fmla="*/ 0 w 234"/>
                  <a:gd name="T119" fmla="*/ 93 h 206"/>
                  <a:gd name="T120" fmla="*/ 34 w 234"/>
                  <a:gd name="T121" fmla="*/ 114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4" h="206">
                    <a:moveTo>
                      <a:pt x="202" y="179"/>
                    </a:moveTo>
                    <a:cubicBezTo>
                      <a:pt x="202" y="137"/>
                      <a:pt x="202" y="137"/>
                      <a:pt x="202" y="137"/>
                    </a:cubicBezTo>
                    <a:cubicBezTo>
                      <a:pt x="205" y="133"/>
                      <a:pt x="205" y="133"/>
                      <a:pt x="205" y="133"/>
                    </a:cubicBezTo>
                    <a:cubicBezTo>
                      <a:pt x="202" y="131"/>
                      <a:pt x="202" y="131"/>
                      <a:pt x="202" y="131"/>
                    </a:cubicBezTo>
                    <a:cubicBezTo>
                      <a:pt x="202" y="123"/>
                      <a:pt x="202" y="123"/>
                      <a:pt x="202" y="123"/>
                    </a:cubicBezTo>
                    <a:cubicBezTo>
                      <a:pt x="206" y="125"/>
                      <a:pt x="210" y="124"/>
                      <a:pt x="212" y="121"/>
                    </a:cubicBezTo>
                    <a:cubicBezTo>
                      <a:pt x="214" y="118"/>
                      <a:pt x="216" y="115"/>
                      <a:pt x="218" y="112"/>
                    </a:cubicBezTo>
                    <a:cubicBezTo>
                      <a:pt x="220" y="108"/>
                      <a:pt x="219" y="104"/>
                      <a:pt x="215" y="101"/>
                    </a:cubicBezTo>
                    <a:cubicBezTo>
                      <a:pt x="211" y="99"/>
                      <a:pt x="207" y="97"/>
                      <a:pt x="203" y="94"/>
                    </a:cubicBezTo>
                    <a:cubicBezTo>
                      <a:pt x="203" y="94"/>
                      <a:pt x="203" y="94"/>
                      <a:pt x="202" y="94"/>
                    </a:cubicBezTo>
                    <a:cubicBezTo>
                      <a:pt x="202" y="81"/>
                      <a:pt x="202" y="81"/>
                      <a:pt x="202" y="81"/>
                    </a:cubicBezTo>
                    <a:cubicBezTo>
                      <a:pt x="222" y="93"/>
                      <a:pt x="222" y="93"/>
                      <a:pt x="222" y="93"/>
                    </a:cubicBezTo>
                    <a:cubicBezTo>
                      <a:pt x="231" y="98"/>
                      <a:pt x="234" y="109"/>
                      <a:pt x="229" y="116"/>
                    </a:cubicBezTo>
                    <a:cubicBezTo>
                      <a:pt x="221" y="129"/>
                      <a:pt x="213" y="143"/>
                      <a:pt x="205" y="156"/>
                    </a:cubicBezTo>
                    <a:cubicBezTo>
                      <a:pt x="206" y="156"/>
                      <a:pt x="206" y="156"/>
                      <a:pt x="206" y="156"/>
                    </a:cubicBezTo>
                    <a:cubicBezTo>
                      <a:pt x="210" y="159"/>
                      <a:pt x="212" y="163"/>
                      <a:pt x="210" y="167"/>
                    </a:cubicBezTo>
                    <a:lnTo>
                      <a:pt x="202" y="179"/>
                    </a:lnTo>
                    <a:close/>
                    <a:moveTo>
                      <a:pt x="202" y="81"/>
                    </a:moveTo>
                    <a:cubicBezTo>
                      <a:pt x="202" y="94"/>
                      <a:pt x="202" y="94"/>
                      <a:pt x="202" y="94"/>
                    </a:cubicBezTo>
                    <a:cubicBezTo>
                      <a:pt x="199" y="92"/>
                      <a:pt x="195" y="93"/>
                      <a:pt x="193" y="97"/>
                    </a:cubicBezTo>
                    <a:cubicBezTo>
                      <a:pt x="191" y="99"/>
                      <a:pt x="189" y="102"/>
                      <a:pt x="187" y="105"/>
                    </a:cubicBezTo>
                    <a:cubicBezTo>
                      <a:pt x="185" y="109"/>
                      <a:pt x="186" y="114"/>
                      <a:pt x="190" y="116"/>
                    </a:cubicBezTo>
                    <a:cubicBezTo>
                      <a:pt x="194" y="118"/>
                      <a:pt x="198" y="121"/>
                      <a:pt x="202" y="123"/>
                    </a:cubicBezTo>
                    <a:cubicBezTo>
                      <a:pt x="202" y="123"/>
                      <a:pt x="202" y="123"/>
                      <a:pt x="202" y="123"/>
                    </a:cubicBezTo>
                    <a:cubicBezTo>
                      <a:pt x="202" y="131"/>
                      <a:pt x="202" y="131"/>
                      <a:pt x="202" y="131"/>
                    </a:cubicBezTo>
                    <a:cubicBezTo>
                      <a:pt x="179" y="117"/>
                      <a:pt x="179" y="117"/>
                      <a:pt x="179" y="117"/>
                    </a:cubicBezTo>
                    <a:cubicBezTo>
                      <a:pt x="179" y="99"/>
                      <a:pt x="179" y="99"/>
                      <a:pt x="179" y="99"/>
                    </a:cubicBezTo>
                    <a:cubicBezTo>
                      <a:pt x="184" y="91"/>
                      <a:pt x="184" y="91"/>
                      <a:pt x="184" y="91"/>
                    </a:cubicBezTo>
                    <a:cubicBezTo>
                      <a:pt x="186" y="88"/>
                      <a:pt x="185" y="83"/>
                      <a:pt x="182" y="81"/>
                    </a:cubicBezTo>
                    <a:cubicBezTo>
                      <a:pt x="179" y="80"/>
                      <a:pt x="179" y="80"/>
                      <a:pt x="179" y="80"/>
                    </a:cubicBezTo>
                    <a:cubicBezTo>
                      <a:pt x="179" y="67"/>
                      <a:pt x="179" y="67"/>
                      <a:pt x="179" y="67"/>
                    </a:cubicBezTo>
                    <a:cubicBezTo>
                      <a:pt x="202" y="81"/>
                      <a:pt x="202" y="81"/>
                      <a:pt x="202" y="81"/>
                    </a:cubicBezTo>
                    <a:close/>
                    <a:moveTo>
                      <a:pt x="202" y="137"/>
                    </a:moveTo>
                    <a:cubicBezTo>
                      <a:pt x="202" y="137"/>
                      <a:pt x="202" y="137"/>
                      <a:pt x="202" y="137"/>
                    </a:cubicBezTo>
                    <a:cubicBezTo>
                      <a:pt x="179" y="124"/>
                      <a:pt x="179" y="124"/>
                      <a:pt x="179" y="124"/>
                    </a:cubicBezTo>
                    <a:cubicBezTo>
                      <a:pt x="179" y="131"/>
                      <a:pt x="179" y="131"/>
                      <a:pt x="179" y="131"/>
                    </a:cubicBezTo>
                    <a:cubicBezTo>
                      <a:pt x="180" y="131"/>
                      <a:pt x="180" y="131"/>
                      <a:pt x="180" y="132"/>
                    </a:cubicBezTo>
                    <a:cubicBezTo>
                      <a:pt x="184" y="134"/>
                      <a:pt x="188" y="136"/>
                      <a:pt x="192" y="139"/>
                    </a:cubicBezTo>
                    <a:cubicBezTo>
                      <a:pt x="196" y="141"/>
                      <a:pt x="197" y="146"/>
                      <a:pt x="195" y="149"/>
                    </a:cubicBezTo>
                    <a:cubicBezTo>
                      <a:pt x="193" y="152"/>
                      <a:pt x="191" y="155"/>
                      <a:pt x="189" y="158"/>
                    </a:cubicBezTo>
                    <a:cubicBezTo>
                      <a:pt x="187" y="161"/>
                      <a:pt x="183" y="163"/>
                      <a:pt x="179" y="161"/>
                    </a:cubicBezTo>
                    <a:cubicBezTo>
                      <a:pt x="179" y="202"/>
                      <a:pt x="179" y="202"/>
                      <a:pt x="179" y="202"/>
                    </a:cubicBezTo>
                    <a:cubicBezTo>
                      <a:pt x="186" y="206"/>
                      <a:pt x="186" y="206"/>
                      <a:pt x="186" y="206"/>
                    </a:cubicBezTo>
                    <a:cubicBezTo>
                      <a:pt x="202" y="179"/>
                      <a:pt x="202" y="179"/>
                      <a:pt x="202" y="179"/>
                    </a:cubicBezTo>
                    <a:lnTo>
                      <a:pt x="202" y="137"/>
                    </a:lnTo>
                    <a:close/>
                    <a:moveTo>
                      <a:pt x="179" y="67"/>
                    </a:moveTo>
                    <a:cubicBezTo>
                      <a:pt x="179" y="80"/>
                      <a:pt x="179" y="80"/>
                      <a:pt x="179" y="80"/>
                    </a:cubicBezTo>
                    <a:cubicBezTo>
                      <a:pt x="170" y="74"/>
                      <a:pt x="170" y="74"/>
                      <a:pt x="170" y="74"/>
                    </a:cubicBezTo>
                    <a:cubicBezTo>
                      <a:pt x="166" y="72"/>
                      <a:pt x="161" y="73"/>
                      <a:pt x="159" y="76"/>
                    </a:cubicBezTo>
                    <a:cubicBezTo>
                      <a:pt x="158" y="79"/>
                      <a:pt x="156" y="82"/>
                      <a:pt x="154" y="85"/>
                    </a:cubicBezTo>
                    <a:cubicBezTo>
                      <a:pt x="154" y="85"/>
                      <a:pt x="154" y="86"/>
                      <a:pt x="154" y="86"/>
                    </a:cubicBezTo>
                    <a:cubicBezTo>
                      <a:pt x="154" y="51"/>
                      <a:pt x="154" y="51"/>
                      <a:pt x="154" y="51"/>
                    </a:cubicBezTo>
                    <a:cubicBezTo>
                      <a:pt x="179" y="67"/>
                      <a:pt x="179" y="67"/>
                      <a:pt x="179" y="67"/>
                    </a:cubicBezTo>
                    <a:close/>
                    <a:moveTo>
                      <a:pt x="179" y="99"/>
                    </a:moveTo>
                    <a:cubicBezTo>
                      <a:pt x="179" y="117"/>
                      <a:pt x="179" y="117"/>
                      <a:pt x="179" y="117"/>
                    </a:cubicBezTo>
                    <a:cubicBezTo>
                      <a:pt x="154" y="101"/>
                      <a:pt x="154" y="101"/>
                      <a:pt x="154" y="101"/>
                    </a:cubicBezTo>
                    <a:cubicBezTo>
                      <a:pt x="154" y="92"/>
                      <a:pt x="154" y="92"/>
                      <a:pt x="154" y="92"/>
                    </a:cubicBezTo>
                    <a:cubicBezTo>
                      <a:pt x="154" y="93"/>
                      <a:pt x="155" y="95"/>
                      <a:pt x="157" y="95"/>
                    </a:cubicBezTo>
                    <a:cubicBezTo>
                      <a:pt x="161" y="98"/>
                      <a:pt x="165" y="100"/>
                      <a:pt x="169" y="103"/>
                    </a:cubicBezTo>
                    <a:cubicBezTo>
                      <a:pt x="172" y="105"/>
                      <a:pt x="177" y="104"/>
                      <a:pt x="179" y="100"/>
                    </a:cubicBezTo>
                    <a:cubicBezTo>
                      <a:pt x="179" y="99"/>
                      <a:pt x="179" y="99"/>
                      <a:pt x="179" y="99"/>
                    </a:cubicBezTo>
                    <a:close/>
                    <a:moveTo>
                      <a:pt x="179" y="124"/>
                    </a:moveTo>
                    <a:cubicBezTo>
                      <a:pt x="154" y="108"/>
                      <a:pt x="154" y="108"/>
                      <a:pt x="154" y="108"/>
                    </a:cubicBezTo>
                    <a:cubicBezTo>
                      <a:pt x="154" y="115"/>
                      <a:pt x="154" y="115"/>
                      <a:pt x="154" y="115"/>
                    </a:cubicBezTo>
                    <a:cubicBezTo>
                      <a:pt x="159" y="119"/>
                      <a:pt x="159" y="119"/>
                      <a:pt x="159" y="119"/>
                    </a:cubicBezTo>
                    <a:cubicBezTo>
                      <a:pt x="162" y="121"/>
                      <a:pt x="164" y="125"/>
                      <a:pt x="161" y="129"/>
                    </a:cubicBezTo>
                    <a:cubicBezTo>
                      <a:pt x="160" y="132"/>
                      <a:pt x="158" y="135"/>
                      <a:pt x="156" y="138"/>
                    </a:cubicBezTo>
                    <a:cubicBezTo>
                      <a:pt x="155" y="139"/>
                      <a:pt x="155" y="140"/>
                      <a:pt x="154" y="140"/>
                    </a:cubicBezTo>
                    <a:cubicBezTo>
                      <a:pt x="154" y="171"/>
                      <a:pt x="154" y="171"/>
                      <a:pt x="154" y="171"/>
                    </a:cubicBezTo>
                    <a:cubicBezTo>
                      <a:pt x="156" y="171"/>
                      <a:pt x="159" y="172"/>
                      <a:pt x="162" y="173"/>
                    </a:cubicBezTo>
                    <a:cubicBezTo>
                      <a:pt x="169" y="178"/>
                      <a:pt x="171" y="187"/>
                      <a:pt x="167" y="195"/>
                    </a:cubicBezTo>
                    <a:cubicBezTo>
                      <a:pt x="170" y="197"/>
                      <a:pt x="174" y="199"/>
                      <a:pt x="178" y="201"/>
                    </a:cubicBezTo>
                    <a:cubicBezTo>
                      <a:pt x="179" y="202"/>
                      <a:pt x="179" y="202"/>
                      <a:pt x="179" y="202"/>
                    </a:cubicBezTo>
                    <a:cubicBezTo>
                      <a:pt x="179" y="161"/>
                      <a:pt x="179" y="161"/>
                      <a:pt x="179" y="161"/>
                    </a:cubicBezTo>
                    <a:cubicBezTo>
                      <a:pt x="179" y="161"/>
                      <a:pt x="179" y="161"/>
                      <a:pt x="179" y="161"/>
                    </a:cubicBezTo>
                    <a:cubicBezTo>
                      <a:pt x="175" y="158"/>
                      <a:pt x="171" y="156"/>
                      <a:pt x="167" y="153"/>
                    </a:cubicBezTo>
                    <a:cubicBezTo>
                      <a:pt x="163" y="151"/>
                      <a:pt x="162" y="146"/>
                      <a:pt x="164" y="143"/>
                    </a:cubicBezTo>
                    <a:cubicBezTo>
                      <a:pt x="166" y="140"/>
                      <a:pt x="168" y="137"/>
                      <a:pt x="170" y="134"/>
                    </a:cubicBezTo>
                    <a:cubicBezTo>
                      <a:pt x="172" y="131"/>
                      <a:pt x="176" y="129"/>
                      <a:pt x="179" y="131"/>
                    </a:cubicBezTo>
                    <a:cubicBezTo>
                      <a:pt x="179" y="124"/>
                      <a:pt x="179" y="124"/>
                      <a:pt x="179" y="124"/>
                    </a:cubicBezTo>
                    <a:close/>
                    <a:moveTo>
                      <a:pt x="154" y="197"/>
                    </a:moveTo>
                    <a:cubicBezTo>
                      <a:pt x="154" y="176"/>
                      <a:pt x="154" y="176"/>
                      <a:pt x="154" y="176"/>
                    </a:cubicBezTo>
                    <a:cubicBezTo>
                      <a:pt x="155" y="176"/>
                      <a:pt x="157" y="177"/>
                      <a:pt x="159" y="178"/>
                    </a:cubicBezTo>
                    <a:cubicBezTo>
                      <a:pt x="164" y="181"/>
                      <a:pt x="165" y="187"/>
                      <a:pt x="162" y="192"/>
                    </a:cubicBezTo>
                    <a:cubicBezTo>
                      <a:pt x="160" y="195"/>
                      <a:pt x="157" y="197"/>
                      <a:pt x="154" y="197"/>
                    </a:cubicBezTo>
                    <a:close/>
                    <a:moveTo>
                      <a:pt x="154" y="51"/>
                    </a:moveTo>
                    <a:cubicBezTo>
                      <a:pt x="154" y="86"/>
                      <a:pt x="154" y="86"/>
                      <a:pt x="154" y="86"/>
                    </a:cubicBezTo>
                    <a:cubicBezTo>
                      <a:pt x="153" y="88"/>
                      <a:pt x="153" y="90"/>
                      <a:pt x="154" y="92"/>
                    </a:cubicBezTo>
                    <a:cubicBezTo>
                      <a:pt x="154" y="101"/>
                      <a:pt x="154" y="101"/>
                      <a:pt x="154" y="101"/>
                    </a:cubicBezTo>
                    <a:cubicBezTo>
                      <a:pt x="136" y="91"/>
                      <a:pt x="136" y="91"/>
                      <a:pt x="136" y="91"/>
                    </a:cubicBezTo>
                    <a:cubicBezTo>
                      <a:pt x="136" y="83"/>
                      <a:pt x="136" y="83"/>
                      <a:pt x="136" y="83"/>
                    </a:cubicBezTo>
                    <a:cubicBezTo>
                      <a:pt x="139" y="85"/>
                      <a:pt x="144" y="83"/>
                      <a:pt x="146" y="80"/>
                    </a:cubicBezTo>
                    <a:cubicBezTo>
                      <a:pt x="147" y="77"/>
                      <a:pt x="149" y="74"/>
                      <a:pt x="151" y="71"/>
                    </a:cubicBezTo>
                    <a:cubicBezTo>
                      <a:pt x="153" y="68"/>
                      <a:pt x="152" y="63"/>
                      <a:pt x="149" y="61"/>
                    </a:cubicBezTo>
                    <a:cubicBezTo>
                      <a:pt x="145" y="58"/>
                      <a:pt x="141" y="56"/>
                      <a:pt x="137" y="54"/>
                    </a:cubicBezTo>
                    <a:cubicBezTo>
                      <a:pt x="136" y="53"/>
                      <a:pt x="136" y="53"/>
                      <a:pt x="136" y="53"/>
                    </a:cubicBezTo>
                    <a:cubicBezTo>
                      <a:pt x="136" y="40"/>
                      <a:pt x="136" y="40"/>
                      <a:pt x="136" y="40"/>
                    </a:cubicBezTo>
                    <a:cubicBezTo>
                      <a:pt x="154" y="51"/>
                      <a:pt x="154" y="51"/>
                      <a:pt x="154" y="51"/>
                    </a:cubicBezTo>
                    <a:close/>
                    <a:moveTo>
                      <a:pt x="154" y="108"/>
                    </a:moveTo>
                    <a:cubicBezTo>
                      <a:pt x="136" y="97"/>
                      <a:pt x="136" y="97"/>
                      <a:pt x="136" y="97"/>
                    </a:cubicBezTo>
                    <a:cubicBezTo>
                      <a:pt x="136" y="114"/>
                      <a:pt x="136" y="114"/>
                      <a:pt x="136" y="114"/>
                    </a:cubicBezTo>
                    <a:cubicBezTo>
                      <a:pt x="136" y="114"/>
                      <a:pt x="136" y="114"/>
                      <a:pt x="136" y="114"/>
                    </a:cubicBezTo>
                    <a:cubicBezTo>
                      <a:pt x="139" y="110"/>
                      <a:pt x="143" y="109"/>
                      <a:pt x="147" y="111"/>
                    </a:cubicBezTo>
                    <a:cubicBezTo>
                      <a:pt x="154" y="115"/>
                      <a:pt x="154" y="115"/>
                      <a:pt x="154" y="115"/>
                    </a:cubicBezTo>
                    <a:cubicBezTo>
                      <a:pt x="154" y="108"/>
                      <a:pt x="154" y="108"/>
                      <a:pt x="154" y="108"/>
                    </a:cubicBezTo>
                    <a:close/>
                    <a:moveTo>
                      <a:pt x="154" y="140"/>
                    </a:moveTo>
                    <a:cubicBezTo>
                      <a:pt x="154" y="171"/>
                      <a:pt x="154" y="171"/>
                      <a:pt x="154" y="171"/>
                    </a:cubicBezTo>
                    <a:cubicBezTo>
                      <a:pt x="148" y="171"/>
                      <a:pt x="143" y="174"/>
                      <a:pt x="140" y="178"/>
                    </a:cubicBezTo>
                    <a:cubicBezTo>
                      <a:pt x="136" y="176"/>
                      <a:pt x="136" y="176"/>
                      <a:pt x="136" y="176"/>
                    </a:cubicBezTo>
                    <a:cubicBezTo>
                      <a:pt x="136" y="134"/>
                      <a:pt x="136" y="134"/>
                      <a:pt x="136" y="134"/>
                    </a:cubicBezTo>
                    <a:cubicBezTo>
                      <a:pt x="146" y="140"/>
                      <a:pt x="146" y="140"/>
                      <a:pt x="146" y="140"/>
                    </a:cubicBezTo>
                    <a:cubicBezTo>
                      <a:pt x="148" y="142"/>
                      <a:pt x="151" y="142"/>
                      <a:pt x="154" y="140"/>
                    </a:cubicBezTo>
                    <a:close/>
                    <a:moveTo>
                      <a:pt x="154" y="176"/>
                    </a:moveTo>
                    <a:cubicBezTo>
                      <a:pt x="150" y="176"/>
                      <a:pt x="147" y="178"/>
                      <a:pt x="145" y="181"/>
                    </a:cubicBezTo>
                    <a:cubicBezTo>
                      <a:pt x="142" y="186"/>
                      <a:pt x="143" y="192"/>
                      <a:pt x="148" y="195"/>
                    </a:cubicBezTo>
                    <a:cubicBezTo>
                      <a:pt x="150" y="197"/>
                      <a:pt x="152" y="197"/>
                      <a:pt x="154" y="197"/>
                    </a:cubicBezTo>
                    <a:lnTo>
                      <a:pt x="154" y="176"/>
                    </a:lnTo>
                    <a:close/>
                    <a:moveTo>
                      <a:pt x="136" y="40"/>
                    </a:moveTo>
                    <a:cubicBezTo>
                      <a:pt x="136" y="53"/>
                      <a:pt x="136" y="53"/>
                      <a:pt x="136" y="53"/>
                    </a:cubicBezTo>
                    <a:cubicBezTo>
                      <a:pt x="133" y="52"/>
                      <a:pt x="128" y="53"/>
                      <a:pt x="126" y="56"/>
                    </a:cubicBezTo>
                    <a:cubicBezTo>
                      <a:pt x="124" y="59"/>
                      <a:pt x="123" y="62"/>
                      <a:pt x="121" y="65"/>
                    </a:cubicBezTo>
                    <a:cubicBezTo>
                      <a:pt x="119" y="68"/>
                      <a:pt x="120" y="73"/>
                      <a:pt x="123" y="75"/>
                    </a:cubicBezTo>
                    <a:cubicBezTo>
                      <a:pt x="127" y="78"/>
                      <a:pt x="131" y="80"/>
                      <a:pt x="135" y="83"/>
                    </a:cubicBezTo>
                    <a:cubicBezTo>
                      <a:pt x="136" y="83"/>
                      <a:pt x="136" y="83"/>
                      <a:pt x="136" y="83"/>
                    </a:cubicBezTo>
                    <a:cubicBezTo>
                      <a:pt x="136" y="91"/>
                      <a:pt x="136" y="91"/>
                      <a:pt x="136" y="91"/>
                    </a:cubicBezTo>
                    <a:cubicBezTo>
                      <a:pt x="113" y="77"/>
                      <a:pt x="113" y="77"/>
                      <a:pt x="113" y="77"/>
                    </a:cubicBezTo>
                    <a:cubicBezTo>
                      <a:pt x="113" y="59"/>
                      <a:pt x="113" y="59"/>
                      <a:pt x="113" y="59"/>
                    </a:cubicBezTo>
                    <a:cubicBezTo>
                      <a:pt x="118" y="51"/>
                      <a:pt x="118" y="51"/>
                      <a:pt x="118" y="51"/>
                    </a:cubicBezTo>
                    <a:cubicBezTo>
                      <a:pt x="120" y="47"/>
                      <a:pt x="119" y="43"/>
                      <a:pt x="115" y="41"/>
                    </a:cubicBezTo>
                    <a:cubicBezTo>
                      <a:pt x="113" y="39"/>
                      <a:pt x="113" y="39"/>
                      <a:pt x="113" y="39"/>
                    </a:cubicBezTo>
                    <a:cubicBezTo>
                      <a:pt x="113" y="26"/>
                      <a:pt x="113" y="26"/>
                      <a:pt x="113" y="26"/>
                    </a:cubicBezTo>
                    <a:cubicBezTo>
                      <a:pt x="136" y="40"/>
                      <a:pt x="136" y="40"/>
                      <a:pt x="136" y="40"/>
                    </a:cubicBezTo>
                    <a:close/>
                    <a:moveTo>
                      <a:pt x="136" y="97"/>
                    </a:moveTo>
                    <a:cubicBezTo>
                      <a:pt x="113" y="83"/>
                      <a:pt x="113" y="83"/>
                      <a:pt x="113" y="83"/>
                    </a:cubicBezTo>
                    <a:cubicBezTo>
                      <a:pt x="113" y="91"/>
                      <a:pt x="113" y="91"/>
                      <a:pt x="113" y="91"/>
                    </a:cubicBezTo>
                    <a:cubicBezTo>
                      <a:pt x="113" y="91"/>
                      <a:pt x="114" y="91"/>
                      <a:pt x="114" y="91"/>
                    </a:cubicBezTo>
                    <a:cubicBezTo>
                      <a:pt x="118" y="93"/>
                      <a:pt x="122" y="96"/>
                      <a:pt x="126" y="98"/>
                    </a:cubicBezTo>
                    <a:cubicBezTo>
                      <a:pt x="129" y="100"/>
                      <a:pt x="130" y="105"/>
                      <a:pt x="128" y="109"/>
                    </a:cubicBezTo>
                    <a:cubicBezTo>
                      <a:pt x="126" y="112"/>
                      <a:pt x="125" y="115"/>
                      <a:pt x="123" y="117"/>
                    </a:cubicBezTo>
                    <a:cubicBezTo>
                      <a:pt x="121" y="121"/>
                      <a:pt x="117" y="122"/>
                      <a:pt x="113" y="120"/>
                    </a:cubicBezTo>
                    <a:cubicBezTo>
                      <a:pt x="113" y="162"/>
                      <a:pt x="113" y="162"/>
                      <a:pt x="113" y="162"/>
                    </a:cubicBezTo>
                    <a:cubicBezTo>
                      <a:pt x="119" y="166"/>
                      <a:pt x="119" y="166"/>
                      <a:pt x="119" y="166"/>
                    </a:cubicBezTo>
                    <a:cubicBezTo>
                      <a:pt x="136" y="176"/>
                      <a:pt x="136" y="176"/>
                      <a:pt x="136" y="176"/>
                    </a:cubicBezTo>
                    <a:cubicBezTo>
                      <a:pt x="136" y="134"/>
                      <a:pt x="136" y="134"/>
                      <a:pt x="136" y="134"/>
                    </a:cubicBezTo>
                    <a:cubicBezTo>
                      <a:pt x="134" y="133"/>
                      <a:pt x="134" y="133"/>
                      <a:pt x="134" y="133"/>
                    </a:cubicBezTo>
                    <a:cubicBezTo>
                      <a:pt x="130" y="131"/>
                      <a:pt x="129" y="126"/>
                      <a:pt x="131" y="123"/>
                    </a:cubicBezTo>
                    <a:cubicBezTo>
                      <a:pt x="136" y="114"/>
                      <a:pt x="136" y="114"/>
                      <a:pt x="136" y="114"/>
                    </a:cubicBezTo>
                    <a:lnTo>
                      <a:pt x="136" y="97"/>
                    </a:lnTo>
                    <a:close/>
                    <a:moveTo>
                      <a:pt x="113" y="26"/>
                    </a:moveTo>
                    <a:cubicBezTo>
                      <a:pt x="113" y="39"/>
                      <a:pt x="113" y="39"/>
                      <a:pt x="113" y="39"/>
                    </a:cubicBezTo>
                    <a:cubicBezTo>
                      <a:pt x="103" y="33"/>
                      <a:pt x="103" y="33"/>
                      <a:pt x="103" y="33"/>
                    </a:cubicBezTo>
                    <a:cubicBezTo>
                      <a:pt x="100" y="31"/>
                      <a:pt x="95" y="32"/>
                      <a:pt x="93" y="36"/>
                    </a:cubicBezTo>
                    <a:cubicBezTo>
                      <a:pt x="91" y="39"/>
                      <a:pt x="89" y="42"/>
                      <a:pt x="88" y="45"/>
                    </a:cubicBezTo>
                    <a:cubicBezTo>
                      <a:pt x="86" y="48"/>
                      <a:pt x="87" y="53"/>
                      <a:pt x="90" y="55"/>
                    </a:cubicBezTo>
                    <a:cubicBezTo>
                      <a:pt x="94" y="57"/>
                      <a:pt x="98" y="60"/>
                      <a:pt x="102" y="62"/>
                    </a:cubicBezTo>
                    <a:cubicBezTo>
                      <a:pt x="106" y="64"/>
                      <a:pt x="110" y="63"/>
                      <a:pt x="112" y="60"/>
                    </a:cubicBezTo>
                    <a:cubicBezTo>
                      <a:pt x="113" y="59"/>
                      <a:pt x="113" y="59"/>
                      <a:pt x="113" y="59"/>
                    </a:cubicBezTo>
                    <a:cubicBezTo>
                      <a:pt x="113" y="77"/>
                      <a:pt x="113" y="77"/>
                      <a:pt x="113" y="77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7" y="27"/>
                      <a:pt x="86" y="23"/>
                      <a:pt x="82" y="20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113" y="26"/>
                      <a:pt x="113" y="26"/>
                      <a:pt x="113" y="26"/>
                    </a:cubicBezTo>
                    <a:close/>
                    <a:moveTo>
                      <a:pt x="113" y="83"/>
                    </a:move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70"/>
                      <a:pt x="80" y="70"/>
                      <a:pt x="80" y="70"/>
                    </a:cubicBezTo>
                    <a:cubicBezTo>
                      <a:pt x="80" y="70"/>
                      <a:pt x="80" y="71"/>
                      <a:pt x="80" y="71"/>
                    </a:cubicBezTo>
                    <a:cubicBezTo>
                      <a:pt x="85" y="73"/>
                      <a:pt x="89" y="76"/>
                      <a:pt x="93" y="78"/>
                    </a:cubicBezTo>
                    <a:cubicBezTo>
                      <a:pt x="96" y="80"/>
                      <a:pt x="97" y="85"/>
                      <a:pt x="95" y="88"/>
                    </a:cubicBezTo>
                    <a:cubicBezTo>
                      <a:pt x="93" y="91"/>
                      <a:pt x="91" y="94"/>
                      <a:pt x="90" y="97"/>
                    </a:cubicBezTo>
                    <a:cubicBezTo>
                      <a:pt x="88" y="101"/>
                      <a:pt x="83" y="102"/>
                      <a:pt x="80" y="100"/>
                    </a:cubicBezTo>
                    <a:cubicBezTo>
                      <a:pt x="80" y="142"/>
                      <a:pt x="80" y="142"/>
                      <a:pt x="80" y="142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05" y="157"/>
                      <a:pt x="107" y="158"/>
                      <a:pt x="108" y="159"/>
                    </a:cubicBezTo>
                    <a:cubicBezTo>
                      <a:pt x="113" y="162"/>
                      <a:pt x="113" y="162"/>
                      <a:pt x="113" y="162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09" y="118"/>
                      <a:pt x="105" y="115"/>
                      <a:pt x="100" y="113"/>
                    </a:cubicBezTo>
                    <a:cubicBezTo>
                      <a:pt x="97" y="110"/>
                      <a:pt x="96" y="106"/>
                      <a:pt x="98" y="102"/>
                    </a:cubicBezTo>
                    <a:cubicBezTo>
                      <a:pt x="100" y="99"/>
                      <a:pt x="102" y="96"/>
                      <a:pt x="103" y="94"/>
                    </a:cubicBezTo>
                    <a:cubicBezTo>
                      <a:pt x="106" y="90"/>
                      <a:pt x="110" y="89"/>
                      <a:pt x="113" y="91"/>
                    </a:cubicBezTo>
                    <a:lnTo>
                      <a:pt x="113" y="83"/>
                    </a:lnTo>
                    <a:close/>
                    <a:moveTo>
                      <a:pt x="61" y="118"/>
                    </a:moveTo>
                    <a:cubicBezTo>
                      <a:pt x="66" y="121"/>
                      <a:pt x="68" y="127"/>
                      <a:pt x="65" y="132"/>
                    </a:cubicBezTo>
                    <a:cubicBezTo>
                      <a:pt x="63" y="135"/>
                      <a:pt x="59" y="137"/>
                      <a:pt x="56" y="137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8" y="116"/>
                      <a:pt x="59" y="117"/>
                      <a:pt x="61" y="118"/>
                    </a:cubicBezTo>
                    <a:close/>
                    <a:moveTo>
                      <a:pt x="80" y="6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67" y="11"/>
                      <a:pt x="62" y="12"/>
                      <a:pt x="60" y="15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61" y="0"/>
                      <a:pt x="69" y="0"/>
                      <a:pt x="76" y="4"/>
                    </a:cubicBezTo>
                    <a:cubicBezTo>
                      <a:pt x="80" y="6"/>
                      <a:pt x="80" y="6"/>
                      <a:pt x="80" y="6"/>
                    </a:cubicBezTo>
                    <a:close/>
                    <a:moveTo>
                      <a:pt x="80" y="39"/>
                    </a:moveTo>
                    <a:cubicBezTo>
                      <a:pt x="80" y="56"/>
                      <a:pt x="80" y="56"/>
                      <a:pt x="80" y="56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7" y="35"/>
                    </a:cubicBezTo>
                    <a:cubicBezTo>
                      <a:pt x="61" y="37"/>
                      <a:pt x="65" y="40"/>
                      <a:pt x="69" y="42"/>
                    </a:cubicBezTo>
                    <a:cubicBezTo>
                      <a:pt x="73" y="44"/>
                      <a:pt x="77" y="43"/>
                      <a:pt x="79" y="40"/>
                    </a:cubicBezTo>
                    <a:cubicBezTo>
                      <a:pt x="80" y="39"/>
                      <a:pt x="80" y="39"/>
                      <a:pt x="80" y="39"/>
                    </a:cubicBezTo>
                    <a:close/>
                    <a:moveTo>
                      <a:pt x="80" y="63"/>
                    </a:move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62" y="60"/>
                      <a:pt x="64" y="65"/>
                      <a:pt x="62" y="68"/>
                    </a:cubicBezTo>
                    <a:cubicBezTo>
                      <a:pt x="56" y="78"/>
                      <a:pt x="56" y="78"/>
                      <a:pt x="56" y="78"/>
                    </a:cubicBezTo>
                    <a:cubicBezTo>
                      <a:pt x="56" y="111"/>
                      <a:pt x="56" y="111"/>
                      <a:pt x="56" y="111"/>
                    </a:cubicBezTo>
                    <a:cubicBezTo>
                      <a:pt x="59" y="111"/>
                      <a:pt x="61" y="112"/>
                      <a:pt x="64" y="113"/>
                    </a:cubicBezTo>
                    <a:cubicBezTo>
                      <a:pt x="71" y="118"/>
                      <a:pt x="73" y="127"/>
                      <a:pt x="69" y="135"/>
                    </a:cubicBezTo>
                    <a:cubicBezTo>
                      <a:pt x="80" y="142"/>
                      <a:pt x="80" y="142"/>
                      <a:pt x="80" y="142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0" y="100"/>
                      <a:pt x="80" y="100"/>
                      <a:pt x="79" y="100"/>
                    </a:cubicBezTo>
                    <a:cubicBezTo>
                      <a:pt x="75" y="97"/>
                      <a:pt x="71" y="95"/>
                      <a:pt x="67" y="92"/>
                    </a:cubicBezTo>
                    <a:cubicBezTo>
                      <a:pt x="64" y="90"/>
                      <a:pt x="63" y="86"/>
                      <a:pt x="65" y="82"/>
                    </a:cubicBezTo>
                    <a:cubicBezTo>
                      <a:pt x="67" y="79"/>
                      <a:pt x="68" y="76"/>
                      <a:pt x="70" y="73"/>
                    </a:cubicBezTo>
                    <a:cubicBezTo>
                      <a:pt x="72" y="70"/>
                      <a:pt x="77" y="69"/>
                      <a:pt x="80" y="70"/>
                    </a:cubicBezTo>
                    <a:lnTo>
                      <a:pt x="80" y="63"/>
                    </a:lnTo>
                    <a:close/>
                    <a:moveTo>
                      <a:pt x="56" y="137"/>
                    </a:moveTo>
                    <a:cubicBezTo>
                      <a:pt x="54" y="137"/>
                      <a:pt x="52" y="137"/>
                      <a:pt x="50" y="136"/>
                    </a:cubicBezTo>
                    <a:cubicBezTo>
                      <a:pt x="45" y="133"/>
                      <a:pt x="44" y="126"/>
                      <a:pt x="47" y="121"/>
                    </a:cubicBezTo>
                    <a:cubicBezTo>
                      <a:pt x="49" y="118"/>
                      <a:pt x="52" y="116"/>
                      <a:pt x="56" y="116"/>
                    </a:cubicBezTo>
                    <a:cubicBezTo>
                      <a:pt x="56" y="137"/>
                      <a:pt x="56" y="137"/>
                      <a:pt x="56" y="137"/>
                    </a:cubicBezTo>
                    <a:close/>
                    <a:moveTo>
                      <a:pt x="56" y="4"/>
                    </a:moveTo>
                    <a:cubicBezTo>
                      <a:pt x="56" y="22"/>
                      <a:pt x="56" y="22"/>
                      <a:pt x="56" y="22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3" y="27"/>
                      <a:pt x="53" y="31"/>
                      <a:pt x="56" y="34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8"/>
                      <a:pt x="45" y="39"/>
                      <a:pt x="44" y="41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4" y="48"/>
                      <a:pt x="39" y="49"/>
                      <a:pt x="37" y="53"/>
                    </a:cubicBezTo>
                    <a:cubicBezTo>
                      <a:pt x="28" y="68"/>
                      <a:pt x="18" y="83"/>
                      <a:pt x="9" y="98"/>
                    </a:cubicBezTo>
                    <a:cubicBezTo>
                      <a:pt x="6" y="96"/>
                      <a:pt x="3" y="95"/>
                      <a:pt x="0" y="93"/>
                    </a:cubicBezTo>
                    <a:cubicBezTo>
                      <a:pt x="18" y="65"/>
                      <a:pt x="35" y="36"/>
                      <a:pt x="52" y="8"/>
                    </a:cubicBezTo>
                    <a:cubicBezTo>
                      <a:pt x="53" y="7"/>
                      <a:pt x="54" y="5"/>
                      <a:pt x="56" y="4"/>
                    </a:cubicBezTo>
                    <a:close/>
                    <a:moveTo>
                      <a:pt x="56" y="78"/>
                    </a:moveTo>
                    <a:cubicBezTo>
                      <a:pt x="34" y="114"/>
                      <a:pt x="34" y="114"/>
                      <a:pt x="34" y="114"/>
                    </a:cubicBezTo>
                    <a:cubicBezTo>
                      <a:pt x="37" y="115"/>
                      <a:pt x="40" y="117"/>
                      <a:pt x="42" y="119"/>
                    </a:cubicBezTo>
                    <a:cubicBezTo>
                      <a:pt x="45" y="114"/>
                      <a:pt x="51" y="111"/>
                      <a:pt x="56" y="111"/>
                    </a:cubicBezTo>
                    <a:lnTo>
                      <a:pt x="56" y="78"/>
                    </a:lnTo>
                    <a:close/>
                  </a:path>
                </a:pathLst>
              </a:custGeom>
              <a:solidFill>
                <a:srgbClr val="E79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 flipH="1">
                <a:off x="3771902" y="3702050"/>
                <a:ext cx="130175" cy="217488"/>
              </a:xfrm>
              <a:custGeom>
                <a:avLst/>
                <a:gdLst>
                  <a:gd name="T0" fmla="*/ 96 w 115"/>
                  <a:gd name="T1" fmla="*/ 191 h 191"/>
                  <a:gd name="T2" fmla="*/ 110 w 115"/>
                  <a:gd name="T3" fmla="*/ 186 h 191"/>
                  <a:gd name="T4" fmla="*/ 84 w 115"/>
                  <a:gd name="T5" fmla="*/ 106 h 191"/>
                  <a:gd name="T6" fmla="*/ 92 w 115"/>
                  <a:gd name="T7" fmla="*/ 106 h 191"/>
                  <a:gd name="T8" fmla="*/ 108 w 115"/>
                  <a:gd name="T9" fmla="*/ 79 h 191"/>
                  <a:gd name="T10" fmla="*/ 98 w 115"/>
                  <a:gd name="T11" fmla="*/ 66 h 191"/>
                  <a:gd name="T12" fmla="*/ 112 w 115"/>
                  <a:gd name="T13" fmla="*/ 32 h 191"/>
                  <a:gd name="T14" fmla="*/ 75 w 115"/>
                  <a:gd name="T15" fmla="*/ 12 h 191"/>
                  <a:gd name="T16" fmla="*/ 66 w 115"/>
                  <a:gd name="T17" fmla="*/ 16 h 191"/>
                  <a:gd name="T18" fmla="*/ 34 w 115"/>
                  <a:gd name="T19" fmla="*/ 3 h 191"/>
                  <a:gd name="T20" fmla="*/ 13 w 115"/>
                  <a:gd name="T21" fmla="*/ 39 h 191"/>
                  <a:gd name="T22" fmla="*/ 16 w 115"/>
                  <a:gd name="T23" fmla="*/ 47 h 191"/>
                  <a:gd name="T24" fmla="*/ 3 w 115"/>
                  <a:gd name="T25" fmla="*/ 74 h 191"/>
                  <a:gd name="T26" fmla="*/ 24 w 115"/>
                  <a:gd name="T27" fmla="*/ 90 h 191"/>
                  <a:gd name="T28" fmla="*/ 21 w 115"/>
                  <a:gd name="T29" fmla="*/ 111 h 191"/>
                  <a:gd name="T30" fmla="*/ 57 w 115"/>
                  <a:gd name="T31" fmla="*/ 132 h 191"/>
                  <a:gd name="T32" fmla="*/ 73 w 115"/>
                  <a:gd name="T33" fmla="*/ 122 h 191"/>
                  <a:gd name="T34" fmla="*/ 96 w 115"/>
                  <a:gd name="T35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191">
                    <a:moveTo>
                      <a:pt x="96" y="191"/>
                    </a:moveTo>
                    <a:cubicBezTo>
                      <a:pt x="101" y="189"/>
                      <a:pt x="106" y="188"/>
                      <a:pt x="110" y="186"/>
                    </a:cubicBezTo>
                    <a:cubicBezTo>
                      <a:pt x="84" y="106"/>
                      <a:pt x="84" y="106"/>
                      <a:pt x="84" y="106"/>
                    </a:cubicBezTo>
                    <a:cubicBezTo>
                      <a:pt x="87" y="107"/>
                      <a:pt x="90" y="107"/>
                      <a:pt x="92" y="106"/>
                    </a:cubicBezTo>
                    <a:cubicBezTo>
                      <a:pt x="104" y="103"/>
                      <a:pt x="111" y="91"/>
                      <a:pt x="108" y="79"/>
                    </a:cubicBezTo>
                    <a:cubicBezTo>
                      <a:pt x="106" y="73"/>
                      <a:pt x="103" y="69"/>
                      <a:pt x="98" y="66"/>
                    </a:cubicBezTo>
                    <a:cubicBezTo>
                      <a:pt x="109" y="59"/>
                      <a:pt x="115" y="46"/>
                      <a:pt x="112" y="32"/>
                    </a:cubicBezTo>
                    <a:cubicBezTo>
                      <a:pt x="107" y="17"/>
                      <a:pt x="91" y="7"/>
                      <a:pt x="75" y="12"/>
                    </a:cubicBezTo>
                    <a:cubicBezTo>
                      <a:pt x="72" y="12"/>
                      <a:pt x="69" y="14"/>
                      <a:pt x="66" y="16"/>
                    </a:cubicBezTo>
                    <a:cubicBezTo>
                      <a:pt x="59" y="5"/>
                      <a:pt x="46" y="0"/>
                      <a:pt x="34" y="3"/>
                    </a:cubicBezTo>
                    <a:cubicBezTo>
                      <a:pt x="18" y="7"/>
                      <a:pt x="8" y="24"/>
                      <a:pt x="13" y="39"/>
                    </a:cubicBezTo>
                    <a:cubicBezTo>
                      <a:pt x="13" y="42"/>
                      <a:pt x="15" y="45"/>
                      <a:pt x="16" y="47"/>
                    </a:cubicBezTo>
                    <a:cubicBezTo>
                      <a:pt x="6" y="51"/>
                      <a:pt x="0" y="63"/>
                      <a:pt x="3" y="74"/>
                    </a:cubicBezTo>
                    <a:cubicBezTo>
                      <a:pt x="5" y="83"/>
                      <a:pt x="14" y="90"/>
                      <a:pt x="24" y="90"/>
                    </a:cubicBezTo>
                    <a:cubicBezTo>
                      <a:pt x="20" y="96"/>
                      <a:pt x="19" y="104"/>
                      <a:pt x="21" y="111"/>
                    </a:cubicBezTo>
                    <a:cubicBezTo>
                      <a:pt x="25" y="127"/>
                      <a:pt x="42" y="136"/>
                      <a:pt x="57" y="132"/>
                    </a:cubicBezTo>
                    <a:cubicBezTo>
                      <a:pt x="64" y="130"/>
                      <a:pt x="70" y="127"/>
                      <a:pt x="73" y="122"/>
                    </a:cubicBezTo>
                    <a:lnTo>
                      <a:pt x="96" y="19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 flipH="1">
                <a:off x="2816227" y="3681413"/>
                <a:ext cx="144463" cy="227013"/>
              </a:xfrm>
              <a:custGeom>
                <a:avLst/>
                <a:gdLst>
                  <a:gd name="T0" fmla="*/ 29 w 127"/>
                  <a:gd name="T1" fmla="*/ 198 h 201"/>
                  <a:gd name="T2" fmla="*/ 44 w 127"/>
                  <a:gd name="T3" fmla="*/ 201 h 201"/>
                  <a:gd name="T4" fmla="*/ 61 w 127"/>
                  <a:gd name="T5" fmla="*/ 118 h 201"/>
                  <a:gd name="T6" fmla="*/ 69 w 127"/>
                  <a:gd name="T7" fmla="*/ 122 h 201"/>
                  <a:gd name="T8" fmla="*/ 96 w 127"/>
                  <a:gd name="T9" fmla="*/ 107 h 201"/>
                  <a:gd name="T10" fmla="*/ 94 w 127"/>
                  <a:gd name="T11" fmla="*/ 90 h 201"/>
                  <a:gd name="T12" fmla="*/ 122 w 127"/>
                  <a:gd name="T13" fmla="*/ 69 h 201"/>
                  <a:gd name="T14" fmla="*/ 102 w 127"/>
                  <a:gd name="T15" fmla="*/ 32 h 201"/>
                  <a:gd name="T16" fmla="*/ 92 w 127"/>
                  <a:gd name="T17" fmla="*/ 31 h 201"/>
                  <a:gd name="T18" fmla="*/ 70 w 127"/>
                  <a:gd name="T19" fmla="*/ 4 h 201"/>
                  <a:gd name="T20" fmla="*/ 33 w 127"/>
                  <a:gd name="T21" fmla="*/ 25 h 201"/>
                  <a:gd name="T22" fmla="*/ 32 w 127"/>
                  <a:gd name="T23" fmla="*/ 33 h 201"/>
                  <a:gd name="T24" fmla="*/ 8 w 127"/>
                  <a:gd name="T25" fmla="*/ 49 h 201"/>
                  <a:gd name="T26" fmla="*/ 17 w 127"/>
                  <a:gd name="T27" fmla="*/ 74 h 201"/>
                  <a:gd name="T28" fmla="*/ 5 w 127"/>
                  <a:gd name="T29" fmla="*/ 91 h 201"/>
                  <a:gd name="T30" fmla="*/ 25 w 127"/>
                  <a:gd name="T31" fmla="*/ 127 h 201"/>
                  <a:gd name="T32" fmla="*/ 44 w 127"/>
                  <a:gd name="T33" fmla="*/ 126 h 201"/>
                  <a:gd name="T34" fmla="*/ 29 w 127"/>
                  <a:gd name="T35" fmla="*/ 19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7" h="201">
                    <a:moveTo>
                      <a:pt x="29" y="198"/>
                    </a:moveTo>
                    <a:cubicBezTo>
                      <a:pt x="34" y="199"/>
                      <a:pt x="39" y="200"/>
                      <a:pt x="44" y="201"/>
                    </a:cubicBezTo>
                    <a:cubicBezTo>
                      <a:pt x="61" y="118"/>
                      <a:pt x="61" y="118"/>
                      <a:pt x="61" y="118"/>
                    </a:cubicBezTo>
                    <a:cubicBezTo>
                      <a:pt x="63" y="120"/>
                      <a:pt x="66" y="121"/>
                      <a:pt x="69" y="122"/>
                    </a:cubicBezTo>
                    <a:cubicBezTo>
                      <a:pt x="81" y="125"/>
                      <a:pt x="93" y="118"/>
                      <a:pt x="96" y="107"/>
                    </a:cubicBezTo>
                    <a:cubicBezTo>
                      <a:pt x="97" y="101"/>
                      <a:pt x="96" y="95"/>
                      <a:pt x="94" y="90"/>
                    </a:cubicBezTo>
                    <a:cubicBezTo>
                      <a:pt x="107" y="90"/>
                      <a:pt x="119" y="82"/>
                      <a:pt x="122" y="69"/>
                    </a:cubicBezTo>
                    <a:cubicBezTo>
                      <a:pt x="127" y="53"/>
                      <a:pt x="117" y="36"/>
                      <a:pt x="102" y="32"/>
                    </a:cubicBezTo>
                    <a:cubicBezTo>
                      <a:pt x="98" y="31"/>
                      <a:pt x="95" y="31"/>
                      <a:pt x="92" y="31"/>
                    </a:cubicBezTo>
                    <a:cubicBezTo>
                      <a:pt x="91" y="19"/>
                      <a:pt x="82" y="7"/>
                      <a:pt x="70" y="4"/>
                    </a:cubicBezTo>
                    <a:cubicBezTo>
                      <a:pt x="54" y="0"/>
                      <a:pt x="38" y="9"/>
                      <a:pt x="33" y="25"/>
                    </a:cubicBezTo>
                    <a:cubicBezTo>
                      <a:pt x="33" y="28"/>
                      <a:pt x="32" y="30"/>
                      <a:pt x="32" y="33"/>
                    </a:cubicBezTo>
                    <a:cubicBezTo>
                      <a:pt x="21" y="31"/>
                      <a:pt x="11" y="38"/>
                      <a:pt x="8" y="49"/>
                    </a:cubicBezTo>
                    <a:cubicBezTo>
                      <a:pt x="5" y="59"/>
                      <a:pt x="9" y="69"/>
                      <a:pt x="17" y="74"/>
                    </a:cubicBezTo>
                    <a:cubicBezTo>
                      <a:pt x="11" y="78"/>
                      <a:pt x="7" y="84"/>
                      <a:pt x="5" y="91"/>
                    </a:cubicBezTo>
                    <a:cubicBezTo>
                      <a:pt x="0" y="107"/>
                      <a:pt x="10" y="123"/>
                      <a:pt x="25" y="127"/>
                    </a:cubicBezTo>
                    <a:cubicBezTo>
                      <a:pt x="32" y="129"/>
                      <a:pt x="39" y="129"/>
                      <a:pt x="44" y="126"/>
                    </a:cubicBezTo>
                    <a:lnTo>
                      <a:pt x="29" y="198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5"/>
              <p:cNvSpPr>
                <a:spLocks noEditPoints="1"/>
              </p:cNvSpPr>
              <p:nvPr/>
            </p:nvSpPr>
            <p:spPr bwMode="auto">
              <a:xfrm flipH="1">
                <a:off x="3956052" y="3694113"/>
                <a:ext cx="530225" cy="531813"/>
              </a:xfrm>
              <a:custGeom>
                <a:avLst/>
                <a:gdLst>
                  <a:gd name="T0" fmla="*/ 389 w 467"/>
                  <a:gd name="T1" fmla="*/ 390 h 469"/>
                  <a:gd name="T2" fmla="*/ 404 w 467"/>
                  <a:gd name="T3" fmla="*/ 326 h 469"/>
                  <a:gd name="T4" fmla="*/ 376 w 467"/>
                  <a:gd name="T5" fmla="*/ 333 h 469"/>
                  <a:gd name="T6" fmla="*/ 375 w 467"/>
                  <a:gd name="T7" fmla="*/ 405 h 469"/>
                  <a:gd name="T8" fmla="*/ 367 w 467"/>
                  <a:gd name="T9" fmla="*/ 363 h 469"/>
                  <a:gd name="T10" fmla="*/ 361 w 467"/>
                  <a:gd name="T11" fmla="*/ 369 h 469"/>
                  <a:gd name="T12" fmla="*/ 358 w 467"/>
                  <a:gd name="T13" fmla="*/ 351 h 469"/>
                  <a:gd name="T14" fmla="*/ 353 w 467"/>
                  <a:gd name="T15" fmla="*/ 306 h 469"/>
                  <a:gd name="T16" fmla="*/ 347 w 467"/>
                  <a:gd name="T17" fmla="*/ 312 h 469"/>
                  <a:gd name="T18" fmla="*/ 352 w 467"/>
                  <a:gd name="T19" fmla="*/ 356 h 469"/>
                  <a:gd name="T20" fmla="*/ 331 w 467"/>
                  <a:gd name="T21" fmla="*/ 327 h 469"/>
                  <a:gd name="T22" fmla="*/ 317 w 467"/>
                  <a:gd name="T23" fmla="*/ 271 h 469"/>
                  <a:gd name="T24" fmla="*/ 317 w 467"/>
                  <a:gd name="T25" fmla="*/ 413 h 469"/>
                  <a:gd name="T26" fmla="*/ 308 w 467"/>
                  <a:gd name="T27" fmla="*/ 258 h 469"/>
                  <a:gd name="T28" fmla="*/ 301 w 467"/>
                  <a:gd name="T29" fmla="*/ 265 h 469"/>
                  <a:gd name="T30" fmla="*/ 295 w 467"/>
                  <a:gd name="T31" fmla="*/ 342 h 469"/>
                  <a:gd name="T32" fmla="*/ 290 w 467"/>
                  <a:gd name="T33" fmla="*/ 347 h 469"/>
                  <a:gd name="T34" fmla="*/ 287 w 467"/>
                  <a:gd name="T35" fmla="*/ 208 h 469"/>
                  <a:gd name="T36" fmla="*/ 281 w 467"/>
                  <a:gd name="T37" fmla="*/ 235 h 469"/>
                  <a:gd name="T38" fmla="*/ 274 w 467"/>
                  <a:gd name="T39" fmla="*/ 313 h 469"/>
                  <a:gd name="T40" fmla="*/ 264 w 467"/>
                  <a:gd name="T41" fmla="*/ 230 h 469"/>
                  <a:gd name="T42" fmla="*/ 246 w 467"/>
                  <a:gd name="T43" fmla="*/ 249 h 469"/>
                  <a:gd name="T44" fmla="*/ 268 w 467"/>
                  <a:gd name="T45" fmla="*/ 319 h 469"/>
                  <a:gd name="T46" fmla="*/ 258 w 467"/>
                  <a:gd name="T47" fmla="*/ 308 h 469"/>
                  <a:gd name="T48" fmla="*/ 233 w 467"/>
                  <a:gd name="T49" fmla="*/ 290 h 469"/>
                  <a:gd name="T50" fmla="*/ 237 w 467"/>
                  <a:gd name="T51" fmla="*/ 187 h 469"/>
                  <a:gd name="T52" fmla="*/ 236 w 467"/>
                  <a:gd name="T53" fmla="*/ 280 h 469"/>
                  <a:gd name="T54" fmla="*/ 233 w 467"/>
                  <a:gd name="T55" fmla="*/ 141 h 469"/>
                  <a:gd name="T56" fmla="*/ 216 w 467"/>
                  <a:gd name="T57" fmla="*/ 137 h 469"/>
                  <a:gd name="T58" fmla="*/ 221 w 467"/>
                  <a:gd name="T59" fmla="*/ 224 h 469"/>
                  <a:gd name="T60" fmla="*/ 211 w 467"/>
                  <a:gd name="T61" fmla="*/ 213 h 469"/>
                  <a:gd name="T62" fmla="*/ 230 w 467"/>
                  <a:gd name="T63" fmla="*/ 194 h 469"/>
                  <a:gd name="T64" fmla="*/ 227 w 467"/>
                  <a:gd name="T65" fmla="*/ 268 h 469"/>
                  <a:gd name="T66" fmla="*/ 220 w 467"/>
                  <a:gd name="T67" fmla="*/ 275 h 469"/>
                  <a:gd name="T68" fmla="*/ 198 w 467"/>
                  <a:gd name="T69" fmla="*/ 106 h 469"/>
                  <a:gd name="T70" fmla="*/ 205 w 467"/>
                  <a:gd name="T71" fmla="*/ 240 h 469"/>
                  <a:gd name="T72" fmla="*/ 198 w 467"/>
                  <a:gd name="T73" fmla="*/ 247 h 469"/>
                  <a:gd name="T74" fmla="*/ 191 w 467"/>
                  <a:gd name="T75" fmla="*/ 183 h 469"/>
                  <a:gd name="T76" fmla="*/ 197 w 467"/>
                  <a:gd name="T77" fmla="*/ 248 h 469"/>
                  <a:gd name="T78" fmla="*/ 185 w 467"/>
                  <a:gd name="T79" fmla="*/ 189 h 469"/>
                  <a:gd name="T80" fmla="*/ 175 w 467"/>
                  <a:gd name="T81" fmla="*/ 304 h 469"/>
                  <a:gd name="T82" fmla="*/ 168 w 467"/>
                  <a:gd name="T83" fmla="*/ 113 h 469"/>
                  <a:gd name="T84" fmla="*/ 161 w 467"/>
                  <a:gd name="T85" fmla="*/ 121 h 469"/>
                  <a:gd name="T86" fmla="*/ 155 w 467"/>
                  <a:gd name="T87" fmla="*/ 197 h 469"/>
                  <a:gd name="T88" fmla="*/ 143 w 467"/>
                  <a:gd name="T89" fmla="*/ 89 h 469"/>
                  <a:gd name="T90" fmla="*/ 152 w 467"/>
                  <a:gd name="T91" fmla="*/ 187 h 469"/>
                  <a:gd name="T92" fmla="*/ 145 w 467"/>
                  <a:gd name="T93" fmla="*/ 136 h 469"/>
                  <a:gd name="T94" fmla="*/ 138 w 467"/>
                  <a:gd name="T95" fmla="*/ 214 h 469"/>
                  <a:gd name="T96" fmla="*/ 127 w 467"/>
                  <a:gd name="T97" fmla="*/ 105 h 469"/>
                  <a:gd name="T98" fmla="*/ 138 w 467"/>
                  <a:gd name="T99" fmla="*/ 58 h 469"/>
                  <a:gd name="T100" fmla="*/ 128 w 467"/>
                  <a:gd name="T101" fmla="*/ 174 h 469"/>
                  <a:gd name="T102" fmla="*/ 121 w 467"/>
                  <a:gd name="T103" fmla="*/ 111 h 469"/>
                  <a:gd name="T104" fmla="*/ 126 w 467"/>
                  <a:gd name="T105" fmla="*/ 85 h 469"/>
                  <a:gd name="T106" fmla="*/ 117 w 467"/>
                  <a:gd name="T107" fmla="*/ 246 h 469"/>
                  <a:gd name="T108" fmla="*/ 114 w 467"/>
                  <a:gd name="T109" fmla="*/ 118 h 469"/>
                  <a:gd name="T110" fmla="*/ 109 w 467"/>
                  <a:gd name="T111" fmla="*/ 101 h 469"/>
                  <a:gd name="T112" fmla="*/ 103 w 467"/>
                  <a:gd name="T113" fmla="*/ 58 h 469"/>
                  <a:gd name="T114" fmla="*/ 101 w 467"/>
                  <a:gd name="T115" fmla="*/ 109 h 469"/>
                  <a:gd name="T116" fmla="*/ 85 w 467"/>
                  <a:gd name="T117" fmla="*/ 75 h 469"/>
                  <a:gd name="T118" fmla="*/ 84 w 467"/>
                  <a:gd name="T119" fmla="*/ 126 h 469"/>
                  <a:gd name="T120" fmla="*/ 79 w 467"/>
                  <a:gd name="T121" fmla="*/ 81 h 469"/>
                  <a:gd name="T122" fmla="*/ 60 w 467"/>
                  <a:gd name="T123" fmla="*/ 100 h 469"/>
                  <a:gd name="T124" fmla="*/ 53 w 467"/>
                  <a:gd name="T125" fmla="*/ 107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7" h="469">
                    <a:moveTo>
                      <a:pt x="467" y="341"/>
                    </a:moveTo>
                    <a:cubicBezTo>
                      <a:pt x="421" y="386"/>
                      <a:pt x="421" y="386"/>
                      <a:pt x="421" y="386"/>
                    </a:cubicBezTo>
                    <a:cubicBezTo>
                      <a:pt x="421" y="344"/>
                      <a:pt x="421" y="344"/>
                      <a:pt x="421" y="344"/>
                    </a:cubicBezTo>
                    <a:cubicBezTo>
                      <a:pt x="429" y="351"/>
                      <a:pt x="429" y="351"/>
                      <a:pt x="429" y="351"/>
                    </a:cubicBezTo>
                    <a:cubicBezTo>
                      <a:pt x="432" y="348"/>
                      <a:pt x="435" y="344"/>
                      <a:pt x="439" y="341"/>
                    </a:cubicBezTo>
                    <a:cubicBezTo>
                      <a:pt x="421" y="323"/>
                      <a:pt x="421" y="323"/>
                      <a:pt x="421" y="323"/>
                    </a:cubicBezTo>
                    <a:cubicBezTo>
                      <a:pt x="421" y="295"/>
                      <a:pt x="421" y="295"/>
                      <a:pt x="421" y="295"/>
                    </a:cubicBezTo>
                    <a:lnTo>
                      <a:pt x="467" y="341"/>
                    </a:lnTo>
                    <a:close/>
                    <a:moveTo>
                      <a:pt x="421" y="386"/>
                    </a:moveTo>
                    <a:cubicBezTo>
                      <a:pt x="410" y="397"/>
                      <a:pt x="410" y="397"/>
                      <a:pt x="410" y="397"/>
                    </a:cubicBezTo>
                    <a:cubicBezTo>
                      <a:pt x="410" y="369"/>
                      <a:pt x="410" y="369"/>
                      <a:pt x="410" y="369"/>
                    </a:cubicBezTo>
                    <a:cubicBezTo>
                      <a:pt x="416" y="363"/>
                      <a:pt x="416" y="363"/>
                      <a:pt x="416" y="363"/>
                    </a:cubicBezTo>
                    <a:cubicBezTo>
                      <a:pt x="410" y="357"/>
                      <a:pt x="410" y="357"/>
                      <a:pt x="410" y="357"/>
                    </a:cubicBezTo>
                    <a:cubicBezTo>
                      <a:pt x="410" y="332"/>
                      <a:pt x="410" y="332"/>
                      <a:pt x="410" y="332"/>
                    </a:cubicBezTo>
                    <a:cubicBezTo>
                      <a:pt x="421" y="344"/>
                      <a:pt x="421" y="344"/>
                      <a:pt x="421" y="344"/>
                    </a:cubicBezTo>
                    <a:cubicBezTo>
                      <a:pt x="421" y="386"/>
                      <a:pt x="421" y="386"/>
                      <a:pt x="421" y="386"/>
                    </a:cubicBezTo>
                    <a:close/>
                    <a:moveTo>
                      <a:pt x="410" y="284"/>
                    </a:moveTo>
                    <a:cubicBezTo>
                      <a:pt x="421" y="295"/>
                      <a:pt x="421" y="295"/>
                      <a:pt x="421" y="295"/>
                    </a:cubicBezTo>
                    <a:cubicBezTo>
                      <a:pt x="421" y="323"/>
                      <a:pt x="421" y="323"/>
                      <a:pt x="421" y="323"/>
                    </a:cubicBezTo>
                    <a:cubicBezTo>
                      <a:pt x="414" y="316"/>
                      <a:pt x="414" y="316"/>
                      <a:pt x="414" y="316"/>
                    </a:cubicBezTo>
                    <a:cubicBezTo>
                      <a:pt x="410" y="320"/>
                      <a:pt x="410" y="320"/>
                      <a:pt x="410" y="320"/>
                    </a:cubicBezTo>
                    <a:lnTo>
                      <a:pt x="410" y="284"/>
                    </a:lnTo>
                    <a:close/>
                    <a:moveTo>
                      <a:pt x="410" y="397"/>
                    </a:moveTo>
                    <a:cubicBezTo>
                      <a:pt x="386" y="421"/>
                      <a:pt x="386" y="421"/>
                      <a:pt x="386" y="421"/>
                    </a:cubicBezTo>
                    <a:cubicBezTo>
                      <a:pt x="386" y="393"/>
                      <a:pt x="386" y="393"/>
                      <a:pt x="386" y="393"/>
                    </a:cubicBezTo>
                    <a:cubicBezTo>
                      <a:pt x="386" y="393"/>
                      <a:pt x="386" y="393"/>
                      <a:pt x="386" y="393"/>
                    </a:cubicBezTo>
                    <a:cubicBezTo>
                      <a:pt x="386" y="393"/>
                      <a:pt x="386" y="393"/>
                      <a:pt x="386" y="393"/>
                    </a:cubicBezTo>
                    <a:cubicBezTo>
                      <a:pt x="386" y="393"/>
                      <a:pt x="386" y="393"/>
                      <a:pt x="386" y="393"/>
                    </a:cubicBezTo>
                    <a:cubicBezTo>
                      <a:pt x="387" y="393"/>
                      <a:pt x="387" y="393"/>
                      <a:pt x="387" y="393"/>
                    </a:cubicBezTo>
                    <a:cubicBezTo>
                      <a:pt x="387" y="393"/>
                      <a:pt x="387" y="393"/>
                      <a:pt x="387" y="393"/>
                    </a:cubicBezTo>
                    <a:cubicBezTo>
                      <a:pt x="387" y="393"/>
                      <a:pt x="387" y="393"/>
                      <a:pt x="387" y="393"/>
                    </a:cubicBezTo>
                    <a:cubicBezTo>
                      <a:pt x="387" y="393"/>
                      <a:pt x="387" y="393"/>
                      <a:pt x="387" y="393"/>
                    </a:cubicBezTo>
                    <a:cubicBezTo>
                      <a:pt x="387" y="392"/>
                      <a:pt x="387" y="392"/>
                      <a:pt x="387" y="392"/>
                    </a:cubicBezTo>
                    <a:cubicBezTo>
                      <a:pt x="387" y="392"/>
                      <a:pt x="387" y="392"/>
                      <a:pt x="387" y="392"/>
                    </a:cubicBezTo>
                    <a:cubicBezTo>
                      <a:pt x="387" y="392"/>
                      <a:pt x="387" y="392"/>
                      <a:pt x="387" y="392"/>
                    </a:cubicBezTo>
                    <a:cubicBezTo>
                      <a:pt x="388" y="392"/>
                      <a:pt x="388" y="392"/>
                      <a:pt x="388" y="392"/>
                    </a:cubicBezTo>
                    <a:cubicBezTo>
                      <a:pt x="388" y="392"/>
                      <a:pt x="388" y="392"/>
                      <a:pt x="388" y="392"/>
                    </a:cubicBezTo>
                    <a:cubicBezTo>
                      <a:pt x="388" y="392"/>
                      <a:pt x="388" y="392"/>
                      <a:pt x="388" y="392"/>
                    </a:cubicBezTo>
                    <a:cubicBezTo>
                      <a:pt x="388" y="392"/>
                      <a:pt x="388" y="392"/>
                      <a:pt x="388" y="392"/>
                    </a:cubicBezTo>
                    <a:cubicBezTo>
                      <a:pt x="388" y="391"/>
                      <a:pt x="388" y="391"/>
                      <a:pt x="388" y="391"/>
                    </a:cubicBezTo>
                    <a:cubicBezTo>
                      <a:pt x="388" y="391"/>
                      <a:pt x="388" y="391"/>
                      <a:pt x="388" y="391"/>
                    </a:cubicBezTo>
                    <a:cubicBezTo>
                      <a:pt x="388" y="391"/>
                      <a:pt x="388" y="391"/>
                      <a:pt x="388" y="391"/>
                    </a:cubicBezTo>
                    <a:cubicBezTo>
                      <a:pt x="388" y="391"/>
                      <a:pt x="388" y="391"/>
                      <a:pt x="388" y="391"/>
                    </a:cubicBezTo>
                    <a:cubicBezTo>
                      <a:pt x="388" y="391"/>
                      <a:pt x="388" y="391"/>
                      <a:pt x="388" y="391"/>
                    </a:cubicBezTo>
                    <a:cubicBezTo>
                      <a:pt x="389" y="391"/>
                      <a:pt x="389" y="391"/>
                      <a:pt x="389" y="391"/>
                    </a:cubicBezTo>
                    <a:cubicBezTo>
                      <a:pt x="389" y="391"/>
                      <a:pt x="389" y="391"/>
                      <a:pt x="389" y="391"/>
                    </a:cubicBezTo>
                    <a:cubicBezTo>
                      <a:pt x="389" y="390"/>
                      <a:pt x="389" y="390"/>
                      <a:pt x="389" y="390"/>
                    </a:cubicBezTo>
                    <a:cubicBezTo>
                      <a:pt x="389" y="390"/>
                      <a:pt x="389" y="390"/>
                      <a:pt x="389" y="390"/>
                    </a:cubicBezTo>
                    <a:cubicBezTo>
                      <a:pt x="389" y="390"/>
                      <a:pt x="389" y="390"/>
                      <a:pt x="389" y="390"/>
                    </a:cubicBezTo>
                    <a:cubicBezTo>
                      <a:pt x="389" y="390"/>
                      <a:pt x="389" y="390"/>
                      <a:pt x="389" y="390"/>
                    </a:cubicBezTo>
                    <a:cubicBezTo>
                      <a:pt x="389" y="390"/>
                      <a:pt x="389" y="390"/>
                      <a:pt x="389" y="390"/>
                    </a:cubicBezTo>
                    <a:cubicBezTo>
                      <a:pt x="390" y="390"/>
                      <a:pt x="390" y="390"/>
                      <a:pt x="390" y="390"/>
                    </a:cubicBezTo>
                    <a:cubicBezTo>
                      <a:pt x="390" y="390"/>
                      <a:pt x="390" y="390"/>
                      <a:pt x="390" y="390"/>
                    </a:cubicBezTo>
                    <a:cubicBezTo>
                      <a:pt x="390" y="390"/>
                      <a:pt x="390" y="390"/>
                      <a:pt x="390" y="390"/>
                    </a:cubicBezTo>
                    <a:cubicBezTo>
                      <a:pt x="390" y="389"/>
                      <a:pt x="390" y="389"/>
                      <a:pt x="390" y="389"/>
                    </a:cubicBezTo>
                    <a:cubicBezTo>
                      <a:pt x="390" y="389"/>
                      <a:pt x="390" y="389"/>
                      <a:pt x="390" y="389"/>
                    </a:cubicBezTo>
                    <a:cubicBezTo>
                      <a:pt x="390" y="389"/>
                      <a:pt x="390" y="389"/>
                      <a:pt x="390" y="389"/>
                    </a:cubicBezTo>
                    <a:cubicBezTo>
                      <a:pt x="390" y="389"/>
                      <a:pt x="390" y="389"/>
                      <a:pt x="390" y="389"/>
                    </a:cubicBezTo>
                    <a:cubicBezTo>
                      <a:pt x="391" y="389"/>
                      <a:pt x="391" y="389"/>
                      <a:pt x="391" y="389"/>
                    </a:cubicBezTo>
                    <a:cubicBezTo>
                      <a:pt x="391" y="389"/>
                      <a:pt x="391" y="389"/>
                      <a:pt x="391" y="389"/>
                    </a:cubicBezTo>
                    <a:cubicBezTo>
                      <a:pt x="391" y="389"/>
                      <a:pt x="391" y="389"/>
                      <a:pt x="391" y="389"/>
                    </a:cubicBezTo>
                    <a:cubicBezTo>
                      <a:pt x="391" y="388"/>
                      <a:pt x="391" y="388"/>
                      <a:pt x="391" y="388"/>
                    </a:cubicBezTo>
                    <a:cubicBezTo>
                      <a:pt x="391" y="388"/>
                      <a:pt x="391" y="388"/>
                      <a:pt x="391" y="388"/>
                    </a:cubicBezTo>
                    <a:cubicBezTo>
                      <a:pt x="391" y="388"/>
                      <a:pt x="391" y="388"/>
                      <a:pt x="391" y="388"/>
                    </a:cubicBezTo>
                    <a:cubicBezTo>
                      <a:pt x="391" y="388"/>
                      <a:pt x="391" y="388"/>
                      <a:pt x="391" y="388"/>
                    </a:cubicBezTo>
                    <a:cubicBezTo>
                      <a:pt x="392" y="388"/>
                      <a:pt x="392" y="388"/>
                      <a:pt x="392" y="388"/>
                    </a:cubicBezTo>
                    <a:cubicBezTo>
                      <a:pt x="392" y="388"/>
                      <a:pt x="392" y="388"/>
                      <a:pt x="392" y="388"/>
                    </a:cubicBezTo>
                    <a:cubicBezTo>
                      <a:pt x="392" y="388"/>
                      <a:pt x="392" y="388"/>
                      <a:pt x="392" y="388"/>
                    </a:cubicBezTo>
                    <a:cubicBezTo>
                      <a:pt x="392" y="388"/>
                      <a:pt x="392" y="388"/>
                      <a:pt x="392" y="388"/>
                    </a:cubicBezTo>
                    <a:cubicBezTo>
                      <a:pt x="392" y="387"/>
                      <a:pt x="392" y="387"/>
                      <a:pt x="392" y="387"/>
                    </a:cubicBezTo>
                    <a:cubicBezTo>
                      <a:pt x="392" y="387"/>
                      <a:pt x="392" y="387"/>
                      <a:pt x="392" y="387"/>
                    </a:cubicBezTo>
                    <a:cubicBezTo>
                      <a:pt x="392" y="387"/>
                      <a:pt x="392" y="387"/>
                      <a:pt x="392" y="387"/>
                    </a:cubicBezTo>
                    <a:cubicBezTo>
                      <a:pt x="393" y="387"/>
                      <a:pt x="393" y="387"/>
                      <a:pt x="393" y="387"/>
                    </a:cubicBezTo>
                    <a:cubicBezTo>
                      <a:pt x="393" y="387"/>
                      <a:pt x="393" y="387"/>
                      <a:pt x="393" y="387"/>
                    </a:cubicBezTo>
                    <a:cubicBezTo>
                      <a:pt x="393" y="387"/>
                      <a:pt x="393" y="387"/>
                      <a:pt x="393" y="387"/>
                    </a:cubicBezTo>
                    <a:cubicBezTo>
                      <a:pt x="393" y="387"/>
                      <a:pt x="393" y="387"/>
                      <a:pt x="393" y="387"/>
                    </a:cubicBezTo>
                    <a:cubicBezTo>
                      <a:pt x="393" y="386"/>
                      <a:pt x="393" y="386"/>
                      <a:pt x="393" y="386"/>
                    </a:cubicBezTo>
                    <a:cubicBezTo>
                      <a:pt x="393" y="386"/>
                      <a:pt x="393" y="386"/>
                      <a:pt x="393" y="386"/>
                    </a:cubicBezTo>
                    <a:cubicBezTo>
                      <a:pt x="393" y="386"/>
                      <a:pt x="393" y="386"/>
                      <a:pt x="393" y="386"/>
                    </a:cubicBezTo>
                    <a:cubicBezTo>
                      <a:pt x="393" y="386"/>
                      <a:pt x="393" y="386"/>
                      <a:pt x="393" y="386"/>
                    </a:cubicBezTo>
                    <a:cubicBezTo>
                      <a:pt x="394" y="386"/>
                      <a:pt x="394" y="386"/>
                      <a:pt x="394" y="386"/>
                    </a:cubicBezTo>
                    <a:cubicBezTo>
                      <a:pt x="386" y="378"/>
                      <a:pt x="386" y="378"/>
                      <a:pt x="386" y="378"/>
                    </a:cubicBezTo>
                    <a:cubicBezTo>
                      <a:pt x="386" y="353"/>
                      <a:pt x="386" y="353"/>
                      <a:pt x="386" y="353"/>
                    </a:cubicBezTo>
                    <a:cubicBezTo>
                      <a:pt x="406" y="373"/>
                      <a:pt x="406" y="373"/>
                      <a:pt x="406" y="373"/>
                    </a:cubicBezTo>
                    <a:cubicBezTo>
                      <a:pt x="410" y="369"/>
                      <a:pt x="410" y="369"/>
                      <a:pt x="410" y="369"/>
                    </a:cubicBezTo>
                    <a:cubicBezTo>
                      <a:pt x="410" y="397"/>
                      <a:pt x="410" y="397"/>
                      <a:pt x="410" y="397"/>
                    </a:cubicBezTo>
                    <a:close/>
                    <a:moveTo>
                      <a:pt x="386" y="259"/>
                    </a:moveTo>
                    <a:cubicBezTo>
                      <a:pt x="386" y="288"/>
                      <a:pt x="386" y="288"/>
                      <a:pt x="386" y="288"/>
                    </a:cubicBezTo>
                    <a:cubicBezTo>
                      <a:pt x="403" y="305"/>
                      <a:pt x="403" y="305"/>
                      <a:pt x="403" y="305"/>
                    </a:cubicBezTo>
                    <a:cubicBezTo>
                      <a:pt x="400" y="309"/>
                      <a:pt x="397" y="312"/>
                      <a:pt x="393" y="315"/>
                    </a:cubicBezTo>
                    <a:cubicBezTo>
                      <a:pt x="386" y="308"/>
                      <a:pt x="386" y="308"/>
                      <a:pt x="386" y="308"/>
                    </a:cubicBezTo>
                    <a:cubicBezTo>
                      <a:pt x="386" y="344"/>
                      <a:pt x="386" y="344"/>
                      <a:pt x="386" y="344"/>
                    </a:cubicBezTo>
                    <a:cubicBezTo>
                      <a:pt x="392" y="338"/>
                      <a:pt x="392" y="338"/>
                      <a:pt x="392" y="338"/>
                    </a:cubicBezTo>
                    <a:cubicBezTo>
                      <a:pt x="410" y="357"/>
                      <a:pt x="410" y="357"/>
                      <a:pt x="410" y="357"/>
                    </a:cubicBezTo>
                    <a:cubicBezTo>
                      <a:pt x="410" y="332"/>
                      <a:pt x="410" y="332"/>
                      <a:pt x="410" y="332"/>
                    </a:cubicBezTo>
                    <a:cubicBezTo>
                      <a:pt x="404" y="326"/>
                      <a:pt x="404" y="326"/>
                      <a:pt x="404" y="326"/>
                    </a:cubicBezTo>
                    <a:cubicBezTo>
                      <a:pt x="410" y="320"/>
                      <a:pt x="410" y="320"/>
                      <a:pt x="410" y="320"/>
                    </a:cubicBezTo>
                    <a:cubicBezTo>
                      <a:pt x="410" y="284"/>
                      <a:pt x="410" y="284"/>
                      <a:pt x="410" y="284"/>
                    </a:cubicBezTo>
                    <a:lnTo>
                      <a:pt x="386" y="259"/>
                    </a:lnTo>
                    <a:close/>
                    <a:moveTo>
                      <a:pt x="386" y="421"/>
                    </a:moveTo>
                    <a:cubicBezTo>
                      <a:pt x="375" y="432"/>
                      <a:pt x="375" y="432"/>
                      <a:pt x="375" y="432"/>
                    </a:cubicBezTo>
                    <a:cubicBezTo>
                      <a:pt x="375" y="405"/>
                      <a:pt x="375" y="405"/>
                      <a:pt x="375" y="405"/>
                    </a:cubicBezTo>
                    <a:cubicBezTo>
                      <a:pt x="383" y="396"/>
                      <a:pt x="383" y="396"/>
                      <a:pt x="383" y="396"/>
                    </a:cubicBezTo>
                    <a:cubicBezTo>
                      <a:pt x="384" y="396"/>
                      <a:pt x="384" y="396"/>
                      <a:pt x="384" y="396"/>
                    </a:cubicBezTo>
                    <a:cubicBezTo>
                      <a:pt x="384" y="396"/>
                      <a:pt x="384" y="396"/>
                      <a:pt x="384" y="396"/>
                    </a:cubicBezTo>
                    <a:cubicBezTo>
                      <a:pt x="384" y="395"/>
                      <a:pt x="384" y="395"/>
                      <a:pt x="384" y="395"/>
                    </a:cubicBezTo>
                    <a:cubicBezTo>
                      <a:pt x="384" y="395"/>
                      <a:pt x="384" y="395"/>
                      <a:pt x="384" y="395"/>
                    </a:cubicBezTo>
                    <a:cubicBezTo>
                      <a:pt x="384" y="395"/>
                      <a:pt x="384" y="395"/>
                      <a:pt x="384" y="395"/>
                    </a:cubicBezTo>
                    <a:cubicBezTo>
                      <a:pt x="384" y="395"/>
                      <a:pt x="384" y="395"/>
                      <a:pt x="384" y="395"/>
                    </a:cubicBezTo>
                    <a:cubicBezTo>
                      <a:pt x="384" y="395"/>
                      <a:pt x="384" y="395"/>
                      <a:pt x="384" y="395"/>
                    </a:cubicBezTo>
                    <a:cubicBezTo>
                      <a:pt x="385" y="395"/>
                      <a:pt x="385" y="395"/>
                      <a:pt x="385" y="395"/>
                    </a:cubicBezTo>
                    <a:cubicBezTo>
                      <a:pt x="385" y="395"/>
                      <a:pt x="385" y="395"/>
                      <a:pt x="385" y="395"/>
                    </a:cubicBezTo>
                    <a:cubicBezTo>
                      <a:pt x="385" y="395"/>
                      <a:pt x="385" y="395"/>
                      <a:pt x="385" y="395"/>
                    </a:cubicBezTo>
                    <a:cubicBezTo>
                      <a:pt x="385" y="394"/>
                      <a:pt x="385" y="394"/>
                      <a:pt x="385" y="394"/>
                    </a:cubicBezTo>
                    <a:cubicBezTo>
                      <a:pt x="385" y="394"/>
                      <a:pt x="385" y="394"/>
                      <a:pt x="385" y="394"/>
                    </a:cubicBezTo>
                    <a:cubicBezTo>
                      <a:pt x="385" y="394"/>
                      <a:pt x="385" y="394"/>
                      <a:pt x="385" y="394"/>
                    </a:cubicBezTo>
                    <a:cubicBezTo>
                      <a:pt x="385" y="394"/>
                      <a:pt x="385" y="394"/>
                      <a:pt x="385" y="394"/>
                    </a:cubicBezTo>
                    <a:cubicBezTo>
                      <a:pt x="385" y="394"/>
                      <a:pt x="385" y="394"/>
                      <a:pt x="385" y="394"/>
                    </a:cubicBezTo>
                    <a:cubicBezTo>
                      <a:pt x="386" y="394"/>
                      <a:pt x="386" y="394"/>
                      <a:pt x="386" y="394"/>
                    </a:cubicBezTo>
                    <a:cubicBezTo>
                      <a:pt x="386" y="394"/>
                      <a:pt x="386" y="394"/>
                      <a:pt x="386" y="394"/>
                    </a:cubicBezTo>
                    <a:cubicBezTo>
                      <a:pt x="386" y="394"/>
                      <a:pt x="386" y="394"/>
                      <a:pt x="386" y="394"/>
                    </a:cubicBezTo>
                    <a:cubicBezTo>
                      <a:pt x="386" y="393"/>
                      <a:pt x="386" y="393"/>
                      <a:pt x="386" y="393"/>
                    </a:cubicBezTo>
                    <a:cubicBezTo>
                      <a:pt x="386" y="393"/>
                      <a:pt x="386" y="393"/>
                      <a:pt x="386" y="393"/>
                    </a:cubicBezTo>
                    <a:cubicBezTo>
                      <a:pt x="386" y="421"/>
                      <a:pt x="386" y="421"/>
                      <a:pt x="386" y="421"/>
                    </a:cubicBezTo>
                    <a:close/>
                    <a:moveTo>
                      <a:pt x="375" y="248"/>
                    </a:moveTo>
                    <a:cubicBezTo>
                      <a:pt x="386" y="259"/>
                      <a:pt x="386" y="259"/>
                      <a:pt x="386" y="259"/>
                    </a:cubicBezTo>
                    <a:cubicBezTo>
                      <a:pt x="386" y="288"/>
                      <a:pt x="386" y="288"/>
                      <a:pt x="386" y="288"/>
                    </a:cubicBezTo>
                    <a:cubicBezTo>
                      <a:pt x="379" y="280"/>
                      <a:pt x="379" y="280"/>
                      <a:pt x="379" y="280"/>
                    </a:cubicBezTo>
                    <a:cubicBezTo>
                      <a:pt x="375" y="284"/>
                      <a:pt x="375" y="284"/>
                      <a:pt x="375" y="284"/>
                    </a:cubicBezTo>
                    <a:cubicBezTo>
                      <a:pt x="375" y="248"/>
                      <a:pt x="375" y="248"/>
                      <a:pt x="375" y="248"/>
                    </a:cubicBezTo>
                    <a:close/>
                    <a:moveTo>
                      <a:pt x="386" y="308"/>
                    </a:moveTo>
                    <a:cubicBezTo>
                      <a:pt x="386" y="344"/>
                      <a:pt x="386" y="344"/>
                      <a:pt x="386" y="344"/>
                    </a:cubicBezTo>
                    <a:cubicBezTo>
                      <a:pt x="381" y="349"/>
                      <a:pt x="381" y="349"/>
                      <a:pt x="381" y="349"/>
                    </a:cubicBezTo>
                    <a:cubicBezTo>
                      <a:pt x="386" y="353"/>
                      <a:pt x="386" y="353"/>
                      <a:pt x="386" y="353"/>
                    </a:cubicBezTo>
                    <a:cubicBezTo>
                      <a:pt x="386" y="378"/>
                      <a:pt x="386" y="378"/>
                      <a:pt x="386" y="378"/>
                    </a:cubicBezTo>
                    <a:cubicBezTo>
                      <a:pt x="375" y="367"/>
                      <a:pt x="375" y="367"/>
                      <a:pt x="375" y="367"/>
                    </a:cubicBezTo>
                    <a:cubicBezTo>
                      <a:pt x="375" y="334"/>
                      <a:pt x="375" y="334"/>
                      <a:pt x="375" y="334"/>
                    </a:cubicBezTo>
                    <a:cubicBezTo>
                      <a:pt x="375" y="334"/>
                      <a:pt x="375" y="334"/>
                      <a:pt x="375" y="334"/>
                    </a:cubicBezTo>
                    <a:cubicBezTo>
                      <a:pt x="375" y="334"/>
                      <a:pt x="375" y="334"/>
                      <a:pt x="375" y="334"/>
                    </a:cubicBezTo>
                    <a:cubicBezTo>
                      <a:pt x="375" y="333"/>
                      <a:pt x="375" y="333"/>
                      <a:pt x="375" y="333"/>
                    </a:cubicBezTo>
                    <a:cubicBezTo>
                      <a:pt x="375" y="333"/>
                      <a:pt x="375" y="333"/>
                      <a:pt x="375" y="333"/>
                    </a:cubicBezTo>
                    <a:cubicBezTo>
                      <a:pt x="375" y="333"/>
                      <a:pt x="375" y="333"/>
                      <a:pt x="375" y="333"/>
                    </a:cubicBezTo>
                    <a:cubicBezTo>
                      <a:pt x="375" y="333"/>
                      <a:pt x="375" y="333"/>
                      <a:pt x="375" y="333"/>
                    </a:cubicBezTo>
                    <a:cubicBezTo>
                      <a:pt x="376" y="333"/>
                      <a:pt x="376" y="333"/>
                      <a:pt x="376" y="333"/>
                    </a:cubicBezTo>
                    <a:cubicBezTo>
                      <a:pt x="376" y="333"/>
                      <a:pt x="376" y="333"/>
                      <a:pt x="376" y="333"/>
                    </a:cubicBezTo>
                    <a:cubicBezTo>
                      <a:pt x="376" y="333"/>
                      <a:pt x="376" y="333"/>
                      <a:pt x="376" y="333"/>
                    </a:cubicBezTo>
                    <a:cubicBezTo>
                      <a:pt x="376" y="333"/>
                      <a:pt x="376" y="333"/>
                      <a:pt x="376" y="333"/>
                    </a:cubicBezTo>
                    <a:cubicBezTo>
                      <a:pt x="376" y="332"/>
                      <a:pt x="376" y="332"/>
                      <a:pt x="376" y="332"/>
                    </a:cubicBezTo>
                    <a:cubicBezTo>
                      <a:pt x="376" y="332"/>
                      <a:pt x="376" y="332"/>
                      <a:pt x="376" y="332"/>
                    </a:cubicBezTo>
                    <a:cubicBezTo>
                      <a:pt x="376" y="332"/>
                      <a:pt x="376" y="332"/>
                      <a:pt x="376" y="332"/>
                    </a:cubicBezTo>
                    <a:cubicBezTo>
                      <a:pt x="377" y="332"/>
                      <a:pt x="377" y="332"/>
                      <a:pt x="377" y="332"/>
                    </a:cubicBezTo>
                    <a:cubicBezTo>
                      <a:pt x="377" y="332"/>
                      <a:pt x="377" y="332"/>
                      <a:pt x="377" y="332"/>
                    </a:cubicBezTo>
                    <a:cubicBezTo>
                      <a:pt x="377" y="332"/>
                      <a:pt x="377" y="332"/>
                      <a:pt x="377" y="332"/>
                    </a:cubicBezTo>
                    <a:cubicBezTo>
                      <a:pt x="377" y="332"/>
                      <a:pt x="377" y="332"/>
                      <a:pt x="377" y="332"/>
                    </a:cubicBezTo>
                    <a:cubicBezTo>
                      <a:pt x="377" y="331"/>
                      <a:pt x="377" y="331"/>
                      <a:pt x="377" y="331"/>
                    </a:cubicBezTo>
                    <a:cubicBezTo>
                      <a:pt x="377" y="331"/>
                      <a:pt x="377" y="331"/>
                      <a:pt x="377" y="331"/>
                    </a:cubicBezTo>
                    <a:cubicBezTo>
                      <a:pt x="377" y="331"/>
                      <a:pt x="377" y="331"/>
                      <a:pt x="377" y="331"/>
                    </a:cubicBezTo>
                    <a:cubicBezTo>
                      <a:pt x="377" y="331"/>
                      <a:pt x="377" y="331"/>
                      <a:pt x="377" y="331"/>
                    </a:cubicBezTo>
                    <a:cubicBezTo>
                      <a:pt x="377" y="331"/>
                      <a:pt x="377" y="331"/>
                      <a:pt x="377" y="331"/>
                    </a:cubicBezTo>
                    <a:cubicBezTo>
                      <a:pt x="378" y="331"/>
                      <a:pt x="378" y="331"/>
                      <a:pt x="378" y="331"/>
                    </a:cubicBezTo>
                    <a:cubicBezTo>
                      <a:pt x="378" y="331"/>
                      <a:pt x="378" y="331"/>
                      <a:pt x="378" y="331"/>
                    </a:cubicBezTo>
                    <a:cubicBezTo>
                      <a:pt x="378" y="330"/>
                      <a:pt x="378" y="330"/>
                      <a:pt x="378" y="330"/>
                    </a:cubicBezTo>
                    <a:cubicBezTo>
                      <a:pt x="378" y="330"/>
                      <a:pt x="378" y="330"/>
                      <a:pt x="378" y="330"/>
                    </a:cubicBezTo>
                    <a:cubicBezTo>
                      <a:pt x="378" y="330"/>
                      <a:pt x="378" y="330"/>
                      <a:pt x="378" y="330"/>
                    </a:cubicBezTo>
                    <a:cubicBezTo>
                      <a:pt x="378" y="330"/>
                      <a:pt x="378" y="330"/>
                      <a:pt x="378" y="330"/>
                    </a:cubicBezTo>
                    <a:cubicBezTo>
                      <a:pt x="378" y="330"/>
                      <a:pt x="378" y="330"/>
                      <a:pt x="378" y="330"/>
                    </a:cubicBezTo>
                    <a:cubicBezTo>
                      <a:pt x="379" y="330"/>
                      <a:pt x="379" y="330"/>
                      <a:pt x="379" y="330"/>
                    </a:cubicBezTo>
                    <a:cubicBezTo>
                      <a:pt x="379" y="330"/>
                      <a:pt x="379" y="330"/>
                      <a:pt x="379" y="330"/>
                    </a:cubicBezTo>
                    <a:cubicBezTo>
                      <a:pt x="379" y="330"/>
                      <a:pt x="379" y="330"/>
                      <a:pt x="379" y="330"/>
                    </a:cubicBezTo>
                    <a:cubicBezTo>
                      <a:pt x="379" y="329"/>
                      <a:pt x="379" y="329"/>
                      <a:pt x="379" y="329"/>
                    </a:cubicBezTo>
                    <a:cubicBezTo>
                      <a:pt x="379" y="329"/>
                      <a:pt x="379" y="329"/>
                      <a:pt x="379" y="329"/>
                    </a:cubicBezTo>
                    <a:cubicBezTo>
                      <a:pt x="379" y="329"/>
                      <a:pt x="379" y="329"/>
                      <a:pt x="379" y="329"/>
                    </a:cubicBezTo>
                    <a:cubicBezTo>
                      <a:pt x="379" y="329"/>
                      <a:pt x="379" y="329"/>
                      <a:pt x="379" y="329"/>
                    </a:cubicBezTo>
                    <a:cubicBezTo>
                      <a:pt x="380" y="329"/>
                      <a:pt x="380" y="329"/>
                      <a:pt x="380" y="329"/>
                    </a:cubicBezTo>
                    <a:cubicBezTo>
                      <a:pt x="380" y="329"/>
                      <a:pt x="380" y="329"/>
                      <a:pt x="380" y="329"/>
                    </a:cubicBezTo>
                    <a:cubicBezTo>
                      <a:pt x="380" y="329"/>
                      <a:pt x="380" y="329"/>
                      <a:pt x="380" y="329"/>
                    </a:cubicBezTo>
                    <a:cubicBezTo>
                      <a:pt x="380" y="328"/>
                      <a:pt x="380" y="328"/>
                      <a:pt x="380" y="328"/>
                    </a:cubicBezTo>
                    <a:cubicBezTo>
                      <a:pt x="380" y="328"/>
                      <a:pt x="380" y="328"/>
                      <a:pt x="380" y="328"/>
                    </a:cubicBezTo>
                    <a:cubicBezTo>
                      <a:pt x="380" y="328"/>
                      <a:pt x="380" y="328"/>
                      <a:pt x="380" y="328"/>
                    </a:cubicBezTo>
                    <a:cubicBezTo>
                      <a:pt x="380" y="328"/>
                      <a:pt x="380" y="328"/>
                      <a:pt x="380" y="328"/>
                    </a:cubicBezTo>
                    <a:cubicBezTo>
                      <a:pt x="381" y="328"/>
                      <a:pt x="381" y="328"/>
                      <a:pt x="381" y="328"/>
                    </a:cubicBezTo>
                    <a:cubicBezTo>
                      <a:pt x="381" y="328"/>
                      <a:pt x="381" y="328"/>
                      <a:pt x="381" y="328"/>
                    </a:cubicBezTo>
                    <a:cubicBezTo>
                      <a:pt x="381" y="328"/>
                      <a:pt x="381" y="328"/>
                      <a:pt x="381" y="328"/>
                    </a:cubicBezTo>
                    <a:cubicBezTo>
                      <a:pt x="375" y="321"/>
                      <a:pt x="375" y="321"/>
                      <a:pt x="375" y="321"/>
                    </a:cubicBezTo>
                    <a:cubicBezTo>
                      <a:pt x="375" y="297"/>
                      <a:pt x="375" y="297"/>
                      <a:pt x="375" y="297"/>
                    </a:cubicBezTo>
                    <a:lnTo>
                      <a:pt x="386" y="308"/>
                    </a:lnTo>
                    <a:close/>
                    <a:moveTo>
                      <a:pt x="375" y="432"/>
                    </a:moveTo>
                    <a:cubicBezTo>
                      <a:pt x="354" y="453"/>
                      <a:pt x="354" y="453"/>
                      <a:pt x="354" y="453"/>
                    </a:cubicBezTo>
                    <a:cubicBezTo>
                      <a:pt x="354" y="426"/>
                      <a:pt x="354" y="426"/>
                      <a:pt x="354" y="426"/>
                    </a:cubicBezTo>
                    <a:cubicBezTo>
                      <a:pt x="361" y="418"/>
                      <a:pt x="361" y="418"/>
                      <a:pt x="361" y="418"/>
                    </a:cubicBezTo>
                    <a:cubicBezTo>
                      <a:pt x="371" y="408"/>
                      <a:pt x="371" y="408"/>
                      <a:pt x="371" y="408"/>
                    </a:cubicBezTo>
                    <a:cubicBezTo>
                      <a:pt x="375" y="405"/>
                      <a:pt x="375" y="405"/>
                      <a:pt x="375" y="405"/>
                    </a:cubicBezTo>
                    <a:cubicBezTo>
                      <a:pt x="375" y="432"/>
                      <a:pt x="375" y="432"/>
                      <a:pt x="375" y="432"/>
                    </a:cubicBezTo>
                    <a:close/>
                    <a:moveTo>
                      <a:pt x="354" y="227"/>
                    </a:moveTo>
                    <a:cubicBezTo>
                      <a:pt x="375" y="248"/>
                      <a:pt x="375" y="248"/>
                      <a:pt x="375" y="248"/>
                    </a:cubicBezTo>
                    <a:cubicBezTo>
                      <a:pt x="375" y="284"/>
                      <a:pt x="375" y="284"/>
                      <a:pt x="375" y="284"/>
                    </a:cubicBezTo>
                    <a:cubicBezTo>
                      <a:pt x="369" y="290"/>
                      <a:pt x="369" y="290"/>
                      <a:pt x="369" y="290"/>
                    </a:cubicBezTo>
                    <a:cubicBezTo>
                      <a:pt x="375" y="297"/>
                      <a:pt x="375" y="297"/>
                      <a:pt x="375" y="297"/>
                    </a:cubicBezTo>
                    <a:cubicBezTo>
                      <a:pt x="375" y="321"/>
                      <a:pt x="375" y="321"/>
                      <a:pt x="375" y="321"/>
                    </a:cubicBezTo>
                    <a:cubicBezTo>
                      <a:pt x="356" y="303"/>
                      <a:pt x="356" y="303"/>
                      <a:pt x="356" y="303"/>
                    </a:cubicBezTo>
                    <a:cubicBezTo>
                      <a:pt x="356" y="303"/>
                      <a:pt x="356" y="303"/>
                      <a:pt x="356" y="303"/>
                    </a:cubicBezTo>
                    <a:cubicBezTo>
                      <a:pt x="356" y="303"/>
                      <a:pt x="356" y="303"/>
                      <a:pt x="356" y="303"/>
                    </a:cubicBezTo>
                    <a:cubicBezTo>
                      <a:pt x="356" y="303"/>
                      <a:pt x="356" y="303"/>
                      <a:pt x="356" y="303"/>
                    </a:cubicBezTo>
                    <a:cubicBezTo>
                      <a:pt x="356" y="303"/>
                      <a:pt x="356" y="303"/>
                      <a:pt x="356" y="303"/>
                    </a:cubicBezTo>
                    <a:cubicBezTo>
                      <a:pt x="355" y="303"/>
                      <a:pt x="355" y="303"/>
                      <a:pt x="355" y="303"/>
                    </a:cubicBezTo>
                    <a:cubicBezTo>
                      <a:pt x="355" y="304"/>
                      <a:pt x="355" y="304"/>
                      <a:pt x="355" y="304"/>
                    </a:cubicBezTo>
                    <a:cubicBezTo>
                      <a:pt x="355" y="304"/>
                      <a:pt x="355" y="304"/>
                      <a:pt x="355" y="304"/>
                    </a:cubicBezTo>
                    <a:cubicBezTo>
                      <a:pt x="355" y="304"/>
                      <a:pt x="355" y="304"/>
                      <a:pt x="355" y="304"/>
                    </a:cubicBezTo>
                    <a:cubicBezTo>
                      <a:pt x="355" y="304"/>
                      <a:pt x="355" y="304"/>
                      <a:pt x="355" y="304"/>
                    </a:cubicBezTo>
                    <a:cubicBezTo>
                      <a:pt x="355" y="304"/>
                      <a:pt x="355" y="304"/>
                      <a:pt x="355" y="304"/>
                    </a:cubicBezTo>
                    <a:cubicBezTo>
                      <a:pt x="355" y="304"/>
                      <a:pt x="355" y="304"/>
                      <a:pt x="355" y="304"/>
                    </a:cubicBezTo>
                    <a:cubicBezTo>
                      <a:pt x="354" y="304"/>
                      <a:pt x="354" y="304"/>
                      <a:pt x="354" y="304"/>
                    </a:cubicBezTo>
                    <a:cubicBezTo>
                      <a:pt x="354" y="304"/>
                      <a:pt x="354" y="304"/>
                      <a:pt x="354" y="304"/>
                    </a:cubicBezTo>
                    <a:cubicBezTo>
                      <a:pt x="354" y="305"/>
                      <a:pt x="354" y="305"/>
                      <a:pt x="354" y="305"/>
                    </a:cubicBezTo>
                    <a:cubicBezTo>
                      <a:pt x="354" y="305"/>
                      <a:pt x="354" y="305"/>
                      <a:pt x="354" y="305"/>
                    </a:cubicBezTo>
                    <a:cubicBezTo>
                      <a:pt x="354" y="305"/>
                      <a:pt x="354" y="305"/>
                      <a:pt x="354" y="305"/>
                    </a:cubicBezTo>
                    <a:cubicBezTo>
                      <a:pt x="354" y="305"/>
                      <a:pt x="354" y="305"/>
                      <a:pt x="354" y="305"/>
                    </a:cubicBezTo>
                    <a:cubicBezTo>
                      <a:pt x="354" y="305"/>
                      <a:pt x="354" y="305"/>
                      <a:pt x="354" y="305"/>
                    </a:cubicBezTo>
                    <a:cubicBezTo>
                      <a:pt x="354" y="305"/>
                      <a:pt x="354" y="305"/>
                      <a:pt x="354" y="305"/>
                    </a:cubicBezTo>
                    <a:cubicBezTo>
                      <a:pt x="354" y="305"/>
                      <a:pt x="354" y="305"/>
                      <a:pt x="354" y="305"/>
                    </a:cubicBezTo>
                    <a:cubicBezTo>
                      <a:pt x="354" y="275"/>
                      <a:pt x="354" y="275"/>
                      <a:pt x="354" y="275"/>
                    </a:cubicBezTo>
                    <a:cubicBezTo>
                      <a:pt x="358" y="280"/>
                      <a:pt x="358" y="280"/>
                      <a:pt x="358" y="280"/>
                    </a:cubicBezTo>
                    <a:cubicBezTo>
                      <a:pt x="361" y="276"/>
                      <a:pt x="364" y="273"/>
                      <a:pt x="368" y="269"/>
                    </a:cubicBezTo>
                    <a:cubicBezTo>
                      <a:pt x="354" y="255"/>
                      <a:pt x="354" y="255"/>
                      <a:pt x="354" y="255"/>
                    </a:cubicBezTo>
                    <a:cubicBezTo>
                      <a:pt x="354" y="227"/>
                      <a:pt x="354" y="227"/>
                      <a:pt x="354" y="227"/>
                    </a:cubicBezTo>
                    <a:close/>
                    <a:moveTo>
                      <a:pt x="375" y="334"/>
                    </a:moveTo>
                    <a:cubicBezTo>
                      <a:pt x="375" y="367"/>
                      <a:pt x="375" y="367"/>
                      <a:pt x="375" y="367"/>
                    </a:cubicBezTo>
                    <a:cubicBezTo>
                      <a:pt x="369" y="361"/>
                      <a:pt x="369" y="361"/>
                      <a:pt x="369" y="361"/>
                    </a:cubicBezTo>
                    <a:cubicBezTo>
                      <a:pt x="369" y="361"/>
                      <a:pt x="369" y="361"/>
                      <a:pt x="369" y="361"/>
                    </a:cubicBezTo>
                    <a:cubicBezTo>
                      <a:pt x="369" y="361"/>
                      <a:pt x="369" y="361"/>
                      <a:pt x="369" y="361"/>
                    </a:cubicBezTo>
                    <a:cubicBezTo>
                      <a:pt x="368" y="361"/>
                      <a:pt x="368" y="361"/>
                      <a:pt x="368" y="361"/>
                    </a:cubicBezTo>
                    <a:cubicBezTo>
                      <a:pt x="368" y="362"/>
                      <a:pt x="368" y="362"/>
                      <a:pt x="368" y="362"/>
                    </a:cubicBezTo>
                    <a:cubicBezTo>
                      <a:pt x="368" y="362"/>
                      <a:pt x="368" y="362"/>
                      <a:pt x="368" y="362"/>
                    </a:cubicBezTo>
                    <a:cubicBezTo>
                      <a:pt x="368" y="362"/>
                      <a:pt x="368" y="362"/>
                      <a:pt x="368" y="362"/>
                    </a:cubicBezTo>
                    <a:cubicBezTo>
                      <a:pt x="368" y="362"/>
                      <a:pt x="368" y="362"/>
                      <a:pt x="368" y="362"/>
                    </a:cubicBezTo>
                    <a:cubicBezTo>
                      <a:pt x="368" y="362"/>
                      <a:pt x="368" y="362"/>
                      <a:pt x="368" y="362"/>
                    </a:cubicBezTo>
                    <a:cubicBezTo>
                      <a:pt x="368" y="362"/>
                      <a:pt x="368" y="362"/>
                      <a:pt x="368" y="362"/>
                    </a:cubicBezTo>
                    <a:cubicBezTo>
                      <a:pt x="367" y="362"/>
                      <a:pt x="367" y="362"/>
                      <a:pt x="367" y="362"/>
                    </a:cubicBezTo>
                    <a:cubicBezTo>
                      <a:pt x="367" y="362"/>
                      <a:pt x="367" y="362"/>
                      <a:pt x="367" y="362"/>
                    </a:cubicBezTo>
                    <a:cubicBezTo>
                      <a:pt x="367" y="363"/>
                      <a:pt x="367" y="363"/>
                      <a:pt x="367" y="363"/>
                    </a:cubicBezTo>
                    <a:cubicBezTo>
                      <a:pt x="367" y="363"/>
                      <a:pt x="367" y="363"/>
                      <a:pt x="367" y="363"/>
                    </a:cubicBezTo>
                    <a:cubicBezTo>
                      <a:pt x="367" y="363"/>
                      <a:pt x="367" y="363"/>
                      <a:pt x="367" y="363"/>
                    </a:cubicBezTo>
                    <a:cubicBezTo>
                      <a:pt x="367" y="363"/>
                      <a:pt x="367" y="363"/>
                      <a:pt x="367" y="363"/>
                    </a:cubicBezTo>
                    <a:cubicBezTo>
                      <a:pt x="367" y="363"/>
                      <a:pt x="367" y="363"/>
                      <a:pt x="367" y="363"/>
                    </a:cubicBezTo>
                    <a:cubicBezTo>
                      <a:pt x="366" y="363"/>
                      <a:pt x="366" y="363"/>
                      <a:pt x="366" y="363"/>
                    </a:cubicBezTo>
                    <a:cubicBezTo>
                      <a:pt x="366" y="363"/>
                      <a:pt x="366" y="363"/>
                      <a:pt x="366" y="363"/>
                    </a:cubicBezTo>
                    <a:cubicBezTo>
                      <a:pt x="366" y="363"/>
                      <a:pt x="366" y="363"/>
                      <a:pt x="366" y="363"/>
                    </a:cubicBezTo>
                    <a:cubicBezTo>
                      <a:pt x="366" y="364"/>
                      <a:pt x="366" y="364"/>
                      <a:pt x="366" y="364"/>
                    </a:cubicBezTo>
                    <a:cubicBezTo>
                      <a:pt x="366" y="364"/>
                      <a:pt x="366" y="364"/>
                      <a:pt x="366" y="364"/>
                    </a:cubicBezTo>
                    <a:cubicBezTo>
                      <a:pt x="366" y="364"/>
                      <a:pt x="366" y="364"/>
                      <a:pt x="366" y="364"/>
                    </a:cubicBezTo>
                    <a:cubicBezTo>
                      <a:pt x="366" y="364"/>
                      <a:pt x="366" y="364"/>
                      <a:pt x="366" y="364"/>
                    </a:cubicBezTo>
                    <a:cubicBezTo>
                      <a:pt x="366" y="364"/>
                      <a:pt x="366" y="364"/>
                      <a:pt x="366" y="364"/>
                    </a:cubicBezTo>
                    <a:cubicBezTo>
                      <a:pt x="365" y="364"/>
                      <a:pt x="365" y="364"/>
                      <a:pt x="365" y="364"/>
                    </a:cubicBezTo>
                    <a:cubicBezTo>
                      <a:pt x="365" y="364"/>
                      <a:pt x="365" y="364"/>
                      <a:pt x="365" y="364"/>
                    </a:cubicBezTo>
                    <a:cubicBezTo>
                      <a:pt x="365" y="365"/>
                      <a:pt x="365" y="365"/>
                      <a:pt x="365" y="365"/>
                    </a:cubicBezTo>
                    <a:cubicBezTo>
                      <a:pt x="365" y="365"/>
                      <a:pt x="365" y="365"/>
                      <a:pt x="365" y="365"/>
                    </a:cubicBezTo>
                    <a:cubicBezTo>
                      <a:pt x="365" y="365"/>
                      <a:pt x="365" y="365"/>
                      <a:pt x="365" y="365"/>
                    </a:cubicBezTo>
                    <a:cubicBezTo>
                      <a:pt x="365" y="365"/>
                      <a:pt x="365" y="365"/>
                      <a:pt x="365" y="365"/>
                    </a:cubicBezTo>
                    <a:cubicBezTo>
                      <a:pt x="365" y="365"/>
                      <a:pt x="365" y="365"/>
                      <a:pt x="365" y="365"/>
                    </a:cubicBezTo>
                    <a:cubicBezTo>
                      <a:pt x="365" y="365"/>
                      <a:pt x="365" y="365"/>
                      <a:pt x="365" y="365"/>
                    </a:cubicBezTo>
                    <a:cubicBezTo>
                      <a:pt x="364" y="365"/>
                      <a:pt x="364" y="365"/>
                      <a:pt x="364" y="365"/>
                    </a:cubicBezTo>
                    <a:cubicBezTo>
                      <a:pt x="364" y="366"/>
                      <a:pt x="364" y="366"/>
                      <a:pt x="364" y="366"/>
                    </a:cubicBezTo>
                    <a:cubicBezTo>
                      <a:pt x="364" y="366"/>
                      <a:pt x="364" y="366"/>
                      <a:pt x="364" y="366"/>
                    </a:cubicBezTo>
                    <a:cubicBezTo>
                      <a:pt x="364" y="366"/>
                      <a:pt x="364" y="366"/>
                      <a:pt x="364" y="366"/>
                    </a:cubicBezTo>
                    <a:cubicBezTo>
                      <a:pt x="364" y="366"/>
                      <a:pt x="364" y="366"/>
                      <a:pt x="364" y="366"/>
                    </a:cubicBezTo>
                    <a:cubicBezTo>
                      <a:pt x="364" y="366"/>
                      <a:pt x="364" y="366"/>
                      <a:pt x="364" y="366"/>
                    </a:cubicBezTo>
                    <a:cubicBezTo>
                      <a:pt x="364" y="366"/>
                      <a:pt x="364" y="366"/>
                      <a:pt x="364" y="366"/>
                    </a:cubicBezTo>
                    <a:cubicBezTo>
                      <a:pt x="363" y="366"/>
                      <a:pt x="363" y="366"/>
                      <a:pt x="363" y="366"/>
                    </a:cubicBezTo>
                    <a:cubicBezTo>
                      <a:pt x="363" y="366"/>
                      <a:pt x="363" y="366"/>
                      <a:pt x="363" y="366"/>
                    </a:cubicBezTo>
                    <a:cubicBezTo>
                      <a:pt x="363" y="367"/>
                      <a:pt x="363" y="367"/>
                      <a:pt x="363" y="367"/>
                    </a:cubicBezTo>
                    <a:cubicBezTo>
                      <a:pt x="363" y="367"/>
                      <a:pt x="363" y="367"/>
                      <a:pt x="363" y="367"/>
                    </a:cubicBezTo>
                    <a:cubicBezTo>
                      <a:pt x="363" y="367"/>
                      <a:pt x="363" y="367"/>
                      <a:pt x="363" y="367"/>
                    </a:cubicBezTo>
                    <a:cubicBezTo>
                      <a:pt x="363" y="367"/>
                      <a:pt x="363" y="367"/>
                      <a:pt x="363" y="367"/>
                    </a:cubicBezTo>
                    <a:cubicBezTo>
                      <a:pt x="363" y="367"/>
                      <a:pt x="363" y="367"/>
                      <a:pt x="363" y="367"/>
                    </a:cubicBezTo>
                    <a:cubicBezTo>
                      <a:pt x="362" y="367"/>
                      <a:pt x="362" y="367"/>
                      <a:pt x="362" y="367"/>
                    </a:cubicBezTo>
                    <a:cubicBezTo>
                      <a:pt x="362" y="367"/>
                      <a:pt x="362" y="367"/>
                      <a:pt x="362" y="367"/>
                    </a:cubicBezTo>
                    <a:cubicBezTo>
                      <a:pt x="362" y="368"/>
                      <a:pt x="362" y="368"/>
                      <a:pt x="362" y="368"/>
                    </a:cubicBezTo>
                    <a:cubicBezTo>
                      <a:pt x="362" y="368"/>
                      <a:pt x="362" y="368"/>
                      <a:pt x="362" y="368"/>
                    </a:cubicBezTo>
                    <a:cubicBezTo>
                      <a:pt x="362" y="368"/>
                      <a:pt x="362" y="368"/>
                      <a:pt x="362" y="368"/>
                    </a:cubicBezTo>
                    <a:cubicBezTo>
                      <a:pt x="362" y="368"/>
                      <a:pt x="362" y="368"/>
                      <a:pt x="362" y="368"/>
                    </a:cubicBezTo>
                    <a:cubicBezTo>
                      <a:pt x="362" y="368"/>
                      <a:pt x="362" y="368"/>
                      <a:pt x="362" y="368"/>
                    </a:cubicBezTo>
                    <a:cubicBezTo>
                      <a:pt x="362" y="368"/>
                      <a:pt x="362" y="368"/>
                      <a:pt x="362" y="368"/>
                    </a:cubicBezTo>
                    <a:cubicBezTo>
                      <a:pt x="361" y="368"/>
                      <a:pt x="361" y="368"/>
                      <a:pt x="361" y="368"/>
                    </a:cubicBezTo>
                    <a:cubicBezTo>
                      <a:pt x="361" y="369"/>
                      <a:pt x="361" y="369"/>
                      <a:pt x="361" y="369"/>
                    </a:cubicBezTo>
                    <a:cubicBezTo>
                      <a:pt x="361" y="369"/>
                      <a:pt x="361" y="369"/>
                      <a:pt x="361" y="369"/>
                    </a:cubicBezTo>
                    <a:cubicBezTo>
                      <a:pt x="361" y="369"/>
                      <a:pt x="361" y="369"/>
                      <a:pt x="361" y="369"/>
                    </a:cubicBezTo>
                    <a:cubicBezTo>
                      <a:pt x="361" y="369"/>
                      <a:pt x="361" y="369"/>
                      <a:pt x="361" y="369"/>
                    </a:cubicBezTo>
                    <a:cubicBezTo>
                      <a:pt x="361" y="369"/>
                      <a:pt x="361" y="369"/>
                      <a:pt x="361" y="369"/>
                    </a:cubicBezTo>
                    <a:cubicBezTo>
                      <a:pt x="361" y="369"/>
                      <a:pt x="361" y="369"/>
                      <a:pt x="361" y="369"/>
                    </a:cubicBezTo>
                    <a:cubicBezTo>
                      <a:pt x="360" y="369"/>
                      <a:pt x="360" y="369"/>
                      <a:pt x="360" y="369"/>
                    </a:cubicBezTo>
                    <a:cubicBezTo>
                      <a:pt x="360" y="369"/>
                      <a:pt x="360" y="369"/>
                      <a:pt x="360" y="369"/>
                    </a:cubicBezTo>
                    <a:cubicBezTo>
                      <a:pt x="360" y="369"/>
                      <a:pt x="360" y="369"/>
                      <a:pt x="360" y="369"/>
                    </a:cubicBezTo>
                    <a:cubicBezTo>
                      <a:pt x="360" y="370"/>
                      <a:pt x="360" y="370"/>
                      <a:pt x="360" y="370"/>
                    </a:cubicBezTo>
                    <a:cubicBezTo>
                      <a:pt x="360" y="370"/>
                      <a:pt x="360" y="370"/>
                      <a:pt x="360" y="370"/>
                    </a:cubicBezTo>
                    <a:cubicBezTo>
                      <a:pt x="360" y="370"/>
                      <a:pt x="360" y="370"/>
                      <a:pt x="360" y="370"/>
                    </a:cubicBezTo>
                    <a:cubicBezTo>
                      <a:pt x="360" y="370"/>
                      <a:pt x="360" y="370"/>
                      <a:pt x="360" y="370"/>
                    </a:cubicBezTo>
                    <a:cubicBezTo>
                      <a:pt x="359" y="370"/>
                      <a:pt x="359" y="370"/>
                      <a:pt x="359" y="370"/>
                    </a:cubicBezTo>
                    <a:cubicBezTo>
                      <a:pt x="359" y="370"/>
                      <a:pt x="359" y="370"/>
                      <a:pt x="359" y="370"/>
                    </a:cubicBezTo>
                    <a:cubicBezTo>
                      <a:pt x="359" y="370"/>
                      <a:pt x="359" y="370"/>
                      <a:pt x="359" y="370"/>
                    </a:cubicBezTo>
                    <a:cubicBezTo>
                      <a:pt x="359" y="371"/>
                      <a:pt x="359" y="371"/>
                      <a:pt x="359" y="371"/>
                    </a:cubicBezTo>
                    <a:cubicBezTo>
                      <a:pt x="359" y="371"/>
                      <a:pt x="359" y="371"/>
                      <a:pt x="359" y="371"/>
                    </a:cubicBezTo>
                    <a:cubicBezTo>
                      <a:pt x="359" y="371"/>
                      <a:pt x="359" y="371"/>
                      <a:pt x="359" y="371"/>
                    </a:cubicBezTo>
                    <a:cubicBezTo>
                      <a:pt x="359" y="371"/>
                      <a:pt x="359" y="371"/>
                      <a:pt x="359" y="371"/>
                    </a:cubicBezTo>
                    <a:cubicBezTo>
                      <a:pt x="354" y="376"/>
                      <a:pt x="354" y="376"/>
                      <a:pt x="354" y="376"/>
                    </a:cubicBezTo>
                    <a:cubicBezTo>
                      <a:pt x="354" y="355"/>
                      <a:pt x="354" y="355"/>
                      <a:pt x="354" y="355"/>
                    </a:cubicBezTo>
                    <a:cubicBezTo>
                      <a:pt x="354" y="355"/>
                      <a:pt x="354" y="355"/>
                      <a:pt x="354" y="355"/>
                    </a:cubicBezTo>
                    <a:cubicBezTo>
                      <a:pt x="354" y="354"/>
                      <a:pt x="354" y="354"/>
                      <a:pt x="354" y="354"/>
                    </a:cubicBezTo>
                    <a:cubicBezTo>
                      <a:pt x="354" y="354"/>
                      <a:pt x="354" y="354"/>
                      <a:pt x="354" y="354"/>
                    </a:cubicBezTo>
                    <a:cubicBezTo>
                      <a:pt x="354" y="354"/>
                      <a:pt x="354" y="354"/>
                      <a:pt x="354" y="354"/>
                    </a:cubicBezTo>
                    <a:cubicBezTo>
                      <a:pt x="354" y="354"/>
                      <a:pt x="354" y="354"/>
                      <a:pt x="354" y="354"/>
                    </a:cubicBezTo>
                    <a:cubicBezTo>
                      <a:pt x="354" y="354"/>
                      <a:pt x="354" y="354"/>
                      <a:pt x="354" y="354"/>
                    </a:cubicBezTo>
                    <a:cubicBezTo>
                      <a:pt x="354" y="354"/>
                      <a:pt x="354" y="354"/>
                      <a:pt x="354" y="354"/>
                    </a:cubicBezTo>
                    <a:cubicBezTo>
                      <a:pt x="355" y="354"/>
                      <a:pt x="355" y="354"/>
                      <a:pt x="355" y="354"/>
                    </a:cubicBezTo>
                    <a:cubicBezTo>
                      <a:pt x="355" y="353"/>
                      <a:pt x="355" y="353"/>
                      <a:pt x="355" y="353"/>
                    </a:cubicBezTo>
                    <a:cubicBezTo>
                      <a:pt x="355" y="353"/>
                      <a:pt x="355" y="353"/>
                      <a:pt x="355" y="353"/>
                    </a:cubicBezTo>
                    <a:cubicBezTo>
                      <a:pt x="355" y="353"/>
                      <a:pt x="355" y="353"/>
                      <a:pt x="355" y="353"/>
                    </a:cubicBezTo>
                    <a:cubicBezTo>
                      <a:pt x="355" y="353"/>
                      <a:pt x="355" y="353"/>
                      <a:pt x="355" y="353"/>
                    </a:cubicBezTo>
                    <a:cubicBezTo>
                      <a:pt x="355" y="353"/>
                      <a:pt x="355" y="353"/>
                      <a:pt x="355" y="353"/>
                    </a:cubicBezTo>
                    <a:cubicBezTo>
                      <a:pt x="355" y="353"/>
                      <a:pt x="355" y="353"/>
                      <a:pt x="355" y="353"/>
                    </a:cubicBezTo>
                    <a:cubicBezTo>
                      <a:pt x="356" y="353"/>
                      <a:pt x="356" y="353"/>
                      <a:pt x="356" y="353"/>
                    </a:cubicBezTo>
                    <a:cubicBezTo>
                      <a:pt x="356" y="353"/>
                      <a:pt x="356" y="353"/>
                      <a:pt x="356" y="353"/>
                    </a:cubicBezTo>
                    <a:cubicBezTo>
                      <a:pt x="356" y="352"/>
                      <a:pt x="356" y="352"/>
                      <a:pt x="356" y="352"/>
                    </a:cubicBezTo>
                    <a:cubicBezTo>
                      <a:pt x="356" y="352"/>
                      <a:pt x="356" y="352"/>
                      <a:pt x="356" y="352"/>
                    </a:cubicBezTo>
                    <a:cubicBezTo>
                      <a:pt x="356" y="352"/>
                      <a:pt x="356" y="352"/>
                      <a:pt x="356" y="352"/>
                    </a:cubicBezTo>
                    <a:cubicBezTo>
                      <a:pt x="356" y="352"/>
                      <a:pt x="356" y="352"/>
                      <a:pt x="356" y="352"/>
                    </a:cubicBezTo>
                    <a:cubicBezTo>
                      <a:pt x="356" y="352"/>
                      <a:pt x="356" y="352"/>
                      <a:pt x="356" y="352"/>
                    </a:cubicBezTo>
                    <a:cubicBezTo>
                      <a:pt x="357" y="352"/>
                      <a:pt x="357" y="352"/>
                      <a:pt x="357" y="352"/>
                    </a:cubicBezTo>
                    <a:cubicBezTo>
                      <a:pt x="357" y="352"/>
                      <a:pt x="357" y="352"/>
                      <a:pt x="357" y="352"/>
                    </a:cubicBezTo>
                    <a:cubicBezTo>
                      <a:pt x="357" y="352"/>
                      <a:pt x="357" y="352"/>
                      <a:pt x="357" y="352"/>
                    </a:cubicBezTo>
                    <a:cubicBezTo>
                      <a:pt x="357" y="351"/>
                      <a:pt x="357" y="351"/>
                      <a:pt x="357" y="351"/>
                    </a:cubicBezTo>
                    <a:cubicBezTo>
                      <a:pt x="357" y="351"/>
                      <a:pt x="357" y="351"/>
                      <a:pt x="357" y="351"/>
                    </a:cubicBezTo>
                    <a:cubicBezTo>
                      <a:pt x="357" y="351"/>
                      <a:pt x="357" y="351"/>
                      <a:pt x="357" y="351"/>
                    </a:cubicBezTo>
                    <a:cubicBezTo>
                      <a:pt x="357" y="351"/>
                      <a:pt x="357" y="351"/>
                      <a:pt x="357" y="351"/>
                    </a:cubicBezTo>
                    <a:cubicBezTo>
                      <a:pt x="357" y="351"/>
                      <a:pt x="357" y="351"/>
                      <a:pt x="357" y="351"/>
                    </a:cubicBezTo>
                    <a:cubicBezTo>
                      <a:pt x="358" y="351"/>
                      <a:pt x="358" y="351"/>
                      <a:pt x="358" y="351"/>
                    </a:cubicBezTo>
                    <a:cubicBezTo>
                      <a:pt x="358" y="351"/>
                      <a:pt x="358" y="351"/>
                      <a:pt x="358" y="351"/>
                    </a:cubicBezTo>
                    <a:cubicBezTo>
                      <a:pt x="358" y="350"/>
                      <a:pt x="358" y="350"/>
                      <a:pt x="358" y="350"/>
                    </a:cubicBezTo>
                    <a:cubicBezTo>
                      <a:pt x="358" y="350"/>
                      <a:pt x="358" y="350"/>
                      <a:pt x="358" y="350"/>
                    </a:cubicBezTo>
                    <a:cubicBezTo>
                      <a:pt x="358" y="350"/>
                      <a:pt x="358" y="350"/>
                      <a:pt x="358" y="350"/>
                    </a:cubicBezTo>
                    <a:cubicBezTo>
                      <a:pt x="371" y="338"/>
                      <a:pt x="371" y="338"/>
                      <a:pt x="371" y="338"/>
                    </a:cubicBezTo>
                    <a:cubicBezTo>
                      <a:pt x="371" y="338"/>
                      <a:pt x="371" y="338"/>
                      <a:pt x="371" y="338"/>
                    </a:cubicBezTo>
                    <a:cubicBezTo>
                      <a:pt x="371" y="337"/>
                      <a:pt x="371" y="337"/>
                      <a:pt x="371" y="337"/>
                    </a:cubicBezTo>
                    <a:cubicBezTo>
                      <a:pt x="371" y="337"/>
                      <a:pt x="371" y="337"/>
                      <a:pt x="371" y="337"/>
                    </a:cubicBezTo>
                    <a:cubicBezTo>
                      <a:pt x="371" y="337"/>
                      <a:pt x="371" y="337"/>
                      <a:pt x="371" y="337"/>
                    </a:cubicBezTo>
                    <a:cubicBezTo>
                      <a:pt x="371" y="337"/>
                      <a:pt x="371" y="337"/>
                      <a:pt x="371" y="337"/>
                    </a:cubicBezTo>
                    <a:cubicBezTo>
                      <a:pt x="371" y="337"/>
                      <a:pt x="371" y="337"/>
                      <a:pt x="371" y="337"/>
                    </a:cubicBezTo>
                    <a:cubicBezTo>
                      <a:pt x="372" y="337"/>
                      <a:pt x="372" y="337"/>
                      <a:pt x="372" y="337"/>
                    </a:cubicBezTo>
                    <a:cubicBezTo>
                      <a:pt x="372" y="337"/>
                      <a:pt x="372" y="337"/>
                      <a:pt x="372" y="337"/>
                    </a:cubicBezTo>
                    <a:cubicBezTo>
                      <a:pt x="372" y="336"/>
                      <a:pt x="372" y="336"/>
                      <a:pt x="372" y="336"/>
                    </a:cubicBezTo>
                    <a:cubicBezTo>
                      <a:pt x="372" y="336"/>
                      <a:pt x="372" y="336"/>
                      <a:pt x="372" y="336"/>
                    </a:cubicBezTo>
                    <a:cubicBezTo>
                      <a:pt x="372" y="336"/>
                      <a:pt x="372" y="336"/>
                      <a:pt x="372" y="336"/>
                    </a:cubicBezTo>
                    <a:cubicBezTo>
                      <a:pt x="372" y="336"/>
                      <a:pt x="372" y="336"/>
                      <a:pt x="372" y="336"/>
                    </a:cubicBezTo>
                    <a:cubicBezTo>
                      <a:pt x="372" y="336"/>
                      <a:pt x="372" y="336"/>
                      <a:pt x="372" y="336"/>
                    </a:cubicBezTo>
                    <a:cubicBezTo>
                      <a:pt x="373" y="336"/>
                      <a:pt x="373" y="336"/>
                      <a:pt x="373" y="336"/>
                    </a:cubicBezTo>
                    <a:cubicBezTo>
                      <a:pt x="373" y="336"/>
                      <a:pt x="373" y="336"/>
                      <a:pt x="373" y="336"/>
                    </a:cubicBezTo>
                    <a:cubicBezTo>
                      <a:pt x="373" y="336"/>
                      <a:pt x="373" y="336"/>
                      <a:pt x="373" y="336"/>
                    </a:cubicBezTo>
                    <a:cubicBezTo>
                      <a:pt x="373" y="335"/>
                      <a:pt x="373" y="335"/>
                      <a:pt x="373" y="335"/>
                    </a:cubicBezTo>
                    <a:cubicBezTo>
                      <a:pt x="373" y="335"/>
                      <a:pt x="373" y="335"/>
                      <a:pt x="373" y="335"/>
                    </a:cubicBezTo>
                    <a:cubicBezTo>
                      <a:pt x="373" y="335"/>
                      <a:pt x="373" y="335"/>
                      <a:pt x="373" y="335"/>
                    </a:cubicBezTo>
                    <a:cubicBezTo>
                      <a:pt x="373" y="335"/>
                      <a:pt x="373" y="335"/>
                      <a:pt x="373" y="335"/>
                    </a:cubicBezTo>
                    <a:cubicBezTo>
                      <a:pt x="373" y="335"/>
                      <a:pt x="373" y="335"/>
                      <a:pt x="373" y="335"/>
                    </a:cubicBezTo>
                    <a:cubicBezTo>
                      <a:pt x="374" y="335"/>
                      <a:pt x="374" y="335"/>
                      <a:pt x="374" y="335"/>
                    </a:cubicBezTo>
                    <a:cubicBezTo>
                      <a:pt x="374" y="335"/>
                      <a:pt x="374" y="335"/>
                      <a:pt x="374" y="335"/>
                    </a:cubicBezTo>
                    <a:cubicBezTo>
                      <a:pt x="374" y="334"/>
                      <a:pt x="374" y="334"/>
                      <a:pt x="374" y="334"/>
                    </a:cubicBezTo>
                    <a:cubicBezTo>
                      <a:pt x="374" y="334"/>
                      <a:pt x="374" y="334"/>
                      <a:pt x="374" y="334"/>
                    </a:cubicBezTo>
                    <a:cubicBezTo>
                      <a:pt x="374" y="334"/>
                      <a:pt x="374" y="334"/>
                      <a:pt x="374" y="334"/>
                    </a:cubicBezTo>
                    <a:cubicBezTo>
                      <a:pt x="374" y="334"/>
                      <a:pt x="374" y="334"/>
                      <a:pt x="374" y="334"/>
                    </a:cubicBezTo>
                    <a:cubicBezTo>
                      <a:pt x="374" y="334"/>
                      <a:pt x="374" y="334"/>
                      <a:pt x="374" y="334"/>
                    </a:cubicBezTo>
                    <a:cubicBezTo>
                      <a:pt x="375" y="334"/>
                      <a:pt x="375" y="334"/>
                      <a:pt x="375" y="334"/>
                    </a:cubicBezTo>
                    <a:close/>
                    <a:moveTo>
                      <a:pt x="354" y="453"/>
                    </a:moveTo>
                    <a:cubicBezTo>
                      <a:pt x="339" y="468"/>
                      <a:pt x="339" y="468"/>
                      <a:pt x="339" y="468"/>
                    </a:cubicBezTo>
                    <a:cubicBezTo>
                      <a:pt x="339" y="440"/>
                      <a:pt x="339" y="440"/>
                      <a:pt x="339" y="440"/>
                    </a:cubicBezTo>
                    <a:cubicBezTo>
                      <a:pt x="354" y="426"/>
                      <a:pt x="354" y="426"/>
                      <a:pt x="354" y="426"/>
                    </a:cubicBezTo>
                    <a:cubicBezTo>
                      <a:pt x="354" y="453"/>
                      <a:pt x="354" y="453"/>
                      <a:pt x="354" y="453"/>
                    </a:cubicBezTo>
                    <a:close/>
                    <a:moveTo>
                      <a:pt x="339" y="212"/>
                    </a:moveTo>
                    <a:cubicBezTo>
                      <a:pt x="354" y="227"/>
                      <a:pt x="354" y="227"/>
                      <a:pt x="354" y="227"/>
                    </a:cubicBezTo>
                    <a:cubicBezTo>
                      <a:pt x="354" y="255"/>
                      <a:pt x="354" y="255"/>
                      <a:pt x="354" y="255"/>
                    </a:cubicBezTo>
                    <a:cubicBezTo>
                      <a:pt x="343" y="245"/>
                      <a:pt x="343" y="245"/>
                      <a:pt x="343" y="245"/>
                    </a:cubicBezTo>
                    <a:cubicBezTo>
                      <a:pt x="339" y="249"/>
                      <a:pt x="339" y="249"/>
                      <a:pt x="339" y="249"/>
                    </a:cubicBezTo>
                    <a:cubicBezTo>
                      <a:pt x="339" y="212"/>
                      <a:pt x="339" y="212"/>
                      <a:pt x="339" y="212"/>
                    </a:cubicBezTo>
                    <a:close/>
                    <a:moveTo>
                      <a:pt x="354" y="275"/>
                    </a:moveTo>
                    <a:cubicBezTo>
                      <a:pt x="354" y="305"/>
                      <a:pt x="354" y="305"/>
                      <a:pt x="354" y="305"/>
                    </a:cubicBezTo>
                    <a:cubicBezTo>
                      <a:pt x="353" y="305"/>
                      <a:pt x="353" y="305"/>
                      <a:pt x="353" y="305"/>
                    </a:cubicBezTo>
                    <a:cubicBezTo>
                      <a:pt x="353" y="306"/>
                      <a:pt x="353" y="306"/>
                      <a:pt x="353" y="306"/>
                    </a:cubicBezTo>
                    <a:cubicBezTo>
                      <a:pt x="353" y="306"/>
                      <a:pt x="353" y="306"/>
                      <a:pt x="353" y="306"/>
                    </a:cubicBezTo>
                    <a:cubicBezTo>
                      <a:pt x="353" y="306"/>
                      <a:pt x="353" y="306"/>
                      <a:pt x="353" y="306"/>
                    </a:cubicBezTo>
                    <a:cubicBezTo>
                      <a:pt x="353" y="306"/>
                      <a:pt x="353" y="306"/>
                      <a:pt x="353" y="306"/>
                    </a:cubicBezTo>
                    <a:cubicBezTo>
                      <a:pt x="353" y="306"/>
                      <a:pt x="353" y="306"/>
                      <a:pt x="353" y="306"/>
                    </a:cubicBezTo>
                    <a:cubicBezTo>
                      <a:pt x="353" y="306"/>
                      <a:pt x="353" y="306"/>
                      <a:pt x="353" y="306"/>
                    </a:cubicBezTo>
                    <a:cubicBezTo>
                      <a:pt x="352" y="306"/>
                      <a:pt x="352" y="306"/>
                      <a:pt x="352" y="306"/>
                    </a:cubicBezTo>
                    <a:cubicBezTo>
                      <a:pt x="352" y="307"/>
                      <a:pt x="352" y="307"/>
                      <a:pt x="352" y="307"/>
                    </a:cubicBezTo>
                    <a:cubicBezTo>
                      <a:pt x="352" y="307"/>
                      <a:pt x="352" y="307"/>
                      <a:pt x="352" y="307"/>
                    </a:cubicBezTo>
                    <a:cubicBezTo>
                      <a:pt x="352" y="307"/>
                      <a:pt x="352" y="307"/>
                      <a:pt x="352" y="307"/>
                    </a:cubicBezTo>
                    <a:cubicBezTo>
                      <a:pt x="352" y="307"/>
                      <a:pt x="352" y="307"/>
                      <a:pt x="352" y="307"/>
                    </a:cubicBezTo>
                    <a:cubicBezTo>
                      <a:pt x="352" y="307"/>
                      <a:pt x="352" y="307"/>
                      <a:pt x="352" y="307"/>
                    </a:cubicBezTo>
                    <a:cubicBezTo>
                      <a:pt x="352" y="307"/>
                      <a:pt x="352" y="307"/>
                      <a:pt x="352" y="307"/>
                    </a:cubicBezTo>
                    <a:cubicBezTo>
                      <a:pt x="352" y="307"/>
                      <a:pt x="352" y="307"/>
                      <a:pt x="352" y="307"/>
                    </a:cubicBezTo>
                    <a:cubicBezTo>
                      <a:pt x="351" y="307"/>
                      <a:pt x="351" y="307"/>
                      <a:pt x="351" y="307"/>
                    </a:cubicBezTo>
                    <a:cubicBezTo>
                      <a:pt x="351" y="308"/>
                      <a:pt x="351" y="308"/>
                      <a:pt x="351" y="308"/>
                    </a:cubicBezTo>
                    <a:cubicBezTo>
                      <a:pt x="351" y="308"/>
                      <a:pt x="351" y="308"/>
                      <a:pt x="351" y="308"/>
                    </a:cubicBezTo>
                    <a:cubicBezTo>
                      <a:pt x="351" y="308"/>
                      <a:pt x="351" y="308"/>
                      <a:pt x="351" y="308"/>
                    </a:cubicBezTo>
                    <a:cubicBezTo>
                      <a:pt x="351" y="308"/>
                      <a:pt x="351" y="308"/>
                      <a:pt x="351" y="308"/>
                    </a:cubicBezTo>
                    <a:cubicBezTo>
                      <a:pt x="351" y="308"/>
                      <a:pt x="351" y="308"/>
                      <a:pt x="351" y="308"/>
                    </a:cubicBezTo>
                    <a:cubicBezTo>
                      <a:pt x="351" y="308"/>
                      <a:pt x="351" y="308"/>
                      <a:pt x="351" y="308"/>
                    </a:cubicBezTo>
                    <a:cubicBezTo>
                      <a:pt x="350" y="308"/>
                      <a:pt x="350" y="308"/>
                      <a:pt x="350" y="308"/>
                    </a:cubicBezTo>
                    <a:cubicBezTo>
                      <a:pt x="350" y="309"/>
                      <a:pt x="350" y="309"/>
                      <a:pt x="350" y="309"/>
                    </a:cubicBezTo>
                    <a:cubicBezTo>
                      <a:pt x="350" y="309"/>
                      <a:pt x="350" y="309"/>
                      <a:pt x="350" y="309"/>
                    </a:cubicBezTo>
                    <a:cubicBezTo>
                      <a:pt x="350" y="309"/>
                      <a:pt x="350" y="309"/>
                      <a:pt x="350" y="309"/>
                    </a:cubicBezTo>
                    <a:cubicBezTo>
                      <a:pt x="350" y="309"/>
                      <a:pt x="350" y="309"/>
                      <a:pt x="350" y="309"/>
                    </a:cubicBezTo>
                    <a:cubicBezTo>
                      <a:pt x="350" y="309"/>
                      <a:pt x="350" y="309"/>
                      <a:pt x="350" y="309"/>
                    </a:cubicBezTo>
                    <a:cubicBezTo>
                      <a:pt x="350" y="309"/>
                      <a:pt x="350" y="309"/>
                      <a:pt x="350" y="309"/>
                    </a:cubicBezTo>
                    <a:cubicBezTo>
                      <a:pt x="349" y="309"/>
                      <a:pt x="349" y="309"/>
                      <a:pt x="349" y="309"/>
                    </a:cubicBezTo>
                    <a:cubicBezTo>
                      <a:pt x="349" y="310"/>
                      <a:pt x="349" y="310"/>
                      <a:pt x="349" y="310"/>
                    </a:cubicBezTo>
                    <a:cubicBezTo>
                      <a:pt x="349" y="310"/>
                      <a:pt x="349" y="310"/>
                      <a:pt x="349" y="310"/>
                    </a:cubicBezTo>
                    <a:cubicBezTo>
                      <a:pt x="349" y="310"/>
                      <a:pt x="349" y="310"/>
                      <a:pt x="349" y="310"/>
                    </a:cubicBezTo>
                    <a:cubicBezTo>
                      <a:pt x="349" y="310"/>
                      <a:pt x="349" y="310"/>
                      <a:pt x="349" y="310"/>
                    </a:cubicBezTo>
                    <a:cubicBezTo>
                      <a:pt x="349" y="310"/>
                      <a:pt x="349" y="310"/>
                      <a:pt x="349" y="310"/>
                    </a:cubicBezTo>
                    <a:cubicBezTo>
                      <a:pt x="349" y="310"/>
                      <a:pt x="349" y="310"/>
                      <a:pt x="349" y="310"/>
                    </a:cubicBezTo>
                    <a:cubicBezTo>
                      <a:pt x="348" y="310"/>
                      <a:pt x="348" y="310"/>
                      <a:pt x="348" y="310"/>
                    </a:cubicBezTo>
                    <a:cubicBezTo>
                      <a:pt x="348" y="310"/>
                      <a:pt x="348" y="310"/>
                      <a:pt x="348" y="310"/>
                    </a:cubicBezTo>
                    <a:cubicBezTo>
                      <a:pt x="348" y="310"/>
                      <a:pt x="348" y="310"/>
                      <a:pt x="348" y="310"/>
                    </a:cubicBezTo>
                    <a:cubicBezTo>
                      <a:pt x="348" y="311"/>
                      <a:pt x="348" y="311"/>
                      <a:pt x="348" y="311"/>
                    </a:cubicBezTo>
                    <a:cubicBezTo>
                      <a:pt x="348" y="311"/>
                      <a:pt x="348" y="311"/>
                      <a:pt x="348" y="311"/>
                    </a:cubicBezTo>
                    <a:cubicBezTo>
                      <a:pt x="348" y="311"/>
                      <a:pt x="348" y="311"/>
                      <a:pt x="348" y="311"/>
                    </a:cubicBezTo>
                    <a:cubicBezTo>
                      <a:pt x="348" y="311"/>
                      <a:pt x="348" y="311"/>
                      <a:pt x="348" y="311"/>
                    </a:cubicBezTo>
                    <a:cubicBezTo>
                      <a:pt x="348" y="311"/>
                      <a:pt x="348" y="311"/>
                      <a:pt x="348" y="311"/>
                    </a:cubicBezTo>
                    <a:cubicBezTo>
                      <a:pt x="348" y="311"/>
                      <a:pt x="348" y="311"/>
                      <a:pt x="348" y="311"/>
                    </a:cubicBezTo>
                    <a:cubicBezTo>
                      <a:pt x="347" y="311"/>
                      <a:pt x="347" y="311"/>
                      <a:pt x="347" y="311"/>
                    </a:cubicBezTo>
                    <a:cubicBezTo>
                      <a:pt x="347" y="312"/>
                      <a:pt x="347" y="312"/>
                      <a:pt x="347" y="312"/>
                    </a:cubicBezTo>
                    <a:cubicBezTo>
                      <a:pt x="347" y="312"/>
                      <a:pt x="347" y="312"/>
                      <a:pt x="347" y="312"/>
                    </a:cubicBezTo>
                    <a:cubicBezTo>
                      <a:pt x="347" y="312"/>
                      <a:pt x="347" y="312"/>
                      <a:pt x="347" y="312"/>
                    </a:cubicBezTo>
                    <a:cubicBezTo>
                      <a:pt x="347" y="312"/>
                      <a:pt x="347" y="312"/>
                      <a:pt x="347" y="312"/>
                    </a:cubicBezTo>
                    <a:cubicBezTo>
                      <a:pt x="347" y="312"/>
                      <a:pt x="347" y="312"/>
                      <a:pt x="347" y="312"/>
                    </a:cubicBezTo>
                    <a:cubicBezTo>
                      <a:pt x="347" y="312"/>
                      <a:pt x="347" y="312"/>
                      <a:pt x="347" y="312"/>
                    </a:cubicBezTo>
                    <a:cubicBezTo>
                      <a:pt x="346" y="312"/>
                      <a:pt x="346" y="312"/>
                      <a:pt x="346" y="312"/>
                    </a:cubicBezTo>
                    <a:cubicBezTo>
                      <a:pt x="346" y="312"/>
                      <a:pt x="346" y="312"/>
                      <a:pt x="346" y="312"/>
                    </a:cubicBezTo>
                    <a:cubicBezTo>
                      <a:pt x="346" y="313"/>
                      <a:pt x="346" y="313"/>
                      <a:pt x="346" y="313"/>
                    </a:cubicBezTo>
                    <a:cubicBezTo>
                      <a:pt x="346" y="313"/>
                      <a:pt x="346" y="313"/>
                      <a:pt x="346" y="313"/>
                    </a:cubicBezTo>
                    <a:cubicBezTo>
                      <a:pt x="339" y="319"/>
                      <a:pt x="339" y="319"/>
                      <a:pt x="339" y="319"/>
                    </a:cubicBezTo>
                    <a:cubicBezTo>
                      <a:pt x="339" y="298"/>
                      <a:pt x="339" y="298"/>
                      <a:pt x="339" y="298"/>
                    </a:cubicBezTo>
                    <a:cubicBezTo>
                      <a:pt x="345" y="292"/>
                      <a:pt x="345" y="292"/>
                      <a:pt x="345" y="292"/>
                    </a:cubicBezTo>
                    <a:cubicBezTo>
                      <a:pt x="339" y="286"/>
                      <a:pt x="339" y="286"/>
                      <a:pt x="339" y="286"/>
                    </a:cubicBezTo>
                    <a:cubicBezTo>
                      <a:pt x="339" y="261"/>
                      <a:pt x="339" y="261"/>
                      <a:pt x="339" y="261"/>
                    </a:cubicBezTo>
                    <a:cubicBezTo>
                      <a:pt x="354" y="275"/>
                      <a:pt x="354" y="275"/>
                      <a:pt x="354" y="275"/>
                    </a:cubicBezTo>
                    <a:close/>
                    <a:moveTo>
                      <a:pt x="354" y="355"/>
                    </a:moveTo>
                    <a:cubicBezTo>
                      <a:pt x="354" y="376"/>
                      <a:pt x="354" y="376"/>
                      <a:pt x="354" y="376"/>
                    </a:cubicBezTo>
                    <a:cubicBezTo>
                      <a:pt x="346" y="383"/>
                      <a:pt x="346" y="383"/>
                      <a:pt x="346" y="383"/>
                    </a:cubicBezTo>
                    <a:cubicBezTo>
                      <a:pt x="339" y="390"/>
                      <a:pt x="339" y="390"/>
                      <a:pt x="339" y="390"/>
                    </a:cubicBezTo>
                    <a:cubicBezTo>
                      <a:pt x="339" y="369"/>
                      <a:pt x="339" y="369"/>
                      <a:pt x="339" y="369"/>
                    </a:cubicBezTo>
                    <a:cubicBezTo>
                      <a:pt x="348" y="360"/>
                      <a:pt x="348" y="360"/>
                      <a:pt x="348" y="360"/>
                    </a:cubicBezTo>
                    <a:cubicBezTo>
                      <a:pt x="348" y="360"/>
                      <a:pt x="348" y="360"/>
                      <a:pt x="348" y="360"/>
                    </a:cubicBezTo>
                    <a:cubicBezTo>
                      <a:pt x="348" y="360"/>
                      <a:pt x="348" y="360"/>
                      <a:pt x="348" y="360"/>
                    </a:cubicBezTo>
                    <a:cubicBezTo>
                      <a:pt x="348" y="360"/>
                      <a:pt x="348" y="360"/>
                      <a:pt x="348" y="360"/>
                    </a:cubicBezTo>
                    <a:cubicBezTo>
                      <a:pt x="349" y="360"/>
                      <a:pt x="349" y="360"/>
                      <a:pt x="349" y="360"/>
                    </a:cubicBezTo>
                    <a:cubicBezTo>
                      <a:pt x="349" y="359"/>
                      <a:pt x="349" y="359"/>
                      <a:pt x="349" y="359"/>
                    </a:cubicBezTo>
                    <a:cubicBezTo>
                      <a:pt x="349" y="359"/>
                      <a:pt x="349" y="359"/>
                      <a:pt x="349" y="359"/>
                    </a:cubicBezTo>
                    <a:cubicBezTo>
                      <a:pt x="349" y="359"/>
                      <a:pt x="349" y="359"/>
                      <a:pt x="349" y="359"/>
                    </a:cubicBezTo>
                    <a:cubicBezTo>
                      <a:pt x="349" y="359"/>
                      <a:pt x="349" y="359"/>
                      <a:pt x="349" y="359"/>
                    </a:cubicBezTo>
                    <a:cubicBezTo>
                      <a:pt x="349" y="359"/>
                      <a:pt x="349" y="359"/>
                      <a:pt x="349" y="359"/>
                    </a:cubicBezTo>
                    <a:cubicBezTo>
                      <a:pt x="349" y="359"/>
                      <a:pt x="349" y="359"/>
                      <a:pt x="349" y="359"/>
                    </a:cubicBezTo>
                    <a:cubicBezTo>
                      <a:pt x="350" y="359"/>
                      <a:pt x="350" y="359"/>
                      <a:pt x="350" y="359"/>
                    </a:cubicBezTo>
                    <a:cubicBezTo>
                      <a:pt x="350" y="359"/>
                      <a:pt x="350" y="359"/>
                      <a:pt x="350" y="359"/>
                    </a:cubicBezTo>
                    <a:cubicBezTo>
                      <a:pt x="350" y="358"/>
                      <a:pt x="350" y="358"/>
                      <a:pt x="350" y="358"/>
                    </a:cubicBezTo>
                    <a:cubicBezTo>
                      <a:pt x="350" y="358"/>
                      <a:pt x="350" y="358"/>
                      <a:pt x="350" y="358"/>
                    </a:cubicBezTo>
                    <a:cubicBezTo>
                      <a:pt x="350" y="358"/>
                      <a:pt x="350" y="358"/>
                      <a:pt x="350" y="358"/>
                    </a:cubicBezTo>
                    <a:cubicBezTo>
                      <a:pt x="350" y="358"/>
                      <a:pt x="350" y="358"/>
                      <a:pt x="350" y="358"/>
                    </a:cubicBezTo>
                    <a:cubicBezTo>
                      <a:pt x="350" y="358"/>
                      <a:pt x="350" y="358"/>
                      <a:pt x="350" y="358"/>
                    </a:cubicBezTo>
                    <a:cubicBezTo>
                      <a:pt x="350" y="358"/>
                      <a:pt x="350" y="358"/>
                      <a:pt x="350" y="358"/>
                    </a:cubicBezTo>
                    <a:cubicBezTo>
                      <a:pt x="351" y="358"/>
                      <a:pt x="351" y="358"/>
                      <a:pt x="351" y="358"/>
                    </a:cubicBezTo>
                    <a:cubicBezTo>
                      <a:pt x="351" y="358"/>
                      <a:pt x="351" y="358"/>
                      <a:pt x="351" y="358"/>
                    </a:cubicBezTo>
                    <a:cubicBezTo>
                      <a:pt x="351" y="357"/>
                      <a:pt x="351" y="357"/>
                      <a:pt x="351" y="357"/>
                    </a:cubicBezTo>
                    <a:cubicBezTo>
                      <a:pt x="351" y="357"/>
                      <a:pt x="351" y="357"/>
                      <a:pt x="351" y="357"/>
                    </a:cubicBezTo>
                    <a:cubicBezTo>
                      <a:pt x="351" y="357"/>
                      <a:pt x="351" y="357"/>
                      <a:pt x="351" y="357"/>
                    </a:cubicBezTo>
                    <a:cubicBezTo>
                      <a:pt x="351" y="357"/>
                      <a:pt x="351" y="357"/>
                      <a:pt x="351" y="357"/>
                    </a:cubicBezTo>
                    <a:cubicBezTo>
                      <a:pt x="351" y="357"/>
                      <a:pt x="351" y="357"/>
                      <a:pt x="351" y="357"/>
                    </a:cubicBezTo>
                    <a:cubicBezTo>
                      <a:pt x="351" y="357"/>
                      <a:pt x="351" y="357"/>
                      <a:pt x="351" y="357"/>
                    </a:cubicBezTo>
                    <a:cubicBezTo>
                      <a:pt x="352" y="357"/>
                      <a:pt x="352" y="357"/>
                      <a:pt x="352" y="357"/>
                    </a:cubicBezTo>
                    <a:cubicBezTo>
                      <a:pt x="352" y="356"/>
                      <a:pt x="352" y="356"/>
                      <a:pt x="352" y="356"/>
                    </a:cubicBezTo>
                    <a:cubicBezTo>
                      <a:pt x="352" y="356"/>
                      <a:pt x="352" y="356"/>
                      <a:pt x="352" y="356"/>
                    </a:cubicBezTo>
                    <a:cubicBezTo>
                      <a:pt x="352" y="356"/>
                      <a:pt x="352" y="356"/>
                      <a:pt x="352" y="356"/>
                    </a:cubicBezTo>
                    <a:cubicBezTo>
                      <a:pt x="352" y="356"/>
                      <a:pt x="352" y="356"/>
                      <a:pt x="352" y="356"/>
                    </a:cubicBezTo>
                    <a:cubicBezTo>
                      <a:pt x="352" y="356"/>
                      <a:pt x="352" y="356"/>
                      <a:pt x="352" y="356"/>
                    </a:cubicBezTo>
                    <a:cubicBezTo>
                      <a:pt x="352" y="356"/>
                      <a:pt x="352" y="356"/>
                      <a:pt x="352" y="356"/>
                    </a:cubicBezTo>
                    <a:cubicBezTo>
                      <a:pt x="353" y="356"/>
                      <a:pt x="353" y="356"/>
                      <a:pt x="353" y="356"/>
                    </a:cubicBezTo>
                    <a:cubicBezTo>
                      <a:pt x="353" y="355"/>
                      <a:pt x="353" y="355"/>
                      <a:pt x="353" y="355"/>
                    </a:cubicBezTo>
                    <a:cubicBezTo>
                      <a:pt x="353" y="355"/>
                      <a:pt x="353" y="355"/>
                      <a:pt x="353" y="355"/>
                    </a:cubicBezTo>
                    <a:cubicBezTo>
                      <a:pt x="353" y="355"/>
                      <a:pt x="353" y="355"/>
                      <a:pt x="353" y="355"/>
                    </a:cubicBezTo>
                    <a:cubicBezTo>
                      <a:pt x="353" y="355"/>
                      <a:pt x="353" y="355"/>
                      <a:pt x="353" y="355"/>
                    </a:cubicBezTo>
                    <a:cubicBezTo>
                      <a:pt x="353" y="355"/>
                      <a:pt x="353" y="355"/>
                      <a:pt x="353" y="355"/>
                    </a:cubicBezTo>
                    <a:cubicBezTo>
                      <a:pt x="353" y="355"/>
                      <a:pt x="353" y="355"/>
                      <a:pt x="353" y="355"/>
                    </a:cubicBezTo>
                    <a:cubicBezTo>
                      <a:pt x="354" y="355"/>
                      <a:pt x="354" y="355"/>
                      <a:pt x="354" y="355"/>
                    </a:cubicBezTo>
                    <a:close/>
                    <a:moveTo>
                      <a:pt x="339" y="468"/>
                    </a:moveTo>
                    <a:cubicBezTo>
                      <a:pt x="338" y="469"/>
                      <a:pt x="338" y="469"/>
                      <a:pt x="338" y="469"/>
                    </a:cubicBezTo>
                    <a:cubicBezTo>
                      <a:pt x="328" y="459"/>
                      <a:pt x="328" y="459"/>
                      <a:pt x="328" y="459"/>
                    </a:cubicBezTo>
                    <a:cubicBezTo>
                      <a:pt x="328" y="430"/>
                      <a:pt x="328" y="430"/>
                      <a:pt x="328" y="430"/>
                    </a:cubicBezTo>
                    <a:cubicBezTo>
                      <a:pt x="338" y="441"/>
                      <a:pt x="338" y="441"/>
                      <a:pt x="338" y="441"/>
                    </a:cubicBezTo>
                    <a:cubicBezTo>
                      <a:pt x="339" y="440"/>
                      <a:pt x="339" y="440"/>
                      <a:pt x="339" y="440"/>
                    </a:cubicBezTo>
                    <a:cubicBezTo>
                      <a:pt x="339" y="468"/>
                      <a:pt x="339" y="468"/>
                      <a:pt x="339" y="468"/>
                    </a:cubicBezTo>
                    <a:close/>
                    <a:moveTo>
                      <a:pt x="328" y="201"/>
                    </a:moveTo>
                    <a:cubicBezTo>
                      <a:pt x="339" y="212"/>
                      <a:pt x="339" y="212"/>
                      <a:pt x="339" y="212"/>
                    </a:cubicBezTo>
                    <a:cubicBezTo>
                      <a:pt x="339" y="249"/>
                      <a:pt x="339" y="249"/>
                      <a:pt x="339" y="249"/>
                    </a:cubicBezTo>
                    <a:cubicBezTo>
                      <a:pt x="333" y="255"/>
                      <a:pt x="333" y="255"/>
                      <a:pt x="333" y="255"/>
                    </a:cubicBezTo>
                    <a:cubicBezTo>
                      <a:pt x="339" y="261"/>
                      <a:pt x="339" y="261"/>
                      <a:pt x="339" y="261"/>
                    </a:cubicBezTo>
                    <a:cubicBezTo>
                      <a:pt x="339" y="286"/>
                      <a:pt x="339" y="286"/>
                      <a:pt x="339" y="286"/>
                    </a:cubicBezTo>
                    <a:cubicBezTo>
                      <a:pt x="328" y="274"/>
                      <a:pt x="328" y="274"/>
                      <a:pt x="328" y="274"/>
                    </a:cubicBezTo>
                    <a:cubicBezTo>
                      <a:pt x="328" y="238"/>
                      <a:pt x="328" y="238"/>
                      <a:pt x="328" y="238"/>
                    </a:cubicBezTo>
                    <a:cubicBezTo>
                      <a:pt x="333" y="234"/>
                      <a:pt x="333" y="234"/>
                      <a:pt x="333" y="234"/>
                    </a:cubicBezTo>
                    <a:cubicBezTo>
                      <a:pt x="328" y="229"/>
                      <a:pt x="328" y="229"/>
                      <a:pt x="328" y="229"/>
                    </a:cubicBezTo>
                    <a:cubicBezTo>
                      <a:pt x="328" y="201"/>
                      <a:pt x="328" y="201"/>
                      <a:pt x="328" y="201"/>
                    </a:cubicBezTo>
                    <a:close/>
                    <a:moveTo>
                      <a:pt x="339" y="298"/>
                    </a:moveTo>
                    <a:cubicBezTo>
                      <a:pt x="339" y="319"/>
                      <a:pt x="339" y="319"/>
                      <a:pt x="339" y="319"/>
                    </a:cubicBezTo>
                    <a:cubicBezTo>
                      <a:pt x="334" y="325"/>
                      <a:pt x="334" y="325"/>
                      <a:pt x="334" y="325"/>
                    </a:cubicBezTo>
                    <a:cubicBezTo>
                      <a:pt x="333" y="325"/>
                      <a:pt x="333" y="325"/>
                      <a:pt x="333" y="325"/>
                    </a:cubicBezTo>
                    <a:cubicBezTo>
                      <a:pt x="333" y="325"/>
                      <a:pt x="333" y="325"/>
                      <a:pt x="333" y="325"/>
                    </a:cubicBezTo>
                    <a:cubicBezTo>
                      <a:pt x="333" y="326"/>
                      <a:pt x="333" y="326"/>
                      <a:pt x="333" y="326"/>
                    </a:cubicBezTo>
                    <a:cubicBezTo>
                      <a:pt x="333" y="326"/>
                      <a:pt x="333" y="326"/>
                      <a:pt x="333" y="326"/>
                    </a:cubicBezTo>
                    <a:cubicBezTo>
                      <a:pt x="333" y="326"/>
                      <a:pt x="333" y="326"/>
                      <a:pt x="333" y="326"/>
                    </a:cubicBezTo>
                    <a:cubicBezTo>
                      <a:pt x="333" y="326"/>
                      <a:pt x="333" y="326"/>
                      <a:pt x="333" y="326"/>
                    </a:cubicBezTo>
                    <a:cubicBezTo>
                      <a:pt x="333" y="326"/>
                      <a:pt x="333" y="326"/>
                      <a:pt x="333" y="326"/>
                    </a:cubicBezTo>
                    <a:cubicBezTo>
                      <a:pt x="332" y="326"/>
                      <a:pt x="332" y="326"/>
                      <a:pt x="332" y="326"/>
                    </a:cubicBezTo>
                    <a:cubicBezTo>
                      <a:pt x="332" y="326"/>
                      <a:pt x="332" y="326"/>
                      <a:pt x="332" y="326"/>
                    </a:cubicBezTo>
                    <a:cubicBezTo>
                      <a:pt x="332" y="327"/>
                      <a:pt x="332" y="327"/>
                      <a:pt x="332" y="327"/>
                    </a:cubicBezTo>
                    <a:cubicBezTo>
                      <a:pt x="332" y="327"/>
                      <a:pt x="332" y="327"/>
                      <a:pt x="332" y="327"/>
                    </a:cubicBezTo>
                    <a:cubicBezTo>
                      <a:pt x="332" y="327"/>
                      <a:pt x="332" y="327"/>
                      <a:pt x="332" y="327"/>
                    </a:cubicBezTo>
                    <a:cubicBezTo>
                      <a:pt x="332" y="327"/>
                      <a:pt x="332" y="327"/>
                      <a:pt x="332" y="327"/>
                    </a:cubicBezTo>
                    <a:cubicBezTo>
                      <a:pt x="332" y="327"/>
                      <a:pt x="332" y="327"/>
                      <a:pt x="332" y="327"/>
                    </a:cubicBezTo>
                    <a:cubicBezTo>
                      <a:pt x="331" y="327"/>
                      <a:pt x="331" y="327"/>
                      <a:pt x="331" y="327"/>
                    </a:cubicBezTo>
                    <a:cubicBezTo>
                      <a:pt x="331" y="327"/>
                      <a:pt x="331" y="327"/>
                      <a:pt x="331" y="327"/>
                    </a:cubicBezTo>
                    <a:cubicBezTo>
                      <a:pt x="331" y="328"/>
                      <a:pt x="331" y="328"/>
                      <a:pt x="331" y="328"/>
                    </a:cubicBezTo>
                    <a:cubicBezTo>
                      <a:pt x="331" y="328"/>
                      <a:pt x="331" y="328"/>
                      <a:pt x="331" y="328"/>
                    </a:cubicBezTo>
                    <a:cubicBezTo>
                      <a:pt x="331" y="328"/>
                      <a:pt x="331" y="328"/>
                      <a:pt x="331" y="328"/>
                    </a:cubicBezTo>
                    <a:cubicBezTo>
                      <a:pt x="331" y="328"/>
                      <a:pt x="331" y="328"/>
                      <a:pt x="331" y="328"/>
                    </a:cubicBezTo>
                    <a:cubicBezTo>
                      <a:pt x="331" y="328"/>
                      <a:pt x="331" y="328"/>
                      <a:pt x="331" y="328"/>
                    </a:cubicBezTo>
                    <a:cubicBezTo>
                      <a:pt x="330" y="328"/>
                      <a:pt x="330" y="328"/>
                      <a:pt x="330" y="328"/>
                    </a:cubicBezTo>
                    <a:cubicBezTo>
                      <a:pt x="330" y="328"/>
                      <a:pt x="330" y="328"/>
                      <a:pt x="330" y="328"/>
                    </a:cubicBezTo>
                    <a:cubicBezTo>
                      <a:pt x="330" y="328"/>
                      <a:pt x="330" y="328"/>
                      <a:pt x="330" y="328"/>
                    </a:cubicBezTo>
                    <a:cubicBezTo>
                      <a:pt x="330" y="329"/>
                      <a:pt x="330" y="329"/>
                      <a:pt x="330" y="329"/>
                    </a:cubicBezTo>
                    <a:cubicBezTo>
                      <a:pt x="330" y="329"/>
                      <a:pt x="330" y="329"/>
                      <a:pt x="330" y="329"/>
                    </a:cubicBezTo>
                    <a:cubicBezTo>
                      <a:pt x="330" y="329"/>
                      <a:pt x="330" y="329"/>
                      <a:pt x="330" y="329"/>
                    </a:cubicBezTo>
                    <a:cubicBezTo>
                      <a:pt x="330" y="329"/>
                      <a:pt x="330" y="329"/>
                      <a:pt x="330" y="329"/>
                    </a:cubicBezTo>
                    <a:cubicBezTo>
                      <a:pt x="329" y="329"/>
                      <a:pt x="329" y="329"/>
                      <a:pt x="329" y="329"/>
                    </a:cubicBezTo>
                    <a:cubicBezTo>
                      <a:pt x="329" y="329"/>
                      <a:pt x="329" y="329"/>
                      <a:pt x="329" y="329"/>
                    </a:cubicBezTo>
                    <a:cubicBezTo>
                      <a:pt x="329" y="329"/>
                      <a:pt x="329" y="329"/>
                      <a:pt x="329" y="329"/>
                    </a:cubicBezTo>
                    <a:cubicBezTo>
                      <a:pt x="329" y="329"/>
                      <a:pt x="329" y="329"/>
                      <a:pt x="329" y="329"/>
                    </a:cubicBezTo>
                    <a:cubicBezTo>
                      <a:pt x="329" y="330"/>
                      <a:pt x="329" y="330"/>
                      <a:pt x="329" y="330"/>
                    </a:cubicBezTo>
                    <a:cubicBezTo>
                      <a:pt x="329" y="330"/>
                      <a:pt x="329" y="330"/>
                      <a:pt x="329" y="330"/>
                    </a:cubicBezTo>
                    <a:cubicBezTo>
                      <a:pt x="329" y="330"/>
                      <a:pt x="329" y="330"/>
                      <a:pt x="329" y="330"/>
                    </a:cubicBezTo>
                    <a:cubicBezTo>
                      <a:pt x="329" y="330"/>
                      <a:pt x="329" y="330"/>
                      <a:pt x="329" y="330"/>
                    </a:cubicBezTo>
                    <a:cubicBezTo>
                      <a:pt x="328" y="330"/>
                      <a:pt x="328" y="330"/>
                      <a:pt x="328" y="330"/>
                    </a:cubicBezTo>
                    <a:cubicBezTo>
                      <a:pt x="328" y="330"/>
                      <a:pt x="328" y="330"/>
                      <a:pt x="328" y="330"/>
                    </a:cubicBezTo>
                    <a:cubicBezTo>
                      <a:pt x="328" y="330"/>
                      <a:pt x="328" y="330"/>
                      <a:pt x="328" y="330"/>
                    </a:cubicBezTo>
                    <a:cubicBezTo>
                      <a:pt x="328" y="331"/>
                      <a:pt x="328" y="331"/>
                      <a:pt x="328" y="331"/>
                    </a:cubicBezTo>
                    <a:cubicBezTo>
                      <a:pt x="328" y="331"/>
                      <a:pt x="328" y="331"/>
                      <a:pt x="328" y="331"/>
                    </a:cubicBezTo>
                    <a:cubicBezTo>
                      <a:pt x="328" y="295"/>
                      <a:pt x="328" y="295"/>
                      <a:pt x="328" y="295"/>
                    </a:cubicBezTo>
                    <a:cubicBezTo>
                      <a:pt x="335" y="302"/>
                      <a:pt x="335" y="302"/>
                      <a:pt x="335" y="302"/>
                    </a:cubicBezTo>
                    <a:cubicBezTo>
                      <a:pt x="339" y="298"/>
                      <a:pt x="339" y="298"/>
                      <a:pt x="339" y="298"/>
                    </a:cubicBezTo>
                    <a:close/>
                    <a:moveTo>
                      <a:pt x="339" y="369"/>
                    </a:moveTo>
                    <a:cubicBezTo>
                      <a:pt x="339" y="390"/>
                      <a:pt x="339" y="390"/>
                      <a:pt x="339" y="390"/>
                    </a:cubicBezTo>
                    <a:cubicBezTo>
                      <a:pt x="336" y="394"/>
                      <a:pt x="336" y="394"/>
                      <a:pt x="336" y="394"/>
                    </a:cubicBezTo>
                    <a:cubicBezTo>
                      <a:pt x="328" y="401"/>
                      <a:pt x="328" y="401"/>
                      <a:pt x="328" y="401"/>
                    </a:cubicBezTo>
                    <a:cubicBezTo>
                      <a:pt x="328" y="380"/>
                      <a:pt x="328" y="380"/>
                      <a:pt x="328" y="380"/>
                    </a:cubicBezTo>
                    <a:lnTo>
                      <a:pt x="339" y="369"/>
                    </a:lnTo>
                    <a:close/>
                    <a:moveTo>
                      <a:pt x="328" y="459"/>
                    </a:moveTo>
                    <a:cubicBezTo>
                      <a:pt x="317" y="447"/>
                      <a:pt x="317" y="447"/>
                      <a:pt x="317" y="447"/>
                    </a:cubicBezTo>
                    <a:cubicBezTo>
                      <a:pt x="317" y="419"/>
                      <a:pt x="317" y="419"/>
                      <a:pt x="317" y="419"/>
                    </a:cubicBezTo>
                    <a:cubicBezTo>
                      <a:pt x="328" y="430"/>
                      <a:pt x="328" y="430"/>
                      <a:pt x="328" y="430"/>
                    </a:cubicBezTo>
                    <a:cubicBezTo>
                      <a:pt x="328" y="459"/>
                      <a:pt x="328" y="459"/>
                      <a:pt x="328" y="459"/>
                    </a:cubicBezTo>
                    <a:close/>
                    <a:moveTo>
                      <a:pt x="317" y="189"/>
                    </a:moveTo>
                    <a:cubicBezTo>
                      <a:pt x="328" y="201"/>
                      <a:pt x="328" y="201"/>
                      <a:pt x="328" y="201"/>
                    </a:cubicBezTo>
                    <a:cubicBezTo>
                      <a:pt x="328" y="229"/>
                      <a:pt x="328" y="229"/>
                      <a:pt x="328" y="229"/>
                    </a:cubicBezTo>
                    <a:cubicBezTo>
                      <a:pt x="317" y="218"/>
                      <a:pt x="317" y="218"/>
                      <a:pt x="317" y="218"/>
                    </a:cubicBezTo>
                    <a:cubicBezTo>
                      <a:pt x="317" y="189"/>
                      <a:pt x="317" y="189"/>
                      <a:pt x="317" y="189"/>
                    </a:cubicBezTo>
                    <a:close/>
                    <a:moveTo>
                      <a:pt x="328" y="238"/>
                    </a:moveTo>
                    <a:cubicBezTo>
                      <a:pt x="328" y="274"/>
                      <a:pt x="328" y="274"/>
                      <a:pt x="328" y="274"/>
                    </a:cubicBezTo>
                    <a:cubicBezTo>
                      <a:pt x="321" y="267"/>
                      <a:pt x="321" y="267"/>
                      <a:pt x="321" y="267"/>
                    </a:cubicBezTo>
                    <a:cubicBezTo>
                      <a:pt x="317" y="271"/>
                      <a:pt x="317" y="271"/>
                      <a:pt x="317" y="271"/>
                    </a:cubicBezTo>
                    <a:cubicBezTo>
                      <a:pt x="317" y="249"/>
                      <a:pt x="317" y="249"/>
                      <a:pt x="317" y="249"/>
                    </a:cubicBezTo>
                    <a:cubicBezTo>
                      <a:pt x="328" y="238"/>
                      <a:pt x="328" y="238"/>
                      <a:pt x="328" y="238"/>
                    </a:cubicBezTo>
                    <a:close/>
                    <a:moveTo>
                      <a:pt x="328" y="295"/>
                    </a:moveTo>
                    <a:cubicBezTo>
                      <a:pt x="328" y="331"/>
                      <a:pt x="328" y="331"/>
                      <a:pt x="328" y="331"/>
                    </a:cubicBezTo>
                    <a:cubicBezTo>
                      <a:pt x="328" y="331"/>
                      <a:pt x="328" y="331"/>
                      <a:pt x="328" y="331"/>
                    </a:cubicBezTo>
                    <a:cubicBezTo>
                      <a:pt x="328" y="331"/>
                      <a:pt x="328" y="331"/>
                      <a:pt x="328" y="331"/>
                    </a:cubicBezTo>
                    <a:cubicBezTo>
                      <a:pt x="328" y="331"/>
                      <a:pt x="328" y="331"/>
                      <a:pt x="328" y="331"/>
                    </a:cubicBezTo>
                    <a:cubicBezTo>
                      <a:pt x="328" y="331"/>
                      <a:pt x="328" y="331"/>
                      <a:pt x="328" y="331"/>
                    </a:cubicBezTo>
                    <a:cubicBezTo>
                      <a:pt x="327" y="331"/>
                      <a:pt x="327" y="331"/>
                      <a:pt x="327" y="331"/>
                    </a:cubicBezTo>
                    <a:cubicBezTo>
                      <a:pt x="327" y="331"/>
                      <a:pt x="327" y="331"/>
                      <a:pt x="327" y="331"/>
                    </a:cubicBezTo>
                    <a:cubicBezTo>
                      <a:pt x="327" y="332"/>
                      <a:pt x="327" y="332"/>
                      <a:pt x="327" y="332"/>
                    </a:cubicBezTo>
                    <a:cubicBezTo>
                      <a:pt x="327" y="332"/>
                      <a:pt x="327" y="332"/>
                      <a:pt x="327" y="332"/>
                    </a:cubicBezTo>
                    <a:cubicBezTo>
                      <a:pt x="327" y="332"/>
                      <a:pt x="327" y="332"/>
                      <a:pt x="327" y="332"/>
                    </a:cubicBezTo>
                    <a:cubicBezTo>
                      <a:pt x="327" y="332"/>
                      <a:pt x="327" y="332"/>
                      <a:pt x="327" y="332"/>
                    </a:cubicBezTo>
                    <a:cubicBezTo>
                      <a:pt x="327" y="332"/>
                      <a:pt x="327" y="332"/>
                      <a:pt x="327" y="332"/>
                    </a:cubicBezTo>
                    <a:cubicBezTo>
                      <a:pt x="326" y="332"/>
                      <a:pt x="326" y="332"/>
                      <a:pt x="326" y="332"/>
                    </a:cubicBezTo>
                    <a:cubicBezTo>
                      <a:pt x="326" y="332"/>
                      <a:pt x="326" y="332"/>
                      <a:pt x="326" y="332"/>
                    </a:cubicBezTo>
                    <a:cubicBezTo>
                      <a:pt x="326" y="332"/>
                      <a:pt x="326" y="332"/>
                      <a:pt x="326" y="332"/>
                    </a:cubicBezTo>
                    <a:cubicBezTo>
                      <a:pt x="326" y="333"/>
                      <a:pt x="326" y="333"/>
                      <a:pt x="326" y="333"/>
                    </a:cubicBezTo>
                    <a:cubicBezTo>
                      <a:pt x="326" y="333"/>
                      <a:pt x="326" y="333"/>
                      <a:pt x="326" y="333"/>
                    </a:cubicBezTo>
                    <a:cubicBezTo>
                      <a:pt x="326" y="333"/>
                      <a:pt x="326" y="333"/>
                      <a:pt x="326" y="333"/>
                    </a:cubicBezTo>
                    <a:cubicBezTo>
                      <a:pt x="326" y="333"/>
                      <a:pt x="326" y="333"/>
                      <a:pt x="326" y="333"/>
                    </a:cubicBezTo>
                    <a:cubicBezTo>
                      <a:pt x="325" y="333"/>
                      <a:pt x="325" y="333"/>
                      <a:pt x="325" y="333"/>
                    </a:cubicBezTo>
                    <a:cubicBezTo>
                      <a:pt x="325" y="333"/>
                      <a:pt x="325" y="333"/>
                      <a:pt x="325" y="333"/>
                    </a:cubicBezTo>
                    <a:cubicBezTo>
                      <a:pt x="325" y="333"/>
                      <a:pt x="325" y="333"/>
                      <a:pt x="325" y="333"/>
                    </a:cubicBezTo>
                    <a:cubicBezTo>
                      <a:pt x="325" y="334"/>
                      <a:pt x="325" y="334"/>
                      <a:pt x="325" y="334"/>
                    </a:cubicBezTo>
                    <a:cubicBezTo>
                      <a:pt x="325" y="334"/>
                      <a:pt x="325" y="334"/>
                      <a:pt x="325" y="334"/>
                    </a:cubicBezTo>
                    <a:cubicBezTo>
                      <a:pt x="325" y="334"/>
                      <a:pt x="325" y="334"/>
                      <a:pt x="325" y="334"/>
                    </a:cubicBezTo>
                    <a:cubicBezTo>
                      <a:pt x="325" y="334"/>
                      <a:pt x="325" y="334"/>
                      <a:pt x="325" y="334"/>
                    </a:cubicBezTo>
                    <a:cubicBezTo>
                      <a:pt x="325" y="334"/>
                      <a:pt x="325" y="334"/>
                      <a:pt x="325" y="334"/>
                    </a:cubicBezTo>
                    <a:cubicBezTo>
                      <a:pt x="324" y="334"/>
                      <a:pt x="324" y="334"/>
                      <a:pt x="324" y="334"/>
                    </a:cubicBezTo>
                    <a:cubicBezTo>
                      <a:pt x="324" y="334"/>
                      <a:pt x="324" y="334"/>
                      <a:pt x="324" y="334"/>
                    </a:cubicBezTo>
                    <a:cubicBezTo>
                      <a:pt x="324" y="334"/>
                      <a:pt x="324" y="334"/>
                      <a:pt x="324" y="334"/>
                    </a:cubicBezTo>
                    <a:cubicBezTo>
                      <a:pt x="324" y="335"/>
                      <a:pt x="324" y="335"/>
                      <a:pt x="324" y="335"/>
                    </a:cubicBezTo>
                    <a:cubicBezTo>
                      <a:pt x="324" y="335"/>
                      <a:pt x="324" y="335"/>
                      <a:pt x="324" y="335"/>
                    </a:cubicBezTo>
                    <a:cubicBezTo>
                      <a:pt x="324" y="335"/>
                      <a:pt x="324" y="335"/>
                      <a:pt x="324" y="335"/>
                    </a:cubicBezTo>
                    <a:cubicBezTo>
                      <a:pt x="324" y="335"/>
                      <a:pt x="324" y="335"/>
                      <a:pt x="324" y="335"/>
                    </a:cubicBezTo>
                    <a:cubicBezTo>
                      <a:pt x="323" y="335"/>
                      <a:pt x="323" y="335"/>
                      <a:pt x="323" y="335"/>
                    </a:cubicBezTo>
                    <a:cubicBezTo>
                      <a:pt x="323" y="335"/>
                      <a:pt x="323" y="335"/>
                      <a:pt x="323" y="335"/>
                    </a:cubicBezTo>
                    <a:cubicBezTo>
                      <a:pt x="317" y="342"/>
                      <a:pt x="317" y="342"/>
                      <a:pt x="317" y="342"/>
                    </a:cubicBezTo>
                    <a:cubicBezTo>
                      <a:pt x="317" y="320"/>
                      <a:pt x="317" y="320"/>
                      <a:pt x="317" y="320"/>
                    </a:cubicBezTo>
                    <a:cubicBezTo>
                      <a:pt x="323" y="314"/>
                      <a:pt x="323" y="314"/>
                      <a:pt x="323" y="314"/>
                    </a:cubicBezTo>
                    <a:cubicBezTo>
                      <a:pt x="317" y="308"/>
                      <a:pt x="317" y="308"/>
                      <a:pt x="317" y="308"/>
                    </a:cubicBezTo>
                    <a:cubicBezTo>
                      <a:pt x="317" y="283"/>
                      <a:pt x="317" y="283"/>
                      <a:pt x="317" y="283"/>
                    </a:cubicBezTo>
                    <a:cubicBezTo>
                      <a:pt x="328" y="295"/>
                      <a:pt x="328" y="295"/>
                      <a:pt x="328" y="295"/>
                    </a:cubicBezTo>
                    <a:close/>
                    <a:moveTo>
                      <a:pt x="328" y="380"/>
                    </a:moveTo>
                    <a:cubicBezTo>
                      <a:pt x="328" y="401"/>
                      <a:pt x="328" y="401"/>
                      <a:pt x="328" y="401"/>
                    </a:cubicBezTo>
                    <a:cubicBezTo>
                      <a:pt x="317" y="413"/>
                      <a:pt x="317" y="413"/>
                      <a:pt x="317" y="413"/>
                    </a:cubicBezTo>
                    <a:cubicBezTo>
                      <a:pt x="317" y="374"/>
                      <a:pt x="317" y="374"/>
                      <a:pt x="317" y="374"/>
                    </a:cubicBezTo>
                    <a:cubicBezTo>
                      <a:pt x="325" y="383"/>
                      <a:pt x="325" y="383"/>
                      <a:pt x="325" y="383"/>
                    </a:cubicBezTo>
                    <a:lnTo>
                      <a:pt x="328" y="380"/>
                    </a:lnTo>
                    <a:close/>
                    <a:moveTo>
                      <a:pt x="317" y="447"/>
                    </a:moveTo>
                    <a:cubicBezTo>
                      <a:pt x="305" y="436"/>
                      <a:pt x="305" y="436"/>
                      <a:pt x="305" y="436"/>
                    </a:cubicBezTo>
                    <a:cubicBezTo>
                      <a:pt x="305" y="402"/>
                      <a:pt x="305" y="402"/>
                      <a:pt x="305" y="402"/>
                    </a:cubicBezTo>
                    <a:cubicBezTo>
                      <a:pt x="313" y="395"/>
                      <a:pt x="313" y="395"/>
                      <a:pt x="313" y="395"/>
                    </a:cubicBezTo>
                    <a:cubicBezTo>
                      <a:pt x="305" y="387"/>
                      <a:pt x="305" y="387"/>
                      <a:pt x="305" y="387"/>
                    </a:cubicBezTo>
                    <a:cubicBezTo>
                      <a:pt x="305" y="362"/>
                      <a:pt x="305" y="362"/>
                      <a:pt x="305" y="362"/>
                    </a:cubicBezTo>
                    <a:cubicBezTo>
                      <a:pt x="317" y="374"/>
                      <a:pt x="317" y="374"/>
                      <a:pt x="317" y="374"/>
                    </a:cubicBezTo>
                    <a:cubicBezTo>
                      <a:pt x="317" y="413"/>
                      <a:pt x="317" y="413"/>
                      <a:pt x="317" y="413"/>
                    </a:cubicBezTo>
                    <a:cubicBezTo>
                      <a:pt x="314" y="416"/>
                      <a:pt x="314" y="416"/>
                      <a:pt x="314" y="416"/>
                    </a:cubicBezTo>
                    <a:cubicBezTo>
                      <a:pt x="317" y="419"/>
                      <a:pt x="317" y="419"/>
                      <a:pt x="317" y="419"/>
                    </a:cubicBezTo>
                    <a:cubicBezTo>
                      <a:pt x="317" y="447"/>
                      <a:pt x="317" y="447"/>
                      <a:pt x="317" y="447"/>
                    </a:cubicBezTo>
                    <a:close/>
                    <a:moveTo>
                      <a:pt x="305" y="178"/>
                    </a:moveTo>
                    <a:cubicBezTo>
                      <a:pt x="317" y="189"/>
                      <a:pt x="317" y="189"/>
                      <a:pt x="317" y="189"/>
                    </a:cubicBezTo>
                    <a:cubicBezTo>
                      <a:pt x="317" y="218"/>
                      <a:pt x="317" y="218"/>
                      <a:pt x="317" y="218"/>
                    </a:cubicBezTo>
                    <a:cubicBezTo>
                      <a:pt x="308" y="209"/>
                      <a:pt x="308" y="209"/>
                      <a:pt x="308" y="209"/>
                    </a:cubicBezTo>
                    <a:cubicBezTo>
                      <a:pt x="305" y="211"/>
                      <a:pt x="305" y="211"/>
                      <a:pt x="305" y="211"/>
                    </a:cubicBezTo>
                    <a:cubicBezTo>
                      <a:pt x="305" y="178"/>
                      <a:pt x="305" y="178"/>
                      <a:pt x="305" y="178"/>
                    </a:cubicBezTo>
                    <a:close/>
                    <a:moveTo>
                      <a:pt x="317" y="249"/>
                    </a:moveTo>
                    <a:cubicBezTo>
                      <a:pt x="317" y="271"/>
                      <a:pt x="317" y="271"/>
                      <a:pt x="317" y="271"/>
                    </a:cubicBezTo>
                    <a:cubicBezTo>
                      <a:pt x="311" y="277"/>
                      <a:pt x="311" y="277"/>
                      <a:pt x="311" y="277"/>
                    </a:cubicBezTo>
                    <a:cubicBezTo>
                      <a:pt x="317" y="283"/>
                      <a:pt x="317" y="283"/>
                      <a:pt x="317" y="283"/>
                    </a:cubicBezTo>
                    <a:cubicBezTo>
                      <a:pt x="317" y="308"/>
                      <a:pt x="317" y="308"/>
                      <a:pt x="317" y="308"/>
                    </a:cubicBezTo>
                    <a:cubicBezTo>
                      <a:pt x="305" y="297"/>
                      <a:pt x="305" y="297"/>
                      <a:pt x="305" y="297"/>
                    </a:cubicBezTo>
                    <a:cubicBezTo>
                      <a:pt x="305" y="261"/>
                      <a:pt x="305" y="261"/>
                      <a:pt x="305" y="261"/>
                    </a:cubicBezTo>
                    <a:cubicBezTo>
                      <a:pt x="305" y="261"/>
                      <a:pt x="305" y="261"/>
                      <a:pt x="305" y="261"/>
                    </a:cubicBezTo>
                    <a:cubicBezTo>
                      <a:pt x="306" y="260"/>
                      <a:pt x="306" y="260"/>
                      <a:pt x="306" y="260"/>
                    </a:cubicBezTo>
                    <a:cubicBezTo>
                      <a:pt x="306" y="260"/>
                      <a:pt x="306" y="260"/>
                      <a:pt x="306" y="260"/>
                    </a:cubicBezTo>
                    <a:cubicBezTo>
                      <a:pt x="306" y="260"/>
                      <a:pt x="306" y="260"/>
                      <a:pt x="306" y="260"/>
                    </a:cubicBezTo>
                    <a:cubicBezTo>
                      <a:pt x="306" y="260"/>
                      <a:pt x="306" y="260"/>
                      <a:pt x="306" y="260"/>
                    </a:cubicBezTo>
                    <a:cubicBezTo>
                      <a:pt x="306" y="260"/>
                      <a:pt x="306" y="260"/>
                      <a:pt x="306" y="260"/>
                    </a:cubicBezTo>
                    <a:cubicBezTo>
                      <a:pt x="306" y="260"/>
                      <a:pt x="306" y="260"/>
                      <a:pt x="306" y="260"/>
                    </a:cubicBezTo>
                    <a:cubicBezTo>
                      <a:pt x="306" y="260"/>
                      <a:pt x="306" y="260"/>
                      <a:pt x="306" y="260"/>
                    </a:cubicBezTo>
                    <a:cubicBezTo>
                      <a:pt x="307" y="259"/>
                      <a:pt x="307" y="259"/>
                      <a:pt x="307" y="259"/>
                    </a:cubicBezTo>
                    <a:cubicBezTo>
                      <a:pt x="307" y="259"/>
                      <a:pt x="307" y="259"/>
                      <a:pt x="307" y="259"/>
                    </a:cubicBezTo>
                    <a:cubicBezTo>
                      <a:pt x="307" y="259"/>
                      <a:pt x="307" y="259"/>
                      <a:pt x="307" y="259"/>
                    </a:cubicBezTo>
                    <a:cubicBezTo>
                      <a:pt x="307" y="259"/>
                      <a:pt x="307" y="259"/>
                      <a:pt x="307" y="259"/>
                    </a:cubicBezTo>
                    <a:cubicBezTo>
                      <a:pt x="307" y="259"/>
                      <a:pt x="307" y="259"/>
                      <a:pt x="307" y="259"/>
                    </a:cubicBezTo>
                    <a:cubicBezTo>
                      <a:pt x="307" y="259"/>
                      <a:pt x="307" y="259"/>
                      <a:pt x="307" y="259"/>
                    </a:cubicBezTo>
                    <a:cubicBezTo>
                      <a:pt x="307" y="259"/>
                      <a:pt x="307" y="259"/>
                      <a:pt x="307" y="259"/>
                    </a:cubicBezTo>
                    <a:cubicBezTo>
                      <a:pt x="308" y="258"/>
                      <a:pt x="308" y="258"/>
                      <a:pt x="308" y="258"/>
                    </a:cubicBezTo>
                    <a:cubicBezTo>
                      <a:pt x="308" y="258"/>
                      <a:pt x="308" y="258"/>
                      <a:pt x="308" y="258"/>
                    </a:cubicBezTo>
                    <a:cubicBezTo>
                      <a:pt x="308" y="258"/>
                      <a:pt x="308" y="258"/>
                      <a:pt x="308" y="258"/>
                    </a:cubicBezTo>
                    <a:cubicBezTo>
                      <a:pt x="308" y="258"/>
                      <a:pt x="308" y="258"/>
                      <a:pt x="308" y="258"/>
                    </a:cubicBezTo>
                    <a:cubicBezTo>
                      <a:pt x="308" y="258"/>
                      <a:pt x="308" y="258"/>
                      <a:pt x="308" y="258"/>
                    </a:cubicBezTo>
                    <a:cubicBezTo>
                      <a:pt x="308" y="258"/>
                      <a:pt x="308" y="258"/>
                      <a:pt x="308" y="258"/>
                    </a:cubicBezTo>
                    <a:cubicBezTo>
                      <a:pt x="308" y="258"/>
                      <a:pt x="308" y="258"/>
                      <a:pt x="308" y="258"/>
                    </a:cubicBezTo>
                    <a:cubicBezTo>
                      <a:pt x="309" y="258"/>
                      <a:pt x="309" y="258"/>
                      <a:pt x="309" y="258"/>
                    </a:cubicBezTo>
                    <a:cubicBezTo>
                      <a:pt x="309" y="257"/>
                      <a:pt x="309" y="257"/>
                      <a:pt x="309" y="257"/>
                    </a:cubicBezTo>
                    <a:cubicBezTo>
                      <a:pt x="309" y="257"/>
                      <a:pt x="309" y="257"/>
                      <a:pt x="309" y="257"/>
                    </a:cubicBezTo>
                    <a:cubicBezTo>
                      <a:pt x="309" y="257"/>
                      <a:pt x="309" y="257"/>
                      <a:pt x="309" y="257"/>
                    </a:cubicBezTo>
                    <a:cubicBezTo>
                      <a:pt x="309" y="257"/>
                      <a:pt x="309" y="257"/>
                      <a:pt x="309" y="257"/>
                    </a:cubicBezTo>
                    <a:cubicBezTo>
                      <a:pt x="309" y="257"/>
                      <a:pt x="309" y="257"/>
                      <a:pt x="309" y="257"/>
                    </a:cubicBezTo>
                    <a:cubicBezTo>
                      <a:pt x="309" y="257"/>
                      <a:pt x="309" y="257"/>
                      <a:pt x="309" y="257"/>
                    </a:cubicBezTo>
                    <a:cubicBezTo>
                      <a:pt x="310" y="257"/>
                      <a:pt x="310" y="257"/>
                      <a:pt x="310" y="257"/>
                    </a:cubicBezTo>
                    <a:cubicBezTo>
                      <a:pt x="310" y="256"/>
                      <a:pt x="310" y="256"/>
                      <a:pt x="310" y="256"/>
                    </a:cubicBezTo>
                    <a:cubicBezTo>
                      <a:pt x="310" y="256"/>
                      <a:pt x="310" y="256"/>
                      <a:pt x="310" y="256"/>
                    </a:cubicBezTo>
                    <a:cubicBezTo>
                      <a:pt x="310" y="256"/>
                      <a:pt x="310" y="256"/>
                      <a:pt x="310" y="256"/>
                    </a:cubicBezTo>
                    <a:cubicBezTo>
                      <a:pt x="317" y="249"/>
                      <a:pt x="317" y="249"/>
                      <a:pt x="317" y="249"/>
                    </a:cubicBezTo>
                    <a:close/>
                    <a:moveTo>
                      <a:pt x="317" y="320"/>
                    </a:moveTo>
                    <a:cubicBezTo>
                      <a:pt x="317" y="342"/>
                      <a:pt x="317" y="342"/>
                      <a:pt x="317" y="342"/>
                    </a:cubicBezTo>
                    <a:cubicBezTo>
                      <a:pt x="305" y="353"/>
                      <a:pt x="305" y="353"/>
                      <a:pt x="305" y="353"/>
                    </a:cubicBezTo>
                    <a:cubicBezTo>
                      <a:pt x="305" y="317"/>
                      <a:pt x="305" y="317"/>
                      <a:pt x="305" y="317"/>
                    </a:cubicBezTo>
                    <a:cubicBezTo>
                      <a:pt x="313" y="324"/>
                      <a:pt x="313" y="324"/>
                      <a:pt x="313" y="324"/>
                    </a:cubicBezTo>
                    <a:lnTo>
                      <a:pt x="317" y="320"/>
                    </a:lnTo>
                    <a:close/>
                    <a:moveTo>
                      <a:pt x="305" y="436"/>
                    </a:moveTo>
                    <a:cubicBezTo>
                      <a:pt x="294" y="424"/>
                      <a:pt x="294" y="424"/>
                      <a:pt x="294" y="424"/>
                    </a:cubicBezTo>
                    <a:cubicBezTo>
                      <a:pt x="294" y="396"/>
                      <a:pt x="294" y="396"/>
                      <a:pt x="294" y="396"/>
                    </a:cubicBezTo>
                    <a:cubicBezTo>
                      <a:pt x="303" y="405"/>
                      <a:pt x="303" y="405"/>
                      <a:pt x="303" y="405"/>
                    </a:cubicBezTo>
                    <a:cubicBezTo>
                      <a:pt x="305" y="402"/>
                      <a:pt x="305" y="402"/>
                      <a:pt x="305" y="402"/>
                    </a:cubicBezTo>
                    <a:cubicBezTo>
                      <a:pt x="305" y="436"/>
                      <a:pt x="305" y="436"/>
                      <a:pt x="305" y="436"/>
                    </a:cubicBezTo>
                    <a:close/>
                    <a:moveTo>
                      <a:pt x="294" y="166"/>
                    </a:moveTo>
                    <a:cubicBezTo>
                      <a:pt x="298" y="171"/>
                      <a:pt x="298" y="171"/>
                      <a:pt x="298" y="171"/>
                    </a:cubicBezTo>
                    <a:cubicBezTo>
                      <a:pt x="305" y="178"/>
                      <a:pt x="305" y="178"/>
                      <a:pt x="305" y="178"/>
                    </a:cubicBezTo>
                    <a:cubicBezTo>
                      <a:pt x="305" y="211"/>
                      <a:pt x="305" y="211"/>
                      <a:pt x="305" y="211"/>
                    </a:cubicBezTo>
                    <a:cubicBezTo>
                      <a:pt x="294" y="223"/>
                      <a:pt x="294" y="223"/>
                      <a:pt x="294" y="223"/>
                    </a:cubicBezTo>
                    <a:cubicBezTo>
                      <a:pt x="294" y="201"/>
                      <a:pt x="294" y="201"/>
                      <a:pt x="294" y="201"/>
                    </a:cubicBezTo>
                    <a:cubicBezTo>
                      <a:pt x="297" y="198"/>
                      <a:pt x="297" y="198"/>
                      <a:pt x="297" y="198"/>
                    </a:cubicBezTo>
                    <a:cubicBezTo>
                      <a:pt x="294" y="195"/>
                      <a:pt x="294" y="195"/>
                      <a:pt x="294" y="195"/>
                    </a:cubicBezTo>
                    <a:cubicBezTo>
                      <a:pt x="294" y="166"/>
                      <a:pt x="294" y="166"/>
                      <a:pt x="294" y="166"/>
                    </a:cubicBezTo>
                    <a:close/>
                    <a:moveTo>
                      <a:pt x="305" y="261"/>
                    </a:moveTo>
                    <a:cubicBezTo>
                      <a:pt x="305" y="297"/>
                      <a:pt x="305" y="297"/>
                      <a:pt x="305" y="297"/>
                    </a:cubicBezTo>
                    <a:cubicBezTo>
                      <a:pt x="298" y="289"/>
                      <a:pt x="298" y="289"/>
                      <a:pt x="298" y="289"/>
                    </a:cubicBezTo>
                    <a:cubicBezTo>
                      <a:pt x="294" y="293"/>
                      <a:pt x="294" y="293"/>
                      <a:pt x="294" y="293"/>
                    </a:cubicBezTo>
                    <a:cubicBezTo>
                      <a:pt x="294" y="272"/>
                      <a:pt x="294" y="272"/>
                      <a:pt x="294" y="272"/>
                    </a:cubicBezTo>
                    <a:cubicBezTo>
                      <a:pt x="300" y="266"/>
                      <a:pt x="300" y="266"/>
                      <a:pt x="300" y="266"/>
                    </a:cubicBezTo>
                    <a:cubicBezTo>
                      <a:pt x="300" y="266"/>
                      <a:pt x="300" y="266"/>
                      <a:pt x="300" y="266"/>
                    </a:cubicBezTo>
                    <a:cubicBezTo>
                      <a:pt x="300" y="266"/>
                      <a:pt x="300" y="266"/>
                      <a:pt x="300" y="266"/>
                    </a:cubicBezTo>
                    <a:cubicBezTo>
                      <a:pt x="300" y="266"/>
                      <a:pt x="300" y="266"/>
                      <a:pt x="300" y="266"/>
                    </a:cubicBezTo>
                    <a:cubicBezTo>
                      <a:pt x="300" y="266"/>
                      <a:pt x="300" y="266"/>
                      <a:pt x="300" y="266"/>
                    </a:cubicBezTo>
                    <a:cubicBezTo>
                      <a:pt x="301" y="265"/>
                      <a:pt x="301" y="265"/>
                      <a:pt x="301" y="265"/>
                    </a:cubicBezTo>
                    <a:cubicBezTo>
                      <a:pt x="301" y="265"/>
                      <a:pt x="301" y="265"/>
                      <a:pt x="301" y="265"/>
                    </a:cubicBezTo>
                    <a:cubicBezTo>
                      <a:pt x="301" y="265"/>
                      <a:pt x="301" y="265"/>
                      <a:pt x="301" y="265"/>
                    </a:cubicBezTo>
                    <a:cubicBezTo>
                      <a:pt x="301" y="265"/>
                      <a:pt x="301" y="265"/>
                      <a:pt x="301" y="265"/>
                    </a:cubicBezTo>
                    <a:cubicBezTo>
                      <a:pt x="301" y="265"/>
                      <a:pt x="301" y="265"/>
                      <a:pt x="301" y="265"/>
                    </a:cubicBezTo>
                    <a:cubicBezTo>
                      <a:pt x="301" y="265"/>
                      <a:pt x="301" y="265"/>
                      <a:pt x="301" y="265"/>
                    </a:cubicBezTo>
                    <a:cubicBezTo>
                      <a:pt x="301" y="265"/>
                      <a:pt x="301" y="265"/>
                      <a:pt x="301" y="265"/>
                    </a:cubicBezTo>
                    <a:cubicBezTo>
                      <a:pt x="302" y="264"/>
                      <a:pt x="302" y="264"/>
                      <a:pt x="302" y="264"/>
                    </a:cubicBezTo>
                    <a:cubicBezTo>
                      <a:pt x="302" y="264"/>
                      <a:pt x="302" y="264"/>
                      <a:pt x="302" y="264"/>
                    </a:cubicBezTo>
                    <a:cubicBezTo>
                      <a:pt x="302" y="264"/>
                      <a:pt x="302" y="264"/>
                      <a:pt x="302" y="264"/>
                    </a:cubicBezTo>
                    <a:cubicBezTo>
                      <a:pt x="302" y="264"/>
                      <a:pt x="302" y="264"/>
                      <a:pt x="302" y="264"/>
                    </a:cubicBezTo>
                    <a:cubicBezTo>
                      <a:pt x="302" y="264"/>
                      <a:pt x="302" y="264"/>
                      <a:pt x="302" y="264"/>
                    </a:cubicBezTo>
                    <a:cubicBezTo>
                      <a:pt x="302" y="264"/>
                      <a:pt x="302" y="264"/>
                      <a:pt x="302" y="264"/>
                    </a:cubicBezTo>
                    <a:cubicBezTo>
                      <a:pt x="302" y="264"/>
                      <a:pt x="302" y="264"/>
                      <a:pt x="302" y="264"/>
                    </a:cubicBezTo>
                    <a:cubicBezTo>
                      <a:pt x="302" y="264"/>
                      <a:pt x="302" y="264"/>
                      <a:pt x="302" y="264"/>
                    </a:cubicBezTo>
                    <a:cubicBezTo>
                      <a:pt x="303" y="263"/>
                      <a:pt x="303" y="263"/>
                      <a:pt x="303" y="263"/>
                    </a:cubicBezTo>
                    <a:cubicBezTo>
                      <a:pt x="303" y="263"/>
                      <a:pt x="303" y="263"/>
                      <a:pt x="303" y="263"/>
                    </a:cubicBezTo>
                    <a:cubicBezTo>
                      <a:pt x="303" y="263"/>
                      <a:pt x="303" y="263"/>
                      <a:pt x="303" y="263"/>
                    </a:cubicBezTo>
                    <a:cubicBezTo>
                      <a:pt x="303" y="263"/>
                      <a:pt x="303" y="263"/>
                      <a:pt x="303" y="263"/>
                    </a:cubicBezTo>
                    <a:cubicBezTo>
                      <a:pt x="303" y="263"/>
                      <a:pt x="303" y="263"/>
                      <a:pt x="303" y="263"/>
                    </a:cubicBezTo>
                    <a:cubicBezTo>
                      <a:pt x="303" y="263"/>
                      <a:pt x="303" y="263"/>
                      <a:pt x="303" y="263"/>
                    </a:cubicBezTo>
                    <a:cubicBezTo>
                      <a:pt x="303" y="263"/>
                      <a:pt x="303" y="263"/>
                      <a:pt x="303" y="263"/>
                    </a:cubicBezTo>
                    <a:cubicBezTo>
                      <a:pt x="304" y="262"/>
                      <a:pt x="304" y="262"/>
                      <a:pt x="304" y="262"/>
                    </a:cubicBezTo>
                    <a:cubicBezTo>
                      <a:pt x="304" y="262"/>
                      <a:pt x="304" y="262"/>
                      <a:pt x="304" y="262"/>
                    </a:cubicBezTo>
                    <a:cubicBezTo>
                      <a:pt x="304" y="262"/>
                      <a:pt x="304" y="262"/>
                      <a:pt x="304" y="262"/>
                    </a:cubicBezTo>
                    <a:cubicBezTo>
                      <a:pt x="304" y="262"/>
                      <a:pt x="304" y="262"/>
                      <a:pt x="304" y="262"/>
                    </a:cubicBezTo>
                    <a:cubicBezTo>
                      <a:pt x="304" y="262"/>
                      <a:pt x="304" y="262"/>
                      <a:pt x="304" y="262"/>
                    </a:cubicBezTo>
                    <a:cubicBezTo>
                      <a:pt x="304" y="262"/>
                      <a:pt x="304" y="262"/>
                      <a:pt x="304" y="262"/>
                    </a:cubicBezTo>
                    <a:cubicBezTo>
                      <a:pt x="304" y="262"/>
                      <a:pt x="304" y="262"/>
                      <a:pt x="304" y="262"/>
                    </a:cubicBezTo>
                    <a:cubicBezTo>
                      <a:pt x="305" y="262"/>
                      <a:pt x="305" y="262"/>
                      <a:pt x="305" y="262"/>
                    </a:cubicBezTo>
                    <a:cubicBezTo>
                      <a:pt x="305" y="261"/>
                      <a:pt x="305" y="261"/>
                      <a:pt x="305" y="261"/>
                    </a:cubicBezTo>
                    <a:cubicBezTo>
                      <a:pt x="305" y="261"/>
                      <a:pt x="305" y="261"/>
                      <a:pt x="305" y="261"/>
                    </a:cubicBezTo>
                    <a:cubicBezTo>
                      <a:pt x="305" y="261"/>
                      <a:pt x="305" y="261"/>
                      <a:pt x="305" y="261"/>
                    </a:cubicBezTo>
                    <a:cubicBezTo>
                      <a:pt x="305" y="261"/>
                      <a:pt x="305" y="261"/>
                      <a:pt x="305" y="261"/>
                    </a:cubicBezTo>
                    <a:cubicBezTo>
                      <a:pt x="305" y="261"/>
                      <a:pt x="305" y="261"/>
                      <a:pt x="305" y="261"/>
                    </a:cubicBezTo>
                    <a:cubicBezTo>
                      <a:pt x="305" y="261"/>
                      <a:pt x="305" y="261"/>
                      <a:pt x="305" y="261"/>
                    </a:cubicBezTo>
                    <a:close/>
                    <a:moveTo>
                      <a:pt x="305" y="317"/>
                    </a:moveTo>
                    <a:cubicBezTo>
                      <a:pt x="305" y="353"/>
                      <a:pt x="305" y="353"/>
                      <a:pt x="305" y="353"/>
                    </a:cubicBezTo>
                    <a:cubicBezTo>
                      <a:pt x="301" y="358"/>
                      <a:pt x="301" y="358"/>
                      <a:pt x="301" y="358"/>
                    </a:cubicBezTo>
                    <a:cubicBezTo>
                      <a:pt x="305" y="362"/>
                      <a:pt x="305" y="362"/>
                      <a:pt x="305" y="362"/>
                    </a:cubicBezTo>
                    <a:cubicBezTo>
                      <a:pt x="305" y="387"/>
                      <a:pt x="305" y="387"/>
                      <a:pt x="305" y="387"/>
                    </a:cubicBezTo>
                    <a:cubicBezTo>
                      <a:pt x="294" y="376"/>
                      <a:pt x="294" y="376"/>
                      <a:pt x="294" y="376"/>
                    </a:cubicBez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5" y="342"/>
                      <a:pt x="295" y="342"/>
                      <a:pt x="295" y="342"/>
                    </a:cubicBezTo>
                    <a:cubicBezTo>
                      <a:pt x="295" y="342"/>
                      <a:pt x="295" y="342"/>
                      <a:pt x="295" y="342"/>
                    </a:cubicBezTo>
                    <a:cubicBezTo>
                      <a:pt x="295" y="342"/>
                      <a:pt x="295" y="342"/>
                      <a:pt x="295" y="342"/>
                    </a:cubicBezTo>
                    <a:cubicBezTo>
                      <a:pt x="295" y="342"/>
                      <a:pt x="295" y="342"/>
                      <a:pt x="295" y="342"/>
                    </a:cubicBezTo>
                    <a:cubicBezTo>
                      <a:pt x="295" y="342"/>
                      <a:pt x="295" y="342"/>
                      <a:pt x="295" y="342"/>
                    </a:cubicBezTo>
                    <a:cubicBezTo>
                      <a:pt x="295" y="342"/>
                      <a:pt x="295" y="342"/>
                      <a:pt x="295" y="342"/>
                    </a:cubicBezTo>
                    <a:cubicBezTo>
                      <a:pt x="295" y="342"/>
                      <a:pt x="295" y="342"/>
                      <a:pt x="295" y="342"/>
                    </a:cubicBezTo>
                    <a:cubicBezTo>
                      <a:pt x="295" y="342"/>
                      <a:pt x="295" y="342"/>
                      <a:pt x="295" y="342"/>
                    </a:cubicBezTo>
                    <a:cubicBezTo>
                      <a:pt x="295" y="341"/>
                      <a:pt x="295" y="341"/>
                      <a:pt x="295" y="341"/>
                    </a:cubicBezTo>
                    <a:cubicBezTo>
                      <a:pt x="296" y="341"/>
                      <a:pt x="296" y="341"/>
                      <a:pt x="296" y="341"/>
                    </a:cubicBezTo>
                    <a:cubicBezTo>
                      <a:pt x="296" y="341"/>
                      <a:pt x="296" y="341"/>
                      <a:pt x="296" y="341"/>
                    </a:cubicBezTo>
                    <a:cubicBezTo>
                      <a:pt x="296" y="341"/>
                      <a:pt x="296" y="341"/>
                      <a:pt x="296" y="341"/>
                    </a:cubicBezTo>
                    <a:cubicBezTo>
                      <a:pt x="296" y="341"/>
                      <a:pt x="296" y="341"/>
                      <a:pt x="296" y="341"/>
                    </a:cubicBezTo>
                    <a:cubicBezTo>
                      <a:pt x="296" y="341"/>
                      <a:pt x="296" y="341"/>
                      <a:pt x="296" y="341"/>
                    </a:cubicBezTo>
                    <a:cubicBezTo>
                      <a:pt x="296" y="341"/>
                      <a:pt x="296" y="341"/>
                      <a:pt x="296" y="341"/>
                    </a:cubicBezTo>
                    <a:cubicBezTo>
                      <a:pt x="296" y="341"/>
                      <a:pt x="296" y="341"/>
                      <a:pt x="296" y="341"/>
                    </a:cubicBezTo>
                    <a:cubicBezTo>
                      <a:pt x="296" y="340"/>
                      <a:pt x="296" y="340"/>
                      <a:pt x="296" y="340"/>
                    </a:cubicBezTo>
                    <a:cubicBezTo>
                      <a:pt x="297" y="340"/>
                      <a:pt x="297" y="340"/>
                      <a:pt x="297" y="340"/>
                    </a:cubicBezTo>
                    <a:cubicBezTo>
                      <a:pt x="297" y="340"/>
                      <a:pt x="297" y="340"/>
                      <a:pt x="297" y="340"/>
                    </a:cubicBezTo>
                    <a:cubicBezTo>
                      <a:pt x="297" y="340"/>
                      <a:pt x="297" y="340"/>
                      <a:pt x="297" y="340"/>
                    </a:cubicBezTo>
                    <a:cubicBezTo>
                      <a:pt x="297" y="340"/>
                      <a:pt x="297" y="340"/>
                      <a:pt x="297" y="340"/>
                    </a:cubicBezTo>
                    <a:cubicBezTo>
                      <a:pt x="297" y="340"/>
                      <a:pt x="297" y="340"/>
                      <a:pt x="297" y="340"/>
                    </a:cubicBezTo>
                    <a:cubicBezTo>
                      <a:pt x="297" y="340"/>
                      <a:pt x="297" y="340"/>
                      <a:pt x="297" y="340"/>
                    </a:cubicBezTo>
                    <a:cubicBezTo>
                      <a:pt x="297" y="340"/>
                      <a:pt x="297" y="340"/>
                      <a:pt x="297" y="340"/>
                    </a:cubicBezTo>
                    <a:cubicBezTo>
                      <a:pt x="297" y="339"/>
                      <a:pt x="297" y="339"/>
                      <a:pt x="297" y="339"/>
                    </a:cubicBezTo>
                    <a:cubicBezTo>
                      <a:pt x="298" y="339"/>
                      <a:pt x="298" y="339"/>
                      <a:pt x="298" y="339"/>
                    </a:cubicBezTo>
                    <a:cubicBezTo>
                      <a:pt x="298" y="339"/>
                      <a:pt x="298" y="339"/>
                      <a:pt x="298" y="339"/>
                    </a:cubicBezTo>
                    <a:cubicBezTo>
                      <a:pt x="298" y="339"/>
                      <a:pt x="298" y="339"/>
                      <a:pt x="298" y="339"/>
                    </a:cubicBezTo>
                    <a:cubicBezTo>
                      <a:pt x="298" y="339"/>
                      <a:pt x="298" y="339"/>
                      <a:pt x="298" y="339"/>
                    </a:cubicBezTo>
                    <a:cubicBezTo>
                      <a:pt x="298" y="339"/>
                      <a:pt x="298" y="339"/>
                      <a:pt x="298" y="339"/>
                    </a:cubicBezTo>
                    <a:cubicBezTo>
                      <a:pt x="298" y="339"/>
                      <a:pt x="298" y="339"/>
                      <a:pt x="298" y="339"/>
                    </a:cubicBezTo>
                    <a:cubicBezTo>
                      <a:pt x="298" y="339"/>
                      <a:pt x="298" y="339"/>
                      <a:pt x="298" y="339"/>
                    </a:cubicBezTo>
                    <a:cubicBezTo>
                      <a:pt x="298" y="338"/>
                      <a:pt x="298" y="338"/>
                      <a:pt x="298" y="338"/>
                    </a:cubicBezTo>
                    <a:cubicBezTo>
                      <a:pt x="299" y="338"/>
                      <a:pt x="299" y="338"/>
                      <a:pt x="299" y="338"/>
                    </a:cubicBezTo>
                    <a:cubicBezTo>
                      <a:pt x="299" y="338"/>
                      <a:pt x="299" y="338"/>
                      <a:pt x="299" y="338"/>
                    </a:cubicBezTo>
                    <a:cubicBezTo>
                      <a:pt x="299" y="338"/>
                      <a:pt x="299" y="338"/>
                      <a:pt x="299" y="338"/>
                    </a:cubicBezTo>
                    <a:cubicBezTo>
                      <a:pt x="299" y="338"/>
                      <a:pt x="299" y="338"/>
                      <a:pt x="299" y="338"/>
                    </a:cubicBezTo>
                    <a:cubicBezTo>
                      <a:pt x="299" y="338"/>
                      <a:pt x="299" y="338"/>
                      <a:pt x="299" y="338"/>
                    </a:cubicBezTo>
                    <a:cubicBezTo>
                      <a:pt x="299" y="338"/>
                      <a:pt x="299" y="338"/>
                      <a:pt x="299" y="338"/>
                    </a:cubicBezTo>
                    <a:cubicBezTo>
                      <a:pt x="299" y="338"/>
                      <a:pt x="299" y="338"/>
                      <a:pt x="299" y="338"/>
                    </a:cubicBezTo>
                    <a:cubicBezTo>
                      <a:pt x="299" y="337"/>
                      <a:pt x="299" y="337"/>
                      <a:pt x="299" y="337"/>
                    </a:cubicBezTo>
                    <a:cubicBezTo>
                      <a:pt x="300" y="337"/>
                      <a:pt x="300" y="337"/>
                      <a:pt x="300" y="337"/>
                    </a:cubicBezTo>
                    <a:cubicBezTo>
                      <a:pt x="300" y="337"/>
                      <a:pt x="300" y="337"/>
                      <a:pt x="300" y="337"/>
                    </a:cubicBezTo>
                    <a:cubicBezTo>
                      <a:pt x="300" y="337"/>
                      <a:pt x="300" y="337"/>
                      <a:pt x="300" y="337"/>
                    </a:cubicBezTo>
                    <a:cubicBezTo>
                      <a:pt x="300" y="337"/>
                      <a:pt x="300" y="337"/>
                      <a:pt x="300" y="337"/>
                    </a:cubicBezTo>
                    <a:cubicBezTo>
                      <a:pt x="300" y="337"/>
                      <a:pt x="300" y="337"/>
                      <a:pt x="300" y="337"/>
                    </a:cubicBezTo>
                    <a:cubicBezTo>
                      <a:pt x="300" y="337"/>
                      <a:pt x="300" y="337"/>
                      <a:pt x="300" y="337"/>
                    </a:cubicBezTo>
                    <a:cubicBezTo>
                      <a:pt x="294" y="330"/>
                      <a:pt x="294" y="330"/>
                      <a:pt x="294" y="330"/>
                    </a:cubicBezTo>
                    <a:cubicBezTo>
                      <a:pt x="294" y="306"/>
                      <a:pt x="294" y="306"/>
                      <a:pt x="294" y="306"/>
                    </a:cubicBezTo>
                    <a:lnTo>
                      <a:pt x="305" y="317"/>
                    </a:lnTo>
                    <a:close/>
                    <a:moveTo>
                      <a:pt x="294" y="424"/>
                    </a:moveTo>
                    <a:cubicBezTo>
                      <a:pt x="271" y="402"/>
                      <a:pt x="271" y="402"/>
                      <a:pt x="271" y="402"/>
                    </a:cubicBezTo>
                    <a:cubicBezTo>
                      <a:pt x="271" y="365"/>
                      <a:pt x="271" y="365"/>
                      <a:pt x="271" y="365"/>
                    </a:cubicBezTo>
                    <a:cubicBezTo>
                      <a:pt x="290" y="347"/>
                      <a:pt x="290" y="347"/>
                      <a:pt x="290" y="347"/>
                    </a:cubicBezTo>
                    <a:cubicBezTo>
                      <a:pt x="290" y="347"/>
                      <a:pt x="290" y="347"/>
                      <a:pt x="290" y="347"/>
                    </a:cubicBezTo>
                    <a:cubicBezTo>
                      <a:pt x="290" y="347"/>
                      <a:pt x="290" y="347"/>
                      <a:pt x="290" y="347"/>
                    </a:cubicBezTo>
                    <a:cubicBezTo>
                      <a:pt x="290" y="347"/>
                      <a:pt x="290" y="347"/>
                      <a:pt x="290" y="347"/>
                    </a:cubicBezTo>
                    <a:cubicBezTo>
                      <a:pt x="290" y="346"/>
                      <a:pt x="290" y="346"/>
                      <a:pt x="290" y="346"/>
                    </a:cubicBezTo>
                    <a:cubicBezTo>
                      <a:pt x="290" y="346"/>
                      <a:pt x="290" y="346"/>
                      <a:pt x="290" y="346"/>
                    </a:cubicBezTo>
                    <a:cubicBezTo>
                      <a:pt x="291" y="346"/>
                      <a:pt x="291" y="346"/>
                      <a:pt x="291" y="346"/>
                    </a:cubicBezTo>
                    <a:cubicBezTo>
                      <a:pt x="291" y="346"/>
                      <a:pt x="291" y="346"/>
                      <a:pt x="291" y="346"/>
                    </a:cubicBezTo>
                    <a:cubicBezTo>
                      <a:pt x="291" y="346"/>
                      <a:pt x="291" y="346"/>
                      <a:pt x="291" y="346"/>
                    </a:cubicBezTo>
                    <a:cubicBezTo>
                      <a:pt x="291" y="346"/>
                      <a:pt x="291" y="346"/>
                      <a:pt x="291" y="346"/>
                    </a:cubicBezTo>
                    <a:cubicBezTo>
                      <a:pt x="291" y="346"/>
                      <a:pt x="291" y="346"/>
                      <a:pt x="291" y="346"/>
                    </a:cubicBezTo>
                    <a:cubicBezTo>
                      <a:pt x="291" y="346"/>
                      <a:pt x="291" y="346"/>
                      <a:pt x="291" y="346"/>
                    </a:cubicBezTo>
                    <a:cubicBezTo>
                      <a:pt x="291" y="346"/>
                      <a:pt x="291" y="346"/>
                      <a:pt x="291" y="346"/>
                    </a:cubicBezTo>
                    <a:cubicBezTo>
                      <a:pt x="291" y="345"/>
                      <a:pt x="291" y="345"/>
                      <a:pt x="291" y="345"/>
                    </a:cubicBezTo>
                    <a:cubicBezTo>
                      <a:pt x="291" y="345"/>
                      <a:pt x="291" y="345"/>
                      <a:pt x="291" y="345"/>
                    </a:cubicBezTo>
                    <a:cubicBezTo>
                      <a:pt x="292" y="345"/>
                      <a:pt x="292" y="345"/>
                      <a:pt x="292" y="345"/>
                    </a:cubicBezTo>
                    <a:cubicBezTo>
                      <a:pt x="292" y="345"/>
                      <a:pt x="292" y="345"/>
                      <a:pt x="292" y="345"/>
                    </a:cubicBezTo>
                    <a:cubicBezTo>
                      <a:pt x="292" y="345"/>
                      <a:pt x="292" y="345"/>
                      <a:pt x="292" y="345"/>
                    </a:cubicBezTo>
                    <a:cubicBezTo>
                      <a:pt x="292" y="345"/>
                      <a:pt x="292" y="345"/>
                      <a:pt x="292" y="345"/>
                    </a:cubicBezTo>
                    <a:cubicBezTo>
                      <a:pt x="292" y="345"/>
                      <a:pt x="292" y="345"/>
                      <a:pt x="292" y="345"/>
                    </a:cubicBezTo>
                    <a:cubicBezTo>
                      <a:pt x="292" y="345"/>
                      <a:pt x="292" y="345"/>
                      <a:pt x="292" y="345"/>
                    </a:cubicBezTo>
                    <a:cubicBezTo>
                      <a:pt x="292" y="344"/>
                      <a:pt x="292" y="344"/>
                      <a:pt x="292" y="344"/>
                    </a:cubicBezTo>
                    <a:cubicBezTo>
                      <a:pt x="293" y="344"/>
                      <a:pt x="293" y="344"/>
                      <a:pt x="293" y="344"/>
                    </a:cubicBezTo>
                    <a:cubicBezTo>
                      <a:pt x="293" y="344"/>
                      <a:pt x="293" y="344"/>
                      <a:pt x="293" y="344"/>
                    </a:cubicBezTo>
                    <a:cubicBezTo>
                      <a:pt x="293" y="344"/>
                      <a:pt x="293" y="344"/>
                      <a:pt x="293" y="344"/>
                    </a:cubicBezTo>
                    <a:cubicBezTo>
                      <a:pt x="293" y="344"/>
                      <a:pt x="293" y="344"/>
                      <a:pt x="293" y="344"/>
                    </a:cubicBezTo>
                    <a:cubicBezTo>
                      <a:pt x="293" y="344"/>
                      <a:pt x="293" y="344"/>
                      <a:pt x="293" y="344"/>
                    </a:cubicBezTo>
                    <a:cubicBezTo>
                      <a:pt x="293" y="344"/>
                      <a:pt x="293" y="344"/>
                      <a:pt x="293" y="344"/>
                    </a:cubicBezTo>
                    <a:cubicBezTo>
                      <a:pt x="293" y="344"/>
                      <a:pt x="293" y="344"/>
                      <a:pt x="293" y="344"/>
                    </a:cubicBezTo>
                    <a:cubicBezTo>
                      <a:pt x="293" y="343"/>
                      <a:pt x="293" y="343"/>
                      <a:pt x="293" y="343"/>
                    </a:cubicBez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4" y="376"/>
                      <a:pt x="294" y="376"/>
                      <a:pt x="294" y="376"/>
                    </a:cubicBezTo>
                    <a:cubicBezTo>
                      <a:pt x="288" y="370"/>
                      <a:pt x="288" y="370"/>
                      <a:pt x="288" y="370"/>
                    </a:cubicBezTo>
                    <a:cubicBezTo>
                      <a:pt x="285" y="373"/>
                      <a:pt x="281" y="377"/>
                      <a:pt x="278" y="380"/>
                    </a:cubicBezTo>
                    <a:cubicBezTo>
                      <a:pt x="294" y="396"/>
                      <a:pt x="294" y="396"/>
                      <a:pt x="294" y="396"/>
                    </a:cubicBezTo>
                    <a:cubicBezTo>
                      <a:pt x="294" y="424"/>
                      <a:pt x="294" y="424"/>
                      <a:pt x="294" y="424"/>
                    </a:cubicBezTo>
                    <a:close/>
                    <a:moveTo>
                      <a:pt x="271" y="144"/>
                    </a:moveTo>
                    <a:cubicBezTo>
                      <a:pt x="294" y="166"/>
                      <a:pt x="294" y="166"/>
                      <a:pt x="294" y="166"/>
                    </a:cubicBezTo>
                    <a:cubicBezTo>
                      <a:pt x="294" y="195"/>
                      <a:pt x="294" y="195"/>
                      <a:pt x="294" y="195"/>
                    </a:cubicBezTo>
                    <a:cubicBezTo>
                      <a:pt x="272" y="173"/>
                      <a:pt x="272" y="173"/>
                      <a:pt x="272" y="173"/>
                    </a:cubicBezTo>
                    <a:cubicBezTo>
                      <a:pt x="271" y="174"/>
                      <a:pt x="271" y="174"/>
                      <a:pt x="271" y="174"/>
                    </a:cubicBezTo>
                    <a:cubicBezTo>
                      <a:pt x="271" y="144"/>
                      <a:pt x="271" y="144"/>
                      <a:pt x="271" y="144"/>
                    </a:cubicBezTo>
                    <a:close/>
                    <a:moveTo>
                      <a:pt x="294" y="201"/>
                    </a:moveTo>
                    <a:cubicBezTo>
                      <a:pt x="287" y="208"/>
                      <a:pt x="287" y="208"/>
                      <a:pt x="287" y="208"/>
                    </a:cubicBezTo>
                    <a:cubicBezTo>
                      <a:pt x="271" y="193"/>
                      <a:pt x="271" y="193"/>
                      <a:pt x="271" y="193"/>
                    </a:cubicBezTo>
                    <a:cubicBezTo>
                      <a:pt x="271" y="217"/>
                      <a:pt x="271" y="217"/>
                      <a:pt x="271" y="217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1" y="223"/>
                      <a:pt x="271" y="223"/>
                      <a:pt x="271" y="223"/>
                    </a:cubicBezTo>
                    <a:cubicBezTo>
                      <a:pt x="271" y="245"/>
                      <a:pt x="271" y="245"/>
                      <a:pt x="271" y="245"/>
                    </a:cubicBezTo>
                    <a:cubicBezTo>
                      <a:pt x="275" y="241"/>
                      <a:pt x="275" y="241"/>
                      <a:pt x="275" y="241"/>
                    </a:cubicBezTo>
                    <a:cubicBezTo>
                      <a:pt x="275" y="241"/>
                      <a:pt x="275" y="241"/>
                      <a:pt x="275" y="241"/>
                    </a:cubicBezTo>
                    <a:cubicBezTo>
                      <a:pt x="275" y="241"/>
                      <a:pt x="275" y="241"/>
                      <a:pt x="275" y="241"/>
                    </a:cubicBezTo>
                    <a:cubicBezTo>
                      <a:pt x="276" y="241"/>
                      <a:pt x="276" y="241"/>
                      <a:pt x="276" y="241"/>
                    </a:cubicBezTo>
                    <a:cubicBezTo>
                      <a:pt x="276" y="241"/>
                      <a:pt x="276" y="241"/>
                      <a:pt x="276" y="241"/>
                    </a:cubicBezTo>
                    <a:cubicBezTo>
                      <a:pt x="276" y="241"/>
                      <a:pt x="276" y="241"/>
                      <a:pt x="276" y="241"/>
                    </a:cubicBezTo>
                    <a:cubicBezTo>
                      <a:pt x="276" y="240"/>
                      <a:pt x="276" y="240"/>
                      <a:pt x="276" y="240"/>
                    </a:cubicBezTo>
                    <a:cubicBezTo>
                      <a:pt x="276" y="240"/>
                      <a:pt x="276" y="240"/>
                      <a:pt x="276" y="240"/>
                    </a:cubicBezTo>
                    <a:cubicBezTo>
                      <a:pt x="276" y="240"/>
                      <a:pt x="276" y="240"/>
                      <a:pt x="276" y="240"/>
                    </a:cubicBezTo>
                    <a:cubicBezTo>
                      <a:pt x="276" y="240"/>
                      <a:pt x="276" y="240"/>
                      <a:pt x="276" y="240"/>
                    </a:cubicBezTo>
                    <a:cubicBezTo>
                      <a:pt x="277" y="240"/>
                      <a:pt x="277" y="240"/>
                      <a:pt x="277" y="240"/>
                    </a:cubicBezTo>
                    <a:cubicBezTo>
                      <a:pt x="277" y="240"/>
                      <a:pt x="277" y="240"/>
                      <a:pt x="277" y="240"/>
                    </a:cubicBezTo>
                    <a:cubicBezTo>
                      <a:pt x="277" y="240"/>
                      <a:pt x="277" y="240"/>
                      <a:pt x="277" y="240"/>
                    </a:cubicBezTo>
                    <a:cubicBezTo>
                      <a:pt x="277" y="239"/>
                      <a:pt x="277" y="239"/>
                      <a:pt x="277" y="239"/>
                    </a:cubicBezTo>
                    <a:cubicBezTo>
                      <a:pt x="277" y="239"/>
                      <a:pt x="277" y="239"/>
                      <a:pt x="277" y="239"/>
                    </a:cubicBezTo>
                    <a:cubicBezTo>
                      <a:pt x="277" y="239"/>
                      <a:pt x="277" y="239"/>
                      <a:pt x="277" y="239"/>
                    </a:cubicBezTo>
                    <a:cubicBezTo>
                      <a:pt x="277" y="239"/>
                      <a:pt x="277" y="239"/>
                      <a:pt x="277" y="239"/>
                    </a:cubicBezTo>
                    <a:cubicBezTo>
                      <a:pt x="277" y="239"/>
                      <a:pt x="277" y="239"/>
                      <a:pt x="277" y="239"/>
                    </a:cubicBezTo>
                    <a:cubicBezTo>
                      <a:pt x="278" y="239"/>
                      <a:pt x="278" y="239"/>
                      <a:pt x="278" y="239"/>
                    </a:cubicBezTo>
                    <a:cubicBezTo>
                      <a:pt x="278" y="239"/>
                      <a:pt x="278" y="239"/>
                      <a:pt x="278" y="239"/>
                    </a:cubicBezTo>
                    <a:cubicBezTo>
                      <a:pt x="278" y="239"/>
                      <a:pt x="278" y="239"/>
                      <a:pt x="278" y="239"/>
                    </a:cubicBezTo>
                    <a:cubicBezTo>
                      <a:pt x="278" y="238"/>
                      <a:pt x="278" y="238"/>
                      <a:pt x="278" y="238"/>
                    </a:cubicBezTo>
                    <a:cubicBezTo>
                      <a:pt x="278" y="238"/>
                      <a:pt x="278" y="238"/>
                      <a:pt x="278" y="238"/>
                    </a:cubicBezTo>
                    <a:cubicBezTo>
                      <a:pt x="278" y="238"/>
                      <a:pt x="278" y="238"/>
                      <a:pt x="278" y="238"/>
                    </a:cubicBezTo>
                    <a:cubicBezTo>
                      <a:pt x="279" y="238"/>
                      <a:pt x="279" y="238"/>
                      <a:pt x="279" y="238"/>
                    </a:cubicBezTo>
                    <a:cubicBezTo>
                      <a:pt x="279" y="238"/>
                      <a:pt x="279" y="238"/>
                      <a:pt x="279" y="238"/>
                    </a:cubicBezTo>
                    <a:cubicBezTo>
                      <a:pt x="279" y="238"/>
                      <a:pt x="279" y="238"/>
                      <a:pt x="279" y="238"/>
                    </a:cubicBezTo>
                    <a:cubicBezTo>
                      <a:pt x="279" y="238"/>
                      <a:pt x="279" y="238"/>
                      <a:pt x="279" y="238"/>
                    </a:cubicBezTo>
                    <a:cubicBezTo>
                      <a:pt x="279" y="237"/>
                      <a:pt x="279" y="237"/>
                      <a:pt x="279" y="237"/>
                    </a:cubicBezTo>
                    <a:cubicBezTo>
                      <a:pt x="279" y="237"/>
                      <a:pt x="279" y="237"/>
                      <a:pt x="279" y="237"/>
                    </a:cubicBezTo>
                    <a:cubicBezTo>
                      <a:pt x="279" y="237"/>
                      <a:pt x="279" y="237"/>
                      <a:pt x="279" y="237"/>
                    </a:cubicBezTo>
                    <a:cubicBezTo>
                      <a:pt x="280" y="237"/>
                      <a:pt x="280" y="237"/>
                      <a:pt x="280" y="237"/>
                    </a:cubicBezTo>
                    <a:cubicBezTo>
                      <a:pt x="280" y="237"/>
                      <a:pt x="280" y="237"/>
                      <a:pt x="280" y="237"/>
                    </a:cubicBezTo>
                    <a:cubicBezTo>
                      <a:pt x="280" y="237"/>
                      <a:pt x="280" y="237"/>
                      <a:pt x="280" y="237"/>
                    </a:cubicBezTo>
                    <a:cubicBezTo>
                      <a:pt x="280" y="237"/>
                      <a:pt x="280" y="237"/>
                      <a:pt x="280" y="237"/>
                    </a:cubicBezTo>
                    <a:cubicBezTo>
                      <a:pt x="280" y="236"/>
                      <a:pt x="280" y="236"/>
                      <a:pt x="280" y="236"/>
                    </a:cubicBezTo>
                    <a:cubicBezTo>
                      <a:pt x="280" y="236"/>
                      <a:pt x="280" y="236"/>
                      <a:pt x="280" y="236"/>
                    </a:cubicBezTo>
                    <a:cubicBezTo>
                      <a:pt x="280" y="236"/>
                      <a:pt x="280" y="236"/>
                      <a:pt x="280" y="236"/>
                    </a:cubicBezTo>
                    <a:cubicBezTo>
                      <a:pt x="280" y="236"/>
                      <a:pt x="280" y="236"/>
                      <a:pt x="280" y="236"/>
                    </a:cubicBezTo>
                    <a:cubicBezTo>
                      <a:pt x="281" y="236"/>
                      <a:pt x="281" y="236"/>
                      <a:pt x="281" y="236"/>
                    </a:cubicBezTo>
                    <a:cubicBezTo>
                      <a:pt x="281" y="236"/>
                      <a:pt x="281" y="236"/>
                      <a:pt x="281" y="236"/>
                    </a:cubicBezTo>
                    <a:cubicBezTo>
                      <a:pt x="281" y="236"/>
                      <a:pt x="281" y="236"/>
                      <a:pt x="281" y="236"/>
                    </a:cubicBezTo>
                    <a:cubicBezTo>
                      <a:pt x="281" y="235"/>
                      <a:pt x="281" y="235"/>
                      <a:pt x="281" y="235"/>
                    </a:cubicBezTo>
                    <a:cubicBezTo>
                      <a:pt x="281" y="235"/>
                      <a:pt x="281" y="235"/>
                      <a:pt x="281" y="235"/>
                    </a:cubicBezTo>
                    <a:cubicBezTo>
                      <a:pt x="281" y="235"/>
                      <a:pt x="281" y="235"/>
                      <a:pt x="281" y="235"/>
                    </a:cubicBezTo>
                    <a:cubicBezTo>
                      <a:pt x="281" y="235"/>
                      <a:pt x="281" y="235"/>
                      <a:pt x="281" y="235"/>
                    </a:cubicBezTo>
                    <a:cubicBezTo>
                      <a:pt x="282" y="235"/>
                      <a:pt x="282" y="235"/>
                      <a:pt x="282" y="235"/>
                    </a:cubicBezTo>
                    <a:cubicBezTo>
                      <a:pt x="282" y="235"/>
                      <a:pt x="282" y="235"/>
                      <a:pt x="282" y="235"/>
                    </a:cubicBezTo>
                    <a:cubicBezTo>
                      <a:pt x="282" y="235"/>
                      <a:pt x="282" y="235"/>
                      <a:pt x="282" y="235"/>
                    </a:cubicBezTo>
                    <a:cubicBezTo>
                      <a:pt x="282" y="234"/>
                      <a:pt x="282" y="234"/>
                      <a:pt x="282" y="234"/>
                    </a:cubicBezTo>
                    <a:cubicBezTo>
                      <a:pt x="282" y="234"/>
                      <a:pt x="282" y="234"/>
                      <a:pt x="282" y="234"/>
                    </a:cubicBezTo>
                    <a:cubicBezTo>
                      <a:pt x="282" y="234"/>
                      <a:pt x="282" y="234"/>
                      <a:pt x="282" y="234"/>
                    </a:cubicBezTo>
                    <a:cubicBezTo>
                      <a:pt x="282" y="234"/>
                      <a:pt x="282" y="234"/>
                      <a:pt x="282" y="234"/>
                    </a:cubicBezTo>
                    <a:cubicBezTo>
                      <a:pt x="283" y="234"/>
                      <a:pt x="283" y="234"/>
                      <a:pt x="283" y="234"/>
                    </a:cubicBezTo>
                    <a:cubicBezTo>
                      <a:pt x="283" y="234"/>
                      <a:pt x="283" y="234"/>
                      <a:pt x="283" y="234"/>
                    </a:cubicBezTo>
                    <a:cubicBezTo>
                      <a:pt x="283" y="234"/>
                      <a:pt x="283" y="234"/>
                      <a:pt x="283" y="234"/>
                    </a:cubicBezTo>
                    <a:cubicBezTo>
                      <a:pt x="283" y="233"/>
                      <a:pt x="283" y="233"/>
                      <a:pt x="283" y="233"/>
                    </a:cubicBezTo>
                    <a:cubicBezTo>
                      <a:pt x="283" y="233"/>
                      <a:pt x="283" y="233"/>
                      <a:pt x="283" y="233"/>
                    </a:cubicBezTo>
                    <a:cubicBezTo>
                      <a:pt x="283" y="233"/>
                      <a:pt x="283" y="233"/>
                      <a:pt x="283" y="233"/>
                    </a:cubicBezTo>
                    <a:cubicBezTo>
                      <a:pt x="283" y="233"/>
                      <a:pt x="283" y="233"/>
                      <a:pt x="283" y="233"/>
                    </a:cubicBezTo>
                    <a:cubicBezTo>
                      <a:pt x="284" y="233"/>
                      <a:pt x="284" y="233"/>
                      <a:pt x="284" y="233"/>
                    </a:cubicBezTo>
                    <a:cubicBezTo>
                      <a:pt x="284" y="233"/>
                      <a:pt x="284" y="233"/>
                      <a:pt x="284" y="233"/>
                    </a:cubicBezTo>
                    <a:cubicBezTo>
                      <a:pt x="284" y="233"/>
                      <a:pt x="284" y="233"/>
                      <a:pt x="284" y="233"/>
                    </a:cubicBezTo>
                    <a:cubicBezTo>
                      <a:pt x="284" y="232"/>
                      <a:pt x="284" y="232"/>
                      <a:pt x="284" y="232"/>
                    </a:cubicBezTo>
                    <a:cubicBezTo>
                      <a:pt x="284" y="232"/>
                      <a:pt x="284" y="232"/>
                      <a:pt x="284" y="232"/>
                    </a:cubicBezTo>
                    <a:cubicBezTo>
                      <a:pt x="284" y="232"/>
                      <a:pt x="284" y="232"/>
                      <a:pt x="284" y="232"/>
                    </a:cubicBezTo>
                    <a:cubicBezTo>
                      <a:pt x="285" y="232"/>
                      <a:pt x="285" y="232"/>
                      <a:pt x="285" y="232"/>
                    </a:cubicBezTo>
                    <a:cubicBezTo>
                      <a:pt x="285" y="232"/>
                      <a:pt x="285" y="232"/>
                      <a:pt x="285" y="232"/>
                    </a:cubicBezTo>
                    <a:cubicBezTo>
                      <a:pt x="285" y="232"/>
                      <a:pt x="285" y="232"/>
                      <a:pt x="285" y="232"/>
                    </a:cubicBezTo>
                    <a:cubicBezTo>
                      <a:pt x="285" y="232"/>
                      <a:pt x="285" y="232"/>
                      <a:pt x="285" y="232"/>
                    </a:cubicBezTo>
                    <a:cubicBezTo>
                      <a:pt x="285" y="231"/>
                      <a:pt x="285" y="231"/>
                      <a:pt x="285" y="231"/>
                    </a:cubicBezTo>
                    <a:cubicBezTo>
                      <a:pt x="285" y="231"/>
                      <a:pt x="285" y="231"/>
                      <a:pt x="285" y="231"/>
                    </a:cubicBezTo>
                    <a:cubicBezTo>
                      <a:pt x="285" y="231"/>
                      <a:pt x="285" y="231"/>
                      <a:pt x="285" y="231"/>
                    </a:cubicBezTo>
                    <a:cubicBezTo>
                      <a:pt x="294" y="223"/>
                      <a:pt x="294" y="223"/>
                      <a:pt x="294" y="223"/>
                    </a:cubicBezTo>
                    <a:cubicBezTo>
                      <a:pt x="294" y="201"/>
                      <a:pt x="294" y="201"/>
                      <a:pt x="294" y="201"/>
                    </a:cubicBezTo>
                    <a:close/>
                    <a:moveTo>
                      <a:pt x="294" y="272"/>
                    </a:moveTo>
                    <a:cubicBezTo>
                      <a:pt x="294" y="293"/>
                      <a:pt x="294" y="293"/>
                      <a:pt x="294" y="293"/>
                    </a:cubicBezTo>
                    <a:cubicBezTo>
                      <a:pt x="288" y="300"/>
                      <a:pt x="288" y="300"/>
                      <a:pt x="288" y="300"/>
                    </a:cubicBezTo>
                    <a:cubicBezTo>
                      <a:pt x="294" y="306"/>
                      <a:pt x="294" y="306"/>
                      <a:pt x="294" y="306"/>
                    </a:cubicBezTo>
                    <a:cubicBezTo>
                      <a:pt x="294" y="330"/>
                      <a:pt x="294" y="330"/>
                      <a:pt x="294" y="330"/>
                    </a:cubicBezTo>
                    <a:cubicBezTo>
                      <a:pt x="276" y="312"/>
                      <a:pt x="276" y="312"/>
                      <a:pt x="276" y="312"/>
                    </a:cubicBezTo>
                    <a:cubicBezTo>
                      <a:pt x="275" y="312"/>
                      <a:pt x="275" y="312"/>
                      <a:pt x="275" y="312"/>
                    </a:cubicBezTo>
                    <a:cubicBezTo>
                      <a:pt x="275" y="312"/>
                      <a:pt x="275" y="312"/>
                      <a:pt x="275" y="312"/>
                    </a:cubicBezTo>
                    <a:cubicBezTo>
                      <a:pt x="275" y="312"/>
                      <a:pt x="275" y="312"/>
                      <a:pt x="275" y="312"/>
                    </a:cubicBezTo>
                    <a:cubicBezTo>
                      <a:pt x="275" y="312"/>
                      <a:pt x="275" y="312"/>
                      <a:pt x="275" y="312"/>
                    </a:cubicBezTo>
                    <a:cubicBezTo>
                      <a:pt x="275" y="312"/>
                      <a:pt x="275" y="312"/>
                      <a:pt x="275" y="312"/>
                    </a:cubicBezTo>
                    <a:cubicBezTo>
                      <a:pt x="275" y="313"/>
                      <a:pt x="275" y="313"/>
                      <a:pt x="275" y="313"/>
                    </a:cubicBezTo>
                    <a:cubicBezTo>
                      <a:pt x="275" y="313"/>
                      <a:pt x="275" y="313"/>
                      <a:pt x="275" y="313"/>
                    </a:cubicBezTo>
                    <a:cubicBezTo>
                      <a:pt x="275" y="313"/>
                      <a:pt x="275" y="313"/>
                      <a:pt x="275" y="313"/>
                    </a:cubicBezTo>
                    <a:cubicBezTo>
                      <a:pt x="274" y="313"/>
                      <a:pt x="274" y="313"/>
                      <a:pt x="274" y="313"/>
                    </a:cubicBezTo>
                    <a:cubicBezTo>
                      <a:pt x="274" y="313"/>
                      <a:pt x="274" y="313"/>
                      <a:pt x="274" y="313"/>
                    </a:cubicBezTo>
                    <a:cubicBezTo>
                      <a:pt x="274" y="313"/>
                      <a:pt x="274" y="313"/>
                      <a:pt x="274" y="313"/>
                    </a:cubicBezTo>
                    <a:cubicBezTo>
                      <a:pt x="274" y="313"/>
                      <a:pt x="274" y="313"/>
                      <a:pt x="274" y="313"/>
                    </a:cubicBezTo>
                    <a:cubicBezTo>
                      <a:pt x="274" y="313"/>
                      <a:pt x="274" y="313"/>
                      <a:pt x="274" y="313"/>
                    </a:cubicBezTo>
                    <a:cubicBezTo>
                      <a:pt x="274" y="314"/>
                      <a:pt x="274" y="314"/>
                      <a:pt x="274" y="314"/>
                    </a:cubicBezTo>
                    <a:cubicBezTo>
                      <a:pt x="274" y="314"/>
                      <a:pt x="274" y="314"/>
                      <a:pt x="274" y="314"/>
                    </a:cubicBezTo>
                    <a:cubicBezTo>
                      <a:pt x="274" y="314"/>
                      <a:pt x="274" y="314"/>
                      <a:pt x="274" y="314"/>
                    </a:cubicBezTo>
                    <a:cubicBezTo>
                      <a:pt x="273" y="314"/>
                      <a:pt x="273" y="314"/>
                      <a:pt x="273" y="314"/>
                    </a:cubicBezTo>
                    <a:cubicBezTo>
                      <a:pt x="273" y="314"/>
                      <a:pt x="273" y="314"/>
                      <a:pt x="273" y="314"/>
                    </a:cubicBezTo>
                    <a:cubicBezTo>
                      <a:pt x="273" y="314"/>
                      <a:pt x="273" y="314"/>
                      <a:pt x="273" y="314"/>
                    </a:cubicBezTo>
                    <a:cubicBezTo>
                      <a:pt x="273" y="314"/>
                      <a:pt x="273" y="314"/>
                      <a:pt x="273" y="314"/>
                    </a:cubicBezTo>
                    <a:cubicBezTo>
                      <a:pt x="273" y="314"/>
                      <a:pt x="273" y="314"/>
                      <a:pt x="273" y="314"/>
                    </a:cubicBezTo>
                    <a:cubicBezTo>
                      <a:pt x="273" y="315"/>
                      <a:pt x="273" y="315"/>
                      <a:pt x="273" y="315"/>
                    </a:cubicBezTo>
                    <a:cubicBezTo>
                      <a:pt x="273" y="315"/>
                      <a:pt x="273" y="315"/>
                      <a:pt x="273" y="315"/>
                    </a:cubicBezTo>
                    <a:cubicBezTo>
                      <a:pt x="272" y="315"/>
                      <a:pt x="272" y="315"/>
                      <a:pt x="272" y="315"/>
                    </a:cubicBezTo>
                    <a:cubicBezTo>
                      <a:pt x="272" y="315"/>
                      <a:pt x="272" y="315"/>
                      <a:pt x="272" y="315"/>
                    </a:cubicBezTo>
                    <a:cubicBezTo>
                      <a:pt x="272" y="315"/>
                      <a:pt x="272" y="315"/>
                      <a:pt x="272" y="315"/>
                    </a:cubicBezTo>
                    <a:cubicBezTo>
                      <a:pt x="272" y="315"/>
                      <a:pt x="272" y="315"/>
                      <a:pt x="272" y="315"/>
                    </a:cubicBezTo>
                    <a:cubicBezTo>
                      <a:pt x="272" y="315"/>
                      <a:pt x="272" y="315"/>
                      <a:pt x="272" y="315"/>
                    </a:cubicBezTo>
                    <a:cubicBezTo>
                      <a:pt x="272" y="315"/>
                      <a:pt x="272" y="315"/>
                      <a:pt x="272" y="315"/>
                    </a:cubicBezTo>
                    <a:cubicBezTo>
                      <a:pt x="272" y="316"/>
                      <a:pt x="272" y="316"/>
                      <a:pt x="272" y="316"/>
                    </a:cubicBezTo>
                    <a:cubicBezTo>
                      <a:pt x="272" y="316"/>
                      <a:pt x="272" y="316"/>
                      <a:pt x="272" y="316"/>
                    </a:cubicBezTo>
                    <a:cubicBezTo>
                      <a:pt x="271" y="316"/>
                      <a:pt x="271" y="316"/>
                      <a:pt x="271" y="316"/>
                    </a:cubicBezTo>
                    <a:cubicBezTo>
                      <a:pt x="271" y="316"/>
                      <a:pt x="271" y="316"/>
                      <a:pt x="271" y="316"/>
                    </a:cubicBezTo>
                    <a:cubicBezTo>
                      <a:pt x="271" y="294"/>
                      <a:pt x="271" y="294"/>
                      <a:pt x="271" y="294"/>
                    </a:cubicBezTo>
                    <a:cubicBezTo>
                      <a:pt x="277" y="289"/>
                      <a:pt x="277" y="289"/>
                      <a:pt x="277" y="289"/>
                    </a:cubicBezTo>
                    <a:cubicBezTo>
                      <a:pt x="287" y="279"/>
                      <a:pt x="287" y="279"/>
                      <a:pt x="287" y="279"/>
                    </a:cubicBezTo>
                    <a:lnTo>
                      <a:pt x="294" y="272"/>
                    </a:lnTo>
                    <a:close/>
                    <a:moveTo>
                      <a:pt x="271" y="402"/>
                    </a:moveTo>
                    <a:cubicBezTo>
                      <a:pt x="244" y="374"/>
                      <a:pt x="244" y="374"/>
                      <a:pt x="244" y="374"/>
                    </a:cubicBezTo>
                    <a:cubicBezTo>
                      <a:pt x="244" y="346"/>
                      <a:pt x="244" y="346"/>
                      <a:pt x="244" y="346"/>
                    </a:cubicBezTo>
                    <a:cubicBezTo>
                      <a:pt x="267" y="369"/>
                      <a:pt x="267" y="369"/>
                      <a:pt x="267" y="369"/>
                    </a:cubicBezTo>
                    <a:cubicBezTo>
                      <a:pt x="271" y="365"/>
                      <a:pt x="271" y="365"/>
                      <a:pt x="271" y="365"/>
                    </a:cubicBezTo>
                    <a:cubicBezTo>
                      <a:pt x="271" y="402"/>
                      <a:pt x="271" y="402"/>
                      <a:pt x="271" y="402"/>
                    </a:cubicBezTo>
                    <a:close/>
                    <a:moveTo>
                      <a:pt x="244" y="116"/>
                    </a:move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71" y="174"/>
                      <a:pt x="271" y="174"/>
                      <a:pt x="271" y="174"/>
                    </a:cubicBezTo>
                    <a:cubicBezTo>
                      <a:pt x="262" y="183"/>
                      <a:pt x="262" y="183"/>
                      <a:pt x="262" y="183"/>
                    </a:cubicBezTo>
                    <a:cubicBezTo>
                      <a:pt x="271" y="193"/>
                      <a:pt x="271" y="193"/>
                      <a:pt x="271" y="193"/>
                    </a:cubicBezTo>
                    <a:cubicBezTo>
                      <a:pt x="271" y="217"/>
                      <a:pt x="271" y="217"/>
                      <a:pt x="271" y="217"/>
                    </a:cubicBezTo>
                    <a:cubicBezTo>
                      <a:pt x="250" y="195"/>
                      <a:pt x="250" y="195"/>
                      <a:pt x="250" y="195"/>
                    </a:cubicBezTo>
                    <a:cubicBezTo>
                      <a:pt x="244" y="201"/>
                      <a:pt x="244" y="201"/>
                      <a:pt x="244" y="201"/>
                    </a:cubicBezTo>
                    <a:cubicBezTo>
                      <a:pt x="244" y="165"/>
                      <a:pt x="244" y="165"/>
                      <a:pt x="244" y="165"/>
                    </a:cubicBezTo>
                    <a:cubicBezTo>
                      <a:pt x="251" y="172"/>
                      <a:pt x="251" y="172"/>
                      <a:pt x="251" y="172"/>
                    </a:cubicBezTo>
                    <a:cubicBezTo>
                      <a:pt x="255" y="169"/>
                      <a:pt x="258" y="166"/>
                      <a:pt x="262" y="162"/>
                    </a:cubicBezTo>
                    <a:cubicBezTo>
                      <a:pt x="244" y="145"/>
                      <a:pt x="244" y="145"/>
                      <a:pt x="244" y="145"/>
                    </a:cubicBezTo>
                    <a:cubicBezTo>
                      <a:pt x="244" y="116"/>
                      <a:pt x="244" y="116"/>
                      <a:pt x="244" y="116"/>
                    </a:cubicBezTo>
                    <a:close/>
                    <a:moveTo>
                      <a:pt x="271" y="223"/>
                    </a:moveTo>
                    <a:cubicBezTo>
                      <a:pt x="264" y="230"/>
                      <a:pt x="264" y="230"/>
                      <a:pt x="264" y="230"/>
                    </a:cubicBezTo>
                    <a:cubicBezTo>
                      <a:pt x="244" y="210"/>
                      <a:pt x="244" y="210"/>
                      <a:pt x="244" y="210"/>
                    </a:cubicBezTo>
                    <a:cubicBezTo>
                      <a:pt x="244" y="235"/>
                      <a:pt x="244" y="235"/>
                      <a:pt x="244" y="235"/>
                    </a:cubicBezTo>
                    <a:cubicBezTo>
                      <a:pt x="252" y="243"/>
                      <a:pt x="252" y="243"/>
                      <a:pt x="252" y="243"/>
                    </a:cubicBezTo>
                    <a:cubicBezTo>
                      <a:pt x="252" y="243"/>
                      <a:pt x="252" y="243"/>
                      <a:pt x="252" y="243"/>
                    </a:cubicBezTo>
                    <a:cubicBezTo>
                      <a:pt x="252" y="243"/>
                      <a:pt x="252" y="243"/>
                      <a:pt x="252" y="243"/>
                    </a:cubicBezTo>
                    <a:cubicBezTo>
                      <a:pt x="251" y="243"/>
                      <a:pt x="251" y="243"/>
                      <a:pt x="251" y="243"/>
                    </a:cubicBezTo>
                    <a:cubicBezTo>
                      <a:pt x="251" y="243"/>
                      <a:pt x="251" y="243"/>
                      <a:pt x="251" y="243"/>
                    </a:cubicBezTo>
                    <a:cubicBezTo>
                      <a:pt x="251" y="244"/>
                      <a:pt x="251" y="244"/>
                      <a:pt x="251" y="244"/>
                    </a:cubicBezTo>
                    <a:cubicBezTo>
                      <a:pt x="251" y="244"/>
                      <a:pt x="251" y="244"/>
                      <a:pt x="251" y="244"/>
                    </a:cubicBezTo>
                    <a:cubicBezTo>
                      <a:pt x="251" y="244"/>
                      <a:pt x="251" y="244"/>
                      <a:pt x="251" y="244"/>
                    </a:cubicBezTo>
                    <a:cubicBezTo>
                      <a:pt x="251" y="244"/>
                      <a:pt x="251" y="244"/>
                      <a:pt x="251" y="244"/>
                    </a:cubicBezTo>
                    <a:cubicBezTo>
                      <a:pt x="251" y="244"/>
                      <a:pt x="251" y="244"/>
                      <a:pt x="251" y="244"/>
                    </a:cubicBezTo>
                    <a:cubicBezTo>
                      <a:pt x="250" y="244"/>
                      <a:pt x="250" y="244"/>
                      <a:pt x="250" y="244"/>
                    </a:cubicBezTo>
                    <a:cubicBezTo>
                      <a:pt x="250" y="244"/>
                      <a:pt x="250" y="244"/>
                      <a:pt x="250" y="244"/>
                    </a:cubicBezTo>
                    <a:cubicBezTo>
                      <a:pt x="250" y="245"/>
                      <a:pt x="250" y="245"/>
                      <a:pt x="250" y="245"/>
                    </a:cubicBezTo>
                    <a:cubicBezTo>
                      <a:pt x="250" y="245"/>
                      <a:pt x="250" y="245"/>
                      <a:pt x="250" y="245"/>
                    </a:cubicBezTo>
                    <a:cubicBezTo>
                      <a:pt x="250" y="245"/>
                      <a:pt x="250" y="245"/>
                      <a:pt x="250" y="245"/>
                    </a:cubicBezTo>
                    <a:cubicBezTo>
                      <a:pt x="250" y="245"/>
                      <a:pt x="250" y="245"/>
                      <a:pt x="250" y="245"/>
                    </a:cubicBezTo>
                    <a:cubicBezTo>
                      <a:pt x="250" y="245"/>
                      <a:pt x="250" y="245"/>
                      <a:pt x="250" y="245"/>
                    </a:cubicBezTo>
                    <a:cubicBezTo>
                      <a:pt x="249" y="245"/>
                      <a:pt x="249" y="245"/>
                      <a:pt x="249" y="245"/>
                    </a:cubicBezTo>
                    <a:cubicBezTo>
                      <a:pt x="249" y="245"/>
                      <a:pt x="249" y="245"/>
                      <a:pt x="249" y="245"/>
                    </a:cubicBezTo>
                    <a:cubicBezTo>
                      <a:pt x="249" y="245"/>
                      <a:pt x="249" y="245"/>
                      <a:pt x="249" y="245"/>
                    </a:cubicBezTo>
                    <a:cubicBezTo>
                      <a:pt x="249" y="246"/>
                      <a:pt x="249" y="246"/>
                      <a:pt x="249" y="246"/>
                    </a:cubicBezTo>
                    <a:cubicBezTo>
                      <a:pt x="249" y="246"/>
                      <a:pt x="249" y="246"/>
                      <a:pt x="249" y="246"/>
                    </a:cubicBezTo>
                    <a:cubicBezTo>
                      <a:pt x="249" y="246"/>
                      <a:pt x="249" y="246"/>
                      <a:pt x="249" y="246"/>
                    </a:cubicBezTo>
                    <a:cubicBezTo>
                      <a:pt x="249" y="246"/>
                      <a:pt x="249" y="246"/>
                      <a:pt x="249" y="246"/>
                    </a:cubicBezTo>
                    <a:cubicBezTo>
                      <a:pt x="248" y="246"/>
                      <a:pt x="248" y="246"/>
                      <a:pt x="248" y="246"/>
                    </a:cubicBezTo>
                    <a:cubicBezTo>
                      <a:pt x="248" y="246"/>
                      <a:pt x="248" y="246"/>
                      <a:pt x="248" y="246"/>
                    </a:cubicBezTo>
                    <a:cubicBezTo>
                      <a:pt x="248" y="246"/>
                      <a:pt x="248" y="246"/>
                      <a:pt x="248" y="246"/>
                    </a:cubicBezTo>
                    <a:cubicBezTo>
                      <a:pt x="248" y="247"/>
                      <a:pt x="248" y="247"/>
                      <a:pt x="248" y="247"/>
                    </a:cubicBezTo>
                    <a:cubicBezTo>
                      <a:pt x="248" y="247"/>
                      <a:pt x="248" y="247"/>
                      <a:pt x="248" y="247"/>
                    </a:cubicBezTo>
                    <a:cubicBezTo>
                      <a:pt x="248" y="247"/>
                      <a:pt x="248" y="247"/>
                      <a:pt x="248" y="247"/>
                    </a:cubicBezTo>
                    <a:cubicBezTo>
                      <a:pt x="248" y="247"/>
                      <a:pt x="248" y="247"/>
                      <a:pt x="248" y="247"/>
                    </a:cubicBezTo>
                    <a:cubicBezTo>
                      <a:pt x="248" y="247"/>
                      <a:pt x="248" y="247"/>
                      <a:pt x="248" y="247"/>
                    </a:cubicBezTo>
                    <a:cubicBezTo>
                      <a:pt x="248" y="247"/>
                      <a:pt x="248" y="247"/>
                      <a:pt x="248" y="247"/>
                    </a:cubicBezTo>
                    <a:cubicBezTo>
                      <a:pt x="247" y="247"/>
                      <a:pt x="247" y="247"/>
                      <a:pt x="247" y="247"/>
                    </a:cubicBezTo>
                    <a:cubicBezTo>
                      <a:pt x="247" y="247"/>
                      <a:pt x="247" y="247"/>
                      <a:pt x="247" y="247"/>
                    </a:cubicBezTo>
                    <a:cubicBezTo>
                      <a:pt x="247" y="248"/>
                      <a:pt x="247" y="248"/>
                      <a:pt x="247" y="248"/>
                    </a:cubicBezTo>
                    <a:cubicBezTo>
                      <a:pt x="247" y="248"/>
                      <a:pt x="247" y="248"/>
                      <a:pt x="247" y="248"/>
                    </a:cubicBezTo>
                    <a:cubicBezTo>
                      <a:pt x="247" y="248"/>
                      <a:pt x="247" y="248"/>
                      <a:pt x="247" y="248"/>
                    </a:cubicBezTo>
                    <a:cubicBezTo>
                      <a:pt x="247" y="248"/>
                      <a:pt x="247" y="248"/>
                      <a:pt x="247" y="248"/>
                    </a:cubicBezTo>
                    <a:cubicBezTo>
                      <a:pt x="247" y="248"/>
                      <a:pt x="247" y="248"/>
                      <a:pt x="247" y="248"/>
                    </a:cubicBezTo>
                    <a:cubicBezTo>
                      <a:pt x="246" y="248"/>
                      <a:pt x="246" y="248"/>
                      <a:pt x="246" y="248"/>
                    </a:cubicBezTo>
                    <a:cubicBezTo>
                      <a:pt x="246" y="248"/>
                      <a:pt x="246" y="248"/>
                      <a:pt x="246" y="248"/>
                    </a:cubicBezTo>
                    <a:cubicBezTo>
                      <a:pt x="246" y="249"/>
                      <a:pt x="246" y="249"/>
                      <a:pt x="246" y="249"/>
                    </a:cubicBezTo>
                    <a:cubicBezTo>
                      <a:pt x="246" y="249"/>
                      <a:pt x="246" y="249"/>
                      <a:pt x="246" y="249"/>
                    </a:cubicBezTo>
                    <a:cubicBezTo>
                      <a:pt x="246" y="249"/>
                      <a:pt x="246" y="249"/>
                      <a:pt x="246" y="249"/>
                    </a:cubicBezTo>
                    <a:cubicBezTo>
                      <a:pt x="246" y="249"/>
                      <a:pt x="246" y="249"/>
                      <a:pt x="246" y="249"/>
                    </a:cubicBezTo>
                    <a:cubicBezTo>
                      <a:pt x="246" y="249"/>
                      <a:pt x="246" y="249"/>
                      <a:pt x="246" y="249"/>
                    </a:cubicBezTo>
                    <a:cubicBezTo>
                      <a:pt x="245" y="249"/>
                      <a:pt x="245" y="249"/>
                      <a:pt x="245" y="249"/>
                    </a:cubicBezTo>
                    <a:cubicBezTo>
                      <a:pt x="245" y="249"/>
                      <a:pt x="245" y="249"/>
                      <a:pt x="245" y="249"/>
                    </a:cubicBezTo>
                    <a:cubicBezTo>
                      <a:pt x="245" y="250"/>
                      <a:pt x="245" y="250"/>
                      <a:pt x="245" y="250"/>
                    </a:cubicBezTo>
                    <a:cubicBezTo>
                      <a:pt x="245" y="250"/>
                      <a:pt x="245" y="250"/>
                      <a:pt x="245" y="250"/>
                    </a:cubicBezTo>
                    <a:cubicBezTo>
                      <a:pt x="245" y="250"/>
                      <a:pt x="245" y="250"/>
                      <a:pt x="245" y="250"/>
                    </a:cubicBezTo>
                    <a:cubicBezTo>
                      <a:pt x="245" y="250"/>
                      <a:pt x="245" y="250"/>
                      <a:pt x="245" y="250"/>
                    </a:cubicBezTo>
                    <a:cubicBezTo>
                      <a:pt x="245" y="250"/>
                      <a:pt x="245" y="250"/>
                      <a:pt x="245" y="250"/>
                    </a:cubicBezTo>
                    <a:cubicBezTo>
                      <a:pt x="245" y="250"/>
                      <a:pt x="245" y="250"/>
                      <a:pt x="245" y="250"/>
                    </a:cubicBezTo>
                    <a:cubicBezTo>
                      <a:pt x="244" y="250"/>
                      <a:pt x="244" y="250"/>
                      <a:pt x="244" y="250"/>
                    </a:cubicBezTo>
                    <a:cubicBezTo>
                      <a:pt x="244" y="250"/>
                      <a:pt x="244" y="250"/>
                      <a:pt x="244" y="250"/>
                    </a:cubicBezTo>
                    <a:cubicBezTo>
                      <a:pt x="244" y="272"/>
                      <a:pt x="244" y="272"/>
                      <a:pt x="244" y="272"/>
                    </a:cubicBezTo>
                    <a:cubicBezTo>
                      <a:pt x="252" y="264"/>
                      <a:pt x="252" y="264"/>
                      <a:pt x="252" y="264"/>
                    </a:cubicBezTo>
                    <a:cubicBezTo>
                      <a:pt x="263" y="254"/>
                      <a:pt x="263" y="254"/>
                      <a:pt x="263" y="254"/>
                    </a:cubicBezTo>
                    <a:cubicBezTo>
                      <a:pt x="271" y="245"/>
                      <a:pt x="271" y="245"/>
                      <a:pt x="271" y="245"/>
                    </a:cubicBezTo>
                    <a:cubicBezTo>
                      <a:pt x="271" y="223"/>
                      <a:pt x="271" y="223"/>
                      <a:pt x="271" y="223"/>
                    </a:cubicBezTo>
                    <a:close/>
                    <a:moveTo>
                      <a:pt x="271" y="294"/>
                    </a:moveTo>
                    <a:cubicBezTo>
                      <a:pt x="271" y="316"/>
                      <a:pt x="271" y="316"/>
                      <a:pt x="271" y="316"/>
                    </a:cubicBezTo>
                    <a:cubicBezTo>
                      <a:pt x="271" y="316"/>
                      <a:pt x="271" y="316"/>
                      <a:pt x="271" y="316"/>
                    </a:cubicBezTo>
                    <a:cubicBezTo>
                      <a:pt x="271" y="316"/>
                      <a:pt x="271" y="316"/>
                      <a:pt x="271" y="316"/>
                    </a:cubicBezTo>
                    <a:cubicBezTo>
                      <a:pt x="271" y="316"/>
                      <a:pt x="271" y="316"/>
                      <a:pt x="271" y="316"/>
                    </a:cubicBezTo>
                    <a:cubicBezTo>
                      <a:pt x="271" y="316"/>
                      <a:pt x="271" y="316"/>
                      <a:pt x="271" y="316"/>
                    </a:cubicBezTo>
                    <a:cubicBezTo>
                      <a:pt x="271" y="316"/>
                      <a:pt x="271" y="316"/>
                      <a:pt x="271" y="316"/>
                    </a:cubicBezTo>
                    <a:cubicBezTo>
                      <a:pt x="271" y="316"/>
                      <a:pt x="271" y="316"/>
                      <a:pt x="271" y="316"/>
                    </a:cubicBezTo>
                    <a:cubicBezTo>
                      <a:pt x="271" y="317"/>
                      <a:pt x="271" y="317"/>
                      <a:pt x="271" y="317"/>
                    </a:cubicBezTo>
                    <a:cubicBezTo>
                      <a:pt x="270" y="317"/>
                      <a:pt x="270" y="317"/>
                      <a:pt x="270" y="317"/>
                    </a:cubicBezTo>
                    <a:cubicBezTo>
                      <a:pt x="270" y="317"/>
                      <a:pt x="270" y="317"/>
                      <a:pt x="270" y="317"/>
                    </a:cubicBezTo>
                    <a:cubicBezTo>
                      <a:pt x="270" y="317"/>
                      <a:pt x="270" y="317"/>
                      <a:pt x="270" y="317"/>
                    </a:cubicBezTo>
                    <a:cubicBezTo>
                      <a:pt x="270" y="317"/>
                      <a:pt x="270" y="317"/>
                      <a:pt x="270" y="317"/>
                    </a:cubicBezTo>
                    <a:cubicBezTo>
                      <a:pt x="270" y="317"/>
                      <a:pt x="270" y="317"/>
                      <a:pt x="270" y="317"/>
                    </a:cubicBezTo>
                    <a:cubicBezTo>
                      <a:pt x="270" y="317"/>
                      <a:pt x="270" y="317"/>
                      <a:pt x="270" y="317"/>
                    </a:cubicBezTo>
                    <a:cubicBezTo>
                      <a:pt x="270" y="317"/>
                      <a:pt x="270" y="317"/>
                      <a:pt x="270" y="317"/>
                    </a:cubicBezTo>
                    <a:cubicBezTo>
                      <a:pt x="270" y="318"/>
                      <a:pt x="270" y="318"/>
                      <a:pt x="270" y="318"/>
                    </a:cubicBezTo>
                    <a:cubicBezTo>
                      <a:pt x="270" y="318"/>
                      <a:pt x="270" y="318"/>
                      <a:pt x="270" y="318"/>
                    </a:cubicBezTo>
                    <a:cubicBezTo>
                      <a:pt x="269" y="318"/>
                      <a:pt x="269" y="318"/>
                      <a:pt x="269" y="318"/>
                    </a:cubicBezTo>
                    <a:cubicBezTo>
                      <a:pt x="269" y="318"/>
                      <a:pt x="269" y="318"/>
                      <a:pt x="269" y="318"/>
                    </a:cubicBezTo>
                    <a:cubicBezTo>
                      <a:pt x="269" y="318"/>
                      <a:pt x="269" y="318"/>
                      <a:pt x="269" y="318"/>
                    </a:cubicBezTo>
                    <a:cubicBezTo>
                      <a:pt x="269" y="318"/>
                      <a:pt x="269" y="318"/>
                      <a:pt x="269" y="318"/>
                    </a:cubicBezTo>
                    <a:cubicBezTo>
                      <a:pt x="269" y="318"/>
                      <a:pt x="269" y="318"/>
                      <a:pt x="269" y="318"/>
                    </a:cubicBezTo>
                    <a:cubicBezTo>
                      <a:pt x="269" y="318"/>
                      <a:pt x="269" y="318"/>
                      <a:pt x="269" y="318"/>
                    </a:cubicBezTo>
                    <a:cubicBezTo>
                      <a:pt x="269" y="319"/>
                      <a:pt x="269" y="319"/>
                      <a:pt x="269" y="319"/>
                    </a:cubicBezTo>
                    <a:cubicBezTo>
                      <a:pt x="269" y="319"/>
                      <a:pt x="269" y="319"/>
                      <a:pt x="269" y="319"/>
                    </a:cubicBezTo>
                    <a:cubicBezTo>
                      <a:pt x="268" y="319"/>
                      <a:pt x="268" y="319"/>
                      <a:pt x="268" y="319"/>
                    </a:cubicBezTo>
                    <a:cubicBezTo>
                      <a:pt x="268" y="319"/>
                      <a:pt x="268" y="319"/>
                      <a:pt x="268" y="319"/>
                    </a:cubicBezTo>
                    <a:cubicBezTo>
                      <a:pt x="268" y="319"/>
                      <a:pt x="268" y="319"/>
                      <a:pt x="268" y="319"/>
                    </a:cubicBezTo>
                    <a:cubicBezTo>
                      <a:pt x="268" y="319"/>
                      <a:pt x="268" y="319"/>
                      <a:pt x="268" y="319"/>
                    </a:cubicBezTo>
                    <a:cubicBezTo>
                      <a:pt x="268" y="319"/>
                      <a:pt x="268" y="319"/>
                      <a:pt x="268" y="319"/>
                    </a:cubicBezTo>
                    <a:cubicBezTo>
                      <a:pt x="268" y="319"/>
                      <a:pt x="268" y="319"/>
                      <a:pt x="268" y="319"/>
                    </a:cubicBezTo>
                    <a:cubicBezTo>
                      <a:pt x="268" y="320"/>
                      <a:pt x="268" y="320"/>
                      <a:pt x="268" y="320"/>
                    </a:cubicBezTo>
                    <a:cubicBezTo>
                      <a:pt x="268" y="320"/>
                      <a:pt x="268" y="320"/>
                      <a:pt x="268" y="320"/>
                    </a:cubicBezTo>
                    <a:cubicBezTo>
                      <a:pt x="267" y="320"/>
                      <a:pt x="267" y="320"/>
                      <a:pt x="267" y="320"/>
                    </a:cubicBezTo>
                    <a:cubicBezTo>
                      <a:pt x="267" y="320"/>
                      <a:pt x="267" y="320"/>
                      <a:pt x="267" y="320"/>
                    </a:cubicBezTo>
                    <a:cubicBezTo>
                      <a:pt x="267" y="320"/>
                      <a:pt x="267" y="320"/>
                      <a:pt x="267" y="320"/>
                    </a:cubicBezTo>
                    <a:cubicBezTo>
                      <a:pt x="267" y="320"/>
                      <a:pt x="267" y="320"/>
                      <a:pt x="267" y="320"/>
                    </a:cubicBezTo>
                    <a:cubicBezTo>
                      <a:pt x="267" y="320"/>
                      <a:pt x="267" y="320"/>
                      <a:pt x="267" y="320"/>
                    </a:cubicBezTo>
                    <a:cubicBezTo>
                      <a:pt x="267" y="320"/>
                      <a:pt x="267" y="320"/>
                      <a:pt x="267" y="320"/>
                    </a:cubicBezTo>
                    <a:cubicBezTo>
                      <a:pt x="267" y="320"/>
                      <a:pt x="267" y="320"/>
                      <a:pt x="267" y="320"/>
                    </a:cubicBezTo>
                    <a:cubicBezTo>
                      <a:pt x="267" y="321"/>
                      <a:pt x="267" y="321"/>
                      <a:pt x="267" y="321"/>
                    </a:cubicBezTo>
                    <a:cubicBezTo>
                      <a:pt x="266" y="321"/>
                      <a:pt x="266" y="321"/>
                      <a:pt x="266" y="321"/>
                    </a:cubicBezTo>
                    <a:cubicBezTo>
                      <a:pt x="266" y="321"/>
                      <a:pt x="266" y="321"/>
                      <a:pt x="266" y="321"/>
                    </a:cubicBezTo>
                    <a:cubicBezTo>
                      <a:pt x="266" y="321"/>
                      <a:pt x="266" y="321"/>
                      <a:pt x="266" y="321"/>
                    </a:cubicBezTo>
                    <a:cubicBezTo>
                      <a:pt x="266" y="321"/>
                      <a:pt x="266" y="321"/>
                      <a:pt x="266" y="321"/>
                    </a:cubicBezTo>
                    <a:cubicBezTo>
                      <a:pt x="266" y="321"/>
                      <a:pt x="266" y="321"/>
                      <a:pt x="266" y="321"/>
                    </a:cubicBezTo>
                    <a:cubicBezTo>
                      <a:pt x="266" y="321"/>
                      <a:pt x="266" y="321"/>
                      <a:pt x="266" y="321"/>
                    </a:cubicBezTo>
                    <a:cubicBezTo>
                      <a:pt x="266" y="321"/>
                      <a:pt x="266" y="321"/>
                      <a:pt x="266" y="321"/>
                    </a:cubicBezTo>
                    <a:cubicBezTo>
                      <a:pt x="266" y="322"/>
                      <a:pt x="266" y="322"/>
                      <a:pt x="266" y="322"/>
                    </a:cubicBezTo>
                    <a:cubicBezTo>
                      <a:pt x="266" y="322"/>
                      <a:pt x="266" y="322"/>
                      <a:pt x="266" y="322"/>
                    </a:cubicBezTo>
                    <a:cubicBezTo>
                      <a:pt x="265" y="322"/>
                      <a:pt x="265" y="322"/>
                      <a:pt x="265" y="322"/>
                    </a:cubicBezTo>
                    <a:cubicBezTo>
                      <a:pt x="265" y="322"/>
                      <a:pt x="265" y="322"/>
                      <a:pt x="265" y="322"/>
                    </a:cubicBezTo>
                    <a:cubicBezTo>
                      <a:pt x="265" y="322"/>
                      <a:pt x="265" y="322"/>
                      <a:pt x="265" y="322"/>
                    </a:cubicBezTo>
                    <a:cubicBezTo>
                      <a:pt x="244" y="343"/>
                      <a:pt x="244" y="343"/>
                      <a:pt x="244" y="343"/>
                    </a:cubicBezTo>
                    <a:cubicBezTo>
                      <a:pt x="244" y="301"/>
                      <a:pt x="244" y="301"/>
                      <a:pt x="244" y="301"/>
                    </a:cubicBezTo>
                    <a:cubicBezTo>
                      <a:pt x="254" y="311"/>
                      <a:pt x="254" y="311"/>
                      <a:pt x="254" y="311"/>
                    </a:cubicBezTo>
                    <a:cubicBezTo>
                      <a:pt x="255" y="311"/>
                      <a:pt x="255" y="311"/>
                      <a:pt x="255" y="311"/>
                    </a:cubicBezTo>
                    <a:cubicBezTo>
                      <a:pt x="255" y="311"/>
                      <a:pt x="255" y="311"/>
                      <a:pt x="255" y="311"/>
                    </a:cubicBezTo>
                    <a:cubicBezTo>
                      <a:pt x="255" y="311"/>
                      <a:pt x="255" y="311"/>
                      <a:pt x="255" y="311"/>
                    </a:cubicBezTo>
                    <a:cubicBezTo>
                      <a:pt x="255" y="311"/>
                      <a:pt x="255" y="311"/>
                      <a:pt x="255" y="311"/>
                    </a:cubicBezTo>
                    <a:cubicBezTo>
                      <a:pt x="255" y="310"/>
                      <a:pt x="255" y="310"/>
                      <a:pt x="255" y="310"/>
                    </a:cubicBezTo>
                    <a:cubicBezTo>
                      <a:pt x="255" y="310"/>
                      <a:pt x="255" y="310"/>
                      <a:pt x="255" y="310"/>
                    </a:cubicBezTo>
                    <a:cubicBezTo>
                      <a:pt x="256" y="310"/>
                      <a:pt x="256" y="310"/>
                      <a:pt x="256" y="310"/>
                    </a:cubicBezTo>
                    <a:cubicBezTo>
                      <a:pt x="256" y="310"/>
                      <a:pt x="256" y="310"/>
                      <a:pt x="256" y="310"/>
                    </a:cubicBezTo>
                    <a:cubicBezTo>
                      <a:pt x="256" y="310"/>
                      <a:pt x="256" y="310"/>
                      <a:pt x="256" y="310"/>
                    </a:cubicBezTo>
                    <a:cubicBezTo>
                      <a:pt x="256" y="310"/>
                      <a:pt x="256" y="310"/>
                      <a:pt x="256" y="310"/>
                    </a:cubicBezTo>
                    <a:cubicBezTo>
                      <a:pt x="256" y="309"/>
                      <a:pt x="256" y="309"/>
                      <a:pt x="256" y="309"/>
                    </a:cubicBezTo>
                    <a:cubicBezTo>
                      <a:pt x="256" y="309"/>
                      <a:pt x="256" y="309"/>
                      <a:pt x="256" y="309"/>
                    </a:cubicBezTo>
                    <a:cubicBezTo>
                      <a:pt x="256" y="309"/>
                      <a:pt x="256" y="309"/>
                      <a:pt x="256" y="309"/>
                    </a:cubicBezTo>
                    <a:cubicBezTo>
                      <a:pt x="257" y="309"/>
                      <a:pt x="257" y="309"/>
                      <a:pt x="257" y="309"/>
                    </a:cubicBezTo>
                    <a:cubicBezTo>
                      <a:pt x="257" y="309"/>
                      <a:pt x="257" y="309"/>
                      <a:pt x="257" y="309"/>
                    </a:cubicBezTo>
                    <a:cubicBezTo>
                      <a:pt x="257" y="309"/>
                      <a:pt x="257" y="309"/>
                      <a:pt x="257" y="309"/>
                    </a:cubicBezTo>
                    <a:cubicBezTo>
                      <a:pt x="257" y="309"/>
                      <a:pt x="257" y="309"/>
                      <a:pt x="257" y="309"/>
                    </a:cubicBezTo>
                    <a:cubicBezTo>
                      <a:pt x="257" y="308"/>
                      <a:pt x="257" y="308"/>
                      <a:pt x="257" y="308"/>
                    </a:cubicBezTo>
                    <a:cubicBezTo>
                      <a:pt x="257" y="308"/>
                      <a:pt x="257" y="308"/>
                      <a:pt x="257" y="308"/>
                    </a:cubicBezTo>
                    <a:cubicBezTo>
                      <a:pt x="258" y="308"/>
                      <a:pt x="258" y="308"/>
                      <a:pt x="258" y="308"/>
                    </a:cubicBezTo>
                    <a:cubicBezTo>
                      <a:pt x="258" y="308"/>
                      <a:pt x="258" y="308"/>
                      <a:pt x="258" y="308"/>
                    </a:cubicBezTo>
                    <a:cubicBezTo>
                      <a:pt x="258" y="308"/>
                      <a:pt x="258" y="308"/>
                      <a:pt x="258" y="308"/>
                    </a:cubicBezTo>
                    <a:cubicBezTo>
                      <a:pt x="258" y="308"/>
                      <a:pt x="258" y="308"/>
                      <a:pt x="258" y="308"/>
                    </a:cubicBezTo>
                    <a:cubicBezTo>
                      <a:pt x="258" y="307"/>
                      <a:pt x="258" y="307"/>
                      <a:pt x="258" y="307"/>
                    </a:cubicBezTo>
                    <a:cubicBezTo>
                      <a:pt x="258" y="307"/>
                      <a:pt x="258" y="307"/>
                      <a:pt x="258" y="307"/>
                    </a:cubicBezTo>
                    <a:cubicBezTo>
                      <a:pt x="259" y="307"/>
                      <a:pt x="259" y="307"/>
                      <a:pt x="259" y="307"/>
                    </a:cubicBezTo>
                    <a:cubicBezTo>
                      <a:pt x="259" y="307"/>
                      <a:pt x="259" y="307"/>
                      <a:pt x="259" y="307"/>
                    </a:cubicBezTo>
                    <a:cubicBezTo>
                      <a:pt x="259" y="307"/>
                      <a:pt x="259" y="307"/>
                      <a:pt x="259" y="307"/>
                    </a:cubicBezTo>
                    <a:cubicBezTo>
                      <a:pt x="259" y="307"/>
                      <a:pt x="259" y="307"/>
                      <a:pt x="259" y="307"/>
                    </a:cubicBezTo>
                    <a:cubicBezTo>
                      <a:pt x="259" y="306"/>
                      <a:pt x="259" y="306"/>
                      <a:pt x="259" y="306"/>
                    </a:cubicBezTo>
                    <a:cubicBezTo>
                      <a:pt x="259" y="306"/>
                      <a:pt x="259" y="306"/>
                      <a:pt x="259" y="306"/>
                    </a:cubicBezTo>
                    <a:cubicBezTo>
                      <a:pt x="260" y="306"/>
                      <a:pt x="260" y="306"/>
                      <a:pt x="260" y="306"/>
                    </a:cubicBezTo>
                    <a:cubicBezTo>
                      <a:pt x="260" y="306"/>
                      <a:pt x="260" y="306"/>
                      <a:pt x="260" y="306"/>
                    </a:cubicBezTo>
                    <a:cubicBezTo>
                      <a:pt x="260" y="306"/>
                      <a:pt x="260" y="306"/>
                      <a:pt x="260" y="306"/>
                    </a:cubicBezTo>
                    <a:cubicBezTo>
                      <a:pt x="260" y="306"/>
                      <a:pt x="260" y="306"/>
                      <a:pt x="260" y="306"/>
                    </a:cubicBezTo>
                    <a:cubicBezTo>
                      <a:pt x="260" y="305"/>
                      <a:pt x="260" y="305"/>
                      <a:pt x="260" y="305"/>
                    </a:cubicBezTo>
                    <a:cubicBezTo>
                      <a:pt x="260" y="305"/>
                      <a:pt x="260" y="305"/>
                      <a:pt x="260" y="305"/>
                    </a:cubicBezTo>
                    <a:cubicBezTo>
                      <a:pt x="261" y="305"/>
                      <a:pt x="261" y="305"/>
                      <a:pt x="261" y="305"/>
                    </a:cubicBezTo>
                    <a:cubicBezTo>
                      <a:pt x="261" y="305"/>
                      <a:pt x="261" y="305"/>
                      <a:pt x="261" y="305"/>
                    </a:cubicBezTo>
                    <a:cubicBezTo>
                      <a:pt x="261" y="305"/>
                      <a:pt x="261" y="305"/>
                      <a:pt x="261" y="305"/>
                    </a:cubicBezTo>
                    <a:cubicBezTo>
                      <a:pt x="261" y="305"/>
                      <a:pt x="261" y="305"/>
                      <a:pt x="261" y="305"/>
                    </a:cubicBezTo>
                    <a:cubicBezTo>
                      <a:pt x="261" y="304"/>
                      <a:pt x="261" y="304"/>
                      <a:pt x="261" y="304"/>
                    </a:cubicBezTo>
                    <a:cubicBezTo>
                      <a:pt x="261" y="304"/>
                      <a:pt x="261" y="304"/>
                      <a:pt x="261" y="304"/>
                    </a:cubicBezTo>
                    <a:cubicBezTo>
                      <a:pt x="262" y="304"/>
                      <a:pt x="262" y="304"/>
                      <a:pt x="262" y="304"/>
                    </a:cubicBezTo>
                    <a:cubicBezTo>
                      <a:pt x="262" y="304"/>
                      <a:pt x="262" y="304"/>
                      <a:pt x="262" y="304"/>
                    </a:cubicBezTo>
                    <a:cubicBezTo>
                      <a:pt x="262" y="304"/>
                      <a:pt x="262" y="304"/>
                      <a:pt x="262" y="304"/>
                    </a:cubicBezTo>
                    <a:cubicBezTo>
                      <a:pt x="262" y="304"/>
                      <a:pt x="262" y="304"/>
                      <a:pt x="262" y="304"/>
                    </a:cubicBezTo>
                    <a:cubicBezTo>
                      <a:pt x="262" y="304"/>
                      <a:pt x="262" y="304"/>
                      <a:pt x="262" y="304"/>
                    </a:cubicBezTo>
                    <a:cubicBezTo>
                      <a:pt x="262" y="303"/>
                      <a:pt x="262" y="303"/>
                      <a:pt x="262" y="303"/>
                    </a:cubicBezTo>
                    <a:cubicBezTo>
                      <a:pt x="263" y="303"/>
                      <a:pt x="263" y="303"/>
                      <a:pt x="263" y="303"/>
                    </a:cubicBezTo>
                    <a:cubicBezTo>
                      <a:pt x="263" y="303"/>
                      <a:pt x="263" y="303"/>
                      <a:pt x="263" y="303"/>
                    </a:cubicBezTo>
                    <a:cubicBezTo>
                      <a:pt x="263" y="303"/>
                      <a:pt x="263" y="303"/>
                      <a:pt x="263" y="303"/>
                    </a:cubicBezTo>
                    <a:cubicBezTo>
                      <a:pt x="263" y="303"/>
                      <a:pt x="263" y="303"/>
                      <a:pt x="263" y="303"/>
                    </a:cubicBezTo>
                    <a:cubicBezTo>
                      <a:pt x="263" y="303"/>
                      <a:pt x="263" y="303"/>
                      <a:pt x="263" y="303"/>
                    </a:cubicBezTo>
                    <a:cubicBezTo>
                      <a:pt x="263" y="302"/>
                      <a:pt x="263" y="302"/>
                      <a:pt x="263" y="302"/>
                    </a:cubicBezTo>
                    <a:cubicBezTo>
                      <a:pt x="263" y="302"/>
                      <a:pt x="263" y="302"/>
                      <a:pt x="263" y="302"/>
                    </a:cubicBezTo>
                    <a:cubicBezTo>
                      <a:pt x="264" y="302"/>
                      <a:pt x="264" y="302"/>
                      <a:pt x="264" y="302"/>
                    </a:cubicBezTo>
                    <a:cubicBezTo>
                      <a:pt x="264" y="302"/>
                      <a:pt x="264" y="302"/>
                      <a:pt x="264" y="302"/>
                    </a:cubicBezTo>
                    <a:cubicBezTo>
                      <a:pt x="264" y="302"/>
                      <a:pt x="264" y="302"/>
                      <a:pt x="264" y="302"/>
                    </a:cubicBezTo>
                    <a:cubicBezTo>
                      <a:pt x="264" y="302"/>
                      <a:pt x="264" y="302"/>
                      <a:pt x="264" y="302"/>
                    </a:cubicBezTo>
                    <a:cubicBezTo>
                      <a:pt x="264" y="301"/>
                      <a:pt x="264" y="301"/>
                      <a:pt x="264" y="301"/>
                    </a:cubicBezTo>
                    <a:cubicBezTo>
                      <a:pt x="264" y="301"/>
                      <a:pt x="264" y="301"/>
                      <a:pt x="264" y="301"/>
                    </a:cubicBezTo>
                    <a:cubicBezTo>
                      <a:pt x="265" y="301"/>
                      <a:pt x="265" y="301"/>
                      <a:pt x="265" y="301"/>
                    </a:cubicBezTo>
                    <a:cubicBezTo>
                      <a:pt x="265" y="301"/>
                      <a:pt x="265" y="301"/>
                      <a:pt x="265" y="301"/>
                    </a:cubicBezTo>
                    <a:lnTo>
                      <a:pt x="271" y="294"/>
                    </a:lnTo>
                    <a:close/>
                    <a:moveTo>
                      <a:pt x="244" y="374"/>
                    </a:moveTo>
                    <a:cubicBezTo>
                      <a:pt x="233" y="363"/>
                      <a:pt x="233" y="363"/>
                      <a:pt x="233" y="363"/>
                    </a:cubicBezTo>
                    <a:cubicBezTo>
                      <a:pt x="233" y="332"/>
                      <a:pt x="233" y="332"/>
                      <a:pt x="233" y="332"/>
                    </a:cubicBezTo>
                    <a:cubicBezTo>
                      <a:pt x="242" y="323"/>
                      <a:pt x="242" y="323"/>
                      <a:pt x="242" y="323"/>
                    </a:cubicBezTo>
                    <a:cubicBezTo>
                      <a:pt x="233" y="314"/>
                      <a:pt x="233" y="314"/>
                      <a:pt x="233" y="314"/>
                    </a:cubicBezTo>
                    <a:cubicBezTo>
                      <a:pt x="233" y="290"/>
                      <a:pt x="233" y="290"/>
                      <a:pt x="233" y="290"/>
                    </a:cubicBezTo>
                    <a:cubicBezTo>
                      <a:pt x="244" y="301"/>
                      <a:pt x="244" y="301"/>
                      <a:pt x="244" y="301"/>
                    </a:cubicBezTo>
                    <a:cubicBezTo>
                      <a:pt x="244" y="343"/>
                      <a:pt x="244" y="343"/>
                      <a:pt x="244" y="343"/>
                    </a:cubicBezTo>
                    <a:cubicBezTo>
                      <a:pt x="243" y="344"/>
                      <a:pt x="243" y="344"/>
                      <a:pt x="243" y="344"/>
                    </a:cubicBezTo>
                    <a:cubicBezTo>
                      <a:pt x="244" y="346"/>
                      <a:pt x="244" y="346"/>
                      <a:pt x="244" y="346"/>
                    </a:cubicBezTo>
                    <a:cubicBezTo>
                      <a:pt x="244" y="374"/>
                      <a:pt x="244" y="374"/>
                      <a:pt x="244" y="374"/>
                    </a:cubicBezTo>
                    <a:close/>
                    <a:moveTo>
                      <a:pt x="233" y="105"/>
                    </a:moveTo>
                    <a:cubicBezTo>
                      <a:pt x="244" y="116"/>
                      <a:pt x="244" y="116"/>
                      <a:pt x="244" y="116"/>
                    </a:cubicBezTo>
                    <a:cubicBezTo>
                      <a:pt x="244" y="145"/>
                      <a:pt x="244" y="145"/>
                      <a:pt x="244" y="145"/>
                    </a:cubicBezTo>
                    <a:cubicBezTo>
                      <a:pt x="237" y="137"/>
                      <a:pt x="237" y="137"/>
                      <a:pt x="237" y="137"/>
                    </a:cubicBezTo>
                    <a:cubicBezTo>
                      <a:pt x="233" y="141"/>
                      <a:pt x="233" y="141"/>
                      <a:pt x="233" y="141"/>
                    </a:cubicBezTo>
                    <a:cubicBezTo>
                      <a:pt x="233" y="105"/>
                      <a:pt x="233" y="105"/>
                      <a:pt x="233" y="105"/>
                    </a:cubicBezTo>
                    <a:close/>
                    <a:moveTo>
                      <a:pt x="244" y="165"/>
                    </a:moveTo>
                    <a:cubicBezTo>
                      <a:pt x="244" y="201"/>
                      <a:pt x="244" y="201"/>
                      <a:pt x="244" y="201"/>
                    </a:cubicBezTo>
                    <a:cubicBezTo>
                      <a:pt x="240" y="206"/>
                      <a:pt x="240" y="206"/>
                      <a:pt x="240" y="206"/>
                    </a:cubicBezTo>
                    <a:cubicBezTo>
                      <a:pt x="244" y="210"/>
                      <a:pt x="244" y="210"/>
                      <a:pt x="244" y="210"/>
                    </a:cubicBezTo>
                    <a:cubicBezTo>
                      <a:pt x="244" y="235"/>
                      <a:pt x="244" y="235"/>
                      <a:pt x="244" y="235"/>
                    </a:cubicBezTo>
                    <a:cubicBezTo>
                      <a:pt x="233" y="224"/>
                      <a:pt x="233" y="224"/>
                      <a:pt x="233" y="224"/>
                    </a:cubicBezTo>
                    <a:cubicBezTo>
                      <a:pt x="233" y="191"/>
                      <a:pt x="233" y="191"/>
                      <a:pt x="233" y="191"/>
                    </a:cubicBezTo>
                    <a:cubicBezTo>
                      <a:pt x="233" y="191"/>
                      <a:pt x="233" y="191"/>
                      <a:pt x="233" y="191"/>
                    </a:cubicBezTo>
                    <a:cubicBezTo>
                      <a:pt x="233" y="191"/>
                      <a:pt x="233" y="191"/>
                      <a:pt x="233" y="191"/>
                    </a:cubicBezTo>
                    <a:cubicBezTo>
                      <a:pt x="233" y="191"/>
                      <a:pt x="233" y="191"/>
                      <a:pt x="233" y="191"/>
                    </a:cubicBezTo>
                    <a:cubicBezTo>
                      <a:pt x="233" y="190"/>
                      <a:pt x="233" y="190"/>
                      <a:pt x="233" y="190"/>
                    </a:cubicBezTo>
                    <a:cubicBezTo>
                      <a:pt x="234" y="190"/>
                      <a:pt x="234" y="190"/>
                      <a:pt x="234" y="190"/>
                    </a:cubicBezTo>
                    <a:cubicBezTo>
                      <a:pt x="234" y="190"/>
                      <a:pt x="234" y="190"/>
                      <a:pt x="234" y="190"/>
                    </a:cubicBezTo>
                    <a:cubicBezTo>
                      <a:pt x="234" y="190"/>
                      <a:pt x="234" y="190"/>
                      <a:pt x="234" y="190"/>
                    </a:cubicBezTo>
                    <a:cubicBezTo>
                      <a:pt x="234" y="190"/>
                      <a:pt x="234" y="190"/>
                      <a:pt x="234" y="190"/>
                    </a:cubicBezTo>
                    <a:cubicBezTo>
                      <a:pt x="234" y="190"/>
                      <a:pt x="234" y="190"/>
                      <a:pt x="234" y="190"/>
                    </a:cubicBezTo>
                    <a:cubicBezTo>
                      <a:pt x="234" y="190"/>
                      <a:pt x="234" y="190"/>
                      <a:pt x="234" y="190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35" y="189"/>
                      <a:pt x="235" y="189"/>
                      <a:pt x="235" y="189"/>
                    </a:cubicBezTo>
                    <a:cubicBezTo>
                      <a:pt x="235" y="189"/>
                      <a:pt x="235" y="189"/>
                      <a:pt x="235" y="189"/>
                    </a:cubicBezTo>
                    <a:cubicBezTo>
                      <a:pt x="235" y="189"/>
                      <a:pt x="235" y="189"/>
                      <a:pt x="235" y="189"/>
                    </a:cubicBezTo>
                    <a:cubicBezTo>
                      <a:pt x="235" y="189"/>
                      <a:pt x="235" y="189"/>
                      <a:pt x="235" y="189"/>
                    </a:cubicBezTo>
                    <a:cubicBezTo>
                      <a:pt x="235" y="189"/>
                      <a:pt x="235" y="189"/>
                      <a:pt x="235" y="189"/>
                    </a:cubicBezTo>
                    <a:cubicBezTo>
                      <a:pt x="235" y="188"/>
                      <a:pt x="235" y="188"/>
                      <a:pt x="235" y="188"/>
                    </a:cubicBezTo>
                    <a:cubicBezTo>
                      <a:pt x="235" y="188"/>
                      <a:pt x="235" y="188"/>
                      <a:pt x="235" y="188"/>
                    </a:cubicBezTo>
                    <a:cubicBezTo>
                      <a:pt x="236" y="188"/>
                      <a:pt x="236" y="188"/>
                      <a:pt x="236" y="188"/>
                    </a:cubicBezTo>
                    <a:cubicBezTo>
                      <a:pt x="236" y="188"/>
                      <a:pt x="236" y="188"/>
                      <a:pt x="236" y="188"/>
                    </a:cubicBezTo>
                    <a:cubicBezTo>
                      <a:pt x="236" y="188"/>
                      <a:pt x="236" y="188"/>
                      <a:pt x="236" y="188"/>
                    </a:cubicBezTo>
                    <a:cubicBezTo>
                      <a:pt x="236" y="188"/>
                      <a:pt x="236" y="188"/>
                      <a:pt x="236" y="188"/>
                    </a:cubicBezTo>
                    <a:cubicBezTo>
                      <a:pt x="236" y="188"/>
                      <a:pt x="236" y="188"/>
                      <a:pt x="236" y="188"/>
                    </a:cubicBezTo>
                    <a:cubicBezTo>
                      <a:pt x="236" y="188"/>
                      <a:pt x="236" y="188"/>
                      <a:pt x="236" y="188"/>
                    </a:cubicBezTo>
                    <a:cubicBezTo>
                      <a:pt x="236" y="187"/>
                      <a:pt x="236" y="187"/>
                      <a:pt x="236" y="187"/>
                    </a:cubicBezTo>
                    <a:cubicBezTo>
                      <a:pt x="237" y="187"/>
                      <a:pt x="237" y="187"/>
                      <a:pt x="237" y="187"/>
                    </a:cubicBezTo>
                    <a:cubicBezTo>
                      <a:pt x="237" y="187"/>
                      <a:pt x="237" y="187"/>
                      <a:pt x="237" y="187"/>
                    </a:cubicBezTo>
                    <a:cubicBezTo>
                      <a:pt x="237" y="187"/>
                      <a:pt x="237" y="187"/>
                      <a:pt x="237" y="187"/>
                    </a:cubicBezTo>
                    <a:cubicBezTo>
                      <a:pt x="237" y="187"/>
                      <a:pt x="237" y="187"/>
                      <a:pt x="237" y="187"/>
                    </a:cubicBezTo>
                    <a:cubicBezTo>
                      <a:pt x="237" y="187"/>
                      <a:pt x="237" y="187"/>
                      <a:pt x="237" y="187"/>
                    </a:cubicBezTo>
                    <a:cubicBezTo>
                      <a:pt x="237" y="187"/>
                      <a:pt x="237" y="187"/>
                      <a:pt x="237" y="187"/>
                    </a:cubicBezTo>
                    <a:cubicBezTo>
                      <a:pt x="237" y="186"/>
                      <a:pt x="237" y="186"/>
                      <a:pt x="237" y="186"/>
                    </a:cubicBezTo>
                    <a:cubicBezTo>
                      <a:pt x="237" y="186"/>
                      <a:pt x="237" y="186"/>
                      <a:pt x="237" y="186"/>
                    </a:cubicBezTo>
                    <a:cubicBezTo>
                      <a:pt x="238" y="186"/>
                      <a:pt x="238" y="186"/>
                      <a:pt x="238" y="186"/>
                    </a:cubicBezTo>
                    <a:cubicBezTo>
                      <a:pt x="238" y="186"/>
                      <a:pt x="238" y="186"/>
                      <a:pt x="238" y="186"/>
                    </a:cubicBezTo>
                    <a:cubicBezTo>
                      <a:pt x="238" y="186"/>
                      <a:pt x="238" y="186"/>
                      <a:pt x="238" y="186"/>
                    </a:cubicBezTo>
                    <a:cubicBezTo>
                      <a:pt x="238" y="186"/>
                      <a:pt x="238" y="186"/>
                      <a:pt x="238" y="186"/>
                    </a:cubicBezTo>
                    <a:cubicBezTo>
                      <a:pt x="238" y="186"/>
                      <a:pt x="238" y="186"/>
                      <a:pt x="238" y="186"/>
                    </a:cubicBezTo>
                    <a:cubicBezTo>
                      <a:pt x="238" y="185"/>
                      <a:pt x="238" y="185"/>
                      <a:pt x="238" y="185"/>
                    </a:cubicBezTo>
                    <a:cubicBezTo>
                      <a:pt x="238" y="185"/>
                      <a:pt x="238" y="185"/>
                      <a:pt x="238" y="185"/>
                    </a:cubicBezTo>
                    <a:cubicBezTo>
                      <a:pt x="239" y="185"/>
                      <a:pt x="239" y="185"/>
                      <a:pt x="239" y="185"/>
                    </a:cubicBezTo>
                    <a:cubicBezTo>
                      <a:pt x="239" y="185"/>
                      <a:pt x="239" y="185"/>
                      <a:pt x="239" y="185"/>
                    </a:cubicBezTo>
                    <a:cubicBezTo>
                      <a:pt x="239" y="185"/>
                      <a:pt x="239" y="185"/>
                      <a:pt x="239" y="185"/>
                    </a:cubicBezTo>
                    <a:cubicBezTo>
                      <a:pt x="239" y="185"/>
                      <a:pt x="239" y="185"/>
                      <a:pt x="239" y="185"/>
                    </a:cubicBezTo>
                    <a:cubicBezTo>
                      <a:pt x="239" y="185"/>
                      <a:pt x="239" y="185"/>
                      <a:pt x="239" y="185"/>
                    </a:cubicBezTo>
                    <a:cubicBezTo>
                      <a:pt x="233" y="178"/>
                      <a:pt x="233" y="178"/>
                      <a:pt x="233" y="178"/>
                    </a:cubicBezTo>
                    <a:cubicBezTo>
                      <a:pt x="233" y="154"/>
                      <a:pt x="233" y="154"/>
                      <a:pt x="233" y="154"/>
                    </a:cubicBezTo>
                    <a:cubicBezTo>
                      <a:pt x="244" y="165"/>
                      <a:pt x="244" y="165"/>
                      <a:pt x="244" y="165"/>
                    </a:cubicBezTo>
                    <a:close/>
                    <a:moveTo>
                      <a:pt x="244" y="250"/>
                    </a:moveTo>
                    <a:cubicBezTo>
                      <a:pt x="244" y="272"/>
                      <a:pt x="244" y="272"/>
                      <a:pt x="244" y="272"/>
                    </a:cubicBezTo>
                    <a:cubicBezTo>
                      <a:pt x="240" y="276"/>
                      <a:pt x="240" y="276"/>
                      <a:pt x="240" y="276"/>
                    </a:cubicBezTo>
                    <a:cubicBezTo>
                      <a:pt x="240" y="276"/>
                      <a:pt x="240" y="276"/>
                      <a:pt x="240" y="276"/>
                    </a:cubicBezTo>
                    <a:cubicBezTo>
                      <a:pt x="240" y="276"/>
                      <a:pt x="240" y="276"/>
                      <a:pt x="240" y="276"/>
                    </a:cubicBezTo>
                    <a:cubicBezTo>
                      <a:pt x="240" y="276"/>
                      <a:pt x="240" y="276"/>
                      <a:pt x="240" y="276"/>
                    </a:cubicBezTo>
                    <a:cubicBezTo>
                      <a:pt x="239" y="277"/>
                      <a:pt x="239" y="277"/>
                      <a:pt x="239" y="277"/>
                    </a:cubicBezTo>
                    <a:cubicBezTo>
                      <a:pt x="239" y="277"/>
                      <a:pt x="239" y="277"/>
                      <a:pt x="239" y="277"/>
                    </a:cubicBezTo>
                    <a:cubicBezTo>
                      <a:pt x="239" y="277"/>
                      <a:pt x="239" y="277"/>
                      <a:pt x="239" y="277"/>
                    </a:cubicBezTo>
                    <a:cubicBezTo>
                      <a:pt x="239" y="277"/>
                      <a:pt x="239" y="277"/>
                      <a:pt x="239" y="277"/>
                    </a:cubicBezTo>
                    <a:cubicBezTo>
                      <a:pt x="239" y="277"/>
                      <a:pt x="239" y="277"/>
                      <a:pt x="239" y="277"/>
                    </a:cubicBezTo>
                    <a:cubicBezTo>
                      <a:pt x="239" y="277"/>
                      <a:pt x="239" y="277"/>
                      <a:pt x="239" y="277"/>
                    </a:cubicBezTo>
                    <a:cubicBezTo>
                      <a:pt x="238" y="278"/>
                      <a:pt x="238" y="278"/>
                      <a:pt x="238" y="278"/>
                    </a:cubicBezTo>
                    <a:cubicBezTo>
                      <a:pt x="238" y="278"/>
                      <a:pt x="238" y="278"/>
                      <a:pt x="238" y="278"/>
                    </a:cubicBezTo>
                    <a:cubicBezTo>
                      <a:pt x="238" y="278"/>
                      <a:pt x="238" y="278"/>
                      <a:pt x="238" y="278"/>
                    </a:cubicBezTo>
                    <a:cubicBezTo>
                      <a:pt x="238" y="278"/>
                      <a:pt x="238" y="278"/>
                      <a:pt x="238" y="278"/>
                    </a:cubicBezTo>
                    <a:cubicBezTo>
                      <a:pt x="238" y="278"/>
                      <a:pt x="238" y="278"/>
                      <a:pt x="238" y="278"/>
                    </a:cubicBezTo>
                    <a:cubicBezTo>
                      <a:pt x="238" y="278"/>
                      <a:pt x="238" y="278"/>
                      <a:pt x="238" y="278"/>
                    </a:cubicBezTo>
                    <a:cubicBezTo>
                      <a:pt x="237" y="279"/>
                      <a:pt x="237" y="279"/>
                      <a:pt x="237" y="279"/>
                    </a:cubicBezTo>
                    <a:cubicBezTo>
                      <a:pt x="237" y="279"/>
                      <a:pt x="237" y="279"/>
                      <a:pt x="237" y="279"/>
                    </a:cubicBezTo>
                    <a:cubicBezTo>
                      <a:pt x="237" y="279"/>
                      <a:pt x="237" y="279"/>
                      <a:pt x="237" y="279"/>
                    </a:cubicBezTo>
                    <a:cubicBezTo>
                      <a:pt x="237" y="279"/>
                      <a:pt x="237" y="279"/>
                      <a:pt x="237" y="279"/>
                    </a:cubicBezTo>
                    <a:cubicBezTo>
                      <a:pt x="237" y="279"/>
                      <a:pt x="237" y="279"/>
                      <a:pt x="237" y="279"/>
                    </a:cubicBezTo>
                    <a:cubicBezTo>
                      <a:pt x="237" y="279"/>
                      <a:pt x="237" y="279"/>
                      <a:pt x="237" y="279"/>
                    </a:cubicBezTo>
                    <a:cubicBezTo>
                      <a:pt x="237" y="280"/>
                      <a:pt x="237" y="280"/>
                      <a:pt x="237" y="280"/>
                    </a:cubicBezTo>
                    <a:cubicBezTo>
                      <a:pt x="236" y="280"/>
                      <a:pt x="236" y="280"/>
                      <a:pt x="236" y="280"/>
                    </a:cubicBezTo>
                    <a:cubicBezTo>
                      <a:pt x="236" y="280"/>
                      <a:pt x="236" y="280"/>
                      <a:pt x="236" y="280"/>
                    </a:cubicBezTo>
                    <a:cubicBezTo>
                      <a:pt x="236" y="280"/>
                      <a:pt x="236" y="280"/>
                      <a:pt x="236" y="280"/>
                    </a:cubicBezTo>
                    <a:cubicBezTo>
                      <a:pt x="236" y="280"/>
                      <a:pt x="236" y="280"/>
                      <a:pt x="236" y="280"/>
                    </a:cubicBezTo>
                    <a:cubicBezTo>
                      <a:pt x="236" y="280"/>
                      <a:pt x="236" y="280"/>
                      <a:pt x="236" y="280"/>
                    </a:cubicBezTo>
                    <a:cubicBezTo>
                      <a:pt x="236" y="281"/>
                      <a:pt x="236" y="281"/>
                      <a:pt x="236" y="281"/>
                    </a:cubicBezTo>
                    <a:cubicBezTo>
                      <a:pt x="235" y="281"/>
                      <a:pt x="235" y="281"/>
                      <a:pt x="235" y="281"/>
                    </a:cubicBezTo>
                    <a:cubicBezTo>
                      <a:pt x="235" y="281"/>
                      <a:pt x="235" y="281"/>
                      <a:pt x="235" y="281"/>
                    </a:cubicBezTo>
                    <a:cubicBezTo>
                      <a:pt x="235" y="281"/>
                      <a:pt x="235" y="281"/>
                      <a:pt x="235" y="281"/>
                    </a:cubicBezTo>
                    <a:cubicBezTo>
                      <a:pt x="235" y="281"/>
                      <a:pt x="235" y="281"/>
                      <a:pt x="235" y="281"/>
                    </a:cubicBezTo>
                    <a:cubicBezTo>
                      <a:pt x="235" y="281"/>
                      <a:pt x="235" y="281"/>
                      <a:pt x="235" y="281"/>
                    </a:cubicBezTo>
                    <a:cubicBezTo>
                      <a:pt x="235" y="282"/>
                      <a:pt x="235" y="282"/>
                      <a:pt x="235" y="282"/>
                    </a:cubicBezTo>
                    <a:cubicBezTo>
                      <a:pt x="234" y="282"/>
                      <a:pt x="234" y="282"/>
                      <a:pt x="234" y="282"/>
                    </a:cubicBezTo>
                    <a:cubicBezTo>
                      <a:pt x="234" y="282"/>
                      <a:pt x="234" y="282"/>
                      <a:pt x="234" y="282"/>
                    </a:cubicBezTo>
                    <a:cubicBezTo>
                      <a:pt x="234" y="282"/>
                      <a:pt x="234" y="282"/>
                      <a:pt x="234" y="282"/>
                    </a:cubicBezTo>
                    <a:cubicBezTo>
                      <a:pt x="234" y="282"/>
                      <a:pt x="234" y="282"/>
                      <a:pt x="234" y="282"/>
                    </a:cubicBezTo>
                    <a:cubicBezTo>
                      <a:pt x="234" y="282"/>
                      <a:pt x="234" y="282"/>
                      <a:pt x="234" y="282"/>
                    </a:cubicBezTo>
                    <a:cubicBezTo>
                      <a:pt x="234" y="282"/>
                      <a:pt x="234" y="282"/>
                      <a:pt x="234" y="282"/>
                    </a:cubicBezTo>
                    <a:cubicBezTo>
                      <a:pt x="233" y="283"/>
                      <a:pt x="233" y="283"/>
                      <a:pt x="233" y="283"/>
                    </a:cubicBezTo>
                    <a:cubicBezTo>
                      <a:pt x="233" y="283"/>
                      <a:pt x="233" y="283"/>
                      <a:pt x="233" y="283"/>
                    </a:cubicBezTo>
                    <a:cubicBezTo>
                      <a:pt x="233" y="283"/>
                      <a:pt x="233" y="283"/>
                      <a:pt x="233" y="283"/>
                    </a:cubicBezTo>
                    <a:cubicBezTo>
                      <a:pt x="233" y="283"/>
                      <a:pt x="233" y="283"/>
                      <a:pt x="233" y="283"/>
                    </a:cubicBezTo>
                    <a:cubicBezTo>
                      <a:pt x="233" y="262"/>
                      <a:pt x="233" y="262"/>
                      <a:pt x="233" y="262"/>
                    </a:cubicBezTo>
                    <a:cubicBezTo>
                      <a:pt x="242" y="253"/>
                      <a:pt x="242" y="253"/>
                      <a:pt x="242" y="253"/>
                    </a:cubicBezTo>
                    <a:cubicBezTo>
                      <a:pt x="242" y="253"/>
                      <a:pt x="242" y="253"/>
                      <a:pt x="242" y="253"/>
                    </a:cubicBezTo>
                    <a:cubicBezTo>
                      <a:pt x="242" y="253"/>
                      <a:pt x="242" y="253"/>
                      <a:pt x="242" y="253"/>
                    </a:cubicBezTo>
                    <a:cubicBezTo>
                      <a:pt x="242" y="253"/>
                      <a:pt x="242" y="253"/>
                      <a:pt x="242" y="253"/>
                    </a:cubicBezTo>
                    <a:cubicBezTo>
                      <a:pt x="242" y="252"/>
                      <a:pt x="242" y="252"/>
                      <a:pt x="242" y="252"/>
                    </a:cubicBezTo>
                    <a:cubicBezTo>
                      <a:pt x="242" y="252"/>
                      <a:pt x="242" y="252"/>
                      <a:pt x="242" y="252"/>
                    </a:cubicBezTo>
                    <a:cubicBezTo>
                      <a:pt x="242" y="252"/>
                      <a:pt x="242" y="252"/>
                      <a:pt x="242" y="252"/>
                    </a:cubicBezTo>
                    <a:cubicBezTo>
                      <a:pt x="243" y="252"/>
                      <a:pt x="243" y="252"/>
                      <a:pt x="243" y="252"/>
                    </a:cubicBezTo>
                    <a:cubicBezTo>
                      <a:pt x="243" y="252"/>
                      <a:pt x="243" y="252"/>
                      <a:pt x="243" y="252"/>
                    </a:cubicBezTo>
                    <a:cubicBezTo>
                      <a:pt x="243" y="252"/>
                      <a:pt x="243" y="252"/>
                      <a:pt x="243" y="252"/>
                    </a:cubicBezTo>
                    <a:cubicBezTo>
                      <a:pt x="243" y="252"/>
                      <a:pt x="243" y="252"/>
                      <a:pt x="243" y="252"/>
                    </a:cubicBezTo>
                    <a:cubicBezTo>
                      <a:pt x="243" y="251"/>
                      <a:pt x="243" y="251"/>
                      <a:pt x="243" y="251"/>
                    </a:cubicBezTo>
                    <a:cubicBezTo>
                      <a:pt x="243" y="251"/>
                      <a:pt x="243" y="251"/>
                      <a:pt x="243" y="251"/>
                    </a:cubicBezTo>
                    <a:cubicBezTo>
                      <a:pt x="243" y="251"/>
                      <a:pt x="243" y="251"/>
                      <a:pt x="243" y="251"/>
                    </a:cubicBezTo>
                    <a:cubicBezTo>
                      <a:pt x="244" y="251"/>
                      <a:pt x="244" y="251"/>
                      <a:pt x="244" y="251"/>
                    </a:cubicBezTo>
                    <a:cubicBezTo>
                      <a:pt x="244" y="251"/>
                      <a:pt x="244" y="251"/>
                      <a:pt x="244" y="251"/>
                    </a:cubicBezTo>
                    <a:cubicBezTo>
                      <a:pt x="244" y="251"/>
                      <a:pt x="244" y="251"/>
                      <a:pt x="244" y="251"/>
                    </a:cubicBezTo>
                    <a:cubicBezTo>
                      <a:pt x="244" y="251"/>
                      <a:pt x="244" y="251"/>
                      <a:pt x="244" y="251"/>
                    </a:cubicBezTo>
                    <a:cubicBezTo>
                      <a:pt x="244" y="251"/>
                      <a:pt x="244" y="251"/>
                      <a:pt x="244" y="251"/>
                    </a:cubicBezTo>
                    <a:cubicBezTo>
                      <a:pt x="244" y="250"/>
                      <a:pt x="244" y="250"/>
                      <a:pt x="244" y="250"/>
                    </a:cubicBezTo>
                    <a:close/>
                    <a:moveTo>
                      <a:pt x="233" y="363"/>
                    </a:moveTo>
                    <a:cubicBezTo>
                      <a:pt x="209" y="338"/>
                      <a:pt x="209" y="338"/>
                      <a:pt x="209" y="338"/>
                    </a:cubicBezTo>
                    <a:cubicBezTo>
                      <a:pt x="209" y="310"/>
                      <a:pt x="209" y="310"/>
                      <a:pt x="209" y="310"/>
                    </a:cubicBezTo>
                    <a:cubicBezTo>
                      <a:pt x="232" y="334"/>
                      <a:pt x="232" y="334"/>
                      <a:pt x="232" y="334"/>
                    </a:cubicBezTo>
                    <a:cubicBezTo>
                      <a:pt x="233" y="332"/>
                      <a:pt x="233" y="332"/>
                      <a:pt x="233" y="332"/>
                    </a:cubicBezTo>
                    <a:cubicBezTo>
                      <a:pt x="233" y="363"/>
                      <a:pt x="233" y="363"/>
                      <a:pt x="233" y="363"/>
                    </a:cubicBezTo>
                    <a:close/>
                    <a:moveTo>
                      <a:pt x="209" y="80"/>
                    </a:moveTo>
                    <a:cubicBezTo>
                      <a:pt x="233" y="105"/>
                      <a:pt x="233" y="105"/>
                      <a:pt x="233" y="105"/>
                    </a:cubicBezTo>
                    <a:cubicBezTo>
                      <a:pt x="233" y="141"/>
                      <a:pt x="233" y="141"/>
                      <a:pt x="233" y="141"/>
                    </a:cubicBezTo>
                    <a:cubicBezTo>
                      <a:pt x="227" y="147"/>
                      <a:pt x="227" y="147"/>
                      <a:pt x="227" y="147"/>
                    </a:cubicBezTo>
                    <a:cubicBezTo>
                      <a:pt x="233" y="154"/>
                      <a:pt x="233" y="154"/>
                      <a:pt x="233" y="154"/>
                    </a:cubicBezTo>
                    <a:cubicBezTo>
                      <a:pt x="233" y="178"/>
                      <a:pt x="233" y="178"/>
                      <a:pt x="233" y="178"/>
                    </a:cubicBezTo>
                    <a:cubicBezTo>
                      <a:pt x="214" y="160"/>
                      <a:pt x="214" y="160"/>
                      <a:pt x="214" y="160"/>
                    </a:cubicBezTo>
                    <a:cubicBezTo>
                      <a:pt x="214" y="160"/>
                      <a:pt x="214" y="160"/>
                      <a:pt x="214" y="160"/>
                    </a:cubicBezTo>
                    <a:cubicBezTo>
                      <a:pt x="214" y="160"/>
                      <a:pt x="214" y="160"/>
                      <a:pt x="214" y="160"/>
                    </a:cubicBezTo>
                    <a:cubicBezTo>
                      <a:pt x="214" y="160"/>
                      <a:pt x="214" y="160"/>
                      <a:pt x="214" y="160"/>
                    </a:cubicBezTo>
                    <a:cubicBezTo>
                      <a:pt x="214" y="160"/>
                      <a:pt x="214" y="160"/>
                      <a:pt x="214" y="160"/>
                    </a:cubicBezTo>
                    <a:cubicBezTo>
                      <a:pt x="214" y="161"/>
                      <a:pt x="214" y="161"/>
                      <a:pt x="214" y="161"/>
                    </a:cubicBezTo>
                    <a:cubicBezTo>
                      <a:pt x="214" y="161"/>
                      <a:pt x="214" y="161"/>
                      <a:pt x="214" y="161"/>
                    </a:cubicBezTo>
                    <a:cubicBezTo>
                      <a:pt x="213" y="161"/>
                      <a:pt x="213" y="161"/>
                      <a:pt x="213" y="161"/>
                    </a:cubicBezTo>
                    <a:cubicBezTo>
                      <a:pt x="213" y="161"/>
                      <a:pt x="213" y="161"/>
                      <a:pt x="213" y="161"/>
                    </a:cubicBezTo>
                    <a:cubicBezTo>
                      <a:pt x="213" y="161"/>
                      <a:pt x="213" y="161"/>
                      <a:pt x="213" y="161"/>
                    </a:cubicBezTo>
                    <a:cubicBezTo>
                      <a:pt x="213" y="161"/>
                      <a:pt x="213" y="161"/>
                      <a:pt x="213" y="161"/>
                    </a:cubicBezTo>
                    <a:cubicBezTo>
                      <a:pt x="213" y="161"/>
                      <a:pt x="213" y="161"/>
                      <a:pt x="213" y="161"/>
                    </a:cubicBezTo>
                    <a:cubicBezTo>
                      <a:pt x="213" y="161"/>
                      <a:pt x="213" y="161"/>
                      <a:pt x="213" y="161"/>
                    </a:cubicBezTo>
                    <a:cubicBezTo>
                      <a:pt x="213" y="161"/>
                      <a:pt x="213" y="161"/>
                      <a:pt x="213" y="161"/>
                    </a:cubicBezTo>
                    <a:cubicBezTo>
                      <a:pt x="213" y="162"/>
                      <a:pt x="213" y="162"/>
                      <a:pt x="213" y="162"/>
                    </a:cubicBezTo>
                    <a:cubicBezTo>
                      <a:pt x="212" y="162"/>
                      <a:pt x="212" y="162"/>
                      <a:pt x="212" y="162"/>
                    </a:cubicBezTo>
                    <a:cubicBezTo>
                      <a:pt x="212" y="162"/>
                      <a:pt x="212" y="162"/>
                      <a:pt x="212" y="162"/>
                    </a:cubicBezTo>
                    <a:cubicBezTo>
                      <a:pt x="212" y="162"/>
                      <a:pt x="212" y="162"/>
                      <a:pt x="212" y="162"/>
                    </a:cubicBezTo>
                    <a:cubicBezTo>
                      <a:pt x="212" y="162"/>
                      <a:pt x="212" y="162"/>
                      <a:pt x="212" y="162"/>
                    </a:cubicBezTo>
                    <a:cubicBezTo>
                      <a:pt x="212" y="162"/>
                      <a:pt x="212" y="162"/>
                      <a:pt x="212" y="162"/>
                    </a:cubicBezTo>
                    <a:cubicBezTo>
                      <a:pt x="212" y="162"/>
                      <a:pt x="212" y="162"/>
                      <a:pt x="212" y="162"/>
                    </a:cubicBezTo>
                    <a:cubicBezTo>
                      <a:pt x="212" y="163"/>
                      <a:pt x="212" y="163"/>
                      <a:pt x="212" y="163"/>
                    </a:cubicBezTo>
                    <a:cubicBezTo>
                      <a:pt x="211" y="163"/>
                      <a:pt x="211" y="163"/>
                      <a:pt x="211" y="163"/>
                    </a:cubicBezTo>
                    <a:cubicBezTo>
                      <a:pt x="211" y="163"/>
                      <a:pt x="211" y="163"/>
                      <a:pt x="211" y="163"/>
                    </a:cubicBezTo>
                    <a:cubicBezTo>
                      <a:pt x="211" y="163"/>
                      <a:pt x="211" y="163"/>
                      <a:pt x="211" y="163"/>
                    </a:cubicBezTo>
                    <a:cubicBezTo>
                      <a:pt x="211" y="163"/>
                      <a:pt x="211" y="163"/>
                      <a:pt x="211" y="163"/>
                    </a:cubicBezTo>
                    <a:cubicBezTo>
                      <a:pt x="211" y="163"/>
                      <a:pt x="211" y="163"/>
                      <a:pt x="211" y="163"/>
                    </a:cubicBezTo>
                    <a:cubicBezTo>
                      <a:pt x="211" y="163"/>
                      <a:pt x="211" y="163"/>
                      <a:pt x="211" y="163"/>
                    </a:cubicBezTo>
                    <a:cubicBezTo>
                      <a:pt x="211" y="164"/>
                      <a:pt x="211" y="164"/>
                      <a:pt x="211" y="164"/>
                    </a:cubicBezTo>
                    <a:cubicBezTo>
                      <a:pt x="210" y="164"/>
                      <a:pt x="210" y="164"/>
                      <a:pt x="210" y="164"/>
                    </a:cubicBezTo>
                    <a:cubicBezTo>
                      <a:pt x="210" y="164"/>
                      <a:pt x="210" y="164"/>
                      <a:pt x="210" y="164"/>
                    </a:cubicBezTo>
                    <a:cubicBezTo>
                      <a:pt x="210" y="164"/>
                      <a:pt x="210" y="164"/>
                      <a:pt x="210" y="164"/>
                    </a:cubicBezTo>
                    <a:cubicBezTo>
                      <a:pt x="210" y="164"/>
                      <a:pt x="210" y="164"/>
                      <a:pt x="210" y="164"/>
                    </a:cubicBezTo>
                    <a:cubicBezTo>
                      <a:pt x="210" y="164"/>
                      <a:pt x="210" y="164"/>
                      <a:pt x="210" y="164"/>
                    </a:cubicBezTo>
                    <a:cubicBezTo>
                      <a:pt x="210" y="164"/>
                      <a:pt x="210" y="164"/>
                      <a:pt x="210" y="164"/>
                    </a:cubicBezTo>
                    <a:cubicBezTo>
                      <a:pt x="210" y="165"/>
                      <a:pt x="210" y="165"/>
                      <a:pt x="210" y="165"/>
                    </a:cubicBezTo>
                    <a:cubicBezTo>
                      <a:pt x="209" y="165"/>
                      <a:pt x="209" y="165"/>
                      <a:pt x="209" y="165"/>
                    </a:cubicBezTo>
                    <a:cubicBezTo>
                      <a:pt x="209" y="165"/>
                      <a:pt x="209" y="165"/>
                      <a:pt x="209" y="165"/>
                    </a:cubicBezTo>
                    <a:cubicBezTo>
                      <a:pt x="209" y="165"/>
                      <a:pt x="209" y="165"/>
                      <a:pt x="209" y="165"/>
                    </a:cubicBezTo>
                    <a:cubicBezTo>
                      <a:pt x="209" y="165"/>
                      <a:pt x="209" y="165"/>
                      <a:pt x="209" y="165"/>
                    </a:cubicBezTo>
                    <a:cubicBezTo>
                      <a:pt x="209" y="165"/>
                      <a:pt x="209" y="165"/>
                      <a:pt x="209" y="165"/>
                    </a:cubicBezTo>
                    <a:cubicBezTo>
                      <a:pt x="209" y="165"/>
                      <a:pt x="209" y="165"/>
                      <a:pt x="209" y="165"/>
                    </a:cubicBezTo>
                    <a:cubicBezTo>
                      <a:pt x="209" y="165"/>
                      <a:pt x="209" y="165"/>
                      <a:pt x="209" y="165"/>
                    </a:cubicBezTo>
                    <a:cubicBezTo>
                      <a:pt x="209" y="129"/>
                      <a:pt x="209" y="129"/>
                      <a:pt x="209" y="129"/>
                    </a:cubicBezTo>
                    <a:cubicBezTo>
                      <a:pt x="216" y="137"/>
                      <a:pt x="216" y="137"/>
                      <a:pt x="216" y="137"/>
                    </a:cubicBezTo>
                    <a:cubicBezTo>
                      <a:pt x="219" y="133"/>
                      <a:pt x="223" y="130"/>
                      <a:pt x="226" y="127"/>
                    </a:cubicBezTo>
                    <a:cubicBezTo>
                      <a:pt x="209" y="109"/>
                      <a:pt x="209" y="109"/>
                      <a:pt x="209" y="109"/>
                    </a:cubicBezTo>
                    <a:cubicBezTo>
                      <a:pt x="209" y="80"/>
                      <a:pt x="209" y="80"/>
                      <a:pt x="209" y="80"/>
                    </a:cubicBezTo>
                    <a:close/>
                    <a:moveTo>
                      <a:pt x="233" y="191"/>
                    </a:moveTo>
                    <a:cubicBezTo>
                      <a:pt x="233" y="224"/>
                      <a:pt x="233" y="224"/>
                      <a:pt x="233" y="224"/>
                    </a:cubicBezTo>
                    <a:cubicBezTo>
                      <a:pt x="227" y="218"/>
                      <a:pt x="227" y="218"/>
                      <a:pt x="227" y="218"/>
                    </a:cubicBezTo>
                    <a:cubicBezTo>
                      <a:pt x="227" y="218"/>
                      <a:pt x="227" y="218"/>
                      <a:pt x="227" y="218"/>
                    </a:cubicBezTo>
                    <a:cubicBezTo>
                      <a:pt x="227" y="218"/>
                      <a:pt x="227" y="218"/>
                      <a:pt x="227" y="218"/>
                    </a:cubicBezTo>
                    <a:cubicBezTo>
                      <a:pt x="227" y="218"/>
                      <a:pt x="227" y="218"/>
                      <a:pt x="227" y="218"/>
                    </a:cubicBezTo>
                    <a:cubicBezTo>
                      <a:pt x="227" y="219"/>
                      <a:pt x="227" y="219"/>
                      <a:pt x="227" y="219"/>
                    </a:cubicBezTo>
                    <a:cubicBezTo>
                      <a:pt x="226" y="219"/>
                      <a:pt x="226" y="219"/>
                      <a:pt x="226" y="219"/>
                    </a:cubicBezTo>
                    <a:cubicBezTo>
                      <a:pt x="226" y="219"/>
                      <a:pt x="226" y="219"/>
                      <a:pt x="226" y="219"/>
                    </a:cubicBezTo>
                    <a:cubicBezTo>
                      <a:pt x="226" y="219"/>
                      <a:pt x="226" y="219"/>
                      <a:pt x="226" y="219"/>
                    </a:cubicBezTo>
                    <a:cubicBezTo>
                      <a:pt x="226" y="219"/>
                      <a:pt x="226" y="219"/>
                      <a:pt x="226" y="219"/>
                    </a:cubicBezTo>
                    <a:cubicBezTo>
                      <a:pt x="226" y="219"/>
                      <a:pt x="226" y="219"/>
                      <a:pt x="226" y="219"/>
                    </a:cubicBezTo>
                    <a:cubicBezTo>
                      <a:pt x="226" y="219"/>
                      <a:pt x="226" y="219"/>
                      <a:pt x="226" y="219"/>
                    </a:cubicBezTo>
                    <a:cubicBezTo>
                      <a:pt x="226" y="220"/>
                      <a:pt x="226" y="220"/>
                      <a:pt x="226" y="220"/>
                    </a:cubicBezTo>
                    <a:cubicBezTo>
                      <a:pt x="225" y="220"/>
                      <a:pt x="225" y="220"/>
                      <a:pt x="225" y="220"/>
                    </a:cubicBezTo>
                    <a:cubicBezTo>
                      <a:pt x="225" y="220"/>
                      <a:pt x="225" y="220"/>
                      <a:pt x="225" y="220"/>
                    </a:cubicBezTo>
                    <a:cubicBezTo>
                      <a:pt x="225" y="220"/>
                      <a:pt x="225" y="220"/>
                      <a:pt x="225" y="220"/>
                    </a:cubicBezTo>
                    <a:cubicBezTo>
                      <a:pt x="225" y="220"/>
                      <a:pt x="225" y="220"/>
                      <a:pt x="225" y="220"/>
                    </a:cubicBezTo>
                    <a:cubicBezTo>
                      <a:pt x="225" y="220"/>
                      <a:pt x="225" y="220"/>
                      <a:pt x="225" y="220"/>
                    </a:cubicBezTo>
                    <a:cubicBezTo>
                      <a:pt x="225" y="220"/>
                      <a:pt x="225" y="220"/>
                      <a:pt x="225" y="220"/>
                    </a:cubicBezTo>
                    <a:cubicBezTo>
                      <a:pt x="225" y="221"/>
                      <a:pt x="225" y="221"/>
                      <a:pt x="225" y="221"/>
                    </a:cubicBezTo>
                    <a:cubicBezTo>
                      <a:pt x="225" y="221"/>
                      <a:pt x="225" y="221"/>
                      <a:pt x="225" y="221"/>
                    </a:cubicBezTo>
                    <a:cubicBezTo>
                      <a:pt x="224" y="221"/>
                      <a:pt x="224" y="221"/>
                      <a:pt x="224" y="221"/>
                    </a:cubicBezTo>
                    <a:cubicBezTo>
                      <a:pt x="224" y="221"/>
                      <a:pt x="224" y="221"/>
                      <a:pt x="224" y="221"/>
                    </a:cubicBezTo>
                    <a:cubicBezTo>
                      <a:pt x="224" y="221"/>
                      <a:pt x="224" y="221"/>
                      <a:pt x="224" y="221"/>
                    </a:cubicBezTo>
                    <a:cubicBezTo>
                      <a:pt x="224" y="221"/>
                      <a:pt x="224" y="221"/>
                      <a:pt x="224" y="221"/>
                    </a:cubicBezTo>
                    <a:cubicBezTo>
                      <a:pt x="224" y="221"/>
                      <a:pt x="224" y="221"/>
                      <a:pt x="224" y="221"/>
                    </a:cubicBezTo>
                    <a:cubicBezTo>
                      <a:pt x="224" y="221"/>
                      <a:pt x="224" y="221"/>
                      <a:pt x="224" y="221"/>
                    </a:cubicBezTo>
                    <a:cubicBezTo>
                      <a:pt x="224" y="221"/>
                      <a:pt x="224" y="221"/>
                      <a:pt x="224" y="221"/>
                    </a:cubicBezTo>
                    <a:cubicBezTo>
                      <a:pt x="223" y="222"/>
                      <a:pt x="223" y="222"/>
                      <a:pt x="223" y="222"/>
                    </a:cubicBezTo>
                    <a:cubicBezTo>
                      <a:pt x="223" y="222"/>
                      <a:pt x="223" y="222"/>
                      <a:pt x="223" y="222"/>
                    </a:cubicBezTo>
                    <a:cubicBezTo>
                      <a:pt x="223" y="222"/>
                      <a:pt x="223" y="222"/>
                      <a:pt x="223" y="222"/>
                    </a:cubicBezTo>
                    <a:cubicBezTo>
                      <a:pt x="223" y="222"/>
                      <a:pt x="223" y="222"/>
                      <a:pt x="223" y="222"/>
                    </a:cubicBezTo>
                    <a:cubicBezTo>
                      <a:pt x="223" y="222"/>
                      <a:pt x="223" y="222"/>
                      <a:pt x="223" y="222"/>
                    </a:cubicBezTo>
                    <a:cubicBezTo>
                      <a:pt x="223" y="222"/>
                      <a:pt x="223" y="222"/>
                      <a:pt x="223" y="222"/>
                    </a:cubicBezTo>
                    <a:cubicBezTo>
                      <a:pt x="223" y="222"/>
                      <a:pt x="223" y="222"/>
                      <a:pt x="223" y="222"/>
                    </a:cubicBezTo>
                    <a:cubicBezTo>
                      <a:pt x="223" y="223"/>
                      <a:pt x="223" y="223"/>
                      <a:pt x="223" y="223"/>
                    </a:cubicBezTo>
                    <a:cubicBezTo>
                      <a:pt x="222" y="223"/>
                      <a:pt x="222" y="223"/>
                      <a:pt x="222" y="223"/>
                    </a:cubicBezTo>
                    <a:cubicBezTo>
                      <a:pt x="222" y="223"/>
                      <a:pt x="222" y="223"/>
                      <a:pt x="222" y="223"/>
                    </a:cubicBezTo>
                    <a:cubicBezTo>
                      <a:pt x="222" y="223"/>
                      <a:pt x="222" y="223"/>
                      <a:pt x="222" y="223"/>
                    </a:cubicBezTo>
                    <a:cubicBezTo>
                      <a:pt x="222" y="223"/>
                      <a:pt x="222" y="223"/>
                      <a:pt x="222" y="223"/>
                    </a:cubicBezTo>
                    <a:cubicBezTo>
                      <a:pt x="222" y="223"/>
                      <a:pt x="222" y="223"/>
                      <a:pt x="222" y="223"/>
                    </a:cubicBezTo>
                    <a:cubicBezTo>
                      <a:pt x="222" y="223"/>
                      <a:pt x="222" y="223"/>
                      <a:pt x="222" y="223"/>
                    </a:cubicBezTo>
                    <a:cubicBezTo>
                      <a:pt x="222" y="224"/>
                      <a:pt x="222" y="224"/>
                      <a:pt x="222" y="224"/>
                    </a:cubicBezTo>
                    <a:cubicBezTo>
                      <a:pt x="221" y="224"/>
                      <a:pt x="221" y="224"/>
                      <a:pt x="221" y="224"/>
                    </a:cubicBezTo>
                    <a:cubicBezTo>
                      <a:pt x="221" y="224"/>
                      <a:pt x="221" y="224"/>
                      <a:pt x="221" y="224"/>
                    </a:cubicBezTo>
                    <a:cubicBezTo>
                      <a:pt x="221" y="224"/>
                      <a:pt x="221" y="224"/>
                      <a:pt x="221" y="224"/>
                    </a:cubicBezTo>
                    <a:cubicBezTo>
                      <a:pt x="221" y="224"/>
                      <a:pt x="221" y="224"/>
                      <a:pt x="221" y="224"/>
                    </a:cubicBezTo>
                    <a:cubicBezTo>
                      <a:pt x="221" y="224"/>
                      <a:pt x="221" y="224"/>
                      <a:pt x="221" y="224"/>
                    </a:cubicBezTo>
                    <a:cubicBezTo>
                      <a:pt x="221" y="224"/>
                      <a:pt x="221" y="224"/>
                      <a:pt x="221" y="224"/>
                    </a:cubicBezTo>
                    <a:cubicBezTo>
                      <a:pt x="221" y="224"/>
                      <a:pt x="221" y="224"/>
                      <a:pt x="221" y="224"/>
                    </a:cubicBezTo>
                    <a:cubicBezTo>
                      <a:pt x="220" y="225"/>
                      <a:pt x="220" y="225"/>
                      <a:pt x="220" y="225"/>
                    </a:cubicBezTo>
                    <a:cubicBezTo>
                      <a:pt x="220" y="225"/>
                      <a:pt x="220" y="225"/>
                      <a:pt x="220" y="225"/>
                    </a:cubicBezTo>
                    <a:cubicBezTo>
                      <a:pt x="220" y="225"/>
                      <a:pt x="220" y="225"/>
                      <a:pt x="220" y="225"/>
                    </a:cubicBezTo>
                    <a:cubicBezTo>
                      <a:pt x="220" y="225"/>
                      <a:pt x="220" y="225"/>
                      <a:pt x="220" y="225"/>
                    </a:cubicBezTo>
                    <a:cubicBezTo>
                      <a:pt x="220" y="225"/>
                      <a:pt x="220" y="225"/>
                      <a:pt x="220" y="225"/>
                    </a:cubicBezTo>
                    <a:cubicBezTo>
                      <a:pt x="220" y="225"/>
                      <a:pt x="220" y="225"/>
                      <a:pt x="220" y="225"/>
                    </a:cubicBezTo>
                    <a:cubicBezTo>
                      <a:pt x="220" y="225"/>
                      <a:pt x="220" y="225"/>
                      <a:pt x="220" y="225"/>
                    </a:cubicBezTo>
                    <a:cubicBezTo>
                      <a:pt x="220" y="226"/>
                      <a:pt x="220" y="226"/>
                      <a:pt x="220" y="226"/>
                    </a:cubicBezTo>
                    <a:cubicBezTo>
                      <a:pt x="219" y="226"/>
                      <a:pt x="219" y="226"/>
                      <a:pt x="219" y="226"/>
                    </a:cubicBezTo>
                    <a:cubicBezTo>
                      <a:pt x="219" y="226"/>
                      <a:pt x="219" y="226"/>
                      <a:pt x="219" y="226"/>
                    </a:cubicBezTo>
                    <a:cubicBezTo>
                      <a:pt x="219" y="226"/>
                      <a:pt x="219" y="226"/>
                      <a:pt x="219" y="226"/>
                    </a:cubicBezTo>
                    <a:cubicBezTo>
                      <a:pt x="219" y="226"/>
                      <a:pt x="219" y="226"/>
                      <a:pt x="219" y="226"/>
                    </a:cubicBezTo>
                    <a:cubicBezTo>
                      <a:pt x="219" y="226"/>
                      <a:pt x="219" y="226"/>
                      <a:pt x="219" y="226"/>
                    </a:cubicBezTo>
                    <a:cubicBezTo>
                      <a:pt x="219" y="226"/>
                      <a:pt x="219" y="226"/>
                      <a:pt x="219" y="226"/>
                    </a:cubicBezTo>
                    <a:cubicBezTo>
                      <a:pt x="219" y="227"/>
                      <a:pt x="219" y="227"/>
                      <a:pt x="219" y="227"/>
                    </a:cubicBezTo>
                    <a:cubicBezTo>
                      <a:pt x="219" y="227"/>
                      <a:pt x="219" y="227"/>
                      <a:pt x="219" y="227"/>
                    </a:cubicBezTo>
                    <a:cubicBezTo>
                      <a:pt x="218" y="227"/>
                      <a:pt x="218" y="227"/>
                      <a:pt x="218" y="227"/>
                    </a:cubicBezTo>
                    <a:cubicBezTo>
                      <a:pt x="218" y="227"/>
                      <a:pt x="218" y="227"/>
                      <a:pt x="218" y="227"/>
                    </a:cubicBezTo>
                    <a:cubicBezTo>
                      <a:pt x="218" y="227"/>
                      <a:pt x="218" y="227"/>
                      <a:pt x="218" y="227"/>
                    </a:cubicBezTo>
                    <a:cubicBezTo>
                      <a:pt x="218" y="227"/>
                      <a:pt x="218" y="227"/>
                      <a:pt x="218" y="227"/>
                    </a:cubicBezTo>
                    <a:cubicBezTo>
                      <a:pt x="218" y="227"/>
                      <a:pt x="218" y="227"/>
                      <a:pt x="218" y="227"/>
                    </a:cubicBezTo>
                    <a:cubicBezTo>
                      <a:pt x="218" y="227"/>
                      <a:pt x="218" y="227"/>
                      <a:pt x="218" y="227"/>
                    </a:cubicBezTo>
                    <a:cubicBezTo>
                      <a:pt x="218" y="227"/>
                      <a:pt x="218" y="227"/>
                      <a:pt x="218" y="227"/>
                    </a:cubicBezTo>
                    <a:cubicBezTo>
                      <a:pt x="217" y="228"/>
                      <a:pt x="217" y="228"/>
                      <a:pt x="217" y="228"/>
                    </a:cubicBezTo>
                    <a:cubicBezTo>
                      <a:pt x="217" y="228"/>
                      <a:pt x="217" y="228"/>
                      <a:pt x="217" y="228"/>
                    </a:cubicBezTo>
                    <a:cubicBezTo>
                      <a:pt x="217" y="228"/>
                      <a:pt x="217" y="228"/>
                      <a:pt x="217" y="228"/>
                    </a:cubicBezTo>
                    <a:cubicBezTo>
                      <a:pt x="217" y="228"/>
                      <a:pt x="217" y="228"/>
                      <a:pt x="217" y="228"/>
                    </a:cubicBezTo>
                    <a:cubicBezTo>
                      <a:pt x="209" y="236"/>
                      <a:pt x="209" y="236"/>
                      <a:pt x="209" y="236"/>
                    </a:cubicBezTo>
                    <a:cubicBezTo>
                      <a:pt x="209" y="215"/>
                      <a:pt x="209" y="215"/>
                      <a:pt x="209" y="215"/>
                    </a:cubicBezTo>
                    <a:cubicBezTo>
                      <a:pt x="209" y="215"/>
                      <a:pt x="209" y="215"/>
                      <a:pt x="209" y="215"/>
                    </a:cubicBezTo>
                    <a:cubicBezTo>
                      <a:pt x="209" y="214"/>
                      <a:pt x="209" y="214"/>
                      <a:pt x="209" y="214"/>
                    </a:cubicBezTo>
                    <a:cubicBezTo>
                      <a:pt x="209" y="214"/>
                      <a:pt x="209" y="214"/>
                      <a:pt x="209" y="214"/>
                    </a:cubicBezTo>
                    <a:cubicBezTo>
                      <a:pt x="209" y="214"/>
                      <a:pt x="209" y="214"/>
                      <a:pt x="209" y="214"/>
                    </a:cubicBezTo>
                    <a:cubicBezTo>
                      <a:pt x="210" y="214"/>
                      <a:pt x="210" y="214"/>
                      <a:pt x="210" y="214"/>
                    </a:cubicBezTo>
                    <a:cubicBezTo>
                      <a:pt x="210" y="214"/>
                      <a:pt x="210" y="214"/>
                      <a:pt x="210" y="214"/>
                    </a:cubicBezTo>
                    <a:cubicBezTo>
                      <a:pt x="210" y="214"/>
                      <a:pt x="210" y="214"/>
                      <a:pt x="210" y="214"/>
                    </a:cubicBezTo>
                    <a:cubicBezTo>
                      <a:pt x="210" y="214"/>
                      <a:pt x="210" y="214"/>
                      <a:pt x="210" y="214"/>
                    </a:cubicBezTo>
                    <a:cubicBezTo>
                      <a:pt x="210" y="213"/>
                      <a:pt x="210" y="213"/>
                      <a:pt x="210" y="213"/>
                    </a:cubicBezTo>
                    <a:cubicBezTo>
                      <a:pt x="210" y="213"/>
                      <a:pt x="210" y="213"/>
                      <a:pt x="210" y="213"/>
                    </a:cubicBezTo>
                    <a:cubicBezTo>
                      <a:pt x="210" y="213"/>
                      <a:pt x="210" y="213"/>
                      <a:pt x="210" y="213"/>
                    </a:cubicBezTo>
                    <a:cubicBezTo>
                      <a:pt x="211" y="213"/>
                      <a:pt x="211" y="213"/>
                      <a:pt x="211" y="213"/>
                    </a:cubicBezTo>
                    <a:cubicBezTo>
                      <a:pt x="211" y="213"/>
                      <a:pt x="211" y="213"/>
                      <a:pt x="211" y="213"/>
                    </a:cubicBezTo>
                    <a:cubicBezTo>
                      <a:pt x="211" y="213"/>
                      <a:pt x="211" y="213"/>
                      <a:pt x="211" y="213"/>
                    </a:cubicBezTo>
                    <a:cubicBezTo>
                      <a:pt x="211" y="213"/>
                      <a:pt x="211" y="213"/>
                      <a:pt x="211" y="213"/>
                    </a:cubicBezTo>
                    <a:cubicBezTo>
                      <a:pt x="211" y="213"/>
                      <a:pt x="211" y="213"/>
                      <a:pt x="211" y="213"/>
                    </a:cubicBezTo>
                    <a:cubicBezTo>
                      <a:pt x="211" y="212"/>
                      <a:pt x="211" y="212"/>
                      <a:pt x="211" y="212"/>
                    </a:cubicBezTo>
                    <a:cubicBezTo>
                      <a:pt x="211" y="212"/>
                      <a:pt x="211" y="212"/>
                      <a:pt x="211" y="212"/>
                    </a:cubicBezTo>
                    <a:cubicBezTo>
                      <a:pt x="211" y="212"/>
                      <a:pt x="211" y="212"/>
                      <a:pt x="211" y="212"/>
                    </a:cubicBezTo>
                    <a:cubicBezTo>
                      <a:pt x="211" y="212"/>
                      <a:pt x="211" y="212"/>
                      <a:pt x="211" y="212"/>
                    </a:cubicBezTo>
                    <a:cubicBezTo>
                      <a:pt x="212" y="212"/>
                      <a:pt x="212" y="212"/>
                      <a:pt x="212" y="212"/>
                    </a:cubicBezTo>
                    <a:cubicBezTo>
                      <a:pt x="212" y="212"/>
                      <a:pt x="212" y="212"/>
                      <a:pt x="212" y="212"/>
                    </a:cubicBezTo>
                    <a:cubicBezTo>
                      <a:pt x="212" y="212"/>
                      <a:pt x="212" y="212"/>
                      <a:pt x="212" y="212"/>
                    </a:cubicBezTo>
                    <a:cubicBezTo>
                      <a:pt x="212" y="211"/>
                      <a:pt x="212" y="211"/>
                      <a:pt x="212" y="211"/>
                    </a:cubicBezTo>
                    <a:cubicBezTo>
                      <a:pt x="212" y="211"/>
                      <a:pt x="212" y="211"/>
                      <a:pt x="212" y="211"/>
                    </a:cubicBezTo>
                    <a:cubicBezTo>
                      <a:pt x="212" y="211"/>
                      <a:pt x="212" y="211"/>
                      <a:pt x="212" y="211"/>
                    </a:cubicBezTo>
                    <a:cubicBezTo>
                      <a:pt x="212" y="211"/>
                      <a:pt x="212" y="211"/>
                      <a:pt x="212" y="211"/>
                    </a:cubicBezTo>
                    <a:cubicBezTo>
                      <a:pt x="213" y="211"/>
                      <a:pt x="213" y="211"/>
                      <a:pt x="213" y="211"/>
                    </a:cubicBezTo>
                    <a:cubicBezTo>
                      <a:pt x="213" y="211"/>
                      <a:pt x="213" y="211"/>
                      <a:pt x="213" y="211"/>
                    </a:cubicBezTo>
                    <a:cubicBezTo>
                      <a:pt x="213" y="211"/>
                      <a:pt x="213" y="211"/>
                      <a:pt x="213" y="211"/>
                    </a:cubicBezTo>
                    <a:cubicBezTo>
                      <a:pt x="213" y="210"/>
                      <a:pt x="213" y="210"/>
                      <a:pt x="213" y="210"/>
                    </a:cubicBezTo>
                    <a:cubicBezTo>
                      <a:pt x="213" y="210"/>
                      <a:pt x="213" y="210"/>
                      <a:pt x="213" y="210"/>
                    </a:cubicBezTo>
                    <a:cubicBezTo>
                      <a:pt x="213" y="210"/>
                      <a:pt x="213" y="210"/>
                      <a:pt x="213" y="210"/>
                    </a:cubicBezTo>
                    <a:cubicBezTo>
                      <a:pt x="213" y="210"/>
                      <a:pt x="213" y="210"/>
                      <a:pt x="213" y="210"/>
                    </a:cubicBezTo>
                    <a:cubicBezTo>
                      <a:pt x="214" y="210"/>
                      <a:pt x="214" y="210"/>
                      <a:pt x="214" y="210"/>
                    </a:cubicBezTo>
                    <a:cubicBezTo>
                      <a:pt x="214" y="210"/>
                      <a:pt x="214" y="210"/>
                      <a:pt x="214" y="210"/>
                    </a:cubicBezTo>
                    <a:cubicBezTo>
                      <a:pt x="214" y="210"/>
                      <a:pt x="214" y="210"/>
                      <a:pt x="214" y="210"/>
                    </a:cubicBezTo>
                    <a:cubicBezTo>
                      <a:pt x="214" y="210"/>
                      <a:pt x="214" y="210"/>
                      <a:pt x="214" y="210"/>
                    </a:cubicBezTo>
                    <a:cubicBezTo>
                      <a:pt x="214" y="210"/>
                      <a:pt x="214" y="210"/>
                      <a:pt x="214" y="210"/>
                    </a:cubicBezTo>
                    <a:cubicBezTo>
                      <a:pt x="214" y="209"/>
                      <a:pt x="214" y="209"/>
                      <a:pt x="214" y="209"/>
                    </a:cubicBezTo>
                    <a:cubicBezTo>
                      <a:pt x="214" y="209"/>
                      <a:pt x="214" y="209"/>
                      <a:pt x="214" y="209"/>
                    </a:cubicBezTo>
                    <a:cubicBezTo>
                      <a:pt x="215" y="209"/>
                      <a:pt x="215" y="209"/>
                      <a:pt x="215" y="209"/>
                    </a:cubicBezTo>
                    <a:cubicBezTo>
                      <a:pt x="215" y="209"/>
                      <a:pt x="215" y="209"/>
                      <a:pt x="215" y="209"/>
                    </a:cubicBezTo>
                    <a:cubicBezTo>
                      <a:pt x="215" y="209"/>
                      <a:pt x="215" y="209"/>
                      <a:pt x="215" y="209"/>
                    </a:cubicBezTo>
                    <a:cubicBezTo>
                      <a:pt x="215" y="209"/>
                      <a:pt x="215" y="209"/>
                      <a:pt x="215" y="209"/>
                    </a:cubicBezTo>
                    <a:cubicBezTo>
                      <a:pt x="215" y="209"/>
                      <a:pt x="215" y="209"/>
                      <a:pt x="215" y="209"/>
                    </a:cubicBezTo>
                    <a:cubicBezTo>
                      <a:pt x="215" y="208"/>
                      <a:pt x="215" y="208"/>
                      <a:pt x="215" y="208"/>
                    </a:cubicBezTo>
                    <a:cubicBezTo>
                      <a:pt x="215" y="208"/>
                      <a:pt x="215" y="208"/>
                      <a:pt x="215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16" y="207"/>
                      <a:pt x="216" y="207"/>
                      <a:pt x="216" y="207"/>
                    </a:cubicBezTo>
                    <a:cubicBezTo>
                      <a:pt x="216" y="207"/>
                      <a:pt x="216" y="207"/>
                      <a:pt x="216" y="207"/>
                    </a:cubicBezTo>
                    <a:cubicBezTo>
                      <a:pt x="216" y="207"/>
                      <a:pt x="216" y="207"/>
                      <a:pt x="216" y="207"/>
                    </a:cubicBezTo>
                    <a:cubicBezTo>
                      <a:pt x="229" y="195"/>
                      <a:pt x="229" y="195"/>
                      <a:pt x="229" y="195"/>
                    </a:cubicBezTo>
                    <a:cubicBezTo>
                      <a:pt x="229" y="195"/>
                      <a:pt x="229" y="195"/>
                      <a:pt x="229" y="195"/>
                    </a:cubicBezTo>
                    <a:cubicBezTo>
                      <a:pt x="229" y="194"/>
                      <a:pt x="229" y="194"/>
                      <a:pt x="229" y="194"/>
                    </a:cubicBezTo>
                    <a:cubicBezTo>
                      <a:pt x="229" y="194"/>
                      <a:pt x="229" y="194"/>
                      <a:pt x="229" y="194"/>
                    </a:cubicBezTo>
                    <a:cubicBezTo>
                      <a:pt x="230" y="194"/>
                      <a:pt x="230" y="194"/>
                      <a:pt x="230" y="194"/>
                    </a:cubicBezTo>
                    <a:cubicBezTo>
                      <a:pt x="230" y="194"/>
                      <a:pt x="230" y="194"/>
                      <a:pt x="230" y="194"/>
                    </a:cubicBezTo>
                    <a:cubicBezTo>
                      <a:pt x="230" y="194"/>
                      <a:pt x="230" y="194"/>
                      <a:pt x="230" y="194"/>
                    </a:cubicBezTo>
                    <a:cubicBezTo>
                      <a:pt x="230" y="194"/>
                      <a:pt x="230" y="194"/>
                      <a:pt x="230" y="194"/>
                    </a:cubicBezTo>
                    <a:cubicBezTo>
                      <a:pt x="230" y="194"/>
                      <a:pt x="230" y="194"/>
                      <a:pt x="230" y="194"/>
                    </a:cubicBezTo>
                    <a:cubicBezTo>
                      <a:pt x="230" y="194"/>
                      <a:pt x="230" y="194"/>
                      <a:pt x="230" y="194"/>
                    </a:cubicBezTo>
                    <a:cubicBezTo>
                      <a:pt x="230" y="193"/>
                      <a:pt x="230" y="193"/>
                      <a:pt x="230" y="193"/>
                    </a:cubicBezTo>
                    <a:cubicBezTo>
                      <a:pt x="230" y="193"/>
                      <a:pt x="230" y="193"/>
                      <a:pt x="230" y="193"/>
                    </a:cubicBezTo>
                    <a:cubicBezTo>
                      <a:pt x="231" y="193"/>
                      <a:pt x="231" y="193"/>
                      <a:pt x="231" y="193"/>
                    </a:cubicBezTo>
                    <a:cubicBezTo>
                      <a:pt x="231" y="193"/>
                      <a:pt x="231" y="193"/>
                      <a:pt x="231" y="193"/>
                    </a:cubicBezTo>
                    <a:cubicBezTo>
                      <a:pt x="231" y="193"/>
                      <a:pt x="231" y="193"/>
                      <a:pt x="231" y="193"/>
                    </a:cubicBezTo>
                    <a:cubicBezTo>
                      <a:pt x="231" y="193"/>
                      <a:pt x="231" y="193"/>
                      <a:pt x="231" y="193"/>
                    </a:cubicBezTo>
                    <a:cubicBezTo>
                      <a:pt x="231" y="193"/>
                      <a:pt x="231" y="193"/>
                      <a:pt x="231" y="193"/>
                    </a:cubicBezTo>
                    <a:cubicBezTo>
                      <a:pt x="231" y="192"/>
                      <a:pt x="231" y="192"/>
                      <a:pt x="231" y="192"/>
                    </a:cubicBezTo>
                    <a:cubicBezTo>
                      <a:pt x="231" y="192"/>
                      <a:pt x="231" y="192"/>
                      <a:pt x="231" y="192"/>
                    </a:cubicBezTo>
                    <a:cubicBezTo>
                      <a:pt x="231" y="192"/>
                      <a:pt x="231" y="192"/>
                      <a:pt x="231" y="192"/>
                    </a:cubicBezTo>
                    <a:cubicBezTo>
                      <a:pt x="232" y="192"/>
                      <a:pt x="232" y="192"/>
                      <a:pt x="232" y="192"/>
                    </a:cubicBezTo>
                    <a:cubicBezTo>
                      <a:pt x="232" y="192"/>
                      <a:pt x="232" y="192"/>
                      <a:pt x="232" y="192"/>
                    </a:cubicBezTo>
                    <a:cubicBezTo>
                      <a:pt x="232" y="192"/>
                      <a:pt x="232" y="192"/>
                      <a:pt x="232" y="192"/>
                    </a:cubicBezTo>
                    <a:cubicBezTo>
                      <a:pt x="232" y="192"/>
                      <a:pt x="232" y="192"/>
                      <a:pt x="232" y="192"/>
                    </a:cubicBezTo>
                    <a:cubicBezTo>
                      <a:pt x="232" y="192"/>
                      <a:pt x="232" y="192"/>
                      <a:pt x="232" y="192"/>
                    </a:cubicBezTo>
                    <a:cubicBezTo>
                      <a:pt x="232" y="191"/>
                      <a:pt x="232" y="191"/>
                      <a:pt x="232" y="191"/>
                    </a:cubicBezTo>
                    <a:cubicBezTo>
                      <a:pt x="232" y="191"/>
                      <a:pt x="232" y="191"/>
                      <a:pt x="232" y="191"/>
                    </a:cubicBezTo>
                    <a:cubicBezTo>
                      <a:pt x="233" y="191"/>
                      <a:pt x="233" y="191"/>
                      <a:pt x="233" y="191"/>
                    </a:cubicBezTo>
                    <a:cubicBezTo>
                      <a:pt x="233" y="191"/>
                      <a:pt x="233" y="191"/>
                      <a:pt x="233" y="191"/>
                    </a:cubicBezTo>
                    <a:cubicBezTo>
                      <a:pt x="233" y="191"/>
                      <a:pt x="233" y="191"/>
                      <a:pt x="233" y="191"/>
                    </a:cubicBezTo>
                    <a:cubicBezTo>
                      <a:pt x="233" y="191"/>
                      <a:pt x="233" y="191"/>
                      <a:pt x="233" y="191"/>
                    </a:cubicBezTo>
                    <a:close/>
                    <a:moveTo>
                      <a:pt x="233" y="262"/>
                    </a:moveTo>
                    <a:cubicBezTo>
                      <a:pt x="229" y="265"/>
                      <a:pt x="229" y="265"/>
                      <a:pt x="229" y="265"/>
                    </a:cubicBezTo>
                    <a:cubicBezTo>
                      <a:pt x="229" y="265"/>
                      <a:pt x="229" y="265"/>
                      <a:pt x="229" y="265"/>
                    </a:cubicBezTo>
                    <a:cubicBezTo>
                      <a:pt x="229" y="265"/>
                      <a:pt x="229" y="265"/>
                      <a:pt x="229" y="265"/>
                    </a:cubicBezTo>
                    <a:cubicBezTo>
                      <a:pt x="229" y="265"/>
                      <a:pt x="229" y="265"/>
                      <a:pt x="229" y="265"/>
                    </a:cubicBezTo>
                    <a:cubicBezTo>
                      <a:pt x="229" y="266"/>
                      <a:pt x="229" y="266"/>
                      <a:pt x="229" y="266"/>
                    </a:cubicBezTo>
                    <a:cubicBezTo>
                      <a:pt x="229" y="266"/>
                      <a:pt x="229" y="266"/>
                      <a:pt x="229" y="266"/>
                    </a:cubicBezTo>
                    <a:cubicBezTo>
                      <a:pt x="229" y="266"/>
                      <a:pt x="229" y="266"/>
                      <a:pt x="229" y="266"/>
                    </a:cubicBezTo>
                    <a:cubicBezTo>
                      <a:pt x="228" y="266"/>
                      <a:pt x="228" y="266"/>
                      <a:pt x="228" y="266"/>
                    </a:cubicBezTo>
                    <a:cubicBezTo>
                      <a:pt x="228" y="266"/>
                      <a:pt x="228" y="266"/>
                      <a:pt x="228" y="266"/>
                    </a:cubicBezTo>
                    <a:cubicBezTo>
                      <a:pt x="228" y="266"/>
                      <a:pt x="228" y="266"/>
                      <a:pt x="228" y="266"/>
                    </a:cubicBezTo>
                    <a:cubicBezTo>
                      <a:pt x="228" y="266"/>
                      <a:pt x="228" y="266"/>
                      <a:pt x="228" y="266"/>
                    </a:cubicBezTo>
                    <a:cubicBezTo>
                      <a:pt x="228" y="267"/>
                      <a:pt x="228" y="267"/>
                      <a:pt x="228" y="267"/>
                    </a:cubicBezTo>
                    <a:cubicBezTo>
                      <a:pt x="228" y="267"/>
                      <a:pt x="228" y="267"/>
                      <a:pt x="228" y="267"/>
                    </a:cubicBezTo>
                    <a:cubicBezTo>
                      <a:pt x="228" y="267"/>
                      <a:pt x="228" y="267"/>
                      <a:pt x="228" y="267"/>
                    </a:cubicBezTo>
                    <a:cubicBezTo>
                      <a:pt x="228" y="267"/>
                      <a:pt x="228" y="267"/>
                      <a:pt x="228" y="267"/>
                    </a:cubicBezTo>
                    <a:cubicBezTo>
                      <a:pt x="227" y="267"/>
                      <a:pt x="227" y="267"/>
                      <a:pt x="227" y="267"/>
                    </a:cubicBezTo>
                    <a:cubicBezTo>
                      <a:pt x="227" y="267"/>
                      <a:pt x="227" y="267"/>
                      <a:pt x="227" y="267"/>
                    </a:cubicBezTo>
                    <a:cubicBezTo>
                      <a:pt x="227" y="267"/>
                      <a:pt x="227" y="267"/>
                      <a:pt x="227" y="267"/>
                    </a:cubicBezTo>
                    <a:cubicBezTo>
                      <a:pt x="227" y="268"/>
                      <a:pt x="227" y="268"/>
                      <a:pt x="227" y="268"/>
                    </a:cubicBezTo>
                    <a:cubicBezTo>
                      <a:pt x="227" y="268"/>
                      <a:pt x="227" y="268"/>
                      <a:pt x="227" y="268"/>
                    </a:cubicBezTo>
                    <a:cubicBezTo>
                      <a:pt x="227" y="268"/>
                      <a:pt x="227" y="268"/>
                      <a:pt x="227" y="268"/>
                    </a:cubicBezTo>
                    <a:cubicBezTo>
                      <a:pt x="227" y="268"/>
                      <a:pt x="227" y="268"/>
                      <a:pt x="227" y="268"/>
                    </a:cubicBezTo>
                    <a:cubicBezTo>
                      <a:pt x="226" y="268"/>
                      <a:pt x="226" y="268"/>
                      <a:pt x="226" y="268"/>
                    </a:cubicBezTo>
                    <a:cubicBezTo>
                      <a:pt x="226" y="268"/>
                      <a:pt x="226" y="268"/>
                      <a:pt x="226" y="268"/>
                    </a:cubicBezTo>
                    <a:cubicBezTo>
                      <a:pt x="226" y="268"/>
                      <a:pt x="226" y="268"/>
                      <a:pt x="226" y="268"/>
                    </a:cubicBezTo>
                    <a:cubicBezTo>
                      <a:pt x="226" y="269"/>
                      <a:pt x="226" y="269"/>
                      <a:pt x="226" y="269"/>
                    </a:cubicBezTo>
                    <a:cubicBezTo>
                      <a:pt x="226" y="269"/>
                      <a:pt x="226" y="269"/>
                      <a:pt x="226" y="269"/>
                    </a:cubicBezTo>
                    <a:cubicBezTo>
                      <a:pt x="226" y="269"/>
                      <a:pt x="226" y="269"/>
                      <a:pt x="226" y="269"/>
                    </a:cubicBezTo>
                    <a:cubicBezTo>
                      <a:pt x="226" y="269"/>
                      <a:pt x="226" y="269"/>
                      <a:pt x="226" y="269"/>
                    </a:cubicBezTo>
                    <a:cubicBezTo>
                      <a:pt x="225" y="269"/>
                      <a:pt x="225" y="269"/>
                      <a:pt x="225" y="269"/>
                    </a:cubicBezTo>
                    <a:cubicBezTo>
                      <a:pt x="225" y="269"/>
                      <a:pt x="225" y="269"/>
                      <a:pt x="225" y="269"/>
                    </a:cubicBezTo>
                    <a:cubicBezTo>
                      <a:pt x="225" y="269"/>
                      <a:pt x="225" y="269"/>
                      <a:pt x="225" y="269"/>
                    </a:cubicBezTo>
                    <a:cubicBezTo>
                      <a:pt x="225" y="270"/>
                      <a:pt x="225" y="270"/>
                      <a:pt x="225" y="270"/>
                    </a:cubicBezTo>
                    <a:cubicBezTo>
                      <a:pt x="225" y="270"/>
                      <a:pt x="225" y="270"/>
                      <a:pt x="225" y="270"/>
                    </a:cubicBezTo>
                    <a:cubicBezTo>
                      <a:pt x="225" y="270"/>
                      <a:pt x="225" y="270"/>
                      <a:pt x="225" y="270"/>
                    </a:cubicBezTo>
                    <a:cubicBezTo>
                      <a:pt x="225" y="270"/>
                      <a:pt x="225" y="270"/>
                      <a:pt x="225" y="270"/>
                    </a:cubicBezTo>
                    <a:cubicBezTo>
                      <a:pt x="224" y="270"/>
                      <a:pt x="224" y="270"/>
                      <a:pt x="224" y="270"/>
                    </a:cubicBezTo>
                    <a:cubicBezTo>
                      <a:pt x="224" y="270"/>
                      <a:pt x="224" y="270"/>
                      <a:pt x="224" y="270"/>
                    </a:cubicBezTo>
                    <a:cubicBezTo>
                      <a:pt x="224" y="270"/>
                      <a:pt x="224" y="270"/>
                      <a:pt x="224" y="270"/>
                    </a:cubicBezTo>
                    <a:cubicBezTo>
                      <a:pt x="224" y="271"/>
                      <a:pt x="224" y="271"/>
                      <a:pt x="224" y="271"/>
                    </a:cubicBezTo>
                    <a:cubicBezTo>
                      <a:pt x="224" y="271"/>
                      <a:pt x="224" y="271"/>
                      <a:pt x="224" y="271"/>
                    </a:cubicBezTo>
                    <a:cubicBezTo>
                      <a:pt x="224" y="271"/>
                      <a:pt x="224" y="271"/>
                      <a:pt x="224" y="271"/>
                    </a:cubicBezTo>
                    <a:cubicBezTo>
                      <a:pt x="223" y="271"/>
                      <a:pt x="223" y="271"/>
                      <a:pt x="223" y="271"/>
                    </a:cubicBezTo>
                    <a:cubicBezTo>
                      <a:pt x="223" y="271"/>
                      <a:pt x="223" y="271"/>
                      <a:pt x="223" y="271"/>
                    </a:cubicBezTo>
                    <a:cubicBezTo>
                      <a:pt x="223" y="271"/>
                      <a:pt x="223" y="271"/>
                      <a:pt x="223" y="271"/>
                    </a:cubicBezTo>
                    <a:cubicBezTo>
                      <a:pt x="223" y="271"/>
                      <a:pt x="223" y="271"/>
                      <a:pt x="223" y="271"/>
                    </a:cubicBezTo>
                    <a:cubicBezTo>
                      <a:pt x="223" y="272"/>
                      <a:pt x="223" y="272"/>
                      <a:pt x="223" y="272"/>
                    </a:cubicBezTo>
                    <a:cubicBezTo>
                      <a:pt x="223" y="272"/>
                      <a:pt x="223" y="272"/>
                      <a:pt x="223" y="272"/>
                    </a:cubicBezTo>
                    <a:cubicBezTo>
                      <a:pt x="223" y="272"/>
                      <a:pt x="223" y="272"/>
                      <a:pt x="223" y="272"/>
                    </a:cubicBezTo>
                    <a:cubicBezTo>
                      <a:pt x="223" y="272"/>
                      <a:pt x="223" y="272"/>
                      <a:pt x="223" y="272"/>
                    </a:cubicBezTo>
                    <a:cubicBezTo>
                      <a:pt x="222" y="272"/>
                      <a:pt x="222" y="272"/>
                      <a:pt x="222" y="272"/>
                    </a:cubicBezTo>
                    <a:cubicBezTo>
                      <a:pt x="222" y="272"/>
                      <a:pt x="222" y="272"/>
                      <a:pt x="222" y="272"/>
                    </a:cubicBezTo>
                    <a:cubicBezTo>
                      <a:pt x="222" y="272"/>
                      <a:pt x="222" y="272"/>
                      <a:pt x="222" y="272"/>
                    </a:cubicBezTo>
                    <a:cubicBezTo>
                      <a:pt x="222" y="272"/>
                      <a:pt x="222" y="272"/>
                      <a:pt x="222" y="272"/>
                    </a:cubicBezTo>
                    <a:cubicBezTo>
                      <a:pt x="222" y="273"/>
                      <a:pt x="222" y="273"/>
                      <a:pt x="222" y="273"/>
                    </a:cubicBezTo>
                    <a:cubicBezTo>
                      <a:pt x="222" y="273"/>
                      <a:pt x="222" y="273"/>
                      <a:pt x="222" y="273"/>
                    </a:cubicBezTo>
                    <a:cubicBezTo>
                      <a:pt x="222" y="273"/>
                      <a:pt x="222" y="273"/>
                      <a:pt x="222" y="273"/>
                    </a:cubicBezTo>
                    <a:cubicBezTo>
                      <a:pt x="222" y="273"/>
                      <a:pt x="222" y="273"/>
                      <a:pt x="222" y="273"/>
                    </a:cubicBezTo>
                    <a:cubicBezTo>
                      <a:pt x="221" y="273"/>
                      <a:pt x="221" y="273"/>
                      <a:pt x="221" y="273"/>
                    </a:cubicBezTo>
                    <a:cubicBezTo>
                      <a:pt x="221" y="273"/>
                      <a:pt x="221" y="273"/>
                      <a:pt x="221" y="273"/>
                    </a:cubicBezTo>
                    <a:cubicBezTo>
                      <a:pt x="221" y="273"/>
                      <a:pt x="221" y="273"/>
                      <a:pt x="221" y="273"/>
                    </a:cubicBezTo>
                    <a:cubicBezTo>
                      <a:pt x="221" y="274"/>
                      <a:pt x="221" y="274"/>
                      <a:pt x="221" y="274"/>
                    </a:cubicBezTo>
                    <a:cubicBezTo>
                      <a:pt x="221" y="274"/>
                      <a:pt x="221" y="274"/>
                      <a:pt x="221" y="274"/>
                    </a:cubicBezTo>
                    <a:cubicBezTo>
                      <a:pt x="221" y="274"/>
                      <a:pt x="221" y="274"/>
                      <a:pt x="221" y="274"/>
                    </a:cubicBezTo>
                    <a:cubicBezTo>
                      <a:pt x="221" y="274"/>
                      <a:pt x="221" y="274"/>
                      <a:pt x="221" y="274"/>
                    </a:cubicBezTo>
                    <a:cubicBezTo>
                      <a:pt x="220" y="274"/>
                      <a:pt x="220" y="274"/>
                      <a:pt x="220" y="274"/>
                    </a:cubicBezTo>
                    <a:cubicBezTo>
                      <a:pt x="220" y="274"/>
                      <a:pt x="220" y="274"/>
                      <a:pt x="220" y="274"/>
                    </a:cubicBezTo>
                    <a:cubicBezTo>
                      <a:pt x="220" y="274"/>
                      <a:pt x="220" y="274"/>
                      <a:pt x="220" y="274"/>
                    </a:cubicBezTo>
                    <a:cubicBezTo>
                      <a:pt x="220" y="275"/>
                      <a:pt x="220" y="275"/>
                      <a:pt x="220" y="275"/>
                    </a:cubicBezTo>
                    <a:cubicBezTo>
                      <a:pt x="220" y="275"/>
                      <a:pt x="220" y="275"/>
                      <a:pt x="220" y="275"/>
                    </a:cubicBezTo>
                    <a:cubicBezTo>
                      <a:pt x="220" y="275"/>
                      <a:pt x="220" y="275"/>
                      <a:pt x="220" y="275"/>
                    </a:cubicBezTo>
                    <a:cubicBezTo>
                      <a:pt x="220" y="275"/>
                      <a:pt x="220" y="275"/>
                      <a:pt x="220" y="275"/>
                    </a:cubicBezTo>
                    <a:cubicBezTo>
                      <a:pt x="219" y="275"/>
                      <a:pt x="219" y="275"/>
                      <a:pt x="219" y="275"/>
                    </a:cubicBezTo>
                    <a:cubicBezTo>
                      <a:pt x="219" y="275"/>
                      <a:pt x="219" y="275"/>
                      <a:pt x="219" y="275"/>
                    </a:cubicBezTo>
                    <a:cubicBezTo>
                      <a:pt x="219" y="275"/>
                      <a:pt x="219" y="275"/>
                      <a:pt x="219" y="275"/>
                    </a:cubicBezTo>
                    <a:cubicBezTo>
                      <a:pt x="219" y="275"/>
                      <a:pt x="219" y="275"/>
                      <a:pt x="219" y="275"/>
                    </a:cubicBezTo>
                    <a:cubicBezTo>
                      <a:pt x="209" y="286"/>
                      <a:pt x="209" y="286"/>
                      <a:pt x="209" y="286"/>
                    </a:cubicBezTo>
                    <a:cubicBezTo>
                      <a:pt x="209" y="307"/>
                      <a:pt x="209" y="307"/>
                      <a:pt x="209" y="307"/>
                    </a:cubicBezTo>
                    <a:cubicBezTo>
                      <a:pt x="217" y="298"/>
                      <a:pt x="217" y="298"/>
                      <a:pt x="217" y="298"/>
                    </a:cubicBezTo>
                    <a:cubicBezTo>
                      <a:pt x="233" y="314"/>
                      <a:pt x="233" y="314"/>
                      <a:pt x="233" y="314"/>
                    </a:cubicBezTo>
                    <a:cubicBezTo>
                      <a:pt x="233" y="290"/>
                      <a:pt x="233" y="290"/>
                      <a:pt x="233" y="290"/>
                    </a:cubicBezTo>
                    <a:cubicBezTo>
                      <a:pt x="230" y="286"/>
                      <a:pt x="230" y="286"/>
                      <a:pt x="230" y="286"/>
                    </a:cubicBezTo>
                    <a:cubicBezTo>
                      <a:pt x="230" y="286"/>
                      <a:pt x="230" y="286"/>
                      <a:pt x="230" y="286"/>
                    </a:cubicBezTo>
                    <a:cubicBezTo>
                      <a:pt x="230" y="286"/>
                      <a:pt x="230" y="286"/>
                      <a:pt x="230" y="286"/>
                    </a:cubicBezTo>
                    <a:cubicBezTo>
                      <a:pt x="230" y="286"/>
                      <a:pt x="230" y="286"/>
                      <a:pt x="230" y="286"/>
                    </a:cubicBezTo>
                    <a:cubicBezTo>
                      <a:pt x="230" y="286"/>
                      <a:pt x="230" y="286"/>
                      <a:pt x="230" y="286"/>
                    </a:cubicBezTo>
                    <a:cubicBezTo>
                      <a:pt x="231" y="286"/>
                      <a:pt x="231" y="286"/>
                      <a:pt x="231" y="286"/>
                    </a:cubicBezTo>
                    <a:cubicBezTo>
                      <a:pt x="231" y="285"/>
                      <a:pt x="231" y="285"/>
                      <a:pt x="231" y="285"/>
                    </a:cubicBezTo>
                    <a:cubicBezTo>
                      <a:pt x="231" y="285"/>
                      <a:pt x="231" y="285"/>
                      <a:pt x="231" y="285"/>
                    </a:cubicBezTo>
                    <a:cubicBezTo>
                      <a:pt x="231" y="285"/>
                      <a:pt x="231" y="285"/>
                      <a:pt x="231" y="285"/>
                    </a:cubicBezTo>
                    <a:cubicBezTo>
                      <a:pt x="231" y="285"/>
                      <a:pt x="231" y="285"/>
                      <a:pt x="231" y="285"/>
                    </a:cubicBezTo>
                    <a:cubicBezTo>
                      <a:pt x="231" y="285"/>
                      <a:pt x="231" y="285"/>
                      <a:pt x="231" y="285"/>
                    </a:cubicBezTo>
                    <a:cubicBezTo>
                      <a:pt x="231" y="285"/>
                      <a:pt x="231" y="285"/>
                      <a:pt x="231" y="285"/>
                    </a:cubicBezTo>
                    <a:cubicBezTo>
                      <a:pt x="232" y="284"/>
                      <a:pt x="232" y="284"/>
                      <a:pt x="232" y="284"/>
                    </a:cubicBezTo>
                    <a:cubicBezTo>
                      <a:pt x="232" y="284"/>
                      <a:pt x="232" y="284"/>
                      <a:pt x="232" y="284"/>
                    </a:cubicBezTo>
                    <a:cubicBezTo>
                      <a:pt x="232" y="284"/>
                      <a:pt x="232" y="284"/>
                      <a:pt x="232" y="284"/>
                    </a:cubicBezTo>
                    <a:cubicBezTo>
                      <a:pt x="232" y="284"/>
                      <a:pt x="232" y="284"/>
                      <a:pt x="232" y="284"/>
                    </a:cubicBezTo>
                    <a:cubicBezTo>
                      <a:pt x="232" y="284"/>
                      <a:pt x="232" y="284"/>
                      <a:pt x="232" y="284"/>
                    </a:cubicBezTo>
                    <a:cubicBezTo>
                      <a:pt x="232" y="284"/>
                      <a:pt x="232" y="284"/>
                      <a:pt x="232" y="284"/>
                    </a:cubicBezTo>
                    <a:cubicBezTo>
                      <a:pt x="233" y="283"/>
                      <a:pt x="233" y="283"/>
                      <a:pt x="233" y="283"/>
                    </a:cubicBezTo>
                    <a:cubicBezTo>
                      <a:pt x="233" y="283"/>
                      <a:pt x="233" y="283"/>
                      <a:pt x="233" y="283"/>
                    </a:cubicBezTo>
                    <a:cubicBezTo>
                      <a:pt x="233" y="283"/>
                      <a:pt x="233" y="283"/>
                      <a:pt x="233" y="283"/>
                    </a:cubicBezTo>
                    <a:cubicBezTo>
                      <a:pt x="233" y="283"/>
                      <a:pt x="233" y="283"/>
                      <a:pt x="233" y="283"/>
                    </a:cubicBezTo>
                    <a:lnTo>
                      <a:pt x="233" y="262"/>
                    </a:lnTo>
                    <a:close/>
                    <a:moveTo>
                      <a:pt x="209" y="338"/>
                    </a:moveTo>
                    <a:cubicBezTo>
                      <a:pt x="198" y="327"/>
                      <a:pt x="198" y="327"/>
                      <a:pt x="198" y="327"/>
                    </a:cubicBezTo>
                    <a:cubicBezTo>
                      <a:pt x="198" y="297"/>
                      <a:pt x="198" y="297"/>
                      <a:pt x="198" y="297"/>
                    </a:cubicBezTo>
                    <a:cubicBezTo>
                      <a:pt x="209" y="286"/>
                      <a:pt x="209" y="286"/>
                      <a:pt x="209" y="286"/>
                    </a:cubicBezTo>
                    <a:cubicBezTo>
                      <a:pt x="209" y="307"/>
                      <a:pt x="209" y="307"/>
                      <a:pt x="209" y="307"/>
                    </a:cubicBezTo>
                    <a:cubicBezTo>
                      <a:pt x="207" y="309"/>
                      <a:pt x="207" y="309"/>
                      <a:pt x="207" y="309"/>
                    </a:cubicBezTo>
                    <a:cubicBezTo>
                      <a:pt x="209" y="310"/>
                      <a:pt x="209" y="310"/>
                      <a:pt x="209" y="310"/>
                    </a:cubicBezTo>
                    <a:cubicBezTo>
                      <a:pt x="209" y="338"/>
                      <a:pt x="209" y="338"/>
                      <a:pt x="209" y="338"/>
                    </a:cubicBezTo>
                    <a:close/>
                    <a:moveTo>
                      <a:pt x="198" y="69"/>
                    </a:moveTo>
                    <a:cubicBezTo>
                      <a:pt x="209" y="80"/>
                      <a:pt x="209" y="80"/>
                      <a:pt x="209" y="80"/>
                    </a:cubicBezTo>
                    <a:cubicBezTo>
                      <a:pt x="209" y="109"/>
                      <a:pt x="209" y="109"/>
                      <a:pt x="209" y="109"/>
                    </a:cubicBezTo>
                    <a:cubicBezTo>
                      <a:pt x="202" y="102"/>
                      <a:pt x="202" y="102"/>
                      <a:pt x="202" y="102"/>
                    </a:cubicBez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98" y="69"/>
                      <a:pt x="198" y="69"/>
                      <a:pt x="198" y="69"/>
                    </a:cubicBezTo>
                    <a:close/>
                    <a:moveTo>
                      <a:pt x="209" y="129"/>
                    </a:moveTo>
                    <a:cubicBezTo>
                      <a:pt x="209" y="165"/>
                      <a:pt x="209" y="165"/>
                      <a:pt x="209" y="165"/>
                    </a:cubicBezTo>
                    <a:cubicBezTo>
                      <a:pt x="209" y="165"/>
                      <a:pt x="209" y="165"/>
                      <a:pt x="209" y="165"/>
                    </a:cubicBezTo>
                    <a:cubicBezTo>
                      <a:pt x="208" y="166"/>
                      <a:pt x="208" y="166"/>
                      <a:pt x="208" y="166"/>
                    </a:cubicBezTo>
                    <a:cubicBezTo>
                      <a:pt x="208" y="166"/>
                      <a:pt x="208" y="166"/>
                      <a:pt x="208" y="166"/>
                    </a:cubicBezTo>
                    <a:cubicBezTo>
                      <a:pt x="208" y="166"/>
                      <a:pt x="208" y="166"/>
                      <a:pt x="208" y="166"/>
                    </a:cubicBezTo>
                    <a:cubicBezTo>
                      <a:pt x="208" y="166"/>
                      <a:pt x="208" y="166"/>
                      <a:pt x="208" y="166"/>
                    </a:cubicBezTo>
                    <a:cubicBezTo>
                      <a:pt x="208" y="166"/>
                      <a:pt x="208" y="166"/>
                      <a:pt x="208" y="166"/>
                    </a:cubicBezTo>
                    <a:cubicBezTo>
                      <a:pt x="208" y="166"/>
                      <a:pt x="208" y="166"/>
                      <a:pt x="208" y="166"/>
                    </a:cubicBezTo>
                    <a:cubicBezTo>
                      <a:pt x="208" y="166"/>
                      <a:pt x="208" y="166"/>
                      <a:pt x="208" y="166"/>
                    </a:cubicBezTo>
                    <a:cubicBezTo>
                      <a:pt x="208" y="167"/>
                      <a:pt x="208" y="167"/>
                      <a:pt x="208" y="167"/>
                    </a:cubicBezTo>
                    <a:cubicBezTo>
                      <a:pt x="208" y="167"/>
                      <a:pt x="208" y="167"/>
                      <a:pt x="208" y="167"/>
                    </a:cubicBezTo>
                    <a:cubicBezTo>
                      <a:pt x="207" y="167"/>
                      <a:pt x="207" y="167"/>
                      <a:pt x="207" y="167"/>
                    </a:cubicBezTo>
                    <a:cubicBezTo>
                      <a:pt x="207" y="167"/>
                      <a:pt x="207" y="167"/>
                      <a:pt x="207" y="167"/>
                    </a:cubicBezTo>
                    <a:cubicBezTo>
                      <a:pt x="207" y="167"/>
                      <a:pt x="207" y="167"/>
                      <a:pt x="207" y="167"/>
                    </a:cubicBezTo>
                    <a:cubicBezTo>
                      <a:pt x="207" y="167"/>
                      <a:pt x="207" y="167"/>
                      <a:pt x="207" y="167"/>
                    </a:cubicBezTo>
                    <a:cubicBezTo>
                      <a:pt x="207" y="167"/>
                      <a:pt x="207" y="167"/>
                      <a:pt x="207" y="167"/>
                    </a:cubicBezTo>
                    <a:cubicBezTo>
                      <a:pt x="207" y="167"/>
                      <a:pt x="207" y="167"/>
                      <a:pt x="207" y="167"/>
                    </a:cubicBezTo>
                    <a:cubicBezTo>
                      <a:pt x="207" y="167"/>
                      <a:pt x="207" y="167"/>
                      <a:pt x="207" y="167"/>
                    </a:cubicBezTo>
                    <a:cubicBezTo>
                      <a:pt x="206" y="168"/>
                      <a:pt x="206" y="168"/>
                      <a:pt x="206" y="168"/>
                    </a:cubicBezTo>
                    <a:cubicBezTo>
                      <a:pt x="206" y="168"/>
                      <a:pt x="206" y="168"/>
                      <a:pt x="206" y="168"/>
                    </a:cubicBezTo>
                    <a:cubicBezTo>
                      <a:pt x="206" y="168"/>
                      <a:pt x="206" y="168"/>
                      <a:pt x="206" y="168"/>
                    </a:cubicBezTo>
                    <a:cubicBezTo>
                      <a:pt x="206" y="168"/>
                      <a:pt x="206" y="168"/>
                      <a:pt x="206" y="168"/>
                    </a:cubicBezTo>
                    <a:cubicBezTo>
                      <a:pt x="206" y="168"/>
                      <a:pt x="206" y="168"/>
                      <a:pt x="206" y="168"/>
                    </a:cubicBezTo>
                    <a:cubicBezTo>
                      <a:pt x="206" y="168"/>
                      <a:pt x="206" y="168"/>
                      <a:pt x="206" y="168"/>
                    </a:cubicBezTo>
                    <a:cubicBezTo>
                      <a:pt x="206" y="168"/>
                      <a:pt x="206" y="168"/>
                      <a:pt x="206" y="168"/>
                    </a:cubicBezTo>
                    <a:cubicBezTo>
                      <a:pt x="205" y="169"/>
                      <a:pt x="205" y="169"/>
                      <a:pt x="205" y="169"/>
                    </a:cubicBezTo>
                    <a:cubicBezTo>
                      <a:pt x="205" y="169"/>
                      <a:pt x="205" y="169"/>
                      <a:pt x="205" y="169"/>
                    </a:cubicBezTo>
                    <a:cubicBezTo>
                      <a:pt x="205" y="169"/>
                      <a:pt x="205" y="169"/>
                      <a:pt x="205" y="169"/>
                    </a:cubicBezTo>
                    <a:cubicBezTo>
                      <a:pt x="205" y="169"/>
                      <a:pt x="205" y="169"/>
                      <a:pt x="205" y="169"/>
                    </a:cubicBezTo>
                    <a:cubicBezTo>
                      <a:pt x="205" y="169"/>
                      <a:pt x="205" y="169"/>
                      <a:pt x="205" y="169"/>
                    </a:cubicBezTo>
                    <a:cubicBezTo>
                      <a:pt x="205" y="169"/>
                      <a:pt x="205" y="169"/>
                      <a:pt x="205" y="169"/>
                    </a:cubicBezTo>
                    <a:cubicBezTo>
                      <a:pt x="205" y="169"/>
                      <a:pt x="205" y="169"/>
                      <a:pt x="205" y="169"/>
                    </a:cubicBezTo>
                    <a:cubicBezTo>
                      <a:pt x="205" y="170"/>
                      <a:pt x="205" y="170"/>
                      <a:pt x="205" y="170"/>
                    </a:cubicBezTo>
                    <a:cubicBezTo>
                      <a:pt x="204" y="170"/>
                      <a:pt x="204" y="170"/>
                      <a:pt x="204" y="170"/>
                    </a:cubicBezTo>
                    <a:cubicBezTo>
                      <a:pt x="204" y="170"/>
                      <a:pt x="204" y="170"/>
                      <a:pt x="204" y="170"/>
                    </a:cubicBezTo>
                    <a:cubicBezTo>
                      <a:pt x="198" y="176"/>
                      <a:pt x="198" y="176"/>
                      <a:pt x="198" y="176"/>
                    </a:cubicBezTo>
                    <a:cubicBezTo>
                      <a:pt x="198" y="155"/>
                      <a:pt x="198" y="155"/>
                      <a:pt x="198" y="155"/>
                    </a:cubicBezTo>
                    <a:cubicBezTo>
                      <a:pt x="204" y="149"/>
                      <a:pt x="204" y="149"/>
                      <a:pt x="204" y="149"/>
                    </a:cubicBezTo>
                    <a:cubicBezTo>
                      <a:pt x="198" y="143"/>
                      <a:pt x="198" y="143"/>
                      <a:pt x="198" y="143"/>
                    </a:cubicBezTo>
                    <a:cubicBezTo>
                      <a:pt x="198" y="118"/>
                      <a:pt x="198" y="118"/>
                      <a:pt x="198" y="118"/>
                    </a:cubicBezTo>
                    <a:cubicBezTo>
                      <a:pt x="209" y="129"/>
                      <a:pt x="209" y="129"/>
                      <a:pt x="209" y="129"/>
                    </a:cubicBezTo>
                    <a:close/>
                    <a:moveTo>
                      <a:pt x="209" y="215"/>
                    </a:moveTo>
                    <a:cubicBezTo>
                      <a:pt x="209" y="236"/>
                      <a:pt x="209" y="236"/>
                      <a:pt x="209" y="236"/>
                    </a:cubicBezTo>
                    <a:cubicBezTo>
                      <a:pt x="205" y="240"/>
                      <a:pt x="205" y="240"/>
                      <a:pt x="205" y="240"/>
                    </a:cubicBezTo>
                    <a:cubicBezTo>
                      <a:pt x="205" y="240"/>
                      <a:pt x="205" y="240"/>
                      <a:pt x="205" y="240"/>
                    </a:cubicBezTo>
                    <a:cubicBezTo>
                      <a:pt x="205" y="240"/>
                      <a:pt x="205" y="240"/>
                      <a:pt x="205" y="240"/>
                    </a:cubicBezTo>
                    <a:cubicBezTo>
                      <a:pt x="204" y="241"/>
                      <a:pt x="204" y="241"/>
                      <a:pt x="204" y="241"/>
                    </a:cubicBezTo>
                    <a:cubicBezTo>
                      <a:pt x="204" y="241"/>
                      <a:pt x="204" y="241"/>
                      <a:pt x="204" y="241"/>
                    </a:cubicBezTo>
                    <a:cubicBezTo>
                      <a:pt x="204" y="241"/>
                      <a:pt x="204" y="241"/>
                      <a:pt x="204" y="241"/>
                    </a:cubicBezTo>
                    <a:cubicBezTo>
                      <a:pt x="204" y="241"/>
                      <a:pt x="204" y="241"/>
                      <a:pt x="204" y="241"/>
                    </a:cubicBezTo>
                    <a:cubicBezTo>
                      <a:pt x="204" y="241"/>
                      <a:pt x="204" y="241"/>
                      <a:pt x="204" y="241"/>
                    </a:cubicBezTo>
                    <a:cubicBezTo>
                      <a:pt x="204" y="241"/>
                      <a:pt x="204" y="241"/>
                      <a:pt x="204" y="241"/>
                    </a:cubicBezTo>
                    <a:cubicBezTo>
                      <a:pt x="204" y="241"/>
                      <a:pt x="204" y="241"/>
                      <a:pt x="204" y="241"/>
                    </a:cubicBezTo>
                    <a:cubicBezTo>
                      <a:pt x="203" y="242"/>
                      <a:pt x="203" y="242"/>
                      <a:pt x="203" y="242"/>
                    </a:cubicBezTo>
                    <a:cubicBezTo>
                      <a:pt x="203" y="242"/>
                      <a:pt x="203" y="242"/>
                      <a:pt x="203" y="242"/>
                    </a:cubicBezTo>
                    <a:cubicBezTo>
                      <a:pt x="203" y="242"/>
                      <a:pt x="203" y="242"/>
                      <a:pt x="203" y="242"/>
                    </a:cubicBezTo>
                    <a:cubicBezTo>
                      <a:pt x="203" y="242"/>
                      <a:pt x="203" y="242"/>
                      <a:pt x="203" y="242"/>
                    </a:cubicBezTo>
                    <a:cubicBezTo>
                      <a:pt x="203" y="242"/>
                      <a:pt x="203" y="242"/>
                      <a:pt x="203" y="242"/>
                    </a:cubicBezTo>
                    <a:cubicBezTo>
                      <a:pt x="203" y="242"/>
                      <a:pt x="203" y="242"/>
                      <a:pt x="203" y="242"/>
                    </a:cubicBezTo>
                    <a:cubicBezTo>
                      <a:pt x="203" y="242"/>
                      <a:pt x="203" y="242"/>
                      <a:pt x="203" y="242"/>
                    </a:cubicBezTo>
                    <a:cubicBezTo>
                      <a:pt x="202" y="243"/>
                      <a:pt x="202" y="243"/>
                      <a:pt x="202" y="243"/>
                    </a:cubicBezTo>
                    <a:cubicBezTo>
                      <a:pt x="202" y="243"/>
                      <a:pt x="202" y="243"/>
                      <a:pt x="202" y="243"/>
                    </a:cubicBezTo>
                    <a:cubicBezTo>
                      <a:pt x="202" y="243"/>
                      <a:pt x="202" y="243"/>
                      <a:pt x="202" y="243"/>
                    </a:cubicBezTo>
                    <a:cubicBezTo>
                      <a:pt x="202" y="243"/>
                      <a:pt x="202" y="243"/>
                      <a:pt x="202" y="243"/>
                    </a:cubicBezTo>
                    <a:cubicBezTo>
                      <a:pt x="202" y="243"/>
                      <a:pt x="202" y="243"/>
                      <a:pt x="202" y="243"/>
                    </a:cubicBezTo>
                    <a:cubicBezTo>
                      <a:pt x="202" y="243"/>
                      <a:pt x="202" y="243"/>
                      <a:pt x="202" y="243"/>
                    </a:cubicBezTo>
                    <a:cubicBezTo>
                      <a:pt x="202" y="243"/>
                      <a:pt x="202" y="243"/>
                      <a:pt x="202" y="243"/>
                    </a:cubicBezTo>
                    <a:cubicBezTo>
                      <a:pt x="201" y="244"/>
                      <a:pt x="201" y="244"/>
                      <a:pt x="201" y="244"/>
                    </a:cubicBezTo>
                    <a:cubicBezTo>
                      <a:pt x="201" y="244"/>
                      <a:pt x="201" y="244"/>
                      <a:pt x="201" y="244"/>
                    </a:cubicBezTo>
                    <a:cubicBezTo>
                      <a:pt x="201" y="244"/>
                      <a:pt x="201" y="244"/>
                      <a:pt x="201" y="244"/>
                    </a:cubicBezTo>
                    <a:cubicBezTo>
                      <a:pt x="201" y="244"/>
                      <a:pt x="201" y="244"/>
                      <a:pt x="201" y="244"/>
                    </a:cubicBezTo>
                    <a:cubicBezTo>
                      <a:pt x="201" y="244"/>
                      <a:pt x="201" y="244"/>
                      <a:pt x="201" y="244"/>
                    </a:cubicBezTo>
                    <a:cubicBezTo>
                      <a:pt x="201" y="244"/>
                      <a:pt x="201" y="244"/>
                      <a:pt x="201" y="244"/>
                    </a:cubicBezTo>
                    <a:cubicBezTo>
                      <a:pt x="201" y="244"/>
                      <a:pt x="201" y="244"/>
                      <a:pt x="201" y="244"/>
                    </a:cubicBezTo>
                    <a:cubicBezTo>
                      <a:pt x="200" y="245"/>
                      <a:pt x="200" y="245"/>
                      <a:pt x="200" y="245"/>
                    </a:cubicBezTo>
                    <a:cubicBezTo>
                      <a:pt x="200" y="245"/>
                      <a:pt x="200" y="245"/>
                      <a:pt x="200" y="245"/>
                    </a:cubicBezTo>
                    <a:cubicBezTo>
                      <a:pt x="200" y="245"/>
                      <a:pt x="200" y="245"/>
                      <a:pt x="200" y="245"/>
                    </a:cubicBezTo>
                    <a:cubicBezTo>
                      <a:pt x="200" y="245"/>
                      <a:pt x="200" y="245"/>
                      <a:pt x="200" y="245"/>
                    </a:cubicBezTo>
                    <a:cubicBezTo>
                      <a:pt x="200" y="245"/>
                      <a:pt x="200" y="245"/>
                      <a:pt x="200" y="245"/>
                    </a:cubicBezTo>
                    <a:cubicBezTo>
                      <a:pt x="200" y="245"/>
                      <a:pt x="200" y="245"/>
                      <a:pt x="200" y="245"/>
                    </a:cubicBezTo>
                    <a:cubicBezTo>
                      <a:pt x="200" y="245"/>
                      <a:pt x="200" y="245"/>
                      <a:pt x="200" y="245"/>
                    </a:cubicBezTo>
                    <a:cubicBezTo>
                      <a:pt x="199" y="245"/>
                      <a:pt x="199" y="245"/>
                      <a:pt x="199" y="245"/>
                    </a:cubicBezTo>
                    <a:cubicBezTo>
                      <a:pt x="199" y="246"/>
                      <a:pt x="199" y="246"/>
                      <a:pt x="199" y="246"/>
                    </a:cubicBezTo>
                    <a:cubicBezTo>
                      <a:pt x="199" y="246"/>
                      <a:pt x="199" y="246"/>
                      <a:pt x="199" y="246"/>
                    </a:cubicBezTo>
                    <a:cubicBezTo>
                      <a:pt x="199" y="246"/>
                      <a:pt x="199" y="246"/>
                      <a:pt x="199" y="246"/>
                    </a:cubicBezTo>
                    <a:cubicBezTo>
                      <a:pt x="199" y="246"/>
                      <a:pt x="199" y="246"/>
                      <a:pt x="199" y="246"/>
                    </a:cubicBezTo>
                    <a:cubicBezTo>
                      <a:pt x="199" y="246"/>
                      <a:pt x="199" y="246"/>
                      <a:pt x="199" y="246"/>
                    </a:cubicBezTo>
                    <a:cubicBezTo>
                      <a:pt x="199" y="246"/>
                      <a:pt x="199" y="246"/>
                      <a:pt x="199" y="246"/>
                    </a:cubicBezTo>
                    <a:cubicBezTo>
                      <a:pt x="198" y="246"/>
                      <a:pt x="198" y="246"/>
                      <a:pt x="198" y="246"/>
                    </a:cubicBezTo>
                    <a:cubicBezTo>
                      <a:pt x="198" y="247"/>
                      <a:pt x="198" y="247"/>
                      <a:pt x="198" y="247"/>
                    </a:cubicBezTo>
                    <a:cubicBezTo>
                      <a:pt x="198" y="247"/>
                      <a:pt x="198" y="247"/>
                      <a:pt x="198" y="247"/>
                    </a:cubicBezTo>
                    <a:cubicBezTo>
                      <a:pt x="198" y="247"/>
                      <a:pt x="198" y="247"/>
                      <a:pt x="198" y="247"/>
                    </a:cubicBezTo>
                    <a:cubicBezTo>
                      <a:pt x="198" y="247"/>
                      <a:pt x="198" y="247"/>
                      <a:pt x="198" y="247"/>
                    </a:cubicBezTo>
                    <a:cubicBezTo>
                      <a:pt x="198" y="247"/>
                      <a:pt x="198" y="247"/>
                      <a:pt x="198" y="247"/>
                    </a:cubicBezTo>
                    <a:cubicBezTo>
                      <a:pt x="198" y="247"/>
                      <a:pt x="198" y="247"/>
                      <a:pt x="198" y="247"/>
                    </a:cubicBezTo>
                    <a:cubicBezTo>
                      <a:pt x="198" y="247"/>
                      <a:pt x="198" y="247"/>
                      <a:pt x="198" y="247"/>
                    </a:cubicBezTo>
                    <a:cubicBezTo>
                      <a:pt x="198" y="226"/>
                      <a:pt x="198" y="226"/>
                      <a:pt x="198" y="226"/>
                    </a:cubicBezTo>
                    <a:cubicBezTo>
                      <a:pt x="206" y="217"/>
                      <a:pt x="206" y="217"/>
                      <a:pt x="206" y="217"/>
                    </a:cubicBezTo>
                    <a:cubicBezTo>
                      <a:pt x="206" y="217"/>
                      <a:pt x="206" y="217"/>
                      <a:pt x="206" y="217"/>
                    </a:cubicBezTo>
                    <a:cubicBezTo>
                      <a:pt x="207" y="217"/>
                      <a:pt x="207" y="217"/>
                      <a:pt x="207" y="217"/>
                    </a:cubicBezTo>
                    <a:cubicBezTo>
                      <a:pt x="207" y="217"/>
                      <a:pt x="207" y="217"/>
                      <a:pt x="207" y="217"/>
                    </a:cubicBezTo>
                    <a:cubicBezTo>
                      <a:pt x="207" y="217"/>
                      <a:pt x="207" y="217"/>
                      <a:pt x="207" y="217"/>
                    </a:cubicBezTo>
                    <a:cubicBezTo>
                      <a:pt x="207" y="216"/>
                      <a:pt x="207" y="216"/>
                      <a:pt x="207" y="216"/>
                    </a:cubicBezTo>
                    <a:cubicBezTo>
                      <a:pt x="207" y="216"/>
                      <a:pt x="207" y="216"/>
                      <a:pt x="207" y="216"/>
                    </a:cubicBezTo>
                    <a:cubicBezTo>
                      <a:pt x="207" y="216"/>
                      <a:pt x="207" y="216"/>
                      <a:pt x="207" y="216"/>
                    </a:cubicBezTo>
                    <a:cubicBezTo>
                      <a:pt x="207" y="216"/>
                      <a:pt x="207" y="216"/>
                      <a:pt x="207" y="216"/>
                    </a:cubicBezTo>
                    <a:cubicBezTo>
                      <a:pt x="208" y="216"/>
                      <a:pt x="208" y="216"/>
                      <a:pt x="208" y="216"/>
                    </a:cubicBezTo>
                    <a:cubicBezTo>
                      <a:pt x="208" y="216"/>
                      <a:pt x="208" y="216"/>
                      <a:pt x="208" y="216"/>
                    </a:cubicBezTo>
                    <a:cubicBezTo>
                      <a:pt x="208" y="216"/>
                      <a:pt x="208" y="216"/>
                      <a:pt x="208" y="216"/>
                    </a:cubicBezTo>
                    <a:cubicBezTo>
                      <a:pt x="208" y="216"/>
                      <a:pt x="208" y="216"/>
                      <a:pt x="208" y="216"/>
                    </a:cubicBezTo>
                    <a:cubicBezTo>
                      <a:pt x="208" y="216"/>
                      <a:pt x="208" y="216"/>
                      <a:pt x="208" y="216"/>
                    </a:cubicBezTo>
                    <a:cubicBezTo>
                      <a:pt x="208" y="215"/>
                      <a:pt x="208" y="215"/>
                      <a:pt x="208" y="215"/>
                    </a:cubicBezTo>
                    <a:cubicBezTo>
                      <a:pt x="208" y="215"/>
                      <a:pt x="208" y="215"/>
                      <a:pt x="208" y="215"/>
                    </a:cubicBezTo>
                    <a:cubicBezTo>
                      <a:pt x="208" y="215"/>
                      <a:pt x="208" y="215"/>
                      <a:pt x="208" y="215"/>
                    </a:cubicBezTo>
                    <a:cubicBezTo>
                      <a:pt x="209" y="215"/>
                      <a:pt x="209" y="215"/>
                      <a:pt x="209" y="215"/>
                    </a:cubicBezTo>
                    <a:cubicBezTo>
                      <a:pt x="209" y="215"/>
                      <a:pt x="209" y="215"/>
                      <a:pt x="209" y="215"/>
                    </a:cubicBezTo>
                    <a:close/>
                    <a:moveTo>
                      <a:pt x="198" y="327"/>
                    </a:moveTo>
                    <a:cubicBezTo>
                      <a:pt x="186" y="316"/>
                      <a:pt x="186" y="316"/>
                      <a:pt x="186" y="316"/>
                    </a:cubicBezTo>
                    <a:cubicBezTo>
                      <a:pt x="186" y="288"/>
                      <a:pt x="186" y="288"/>
                      <a:pt x="186" y="288"/>
                    </a:cubicBezTo>
                    <a:cubicBezTo>
                      <a:pt x="196" y="298"/>
                      <a:pt x="196" y="298"/>
                      <a:pt x="196" y="298"/>
                    </a:cubicBezTo>
                    <a:cubicBezTo>
                      <a:pt x="198" y="297"/>
                      <a:pt x="198" y="297"/>
                      <a:pt x="198" y="297"/>
                    </a:cubicBezTo>
                    <a:cubicBezTo>
                      <a:pt x="198" y="327"/>
                      <a:pt x="198" y="327"/>
                      <a:pt x="198" y="327"/>
                    </a:cubicBezTo>
                    <a:close/>
                    <a:moveTo>
                      <a:pt x="186" y="58"/>
                    </a:moveTo>
                    <a:cubicBezTo>
                      <a:pt x="198" y="69"/>
                      <a:pt x="198" y="69"/>
                      <a:pt x="198" y="69"/>
                    </a:cubicBez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91" y="112"/>
                      <a:pt x="191" y="112"/>
                      <a:pt x="191" y="112"/>
                    </a:cubicBezTo>
                    <a:cubicBezTo>
                      <a:pt x="198" y="118"/>
                      <a:pt x="198" y="118"/>
                      <a:pt x="198" y="118"/>
                    </a:cubicBezTo>
                    <a:cubicBezTo>
                      <a:pt x="198" y="143"/>
                      <a:pt x="198" y="143"/>
                      <a:pt x="198" y="143"/>
                    </a:cubicBezTo>
                    <a:cubicBezTo>
                      <a:pt x="186" y="131"/>
                      <a:pt x="186" y="131"/>
                      <a:pt x="186" y="131"/>
                    </a:cubicBezTo>
                    <a:cubicBezTo>
                      <a:pt x="186" y="95"/>
                      <a:pt x="186" y="95"/>
                      <a:pt x="186" y="95"/>
                    </a:cubicBezTo>
                    <a:cubicBezTo>
                      <a:pt x="191" y="91"/>
                      <a:pt x="191" y="91"/>
                      <a:pt x="191" y="91"/>
                    </a:cubicBezTo>
                    <a:cubicBezTo>
                      <a:pt x="186" y="86"/>
                      <a:pt x="186" y="86"/>
                      <a:pt x="186" y="86"/>
                    </a:cubicBezTo>
                    <a:cubicBezTo>
                      <a:pt x="186" y="58"/>
                      <a:pt x="186" y="58"/>
                      <a:pt x="186" y="58"/>
                    </a:cubicBezTo>
                    <a:close/>
                    <a:moveTo>
                      <a:pt x="198" y="155"/>
                    </a:moveTo>
                    <a:cubicBezTo>
                      <a:pt x="198" y="176"/>
                      <a:pt x="198" y="176"/>
                      <a:pt x="198" y="176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1" y="183"/>
                      <a:pt x="191" y="183"/>
                      <a:pt x="191" y="183"/>
                    </a:cubicBezTo>
                    <a:cubicBezTo>
                      <a:pt x="191" y="183"/>
                      <a:pt x="191" y="183"/>
                      <a:pt x="191" y="183"/>
                    </a:cubicBezTo>
                    <a:cubicBezTo>
                      <a:pt x="191" y="183"/>
                      <a:pt x="191" y="183"/>
                      <a:pt x="191" y="183"/>
                    </a:cubicBezTo>
                    <a:cubicBezTo>
                      <a:pt x="191" y="183"/>
                      <a:pt x="191" y="183"/>
                      <a:pt x="191" y="183"/>
                    </a:cubicBezTo>
                    <a:cubicBezTo>
                      <a:pt x="191" y="183"/>
                      <a:pt x="191" y="183"/>
                      <a:pt x="191" y="183"/>
                    </a:cubicBezTo>
                    <a:cubicBezTo>
                      <a:pt x="191" y="183"/>
                      <a:pt x="191" y="183"/>
                      <a:pt x="191" y="183"/>
                    </a:cubicBezTo>
                    <a:cubicBezTo>
                      <a:pt x="191" y="183"/>
                      <a:pt x="191" y="183"/>
                      <a:pt x="191" y="183"/>
                    </a:cubicBezTo>
                    <a:cubicBezTo>
                      <a:pt x="190" y="183"/>
                      <a:pt x="190" y="183"/>
                      <a:pt x="190" y="183"/>
                    </a:cubicBezTo>
                    <a:cubicBezTo>
                      <a:pt x="190" y="184"/>
                      <a:pt x="190" y="184"/>
                      <a:pt x="190" y="184"/>
                    </a:cubicBezTo>
                    <a:cubicBezTo>
                      <a:pt x="190" y="184"/>
                      <a:pt x="190" y="184"/>
                      <a:pt x="190" y="184"/>
                    </a:cubicBezTo>
                    <a:cubicBezTo>
                      <a:pt x="190" y="184"/>
                      <a:pt x="190" y="184"/>
                      <a:pt x="190" y="184"/>
                    </a:cubicBezTo>
                    <a:cubicBezTo>
                      <a:pt x="190" y="184"/>
                      <a:pt x="190" y="184"/>
                      <a:pt x="190" y="184"/>
                    </a:cubicBezTo>
                    <a:cubicBezTo>
                      <a:pt x="190" y="184"/>
                      <a:pt x="190" y="184"/>
                      <a:pt x="190" y="184"/>
                    </a:cubicBezTo>
                    <a:cubicBezTo>
                      <a:pt x="190" y="184"/>
                      <a:pt x="190" y="184"/>
                      <a:pt x="190" y="184"/>
                    </a:cubicBezTo>
                    <a:cubicBezTo>
                      <a:pt x="189" y="184"/>
                      <a:pt x="189" y="184"/>
                      <a:pt x="189" y="184"/>
                    </a:cubicBezTo>
                    <a:cubicBezTo>
                      <a:pt x="189" y="185"/>
                      <a:pt x="189" y="185"/>
                      <a:pt x="189" y="185"/>
                    </a:cubicBezTo>
                    <a:cubicBezTo>
                      <a:pt x="189" y="185"/>
                      <a:pt x="189" y="185"/>
                      <a:pt x="189" y="185"/>
                    </a:cubicBezTo>
                    <a:cubicBezTo>
                      <a:pt x="189" y="185"/>
                      <a:pt x="189" y="185"/>
                      <a:pt x="189" y="185"/>
                    </a:cubicBezTo>
                    <a:cubicBezTo>
                      <a:pt x="189" y="185"/>
                      <a:pt x="189" y="185"/>
                      <a:pt x="189" y="185"/>
                    </a:cubicBezTo>
                    <a:cubicBezTo>
                      <a:pt x="189" y="185"/>
                      <a:pt x="189" y="185"/>
                      <a:pt x="189" y="185"/>
                    </a:cubicBezTo>
                    <a:cubicBezTo>
                      <a:pt x="189" y="185"/>
                      <a:pt x="189" y="185"/>
                      <a:pt x="189" y="185"/>
                    </a:cubicBezTo>
                    <a:cubicBezTo>
                      <a:pt x="189" y="185"/>
                      <a:pt x="189" y="185"/>
                      <a:pt x="189" y="185"/>
                    </a:cubicBezTo>
                    <a:cubicBezTo>
                      <a:pt x="188" y="186"/>
                      <a:pt x="188" y="186"/>
                      <a:pt x="188" y="186"/>
                    </a:cubicBezTo>
                    <a:cubicBezTo>
                      <a:pt x="188" y="186"/>
                      <a:pt x="188" y="186"/>
                      <a:pt x="188" y="186"/>
                    </a:cubicBezTo>
                    <a:cubicBezTo>
                      <a:pt x="188" y="186"/>
                      <a:pt x="188" y="186"/>
                      <a:pt x="188" y="186"/>
                    </a:cubicBezTo>
                    <a:cubicBezTo>
                      <a:pt x="188" y="186"/>
                      <a:pt x="188" y="186"/>
                      <a:pt x="188" y="186"/>
                    </a:cubicBezTo>
                    <a:cubicBezTo>
                      <a:pt x="188" y="186"/>
                      <a:pt x="188" y="186"/>
                      <a:pt x="188" y="186"/>
                    </a:cubicBezTo>
                    <a:cubicBezTo>
                      <a:pt x="188" y="186"/>
                      <a:pt x="188" y="186"/>
                      <a:pt x="188" y="186"/>
                    </a:cubicBezTo>
                    <a:cubicBezTo>
                      <a:pt x="188" y="186"/>
                      <a:pt x="188" y="186"/>
                      <a:pt x="188" y="186"/>
                    </a:cubicBezTo>
                    <a:cubicBezTo>
                      <a:pt x="188" y="186"/>
                      <a:pt x="188" y="186"/>
                      <a:pt x="188" y="186"/>
                    </a:cubicBezTo>
                    <a:cubicBezTo>
                      <a:pt x="187" y="187"/>
                      <a:pt x="187" y="187"/>
                      <a:pt x="187" y="187"/>
                    </a:cubicBezTo>
                    <a:cubicBezTo>
                      <a:pt x="187" y="187"/>
                      <a:pt x="187" y="187"/>
                      <a:pt x="187" y="187"/>
                    </a:cubicBezTo>
                    <a:cubicBezTo>
                      <a:pt x="187" y="187"/>
                      <a:pt x="187" y="187"/>
                      <a:pt x="187" y="187"/>
                    </a:cubicBezTo>
                    <a:cubicBezTo>
                      <a:pt x="187" y="187"/>
                      <a:pt x="187" y="187"/>
                      <a:pt x="187" y="187"/>
                    </a:cubicBezTo>
                    <a:cubicBezTo>
                      <a:pt x="187" y="187"/>
                      <a:pt x="187" y="187"/>
                      <a:pt x="187" y="187"/>
                    </a:cubicBezTo>
                    <a:cubicBezTo>
                      <a:pt x="187" y="187"/>
                      <a:pt x="187" y="187"/>
                      <a:pt x="187" y="187"/>
                    </a:cubicBezTo>
                    <a:cubicBezTo>
                      <a:pt x="187" y="187"/>
                      <a:pt x="187" y="187"/>
                      <a:pt x="187" y="187"/>
                    </a:cubicBezTo>
                    <a:cubicBezTo>
                      <a:pt x="186" y="187"/>
                      <a:pt x="186" y="187"/>
                      <a:pt x="186" y="187"/>
                    </a:cubicBez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86" y="152"/>
                      <a:pt x="186" y="152"/>
                      <a:pt x="186" y="152"/>
                    </a:cubicBezTo>
                    <a:cubicBezTo>
                      <a:pt x="194" y="159"/>
                      <a:pt x="194" y="159"/>
                      <a:pt x="194" y="159"/>
                    </a:cubicBezTo>
                    <a:cubicBezTo>
                      <a:pt x="198" y="155"/>
                      <a:pt x="198" y="155"/>
                      <a:pt x="198" y="155"/>
                    </a:cubicBezTo>
                    <a:close/>
                    <a:moveTo>
                      <a:pt x="198" y="226"/>
                    </a:moveTo>
                    <a:cubicBezTo>
                      <a:pt x="198" y="247"/>
                      <a:pt x="198" y="247"/>
                      <a:pt x="198" y="247"/>
                    </a:cubicBezTo>
                    <a:cubicBezTo>
                      <a:pt x="198" y="247"/>
                      <a:pt x="198" y="247"/>
                      <a:pt x="198" y="247"/>
                    </a:cubicBezTo>
                    <a:cubicBezTo>
                      <a:pt x="197" y="248"/>
                      <a:pt x="197" y="248"/>
                      <a:pt x="197" y="248"/>
                    </a:cubicBezTo>
                    <a:cubicBezTo>
                      <a:pt x="197" y="248"/>
                      <a:pt x="197" y="248"/>
                      <a:pt x="197" y="248"/>
                    </a:cubicBezTo>
                    <a:cubicBezTo>
                      <a:pt x="197" y="248"/>
                      <a:pt x="197" y="248"/>
                      <a:pt x="197" y="248"/>
                    </a:cubicBezTo>
                    <a:cubicBezTo>
                      <a:pt x="197" y="248"/>
                      <a:pt x="197" y="248"/>
                      <a:pt x="197" y="248"/>
                    </a:cubicBezTo>
                    <a:cubicBezTo>
                      <a:pt x="197" y="248"/>
                      <a:pt x="197" y="248"/>
                      <a:pt x="197" y="248"/>
                    </a:cubicBezTo>
                    <a:cubicBezTo>
                      <a:pt x="197" y="248"/>
                      <a:pt x="197" y="248"/>
                      <a:pt x="197" y="248"/>
                    </a:cubicBezTo>
                    <a:cubicBezTo>
                      <a:pt x="197" y="248"/>
                      <a:pt x="197" y="248"/>
                      <a:pt x="197" y="248"/>
                    </a:cubicBezTo>
                    <a:cubicBezTo>
                      <a:pt x="196" y="249"/>
                      <a:pt x="196" y="249"/>
                      <a:pt x="196" y="249"/>
                    </a:cubicBezTo>
                    <a:cubicBezTo>
                      <a:pt x="196" y="249"/>
                      <a:pt x="196" y="249"/>
                      <a:pt x="196" y="249"/>
                    </a:cubicBezTo>
                    <a:cubicBezTo>
                      <a:pt x="196" y="249"/>
                      <a:pt x="196" y="249"/>
                      <a:pt x="196" y="249"/>
                    </a:cubicBezTo>
                    <a:cubicBezTo>
                      <a:pt x="196" y="249"/>
                      <a:pt x="196" y="249"/>
                      <a:pt x="196" y="249"/>
                    </a:cubicBezTo>
                    <a:cubicBezTo>
                      <a:pt x="196" y="249"/>
                      <a:pt x="196" y="249"/>
                      <a:pt x="196" y="249"/>
                    </a:cubicBezTo>
                    <a:cubicBezTo>
                      <a:pt x="196" y="249"/>
                      <a:pt x="196" y="249"/>
                      <a:pt x="196" y="249"/>
                    </a:cubicBezTo>
                    <a:cubicBezTo>
                      <a:pt x="196" y="249"/>
                      <a:pt x="196" y="249"/>
                      <a:pt x="196" y="249"/>
                    </a:cubicBezTo>
                    <a:cubicBezTo>
                      <a:pt x="195" y="249"/>
                      <a:pt x="195" y="249"/>
                      <a:pt x="195" y="249"/>
                    </a:cubicBezTo>
                    <a:cubicBezTo>
                      <a:pt x="195" y="250"/>
                      <a:pt x="195" y="250"/>
                      <a:pt x="195" y="250"/>
                    </a:cubicBezTo>
                    <a:cubicBezTo>
                      <a:pt x="195" y="250"/>
                      <a:pt x="195" y="250"/>
                      <a:pt x="195" y="250"/>
                    </a:cubicBezTo>
                    <a:cubicBezTo>
                      <a:pt x="195" y="250"/>
                      <a:pt x="195" y="250"/>
                      <a:pt x="195" y="250"/>
                    </a:cubicBezTo>
                    <a:cubicBezTo>
                      <a:pt x="195" y="250"/>
                      <a:pt x="195" y="250"/>
                      <a:pt x="195" y="250"/>
                    </a:cubicBezTo>
                    <a:cubicBezTo>
                      <a:pt x="195" y="250"/>
                      <a:pt x="195" y="250"/>
                      <a:pt x="195" y="250"/>
                    </a:cubicBezTo>
                    <a:cubicBezTo>
                      <a:pt x="195" y="250"/>
                      <a:pt x="195" y="250"/>
                      <a:pt x="195" y="250"/>
                    </a:cubicBezTo>
                    <a:cubicBezTo>
                      <a:pt x="194" y="250"/>
                      <a:pt x="194" y="250"/>
                      <a:pt x="194" y="250"/>
                    </a:cubicBezTo>
                    <a:cubicBezTo>
                      <a:pt x="194" y="251"/>
                      <a:pt x="194" y="251"/>
                      <a:pt x="194" y="251"/>
                    </a:cubicBezTo>
                    <a:cubicBezTo>
                      <a:pt x="186" y="259"/>
                      <a:pt x="186" y="259"/>
                      <a:pt x="186" y="259"/>
                    </a:cubicBezTo>
                    <a:cubicBezTo>
                      <a:pt x="186" y="237"/>
                      <a:pt x="186" y="237"/>
                      <a:pt x="186" y="237"/>
                    </a:cubicBezTo>
                    <a:lnTo>
                      <a:pt x="198" y="226"/>
                    </a:lnTo>
                    <a:close/>
                    <a:moveTo>
                      <a:pt x="186" y="316"/>
                    </a:moveTo>
                    <a:cubicBezTo>
                      <a:pt x="175" y="304"/>
                      <a:pt x="175" y="304"/>
                      <a:pt x="175" y="304"/>
                    </a:cubicBezTo>
                    <a:cubicBezTo>
                      <a:pt x="175" y="276"/>
                      <a:pt x="175" y="276"/>
                      <a:pt x="175" y="276"/>
                    </a:cubicBezTo>
                    <a:cubicBezTo>
                      <a:pt x="186" y="288"/>
                      <a:pt x="186" y="288"/>
                      <a:pt x="186" y="288"/>
                    </a:cubicBezTo>
                    <a:cubicBezTo>
                      <a:pt x="186" y="316"/>
                      <a:pt x="186" y="316"/>
                      <a:pt x="186" y="316"/>
                    </a:cubicBezTo>
                    <a:close/>
                    <a:moveTo>
                      <a:pt x="175" y="46"/>
                    </a:moveTo>
                    <a:cubicBezTo>
                      <a:pt x="186" y="58"/>
                      <a:pt x="186" y="58"/>
                      <a:pt x="186" y="58"/>
                    </a:cubicBezTo>
                    <a:cubicBezTo>
                      <a:pt x="186" y="86"/>
                      <a:pt x="186" y="86"/>
                      <a:pt x="186" y="86"/>
                    </a:cubicBezTo>
                    <a:cubicBezTo>
                      <a:pt x="175" y="75"/>
                      <a:pt x="175" y="75"/>
                      <a:pt x="175" y="75"/>
                    </a:cubicBezTo>
                    <a:cubicBezTo>
                      <a:pt x="175" y="46"/>
                      <a:pt x="175" y="46"/>
                      <a:pt x="175" y="46"/>
                    </a:cubicBezTo>
                    <a:close/>
                    <a:moveTo>
                      <a:pt x="186" y="95"/>
                    </a:moveTo>
                    <a:cubicBezTo>
                      <a:pt x="186" y="131"/>
                      <a:pt x="186" y="131"/>
                      <a:pt x="186" y="131"/>
                    </a:cubicBezTo>
                    <a:cubicBezTo>
                      <a:pt x="179" y="124"/>
                      <a:pt x="179" y="124"/>
                      <a:pt x="179" y="124"/>
                    </a:cubicBezTo>
                    <a:cubicBezTo>
                      <a:pt x="175" y="128"/>
                      <a:pt x="175" y="128"/>
                      <a:pt x="175" y="128"/>
                    </a:cubicBezTo>
                    <a:cubicBezTo>
                      <a:pt x="175" y="107"/>
                      <a:pt x="175" y="107"/>
                      <a:pt x="175" y="107"/>
                    </a:cubicBezTo>
                    <a:cubicBezTo>
                      <a:pt x="186" y="95"/>
                      <a:pt x="186" y="95"/>
                      <a:pt x="186" y="95"/>
                    </a:cubicBezTo>
                    <a:close/>
                    <a:moveTo>
                      <a:pt x="186" y="152"/>
                    </a:move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85" y="188"/>
                      <a:pt x="185" y="188"/>
                      <a:pt x="185" y="188"/>
                    </a:cubicBezTo>
                    <a:cubicBezTo>
                      <a:pt x="185" y="189"/>
                      <a:pt x="185" y="189"/>
                      <a:pt x="185" y="189"/>
                    </a:cubicBezTo>
                    <a:cubicBezTo>
                      <a:pt x="185" y="189"/>
                      <a:pt x="185" y="189"/>
                      <a:pt x="185" y="189"/>
                    </a:cubicBezTo>
                    <a:cubicBezTo>
                      <a:pt x="185" y="189"/>
                      <a:pt x="185" y="189"/>
                      <a:pt x="185" y="189"/>
                    </a:cubicBezTo>
                    <a:cubicBezTo>
                      <a:pt x="185" y="189"/>
                      <a:pt x="185" y="189"/>
                      <a:pt x="185" y="189"/>
                    </a:cubicBezTo>
                    <a:cubicBezTo>
                      <a:pt x="185" y="189"/>
                      <a:pt x="185" y="189"/>
                      <a:pt x="185" y="189"/>
                    </a:cubicBezTo>
                    <a:cubicBezTo>
                      <a:pt x="185" y="189"/>
                      <a:pt x="185" y="189"/>
                      <a:pt x="185" y="189"/>
                    </a:cubicBezTo>
                    <a:cubicBezTo>
                      <a:pt x="185" y="189"/>
                      <a:pt x="185" y="189"/>
                      <a:pt x="185" y="189"/>
                    </a:cubicBezTo>
                    <a:cubicBezTo>
                      <a:pt x="184" y="190"/>
                      <a:pt x="184" y="190"/>
                      <a:pt x="184" y="190"/>
                    </a:cubicBezTo>
                    <a:cubicBezTo>
                      <a:pt x="184" y="190"/>
                      <a:pt x="184" y="190"/>
                      <a:pt x="184" y="190"/>
                    </a:cubicBezTo>
                    <a:cubicBezTo>
                      <a:pt x="184" y="190"/>
                      <a:pt x="184" y="190"/>
                      <a:pt x="184" y="190"/>
                    </a:cubicBezTo>
                    <a:cubicBezTo>
                      <a:pt x="184" y="190"/>
                      <a:pt x="184" y="190"/>
                      <a:pt x="184" y="190"/>
                    </a:cubicBezTo>
                    <a:cubicBezTo>
                      <a:pt x="184" y="190"/>
                      <a:pt x="184" y="190"/>
                      <a:pt x="184" y="190"/>
                    </a:cubicBezTo>
                    <a:cubicBezTo>
                      <a:pt x="184" y="190"/>
                      <a:pt x="184" y="190"/>
                      <a:pt x="184" y="190"/>
                    </a:cubicBezTo>
                    <a:cubicBezTo>
                      <a:pt x="184" y="190"/>
                      <a:pt x="184" y="190"/>
                      <a:pt x="184" y="190"/>
                    </a:cubicBezTo>
                    <a:cubicBezTo>
                      <a:pt x="183" y="190"/>
                      <a:pt x="183" y="190"/>
                      <a:pt x="183" y="190"/>
                    </a:cubicBezTo>
                    <a:cubicBezTo>
                      <a:pt x="183" y="191"/>
                      <a:pt x="183" y="191"/>
                      <a:pt x="183" y="191"/>
                    </a:cubicBezTo>
                    <a:cubicBezTo>
                      <a:pt x="183" y="191"/>
                      <a:pt x="183" y="191"/>
                      <a:pt x="183" y="191"/>
                    </a:cubicBezTo>
                    <a:cubicBezTo>
                      <a:pt x="183" y="191"/>
                      <a:pt x="183" y="191"/>
                      <a:pt x="183" y="191"/>
                    </a:cubicBezTo>
                    <a:cubicBezTo>
                      <a:pt x="183" y="191"/>
                      <a:pt x="183" y="191"/>
                      <a:pt x="183" y="191"/>
                    </a:cubicBezTo>
                    <a:cubicBezTo>
                      <a:pt x="183" y="191"/>
                      <a:pt x="183" y="191"/>
                      <a:pt x="183" y="191"/>
                    </a:cubicBezTo>
                    <a:cubicBezTo>
                      <a:pt x="183" y="191"/>
                      <a:pt x="183" y="191"/>
                      <a:pt x="183" y="191"/>
                    </a:cubicBezTo>
                    <a:cubicBezTo>
                      <a:pt x="182" y="191"/>
                      <a:pt x="182" y="191"/>
                      <a:pt x="182" y="191"/>
                    </a:cubicBezTo>
                    <a:cubicBezTo>
                      <a:pt x="182" y="192"/>
                      <a:pt x="182" y="192"/>
                      <a:pt x="182" y="192"/>
                    </a:cubicBezTo>
                    <a:cubicBezTo>
                      <a:pt x="182" y="192"/>
                      <a:pt x="182" y="192"/>
                      <a:pt x="182" y="192"/>
                    </a:cubicBezTo>
                    <a:cubicBezTo>
                      <a:pt x="182" y="192"/>
                      <a:pt x="182" y="192"/>
                      <a:pt x="182" y="192"/>
                    </a:cubicBezTo>
                    <a:cubicBezTo>
                      <a:pt x="182" y="192"/>
                      <a:pt x="182" y="192"/>
                      <a:pt x="182" y="192"/>
                    </a:cubicBezTo>
                    <a:cubicBezTo>
                      <a:pt x="182" y="192"/>
                      <a:pt x="182" y="192"/>
                      <a:pt x="182" y="192"/>
                    </a:cubicBezTo>
                    <a:cubicBezTo>
                      <a:pt x="182" y="192"/>
                      <a:pt x="182" y="192"/>
                      <a:pt x="182" y="192"/>
                    </a:cubicBezTo>
                    <a:cubicBezTo>
                      <a:pt x="182" y="192"/>
                      <a:pt x="182" y="192"/>
                      <a:pt x="182" y="192"/>
                    </a:cubicBezTo>
                    <a:cubicBezTo>
                      <a:pt x="175" y="199"/>
                      <a:pt x="175" y="199"/>
                      <a:pt x="175" y="199"/>
                    </a:cubicBezTo>
                    <a:cubicBezTo>
                      <a:pt x="175" y="177"/>
                      <a:pt x="175" y="177"/>
                      <a:pt x="175" y="177"/>
                    </a:cubicBezTo>
                    <a:cubicBezTo>
                      <a:pt x="181" y="171"/>
                      <a:pt x="181" y="171"/>
                      <a:pt x="181" y="171"/>
                    </a:cubicBezTo>
                    <a:cubicBezTo>
                      <a:pt x="175" y="165"/>
                      <a:pt x="175" y="165"/>
                      <a:pt x="175" y="165"/>
                    </a:cubicBezTo>
                    <a:cubicBezTo>
                      <a:pt x="175" y="140"/>
                      <a:pt x="175" y="140"/>
                      <a:pt x="175" y="140"/>
                    </a:cubicBezTo>
                    <a:cubicBezTo>
                      <a:pt x="186" y="152"/>
                      <a:pt x="186" y="152"/>
                      <a:pt x="186" y="152"/>
                    </a:cubicBezTo>
                    <a:close/>
                    <a:moveTo>
                      <a:pt x="186" y="237"/>
                    </a:moveTo>
                    <a:cubicBezTo>
                      <a:pt x="186" y="259"/>
                      <a:pt x="186" y="259"/>
                      <a:pt x="186" y="259"/>
                    </a:cubicBezTo>
                    <a:cubicBezTo>
                      <a:pt x="175" y="270"/>
                      <a:pt x="175" y="270"/>
                      <a:pt x="175" y="270"/>
                    </a:cubicBezTo>
                    <a:cubicBezTo>
                      <a:pt x="175" y="231"/>
                      <a:pt x="175" y="231"/>
                      <a:pt x="175" y="231"/>
                    </a:cubicBezTo>
                    <a:cubicBezTo>
                      <a:pt x="184" y="240"/>
                      <a:pt x="184" y="240"/>
                      <a:pt x="184" y="240"/>
                    </a:cubicBezTo>
                    <a:lnTo>
                      <a:pt x="186" y="237"/>
                    </a:lnTo>
                    <a:close/>
                    <a:moveTo>
                      <a:pt x="175" y="304"/>
                    </a:moveTo>
                    <a:cubicBezTo>
                      <a:pt x="169" y="298"/>
                      <a:pt x="169" y="298"/>
                      <a:pt x="169" y="298"/>
                    </a:cubicBezTo>
                    <a:cubicBezTo>
                      <a:pt x="164" y="293"/>
                      <a:pt x="164" y="293"/>
                      <a:pt x="164" y="293"/>
                    </a:cubicBezTo>
                    <a:cubicBezTo>
                      <a:pt x="164" y="260"/>
                      <a:pt x="164" y="260"/>
                      <a:pt x="164" y="260"/>
                    </a:cubicBezTo>
                    <a:cubicBezTo>
                      <a:pt x="171" y="252"/>
                      <a:pt x="171" y="252"/>
                      <a:pt x="171" y="252"/>
                    </a:cubicBezTo>
                    <a:cubicBezTo>
                      <a:pt x="164" y="244"/>
                      <a:pt x="164" y="244"/>
                      <a:pt x="164" y="244"/>
                    </a:cubicBezTo>
                    <a:cubicBezTo>
                      <a:pt x="164" y="219"/>
                      <a:pt x="164" y="219"/>
                      <a:pt x="164" y="219"/>
                    </a:cubicBezTo>
                    <a:cubicBezTo>
                      <a:pt x="175" y="231"/>
                      <a:pt x="175" y="231"/>
                      <a:pt x="175" y="231"/>
                    </a:cubicBezTo>
                    <a:cubicBezTo>
                      <a:pt x="175" y="270"/>
                      <a:pt x="175" y="270"/>
                      <a:pt x="175" y="270"/>
                    </a:cubicBezTo>
                    <a:cubicBezTo>
                      <a:pt x="172" y="273"/>
                      <a:pt x="172" y="273"/>
                      <a:pt x="172" y="273"/>
                    </a:cubicBezTo>
                    <a:cubicBezTo>
                      <a:pt x="175" y="276"/>
                      <a:pt x="175" y="276"/>
                      <a:pt x="175" y="276"/>
                    </a:cubicBezTo>
                    <a:cubicBezTo>
                      <a:pt x="175" y="304"/>
                      <a:pt x="175" y="304"/>
                      <a:pt x="175" y="304"/>
                    </a:cubicBezTo>
                    <a:close/>
                    <a:moveTo>
                      <a:pt x="164" y="35"/>
                    </a:moveTo>
                    <a:cubicBezTo>
                      <a:pt x="175" y="46"/>
                      <a:pt x="175" y="46"/>
                      <a:pt x="175" y="46"/>
                    </a:cubicBezTo>
                    <a:cubicBezTo>
                      <a:pt x="175" y="75"/>
                      <a:pt x="175" y="75"/>
                      <a:pt x="175" y="75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64" y="68"/>
                      <a:pt x="164" y="68"/>
                      <a:pt x="164" y="68"/>
                    </a:cubicBezTo>
                    <a:cubicBezTo>
                      <a:pt x="164" y="35"/>
                      <a:pt x="164" y="35"/>
                      <a:pt x="164" y="35"/>
                    </a:cubicBezTo>
                    <a:close/>
                    <a:moveTo>
                      <a:pt x="175" y="107"/>
                    </a:moveTo>
                    <a:cubicBezTo>
                      <a:pt x="175" y="128"/>
                      <a:pt x="175" y="128"/>
                      <a:pt x="175" y="128"/>
                    </a:cubicBezTo>
                    <a:cubicBezTo>
                      <a:pt x="169" y="134"/>
                      <a:pt x="169" y="134"/>
                      <a:pt x="169" y="134"/>
                    </a:cubicBezTo>
                    <a:cubicBezTo>
                      <a:pt x="175" y="140"/>
                      <a:pt x="175" y="140"/>
                      <a:pt x="175" y="140"/>
                    </a:cubicBezTo>
                    <a:cubicBezTo>
                      <a:pt x="175" y="165"/>
                      <a:pt x="175" y="165"/>
                      <a:pt x="175" y="165"/>
                    </a:cubicBezTo>
                    <a:cubicBezTo>
                      <a:pt x="164" y="154"/>
                      <a:pt x="164" y="154"/>
                      <a:pt x="164" y="154"/>
                    </a:cubicBezTo>
                    <a:cubicBezTo>
                      <a:pt x="164" y="118"/>
                      <a:pt x="164" y="118"/>
                      <a:pt x="164" y="118"/>
                    </a:cubicBezTo>
                    <a:cubicBezTo>
                      <a:pt x="164" y="118"/>
                      <a:pt x="164" y="118"/>
                      <a:pt x="164" y="118"/>
                    </a:cubicBezTo>
                    <a:cubicBezTo>
                      <a:pt x="164" y="118"/>
                      <a:pt x="164" y="118"/>
                      <a:pt x="164" y="118"/>
                    </a:cubicBezTo>
                    <a:cubicBezTo>
                      <a:pt x="164" y="117"/>
                      <a:pt x="164" y="117"/>
                      <a:pt x="164" y="117"/>
                    </a:cubicBezTo>
                    <a:cubicBezTo>
                      <a:pt x="164" y="117"/>
                      <a:pt x="164" y="117"/>
                      <a:pt x="164" y="117"/>
                    </a:cubicBezTo>
                    <a:cubicBezTo>
                      <a:pt x="164" y="117"/>
                      <a:pt x="164" y="117"/>
                      <a:pt x="164" y="117"/>
                    </a:cubicBezTo>
                    <a:cubicBezTo>
                      <a:pt x="164" y="117"/>
                      <a:pt x="164" y="117"/>
                      <a:pt x="164" y="117"/>
                    </a:cubicBezTo>
                    <a:cubicBezTo>
                      <a:pt x="164" y="117"/>
                      <a:pt x="164" y="117"/>
                      <a:pt x="164" y="117"/>
                    </a:cubicBezTo>
                    <a:cubicBezTo>
                      <a:pt x="165" y="117"/>
                      <a:pt x="165" y="117"/>
                      <a:pt x="165" y="117"/>
                    </a:cubicBezTo>
                    <a:cubicBezTo>
                      <a:pt x="165" y="117"/>
                      <a:pt x="165" y="117"/>
                      <a:pt x="165" y="117"/>
                    </a:cubicBezTo>
                    <a:cubicBezTo>
                      <a:pt x="165" y="117"/>
                      <a:pt x="165" y="117"/>
                      <a:pt x="165" y="117"/>
                    </a:cubicBezTo>
                    <a:cubicBezTo>
                      <a:pt x="165" y="117"/>
                      <a:pt x="165" y="117"/>
                      <a:pt x="165" y="117"/>
                    </a:cubicBezTo>
                    <a:cubicBezTo>
                      <a:pt x="165" y="116"/>
                      <a:pt x="165" y="116"/>
                      <a:pt x="165" y="116"/>
                    </a:cubicBezTo>
                    <a:cubicBezTo>
                      <a:pt x="165" y="116"/>
                      <a:pt x="165" y="116"/>
                      <a:pt x="165" y="116"/>
                    </a:cubicBezTo>
                    <a:cubicBezTo>
                      <a:pt x="165" y="116"/>
                      <a:pt x="165" y="116"/>
                      <a:pt x="165" y="116"/>
                    </a:cubicBezTo>
                    <a:cubicBezTo>
                      <a:pt x="166" y="116"/>
                      <a:pt x="166" y="116"/>
                      <a:pt x="166" y="116"/>
                    </a:cubicBezTo>
                    <a:cubicBezTo>
                      <a:pt x="166" y="116"/>
                      <a:pt x="166" y="116"/>
                      <a:pt x="166" y="116"/>
                    </a:cubicBezTo>
                    <a:cubicBezTo>
                      <a:pt x="166" y="116"/>
                      <a:pt x="166" y="116"/>
                      <a:pt x="166" y="116"/>
                    </a:cubicBezTo>
                    <a:cubicBezTo>
                      <a:pt x="166" y="116"/>
                      <a:pt x="166" y="116"/>
                      <a:pt x="166" y="116"/>
                    </a:cubicBezTo>
                    <a:cubicBezTo>
                      <a:pt x="166" y="115"/>
                      <a:pt x="166" y="115"/>
                      <a:pt x="166" y="115"/>
                    </a:cubicBezTo>
                    <a:cubicBezTo>
                      <a:pt x="166" y="115"/>
                      <a:pt x="166" y="115"/>
                      <a:pt x="166" y="115"/>
                    </a:cubicBezTo>
                    <a:cubicBezTo>
                      <a:pt x="166" y="115"/>
                      <a:pt x="166" y="115"/>
                      <a:pt x="166" y="115"/>
                    </a:cubicBezTo>
                    <a:cubicBezTo>
                      <a:pt x="167" y="115"/>
                      <a:pt x="167" y="115"/>
                      <a:pt x="167" y="115"/>
                    </a:cubicBezTo>
                    <a:cubicBezTo>
                      <a:pt x="167" y="115"/>
                      <a:pt x="167" y="115"/>
                      <a:pt x="167" y="115"/>
                    </a:cubicBezTo>
                    <a:cubicBezTo>
                      <a:pt x="167" y="115"/>
                      <a:pt x="167" y="115"/>
                      <a:pt x="167" y="115"/>
                    </a:cubicBezTo>
                    <a:cubicBezTo>
                      <a:pt x="167" y="115"/>
                      <a:pt x="167" y="115"/>
                      <a:pt x="167" y="115"/>
                    </a:cubicBezTo>
                    <a:cubicBezTo>
                      <a:pt x="167" y="114"/>
                      <a:pt x="167" y="114"/>
                      <a:pt x="167" y="114"/>
                    </a:cubicBezTo>
                    <a:cubicBezTo>
                      <a:pt x="167" y="114"/>
                      <a:pt x="167" y="114"/>
                      <a:pt x="167" y="114"/>
                    </a:cubicBezTo>
                    <a:cubicBezTo>
                      <a:pt x="167" y="114"/>
                      <a:pt x="167" y="114"/>
                      <a:pt x="167" y="114"/>
                    </a:cubicBezTo>
                    <a:cubicBezTo>
                      <a:pt x="167" y="114"/>
                      <a:pt x="167" y="114"/>
                      <a:pt x="167" y="114"/>
                    </a:cubicBezTo>
                    <a:cubicBezTo>
                      <a:pt x="167" y="114"/>
                      <a:pt x="167" y="114"/>
                      <a:pt x="167" y="114"/>
                    </a:cubicBez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68" y="113"/>
                      <a:pt x="168" y="113"/>
                      <a:pt x="168" y="113"/>
                    </a:cubicBezTo>
                    <a:cubicBezTo>
                      <a:pt x="168" y="113"/>
                      <a:pt x="168" y="113"/>
                      <a:pt x="168" y="113"/>
                    </a:cubicBezTo>
                    <a:cubicBezTo>
                      <a:pt x="168" y="113"/>
                      <a:pt x="168" y="113"/>
                      <a:pt x="168" y="113"/>
                    </a:cubicBezTo>
                    <a:cubicBezTo>
                      <a:pt x="168" y="113"/>
                      <a:pt x="168" y="113"/>
                      <a:pt x="168" y="113"/>
                    </a:cubicBezTo>
                    <a:cubicBezTo>
                      <a:pt x="175" y="107"/>
                      <a:pt x="175" y="107"/>
                      <a:pt x="175" y="107"/>
                    </a:cubicBezTo>
                    <a:close/>
                    <a:moveTo>
                      <a:pt x="175" y="177"/>
                    </a:moveTo>
                    <a:cubicBezTo>
                      <a:pt x="175" y="199"/>
                      <a:pt x="175" y="199"/>
                      <a:pt x="175" y="199"/>
                    </a:cubicBezTo>
                    <a:cubicBezTo>
                      <a:pt x="164" y="210"/>
                      <a:pt x="164" y="210"/>
                      <a:pt x="164" y="210"/>
                    </a:cubicBezTo>
                    <a:cubicBezTo>
                      <a:pt x="164" y="174"/>
                      <a:pt x="164" y="174"/>
                      <a:pt x="164" y="174"/>
                    </a:cubicBezTo>
                    <a:cubicBezTo>
                      <a:pt x="171" y="181"/>
                      <a:pt x="171" y="181"/>
                      <a:pt x="171" y="181"/>
                    </a:cubicBezTo>
                    <a:lnTo>
                      <a:pt x="175" y="177"/>
                    </a:lnTo>
                    <a:close/>
                    <a:moveTo>
                      <a:pt x="164" y="293"/>
                    </a:moveTo>
                    <a:cubicBezTo>
                      <a:pt x="152" y="281"/>
                      <a:pt x="152" y="281"/>
                      <a:pt x="152" y="281"/>
                    </a:cubicBezTo>
                    <a:cubicBezTo>
                      <a:pt x="152" y="253"/>
                      <a:pt x="152" y="253"/>
                      <a:pt x="152" y="253"/>
                    </a:cubicBezTo>
                    <a:cubicBezTo>
                      <a:pt x="161" y="262"/>
                      <a:pt x="161" y="262"/>
                      <a:pt x="161" y="262"/>
                    </a:cubicBezTo>
                    <a:cubicBezTo>
                      <a:pt x="164" y="260"/>
                      <a:pt x="164" y="260"/>
                      <a:pt x="164" y="260"/>
                    </a:cubicBezTo>
                    <a:cubicBezTo>
                      <a:pt x="164" y="293"/>
                      <a:pt x="164" y="293"/>
                      <a:pt x="164" y="293"/>
                    </a:cubicBezTo>
                    <a:close/>
                    <a:moveTo>
                      <a:pt x="152" y="24"/>
                    </a:moveTo>
                    <a:cubicBezTo>
                      <a:pt x="164" y="35"/>
                      <a:pt x="164" y="35"/>
                      <a:pt x="164" y="35"/>
                    </a:cubicBezTo>
                    <a:cubicBezTo>
                      <a:pt x="164" y="68"/>
                      <a:pt x="164" y="68"/>
                      <a:pt x="164" y="68"/>
                    </a:cubicBezTo>
                    <a:cubicBezTo>
                      <a:pt x="152" y="80"/>
                      <a:pt x="152" y="80"/>
                      <a:pt x="152" y="80"/>
                    </a:cubicBezTo>
                    <a:cubicBezTo>
                      <a:pt x="152" y="58"/>
                      <a:pt x="152" y="58"/>
                      <a:pt x="152" y="58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2" y="24"/>
                      <a:pt x="152" y="24"/>
                      <a:pt x="152" y="24"/>
                    </a:cubicBezTo>
                    <a:close/>
                    <a:moveTo>
                      <a:pt x="164" y="118"/>
                    </a:moveTo>
                    <a:cubicBezTo>
                      <a:pt x="164" y="154"/>
                      <a:pt x="164" y="154"/>
                      <a:pt x="164" y="154"/>
                    </a:cubicBezTo>
                    <a:cubicBezTo>
                      <a:pt x="156" y="146"/>
                      <a:pt x="156" y="146"/>
                      <a:pt x="156" y="146"/>
                    </a:cubicBezTo>
                    <a:cubicBezTo>
                      <a:pt x="152" y="150"/>
                      <a:pt x="152" y="150"/>
                      <a:pt x="152" y="150"/>
                    </a:cubicBezTo>
                    <a:cubicBezTo>
                      <a:pt x="152" y="129"/>
                      <a:pt x="152" y="129"/>
                      <a:pt x="152" y="129"/>
                    </a:cubicBezTo>
                    <a:cubicBezTo>
                      <a:pt x="158" y="123"/>
                      <a:pt x="158" y="123"/>
                      <a:pt x="158" y="123"/>
                    </a:cubicBezTo>
                    <a:cubicBezTo>
                      <a:pt x="158" y="123"/>
                      <a:pt x="158" y="123"/>
                      <a:pt x="158" y="123"/>
                    </a:cubicBezTo>
                    <a:cubicBezTo>
                      <a:pt x="158" y="123"/>
                      <a:pt x="158" y="123"/>
                      <a:pt x="158" y="123"/>
                    </a:cubicBezTo>
                    <a:cubicBezTo>
                      <a:pt x="159" y="123"/>
                      <a:pt x="159" y="123"/>
                      <a:pt x="159" y="123"/>
                    </a:cubicBezTo>
                    <a:cubicBezTo>
                      <a:pt x="159" y="123"/>
                      <a:pt x="159" y="123"/>
                      <a:pt x="159" y="123"/>
                    </a:cubicBezTo>
                    <a:cubicBezTo>
                      <a:pt x="159" y="123"/>
                      <a:pt x="159" y="123"/>
                      <a:pt x="159" y="123"/>
                    </a:cubicBezTo>
                    <a:cubicBezTo>
                      <a:pt x="159" y="122"/>
                      <a:pt x="159" y="122"/>
                      <a:pt x="159" y="122"/>
                    </a:cubicBezTo>
                    <a:cubicBezTo>
                      <a:pt x="159" y="122"/>
                      <a:pt x="159" y="122"/>
                      <a:pt x="159" y="122"/>
                    </a:cubicBezTo>
                    <a:cubicBezTo>
                      <a:pt x="159" y="122"/>
                      <a:pt x="159" y="122"/>
                      <a:pt x="159" y="122"/>
                    </a:cubicBezTo>
                    <a:cubicBezTo>
                      <a:pt x="159" y="122"/>
                      <a:pt x="159" y="122"/>
                      <a:pt x="159" y="122"/>
                    </a:cubicBezTo>
                    <a:cubicBezTo>
                      <a:pt x="160" y="122"/>
                      <a:pt x="160" y="122"/>
                      <a:pt x="160" y="122"/>
                    </a:cubicBezTo>
                    <a:cubicBezTo>
                      <a:pt x="160" y="122"/>
                      <a:pt x="160" y="122"/>
                      <a:pt x="160" y="122"/>
                    </a:cubicBezTo>
                    <a:cubicBezTo>
                      <a:pt x="160" y="122"/>
                      <a:pt x="160" y="122"/>
                      <a:pt x="160" y="122"/>
                    </a:cubicBezTo>
                    <a:cubicBezTo>
                      <a:pt x="160" y="122"/>
                      <a:pt x="160" y="122"/>
                      <a:pt x="160" y="122"/>
                    </a:cubicBezTo>
                    <a:cubicBezTo>
                      <a:pt x="160" y="121"/>
                      <a:pt x="160" y="121"/>
                      <a:pt x="160" y="121"/>
                    </a:cubicBezTo>
                    <a:cubicBezTo>
                      <a:pt x="160" y="121"/>
                      <a:pt x="160" y="121"/>
                      <a:pt x="160" y="121"/>
                    </a:cubicBezTo>
                    <a:cubicBezTo>
                      <a:pt x="160" y="121"/>
                      <a:pt x="160" y="121"/>
                      <a:pt x="160" y="121"/>
                    </a:cubicBezTo>
                    <a:cubicBezTo>
                      <a:pt x="160" y="121"/>
                      <a:pt x="160" y="121"/>
                      <a:pt x="160" y="121"/>
                    </a:cubicBezTo>
                    <a:cubicBezTo>
                      <a:pt x="160" y="121"/>
                      <a:pt x="160" y="121"/>
                      <a:pt x="160" y="121"/>
                    </a:cubicBezTo>
                    <a:cubicBezTo>
                      <a:pt x="161" y="121"/>
                      <a:pt x="161" y="121"/>
                      <a:pt x="161" y="121"/>
                    </a:cubicBezTo>
                    <a:cubicBezTo>
                      <a:pt x="161" y="121"/>
                      <a:pt x="161" y="121"/>
                      <a:pt x="161" y="121"/>
                    </a:cubicBezTo>
                    <a:cubicBezTo>
                      <a:pt x="161" y="120"/>
                      <a:pt x="161" y="120"/>
                      <a:pt x="161" y="120"/>
                    </a:cubicBezTo>
                    <a:cubicBezTo>
                      <a:pt x="161" y="120"/>
                      <a:pt x="161" y="120"/>
                      <a:pt x="161" y="120"/>
                    </a:cubicBezTo>
                    <a:cubicBezTo>
                      <a:pt x="161" y="120"/>
                      <a:pt x="161" y="120"/>
                      <a:pt x="161" y="120"/>
                    </a:cubicBezTo>
                    <a:cubicBezTo>
                      <a:pt x="161" y="120"/>
                      <a:pt x="161" y="120"/>
                      <a:pt x="161" y="120"/>
                    </a:cubicBezTo>
                    <a:cubicBezTo>
                      <a:pt x="161" y="120"/>
                      <a:pt x="161" y="120"/>
                      <a:pt x="161" y="120"/>
                    </a:cubicBezTo>
                    <a:cubicBezTo>
                      <a:pt x="162" y="120"/>
                      <a:pt x="162" y="120"/>
                      <a:pt x="162" y="120"/>
                    </a:cubicBezTo>
                    <a:cubicBezTo>
                      <a:pt x="162" y="120"/>
                      <a:pt x="162" y="120"/>
                      <a:pt x="162" y="120"/>
                    </a:cubicBezTo>
                    <a:cubicBezTo>
                      <a:pt x="162" y="120"/>
                      <a:pt x="162" y="120"/>
                      <a:pt x="162" y="120"/>
                    </a:cubicBezTo>
                    <a:cubicBezTo>
                      <a:pt x="162" y="119"/>
                      <a:pt x="162" y="119"/>
                      <a:pt x="162" y="119"/>
                    </a:cubicBezTo>
                    <a:cubicBezTo>
                      <a:pt x="162" y="119"/>
                      <a:pt x="162" y="119"/>
                      <a:pt x="162" y="119"/>
                    </a:cubicBezTo>
                    <a:cubicBezTo>
                      <a:pt x="162" y="119"/>
                      <a:pt x="162" y="119"/>
                      <a:pt x="162" y="119"/>
                    </a:cubicBezTo>
                    <a:cubicBezTo>
                      <a:pt x="162" y="119"/>
                      <a:pt x="162" y="119"/>
                      <a:pt x="162" y="119"/>
                    </a:cubicBezTo>
                    <a:cubicBezTo>
                      <a:pt x="163" y="119"/>
                      <a:pt x="163" y="119"/>
                      <a:pt x="163" y="119"/>
                    </a:cubicBezTo>
                    <a:cubicBezTo>
                      <a:pt x="163" y="119"/>
                      <a:pt x="163" y="119"/>
                      <a:pt x="163" y="119"/>
                    </a:cubicBezTo>
                    <a:cubicBezTo>
                      <a:pt x="163" y="119"/>
                      <a:pt x="163" y="119"/>
                      <a:pt x="163" y="119"/>
                    </a:cubicBezTo>
                    <a:cubicBezTo>
                      <a:pt x="163" y="118"/>
                      <a:pt x="163" y="118"/>
                      <a:pt x="163" y="118"/>
                    </a:cubicBezTo>
                    <a:cubicBezTo>
                      <a:pt x="163" y="118"/>
                      <a:pt x="163" y="118"/>
                      <a:pt x="163" y="118"/>
                    </a:cubicBezTo>
                    <a:cubicBezTo>
                      <a:pt x="163" y="118"/>
                      <a:pt x="163" y="118"/>
                      <a:pt x="163" y="118"/>
                    </a:cubicBezTo>
                    <a:cubicBezTo>
                      <a:pt x="163" y="118"/>
                      <a:pt x="163" y="118"/>
                      <a:pt x="163" y="118"/>
                    </a:cubicBezTo>
                    <a:cubicBezTo>
                      <a:pt x="163" y="118"/>
                      <a:pt x="163" y="118"/>
                      <a:pt x="163" y="118"/>
                    </a:cubicBezTo>
                    <a:cubicBezTo>
                      <a:pt x="164" y="118"/>
                      <a:pt x="164" y="118"/>
                      <a:pt x="164" y="118"/>
                    </a:cubicBezTo>
                    <a:close/>
                    <a:moveTo>
                      <a:pt x="164" y="174"/>
                    </a:moveTo>
                    <a:cubicBezTo>
                      <a:pt x="164" y="210"/>
                      <a:pt x="164" y="210"/>
                      <a:pt x="164" y="210"/>
                    </a:cubicBezTo>
                    <a:cubicBezTo>
                      <a:pt x="159" y="215"/>
                      <a:pt x="159" y="215"/>
                      <a:pt x="159" y="215"/>
                    </a:cubicBezTo>
                    <a:cubicBezTo>
                      <a:pt x="164" y="219"/>
                      <a:pt x="164" y="219"/>
                      <a:pt x="164" y="219"/>
                    </a:cubicBezTo>
                    <a:cubicBezTo>
                      <a:pt x="164" y="244"/>
                      <a:pt x="164" y="244"/>
                      <a:pt x="164" y="244"/>
                    </a:cubicBezTo>
                    <a:cubicBezTo>
                      <a:pt x="152" y="233"/>
                      <a:pt x="152" y="233"/>
                      <a:pt x="152" y="233"/>
                    </a:cubicBezTo>
                    <a:cubicBezTo>
                      <a:pt x="152" y="200"/>
                      <a:pt x="152" y="200"/>
                      <a:pt x="152" y="200"/>
                    </a:cubicBezTo>
                    <a:cubicBezTo>
                      <a:pt x="152" y="200"/>
                      <a:pt x="152" y="200"/>
                      <a:pt x="152" y="200"/>
                    </a:cubicBezTo>
                    <a:cubicBezTo>
                      <a:pt x="153" y="200"/>
                      <a:pt x="153" y="200"/>
                      <a:pt x="153" y="200"/>
                    </a:cubicBezTo>
                    <a:cubicBezTo>
                      <a:pt x="153" y="199"/>
                      <a:pt x="153" y="199"/>
                      <a:pt x="153" y="199"/>
                    </a:cubicBezTo>
                    <a:cubicBezTo>
                      <a:pt x="153" y="199"/>
                      <a:pt x="153" y="199"/>
                      <a:pt x="153" y="199"/>
                    </a:cubicBezTo>
                    <a:cubicBezTo>
                      <a:pt x="153" y="199"/>
                      <a:pt x="153" y="199"/>
                      <a:pt x="153" y="199"/>
                    </a:cubicBezTo>
                    <a:cubicBezTo>
                      <a:pt x="153" y="199"/>
                      <a:pt x="153" y="199"/>
                      <a:pt x="153" y="199"/>
                    </a:cubicBezTo>
                    <a:cubicBezTo>
                      <a:pt x="153" y="199"/>
                      <a:pt x="153" y="199"/>
                      <a:pt x="153" y="199"/>
                    </a:cubicBezTo>
                    <a:cubicBezTo>
                      <a:pt x="153" y="199"/>
                      <a:pt x="153" y="199"/>
                      <a:pt x="153" y="199"/>
                    </a:cubicBezTo>
                    <a:cubicBezTo>
                      <a:pt x="153" y="199"/>
                      <a:pt x="153" y="199"/>
                      <a:pt x="153" y="199"/>
                    </a:cubicBezTo>
                    <a:cubicBezTo>
                      <a:pt x="154" y="199"/>
                      <a:pt x="154" y="199"/>
                      <a:pt x="154" y="199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5" y="198"/>
                      <a:pt x="155" y="198"/>
                      <a:pt x="155" y="198"/>
                    </a:cubicBezTo>
                    <a:cubicBezTo>
                      <a:pt x="155" y="197"/>
                      <a:pt x="155" y="197"/>
                      <a:pt x="155" y="197"/>
                    </a:cubicBezTo>
                    <a:cubicBezTo>
                      <a:pt x="155" y="197"/>
                      <a:pt x="155" y="197"/>
                      <a:pt x="155" y="197"/>
                    </a:cubicBezTo>
                    <a:cubicBezTo>
                      <a:pt x="155" y="197"/>
                      <a:pt x="155" y="197"/>
                      <a:pt x="155" y="197"/>
                    </a:cubicBezTo>
                    <a:cubicBezTo>
                      <a:pt x="155" y="197"/>
                      <a:pt x="155" y="197"/>
                      <a:pt x="155" y="197"/>
                    </a:cubicBezTo>
                    <a:cubicBezTo>
                      <a:pt x="155" y="197"/>
                      <a:pt x="155" y="197"/>
                      <a:pt x="155" y="197"/>
                    </a:cubicBezTo>
                    <a:cubicBezTo>
                      <a:pt x="155" y="197"/>
                      <a:pt x="155" y="197"/>
                      <a:pt x="155" y="197"/>
                    </a:cubicBezTo>
                    <a:cubicBezTo>
                      <a:pt x="155" y="197"/>
                      <a:pt x="155" y="197"/>
                      <a:pt x="155" y="197"/>
                    </a:cubicBezTo>
                    <a:cubicBezTo>
                      <a:pt x="156" y="197"/>
                      <a:pt x="156" y="197"/>
                      <a:pt x="156" y="197"/>
                    </a:cubicBezTo>
                    <a:cubicBezTo>
                      <a:pt x="156" y="196"/>
                      <a:pt x="156" y="196"/>
                      <a:pt x="156" y="196"/>
                    </a:cubicBezTo>
                    <a:cubicBezTo>
                      <a:pt x="156" y="196"/>
                      <a:pt x="156" y="196"/>
                      <a:pt x="156" y="196"/>
                    </a:cubicBezTo>
                    <a:cubicBezTo>
                      <a:pt x="156" y="196"/>
                      <a:pt x="156" y="196"/>
                      <a:pt x="156" y="196"/>
                    </a:cubicBezTo>
                    <a:cubicBezTo>
                      <a:pt x="156" y="196"/>
                      <a:pt x="156" y="196"/>
                      <a:pt x="156" y="196"/>
                    </a:cubicBezTo>
                    <a:cubicBezTo>
                      <a:pt x="156" y="196"/>
                      <a:pt x="156" y="196"/>
                      <a:pt x="156" y="196"/>
                    </a:cubicBezTo>
                    <a:cubicBezTo>
                      <a:pt x="156" y="196"/>
                      <a:pt x="156" y="196"/>
                      <a:pt x="156" y="196"/>
                    </a:cubicBezTo>
                    <a:cubicBezTo>
                      <a:pt x="156" y="196"/>
                      <a:pt x="156" y="196"/>
                      <a:pt x="156" y="196"/>
                    </a:cubicBezTo>
                    <a:cubicBezTo>
                      <a:pt x="157" y="196"/>
                      <a:pt x="157" y="196"/>
                      <a:pt x="157" y="196"/>
                    </a:cubicBezTo>
                    <a:cubicBezTo>
                      <a:pt x="157" y="195"/>
                      <a:pt x="157" y="195"/>
                      <a:pt x="157" y="195"/>
                    </a:cubicBezTo>
                    <a:cubicBezTo>
                      <a:pt x="157" y="195"/>
                      <a:pt x="157" y="195"/>
                      <a:pt x="157" y="195"/>
                    </a:cubicBezTo>
                    <a:cubicBezTo>
                      <a:pt x="157" y="195"/>
                      <a:pt x="157" y="195"/>
                      <a:pt x="157" y="195"/>
                    </a:cubicBezTo>
                    <a:cubicBezTo>
                      <a:pt x="157" y="195"/>
                      <a:pt x="157" y="195"/>
                      <a:pt x="157" y="195"/>
                    </a:cubicBezTo>
                    <a:cubicBezTo>
                      <a:pt x="157" y="195"/>
                      <a:pt x="157" y="195"/>
                      <a:pt x="157" y="195"/>
                    </a:cubicBezTo>
                    <a:cubicBezTo>
                      <a:pt x="157" y="195"/>
                      <a:pt x="157" y="195"/>
                      <a:pt x="157" y="195"/>
                    </a:cubicBezTo>
                    <a:cubicBezTo>
                      <a:pt x="157" y="195"/>
                      <a:pt x="157" y="195"/>
                      <a:pt x="157" y="195"/>
                    </a:cubicBezTo>
                    <a:cubicBezTo>
                      <a:pt x="158" y="195"/>
                      <a:pt x="158" y="195"/>
                      <a:pt x="158" y="195"/>
                    </a:cubicBezTo>
                    <a:cubicBezTo>
                      <a:pt x="158" y="194"/>
                      <a:pt x="158" y="194"/>
                      <a:pt x="158" y="194"/>
                    </a:cubicBezTo>
                    <a:cubicBezTo>
                      <a:pt x="158" y="194"/>
                      <a:pt x="158" y="194"/>
                      <a:pt x="158" y="194"/>
                    </a:cubicBezTo>
                    <a:cubicBezTo>
                      <a:pt x="158" y="194"/>
                      <a:pt x="158" y="194"/>
                      <a:pt x="158" y="194"/>
                    </a:cubicBezTo>
                    <a:cubicBezTo>
                      <a:pt x="158" y="194"/>
                      <a:pt x="158" y="194"/>
                      <a:pt x="158" y="194"/>
                    </a:cubicBezTo>
                    <a:cubicBezTo>
                      <a:pt x="158" y="194"/>
                      <a:pt x="158" y="194"/>
                      <a:pt x="158" y="194"/>
                    </a:cubicBezTo>
                    <a:cubicBezTo>
                      <a:pt x="158" y="194"/>
                      <a:pt x="158" y="194"/>
                      <a:pt x="158" y="194"/>
                    </a:cubicBezTo>
                    <a:cubicBezTo>
                      <a:pt x="159" y="194"/>
                      <a:pt x="159" y="194"/>
                      <a:pt x="159" y="194"/>
                    </a:cubicBezTo>
                    <a:cubicBezTo>
                      <a:pt x="152" y="187"/>
                      <a:pt x="152" y="187"/>
                      <a:pt x="152" y="187"/>
                    </a:cubicBezTo>
                    <a:cubicBezTo>
                      <a:pt x="152" y="163"/>
                      <a:pt x="152" y="163"/>
                      <a:pt x="152" y="163"/>
                    </a:cubicBezTo>
                    <a:lnTo>
                      <a:pt x="164" y="174"/>
                    </a:lnTo>
                    <a:close/>
                    <a:moveTo>
                      <a:pt x="152" y="281"/>
                    </a:moveTo>
                    <a:cubicBezTo>
                      <a:pt x="138" y="267"/>
                      <a:pt x="138" y="267"/>
                      <a:pt x="138" y="267"/>
                    </a:cubicBezTo>
                    <a:cubicBezTo>
                      <a:pt x="138" y="239"/>
                      <a:pt x="138" y="239"/>
                      <a:pt x="138" y="239"/>
                    </a:cubicBezTo>
                    <a:cubicBezTo>
                      <a:pt x="152" y="253"/>
                      <a:pt x="152" y="253"/>
                      <a:pt x="152" y="253"/>
                    </a:cubicBezTo>
                    <a:cubicBezTo>
                      <a:pt x="152" y="281"/>
                      <a:pt x="152" y="281"/>
                      <a:pt x="152" y="281"/>
                    </a:cubicBezTo>
                    <a:close/>
                    <a:moveTo>
                      <a:pt x="138" y="9"/>
                    </a:moveTo>
                    <a:cubicBezTo>
                      <a:pt x="152" y="24"/>
                      <a:pt x="152" y="24"/>
                      <a:pt x="152" y="24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38" y="37"/>
                      <a:pt x="138" y="37"/>
                      <a:pt x="138" y="37"/>
                    </a:cubicBezTo>
                    <a:cubicBezTo>
                      <a:pt x="138" y="9"/>
                      <a:pt x="138" y="9"/>
                      <a:pt x="138" y="9"/>
                    </a:cubicBezTo>
                    <a:close/>
                    <a:moveTo>
                      <a:pt x="152" y="58"/>
                    </a:moveTo>
                    <a:cubicBezTo>
                      <a:pt x="152" y="80"/>
                      <a:pt x="152" y="80"/>
                      <a:pt x="152" y="80"/>
                    </a:cubicBezTo>
                    <a:cubicBezTo>
                      <a:pt x="144" y="88"/>
                      <a:pt x="144" y="88"/>
                      <a:pt x="144" y="88"/>
                    </a:cubicBezTo>
                    <a:cubicBezTo>
                      <a:pt x="144" y="88"/>
                      <a:pt x="144" y="88"/>
                      <a:pt x="144" y="88"/>
                    </a:cubicBezTo>
                    <a:cubicBezTo>
                      <a:pt x="143" y="88"/>
                      <a:pt x="143" y="88"/>
                      <a:pt x="143" y="88"/>
                    </a:cubicBezTo>
                    <a:cubicBezTo>
                      <a:pt x="143" y="89"/>
                      <a:pt x="143" y="89"/>
                      <a:pt x="143" y="89"/>
                    </a:cubicBezTo>
                    <a:cubicBezTo>
                      <a:pt x="143" y="89"/>
                      <a:pt x="143" y="89"/>
                      <a:pt x="143" y="89"/>
                    </a:cubicBezTo>
                    <a:cubicBezTo>
                      <a:pt x="143" y="89"/>
                      <a:pt x="143" y="89"/>
                      <a:pt x="143" y="89"/>
                    </a:cubicBezTo>
                    <a:cubicBezTo>
                      <a:pt x="143" y="89"/>
                      <a:pt x="143" y="89"/>
                      <a:pt x="143" y="89"/>
                    </a:cubicBezTo>
                    <a:cubicBezTo>
                      <a:pt x="143" y="89"/>
                      <a:pt x="143" y="89"/>
                      <a:pt x="143" y="89"/>
                    </a:cubicBezTo>
                    <a:cubicBezTo>
                      <a:pt x="143" y="89"/>
                      <a:pt x="143" y="89"/>
                      <a:pt x="143" y="89"/>
                    </a:cubicBezTo>
                    <a:cubicBezTo>
                      <a:pt x="142" y="89"/>
                      <a:pt x="142" y="89"/>
                      <a:pt x="142" y="89"/>
                    </a:cubicBezTo>
                    <a:cubicBezTo>
                      <a:pt x="142" y="90"/>
                      <a:pt x="142" y="90"/>
                      <a:pt x="142" y="90"/>
                    </a:cubicBezTo>
                    <a:cubicBezTo>
                      <a:pt x="142" y="90"/>
                      <a:pt x="142" y="90"/>
                      <a:pt x="142" y="90"/>
                    </a:cubicBezTo>
                    <a:cubicBezTo>
                      <a:pt x="142" y="90"/>
                      <a:pt x="142" y="90"/>
                      <a:pt x="142" y="90"/>
                    </a:cubicBezTo>
                    <a:cubicBezTo>
                      <a:pt x="142" y="90"/>
                      <a:pt x="142" y="90"/>
                      <a:pt x="142" y="90"/>
                    </a:cubicBezTo>
                    <a:cubicBezTo>
                      <a:pt x="142" y="90"/>
                      <a:pt x="142" y="90"/>
                      <a:pt x="142" y="90"/>
                    </a:cubicBezTo>
                    <a:cubicBezTo>
                      <a:pt x="142" y="90"/>
                      <a:pt x="142" y="90"/>
                      <a:pt x="142" y="90"/>
                    </a:cubicBezTo>
                    <a:cubicBezTo>
                      <a:pt x="142" y="90"/>
                      <a:pt x="142" y="90"/>
                      <a:pt x="142" y="90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40" y="91"/>
                      <a:pt x="140" y="91"/>
                      <a:pt x="140" y="91"/>
                    </a:cubicBezTo>
                    <a:cubicBezTo>
                      <a:pt x="140" y="92"/>
                      <a:pt x="140" y="92"/>
                      <a:pt x="140" y="92"/>
                    </a:cubicBezTo>
                    <a:cubicBezTo>
                      <a:pt x="140" y="92"/>
                      <a:pt x="140" y="92"/>
                      <a:pt x="140" y="92"/>
                    </a:cubicBezTo>
                    <a:cubicBezTo>
                      <a:pt x="140" y="92"/>
                      <a:pt x="140" y="92"/>
                      <a:pt x="140" y="92"/>
                    </a:cubicBezTo>
                    <a:cubicBezTo>
                      <a:pt x="140" y="92"/>
                      <a:pt x="140" y="92"/>
                      <a:pt x="140" y="92"/>
                    </a:cubicBezTo>
                    <a:cubicBezTo>
                      <a:pt x="140" y="92"/>
                      <a:pt x="140" y="92"/>
                      <a:pt x="140" y="92"/>
                    </a:cubicBezTo>
                    <a:cubicBezTo>
                      <a:pt x="140" y="92"/>
                      <a:pt x="140" y="92"/>
                      <a:pt x="140" y="92"/>
                    </a:cubicBezTo>
                    <a:cubicBezTo>
                      <a:pt x="139" y="92"/>
                      <a:pt x="139" y="92"/>
                      <a:pt x="139" y="92"/>
                    </a:cubicBezTo>
                    <a:cubicBezTo>
                      <a:pt x="139" y="93"/>
                      <a:pt x="139" y="93"/>
                      <a:pt x="139" y="93"/>
                    </a:cubicBezTo>
                    <a:cubicBezTo>
                      <a:pt x="139" y="93"/>
                      <a:pt x="139" y="93"/>
                      <a:pt x="139" y="93"/>
                    </a:cubicBezTo>
                    <a:cubicBezTo>
                      <a:pt x="139" y="93"/>
                      <a:pt x="139" y="93"/>
                      <a:pt x="139" y="93"/>
                    </a:cubicBezTo>
                    <a:cubicBezTo>
                      <a:pt x="139" y="93"/>
                      <a:pt x="139" y="93"/>
                      <a:pt x="139" y="93"/>
                    </a:cubicBezTo>
                    <a:cubicBezTo>
                      <a:pt x="139" y="93"/>
                      <a:pt x="139" y="93"/>
                      <a:pt x="139" y="93"/>
                    </a:cubicBezTo>
                    <a:cubicBezTo>
                      <a:pt x="139" y="93"/>
                      <a:pt x="139" y="93"/>
                      <a:pt x="139" y="93"/>
                    </a:cubicBezTo>
                    <a:cubicBezTo>
                      <a:pt x="138" y="93"/>
                      <a:pt x="138" y="93"/>
                      <a:pt x="138" y="93"/>
                    </a:cubicBezTo>
                    <a:cubicBezTo>
                      <a:pt x="138" y="93"/>
                      <a:pt x="138" y="93"/>
                      <a:pt x="138" y="93"/>
                    </a:cubicBezTo>
                    <a:cubicBezTo>
                      <a:pt x="138" y="94"/>
                      <a:pt x="138" y="94"/>
                      <a:pt x="138" y="94"/>
                    </a:cubicBezTo>
                    <a:cubicBezTo>
                      <a:pt x="138" y="94"/>
                      <a:pt x="138" y="94"/>
                      <a:pt x="138" y="94"/>
                    </a:cubicBezTo>
                    <a:cubicBezTo>
                      <a:pt x="138" y="94"/>
                      <a:pt x="138" y="94"/>
                      <a:pt x="138" y="94"/>
                    </a:cubicBezTo>
                    <a:cubicBezTo>
                      <a:pt x="138" y="94"/>
                      <a:pt x="138" y="94"/>
                      <a:pt x="138" y="94"/>
                    </a:cubicBezTo>
                    <a:cubicBezTo>
                      <a:pt x="138" y="58"/>
                      <a:pt x="138" y="58"/>
                      <a:pt x="138" y="58"/>
                    </a:cubicBezTo>
                    <a:cubicBezTo>
                      <a:pt x="145" y="65"/>
                      <a:pt x="145" y="65"/>
                      <a:pt x="145" y="65"/>
                    </a:cubicBezTo>
                    <a:cubicBezTo>
                      <a:pt x="152" y="58"/>
                      <a:pt x="152" y="58"/>
                      <a:pt x="152" y="58"/>
                    </a:cubicBezTo>
                    <a:close/>
                    <a:moveTo>
                      <a:pt x="152" y="129"/>
                    </a:moveTo>
                    <a:cubicBezTo>
                      <a:pt x="152" y="150"/>
                      <a:pt x="152" y="150"/>
                      <a:pt x="152" y="150"/>
                    </a:cubicBezTo>
                    <a:cubicBezTo>
                      <a:pt x="146" y="157"/>
                      <a:pt x="146" y="157"/>
                      <a:pt x="146" y="157"/>
                    </a:cubicBezTo>
                    <a:cubicBezTo>
                      <a:pt x="152" y="163"/>
                      <a:pt x="152" y="163"/>
                      <a:pt x="152" y="163"/>
                    </a:cubicBezTo>
                    <a:cubicBezTo>
                      <a:pt x="152" y="187"/>
                      <a:pt x="152" y="187"/>
                      <a:pt x="152" y="187"/>
                    </a:cubicBezTo>
                    <a:cubicBezTo>
                      <a:pt x="138" y="173"/>
                      <a:pt x="138" y="173"/>
                      <a:pt x="138" y="173"/>
                    </a:cubicBezTo>
                    <a:cubicBezTo>
                      <a:pt x="138" y="143"/>
                      <a:pt x="138" y="143"/>
                      <a:pt x="138" y="143"/>
                    </a:cubicBezTo>
                    <a:cubicBezTo>
                      <a:pt x="138" y="143"/>
                      <a:pt x="138" y="143"/>
                      <a:pt x="138" y="143"/>
                    </a:cubicBezTo>
                    <a:cubicBezTo>
                      <a:pt x="138" y="143"/>
                      <a:pt x="138" y="143"/>
                      <a:pt x="138" y="143"/>
                    </a:cubicBezTo>
                    <a:cubicBezTo>
                      <a:pt x="138" y="143"/>
                      <a:pt x="138" y="143"/>
                      <a:pt x="138" y="143"/>
                    </a:cubicBezTo>
                    <a:cubicBezTo>
                      <a:pt x="139" y="143"/>
                      <a:pt x="139" y="143"/>
                      <a:pt x="139" y="143"/>
                    </a:cubicBezTo>
                    <a:cubicBezTo>
                      <a:pt x="139" y="142"/>
                      <a:pt x="139" y="142"/>
                      <a:pt x="139" y="142"/>
                    </a:cubicBezTo>
                    <a:cubicBezTo>
                      <a:pt x="139" y="142"/>
                      <a:pt x="139" y="142"/>
                      <a:pt x="139" y="142"/>
                    </a:cubicBezTo>
                    <a:cubicBezTo>
                      <a:pt x="139" y="142"/>
                      <a:pt x="139" y="142"/>
                      <a:pt x="139" y="142"/>
                    </a:cubicBezTo>
                    <a:cubicBezTo>
                      <a:pt x="139" y="142"/>
                      <a:pt x="139" y="142"/>
                      <a:pt x="139" y="142"/>
                    </a:cubicBezTo>
                    <a:cubicBezTo>
                      <a:pt x="139" y="142"/>
                      <a:pt x="139" y="142"/>
                      <a:pt x="139" y="142"/>
                    </a:cubicBezTo>
                    <a:cubicBezTo>
                      <a:pt x="139" y="142"/>
                      <a:pt x="139" y="142"/>
                      <a:pt x="139" y="142"/>
                    </a:cubicBezTo>
                    <a:cubicBezTo>
                      <a:pt x="140" y="142"/>
                      <a:pt x="140" y="142"/>
                      <a:pt x="140" y="142"/>
                    </a:cubicBezTo>
                    <a:cubicBezTo>
                      <a:pt x="140" y="141"/>
                      <a:pt x="140" y="141"/>
                      <a:pt x="140" y="141"/>
                    </a:cubicBezTo>
                    <a:cubicBezTo>
                      <a:pt x="140" y="141"/>
                      <a:pt x="140" y="141"/>
                      <a:pt x="140" y="141"/>
                    </a:cubicBezTo>
                    <a:cubicBezTo>
                      <a:pt x="140" y="141"/>
                      <a:pt x="140" y="141"/>
                      <a:pt x="140" y="141"/>
                    </a:cubicBezTo>
                    <a:cubicBezTo>
                      <a:pt x="140" y="141"/>
                      <a:pt x="140" y="141"/>
                      <a:pt x="140" y="141"/>
                    </a:cubicBezTo>
                    <a:cubicBezTo>
                      <a:pt x="140" y="141"/>
                      <a:pt x="140" y="141"/>
                      <a:pt x="140" y="141"/>
                    </a:cubicBezTo>
                    <a:cubicBezTo>
                      <a:pt x="141" y="141"/>
                      <a:pt x="141" y="141"/>
                      <a:pt x="141" y="141"/>
                    </a:cubicBezTo>
                    <a:cubicBezTo>
                      <a:pt x="141" y="140"/>
                      <a:pt x="141" y="140"/>
                      <a:pt x="141" y="140"/>
                    </a:cubicBezTo>
                    <a:cubicBezTo>
                      <a:pt x="141" y="140"/>
                      <a:pt x="141" y="140"/>
                      <a:pt x="141" y="140"/>
                    </a:cubicBezTo>
                    <a:cubicBezTo>
                      <a:pt x="141" y="140"/>
                      <a:pt x="141" y="140"/>
                      <a:pt x="141" y="140"/>
                    </a:cubicBezTo>
                    <a:cubicBezTo>
                      <a:pt x="141" y="140"/>
                      <a:pt x="141" y="140"/>
                      <a:pt x="141" y="140"/>
                    </a:cubicBezTo>
                    <a:cubicBezTo>
                      <a:pt x="141" y="140"/>
                      <a:pt x="141" y="140"/>
                      <a:pt x="141" y="140"/>
                    </a:cubicBezTo>
                    <a:cubicBezTo>
                      <a:pt x="142" y="140"/>
                      <a:pt x="142" y="140"/>
                      <a:pt x="142" y="140"/>
                    </a:cubicBezTo>
                    <a:cubicBezTo>
                      <a:pt x="142" y="139"/>
                      <a:pt x="142" y="139"/>
                      <a:pt x="142" y="139"/>
                    </a:cubicBezTo>
                    <a:cubicBezTo>
                      <a:pt x="142" y="139"/>
                      <a:pt x="142" y="139"/>
                      <a:pt x="142" y="139"/>
                    </a:cubicBezTo>
                    <a:cubicBezTo>
                      <a:pt x="142" y="139"/>
                      <a:pt x="142" y="139"/>
                      <a:pt x="142" y="139"/>
                    </a:cubicBezTo>
                    <a:cubicBezTo>
                      <a:pt x="142" y="139"/>
                      <a:pt x="142" y="139"/>
                      <a:pt x="142" y="139"/>
                    </a:cubicBezTo>
                    <a:cubicBezTo>
                      <a:pt x="142" y="139"/>
                      <a:pt x="142" y="139"/>
                      <a:pt x="142" y="139"/>
                    </a:cubicBezTo>
                    <a:cubicBezTo>
                      <a:pt x="143" y="139"/>
                      <a:pt x="143" y="139"/>
                      <a:pt x="143" y="139"/>
                    </a:cubicBezTo>
                    <a:cubicBezTo>
                      <a:pt x="143" y="139"/>
                      <a:pt x="143" y="139"/>
                      <a:pt x="143" y="139"/>
                    </a:cubicBezTo>
                    <a:cubicBezTo>
                      <a:pt x="143" y="138"/>
                      <a:pt x="143" y="138"/>
                      <a:pt x="143" y="138"/>
                    </a:cubicBezTo>
                    <a:cubicBezTo>
                      <a:pt x="143" y="138"/>
                      <a:pt x="143" y="138"/>
                      <a:pt x="143" y="138"/>
                    </a:cubicBezTo>
                    <a:cubicBezTo>
                      <a:pt x="143" y="138"/>
                      <a:pt x="143" y="138"/>
                      <a:pt x="143" y="138"/>
                    </a:cubicBezTo>
                    <a:cubicBezTo>
                      <a:pt x="143" y="138"/>
                      <a:pt x="143" y="138"/>
                      <a:pt x="143" y="138"/>
                    </a:cubicBezTo>
                    <a:cubicBezTo>
                      <a:pt x="143" y="138"/>
                      <a:pt x="143" y="138"/>
                      <a:pt x="143" y="138"/>
                    </a:cubicBezTo>
                    <a:cubicBezTo>
                      <a:pt x="144" y="138"/>
                      <a:pt x="144" y="138"/>
                      <a:pt x="144" y="138"/>
                    </a:cubicBezTo>
                    <a:cubicBezTo>
                      <a:pt x="144" y="137"/>
                      <a:pt x="144" y="137"/>
                      <a:pt x="144" y="137"/>
                    </a:cubicBezTo>
                    <a:cubicBezTo>
                      <a:pt x="144" y="137"/>
                      <a:pt x="144" y="137"/>
                      <a:pt x="144" y="137"/>
                    </a:cubicBezTo>
                    <a:cubicBezTo>
                      <a:pt x="144" y="137"/>
                      <a:pt x="144" y="137"/>
                      <a:pt x="144" y="137"/>
                    </a:cubicBezTo>
                    <a:cubicBezTo>
                      <a:pt x="144" y="137"/>
                      <a:pt x="144" y="137"/>
                      <a:pt x="144" y="137"/>
                    </a:cubicBezTo>
                    <a:cubicBezTo>
                      <a:pt x="144" y="137"/>
                      <a:pt x="144" y="137"/>
                      <a:pt x="144" y="137"/>
                    </a:cubicBezTo>
                    <a:cubicBezTo>
                      <a:pt x="145" y="137"/>
                      <a:pt x="145" y="137"/>
                      <a:pt x="145" y="137"/>
                    </a:cubicBezTo>
                    <a:cubicBezTo>
                      <a:pt x="145" y="136"/>
                      <a:pt x="145" y="136"/>
                      <a:pt x="145" y="136"/>
                    </a:cubicBezTo>
                    <a:cubicBezTo>
                      <a:pt x="145" y="136"/>
                      <a:pt x="145" y="136"/>
                      <a:pt x="145" y="136"/>
                    </a:cubicBezTo>
                    <a:cubicBezTo>
                      <a:pt x="145" y="136"/>
                      <a:pt x="145" y="136"/>
                      <a:pt x="145" y="136"/>
                    </a:cubicBezTo>
                    <a:cubicBezTo>
                      <a:pt x="145" y="136"/>
                      <a:pt x="145" y="136"/>
                      <a:pt x="145" y="136"/>
                    </a:cubicBezTo>
                    <a:cubicBezTo>
                      <a:pt x="145" y="136"/>
                      <a:pt x="145" y="136"/>
                      <a:pt x="145" y="136"/>
                    </a:cubicBezTo>
                    <a:cubicBezTo>
                      <a:pt x="146" y="136"/>
                      <a:pt x="146" y="136"/>
                      <a:pt x="146" y="136"/>
                    </a:cubicBezTo>
                    <a:cubicBezTo>
                      <a:pt x="152" y="129"/>
                      <a:pt x="152" y="129"/>
                      <a:pt x="152" y="129"/>
                    </a:cubicBezTo>
                    <a:close/>
                    <a:moveTo>
                      <a:pt x="152" y="200"/>
                    </a:moveTo>
                    <a:cubicBezTo>
                      <a:pt x="152" y="233"/>
                      <a:pt x="152" y="233"/>
                      <a:pt x="152" y="233"/>
                    </a:cubicBezTo>
                    <a:cubicBezTo>
                      <a:pt x="147" y="227"/>
                      <a:pt x="147" y="227"/>
                      <a:pt x="147" y="227"/>
                    </a:cubicBezTo>
                    <a:cubicBezTo>
                      <a:pt x="138" y="236"/>
                      <a:pt x="138" y="236"/>
                      <a:pt x="138" y="236"/>
                    </a:cubicBezTo>
                    <a:cubicBezTo>
                      <a:pt x="138" y="214"/>
                      <a:pt x="138" y="214"/>
                      <a:pt x="138" y="214"/>
                    </a:cubicBezTo>
                    <a:cubicBezTo>
                      <a:pt x="148" y="204"/>
                      <a:pt x="148" y="204"/>
                      <a:pt x="148" y="204"/>
                    </a:cubicBezTo>
                    <a:cubicBezTo>
                      <a:pt x="148" y="204"/>
                      <a:pt x="148" y="204"/>
                      <a:pt x="148" y="204"/>
                    </a:cubicBezTo>
                    <a:cubicBezTo>
                      <a:pt x="148" y="204"/>
                      <a:pt x="148" y="204"/>
                      <a:pt x="148" y="204"/>
                    </a:cubicBezTo>
                    <a:cubicBezTo>
                      <a:pt x="148" y="204"/>
                      <a:pt x="148" y="204"/>
                      <a:pt x="148" y="204"/>
                    </a:cubicBezTo>
                    <a:cubicBezTo>
                      <a:pt x="149" y="204"/>
                      <a:pt x="149" y="204"/>
                      <a:pt x="149" y="204"/>
                    </a:cubicBezTo>
                    <a:cubicBezTo>
                      <a:pt x="149" y="203"/>
                      <a:pt x="149" y="203"/>
                      <a:pt x="149" y="203"/>
                    </a:cubicBezTo>
                    <a:cubicBezTo>
                      <a:pt x="149" y="203"/>
                      <a:pt x="149" y="203"/>
                      <a:pt x="149" y="203"/>
                    </a:cubicBezTo>
                    <a:cubicBezTo>
                      <a:pt x="149" y="203"/>
                      <a:pt x="149" y="203"/>
                      <a:pt x="149" y="203"/>
                    </a:cubicBezTo>
                    <a:cubicBezTo>
                      <a:pt x="149" y="203"/>
                      <a:pt x="149" y="203"/>
                      <a:pt x="149" y="203"/>
                    </a:cubicBezTo>
                    <a:cubicBezTo>
                      <a:pt x="149" y="203"/>
                      <a:pt x="149" y="203"/>
                      <a:pt x="149" y="203"/>
                    </a:cubicBezTo>
                    <a:cubicBezTo>
                      <a:pt x="149" y="203"/>
                      <a:pt x="149" y="203"/>
                      <a:pt x="149" y="203"/>
                    </a:cubicBezTo>
                    <a:cubicBezTo>
                      <a:pt x="149" y="203"/>
                      <a:pt x="149" y="203"/>
                      <a:pt x="149" y="203"/>
                    </a:cubicBezTo>
                    <a:cubicBezTo>
                      <a:pt x="150" y="203"/>
                      <a:pt x="150" y="203"/>
                      <a:pt x="150" y="203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1" y="202"/>
                      <a:pt x="151" y="202"/>
                      <a:pt x="151" y="202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52" y="200"/>
                      <a:pt x="152" y="200"/>
                      <a:pt x="152" y="200"/>
                    </a:cubicBezTo>
                    <a:cubicBezTo>
                      <a:pt x="152" y="200"/>
                      <a:pt x="152" y="200"/>
                      <a:pt x="152" y="200"/>
                    </a:cubicBezTo>
                    <a:cubicBezTo>
                      <a:pt x="152" y="200"/>
                      <a:pt x="152" y="200"/>
                      <a:pt x="152" y="200"/>
                    </a:cubicBezTo>
                    <a:cubicBezTo>
                      <a:pt x="152" y="200"/>
                      <a:pt x="152" y="200"/>
                      <a:pt x="152" y="200"/>
                    </a:cubicBezTo>
                    <a:cubicBezTo>
                      <a:pt x="152" y="200"/>
                      <a:pt x="152" y="200"/>
                      <a:pt x="152" y="200"/>
                    </a:cubicBezTo>
                    <a:cubicBezTo>
                      <a:pt x="152" y="200"/>
                      <a:pt x="152" y="200"/>
                      <a:pt x="152" y="200"/>
                    </a:cubicBezTo>
                    <a:cubicBezTo>
                      <a:pt x="152" y="200"/>
                      <a:pt x="152" y="200"/>
                      <a:pt x="152" y="200"/>
                    </a:cubicBezTo>
                    <a:close/>
                    <a:moveTo>
                      <a:pt x="138" y="267"/>
                    </a:moveTo>
                    <a:cubicBezTo>
                      <a:pt x="127" y="255"/>
                      <a:pt x="127" y="255"/>
                      <a:pt x="127" y="255"/>
                    </a:cubicBezTo>
                    <a:cubicBezTo>
                      <a:pt x="127" y="225"/>
                      <a:pt x="127" y="225"/>
                      <a:pt x="127" y="225"/>
                    </a:cubicBezTo>
                    <a:cubicBezTo>
                      <a:pt x="138" y="214"/>
                      <a:pt x="138" y="214"/>
                      <a:pt x="138" y="214"/>
                    </a:cubicBezTo>
                    <a:cubicBezTo>
                      <a:pt x="138" y="236"/>
                      <a:pt x="138" y="236"/>
                      <a:pt x="138" y="236"/>
                    </a:cubicBezTo>
                    <a:cubicBezTo>
                      <a:pt x="136" y="237"/>
                      <a:pt x="136" y="237"/>
                      <a:pt x="136" y="237"/>
                    </a:cubicBezTo>
                    <a:cubicBezTo>
                      <a:pt x="138" y="239"/>
                      <a:pt x="138" y="239"/>
                      <a:pt x="138" y="239"/>
                    </a:cubicBezTo>
                    <a:cubicBezTo>
                      <a:pt x="138" y="267"/>
                      <a:pt x="138" y="267"/>
                      <a:pt x="138" y="267"/>
                    </a:cubicBezTo>
                    <a:close/>
                    <a:moveTo>
                      <a:pt x="127" y="3"/>
                    </a:moveTo>
                    <a:cubicBezTo>
                      <a:pt x="129" y="0"/>
                      <a:pt x="129" y="0"/>
                      <a:pt x="129" y="0"/>
                    </a:cubicBezTo>
                    <a:cubicBezTo>
                      <a:pt x="138" y="9"/>
                      <a:pt x="138" y="9"/>
                      <a:pt x="138" y="9"/>
                    </a:cubicBezTo>
                    <a:cubicBezTo>
                      <a:pt x="138" y="37"/>
                      <a:pt x="138" y="37"/>
                      <a:pt x="138" y="37"/>
                    </a:cubicBezTo>
                    <a:cubicBezTo>
                      <a:pt x="131" y="30"/>
                      <a:pt x="131" y="30"/>
                      <a:pt x="131" y="30"/>
                    </a:cubicBezTo>
                    <a:cubicBezTo>
                      <a:pt x="127" y="34"/>
                      <a:pt x="127" y="34"/>
                      <a:pt x="127" y="34"/>
                    </a:cubicBezTo>
                    <a:cubicBezTo>
                      <a:pt x="127" y="3"/>
                      <a:pt x="127" y="3"/>
                      <a:pt x="127" y="3"/>
                    </a:cubicBezTo>
                    <a:close/>
                    <a:moveTo>
                      <a:pt x="138" y="58"/>
                    </a:moveTo>
                    <a:cubicBezTo>
                      <a:pt x="138" y="94"/>
                      <a:pt x="138" y="94"/>
                      <a:pt x="138" y="94"/>
                    </a:cubicBezTo>
                    <a:cubicBezTo>
                      <a:pt x="138" y="94"/>
                      <a:pt x="138" y="94"/>
                      <a:pt x="138" y="94"/>
                    </a:cubicBezTo>
                    <a:cubicBezTo>
                      <a:pt x="138" y="94"/>
                      <a:pt x="138" y="94"/>
                      <a:pt x="138" y="94"/>
                    </a:cubicBezTo>
                    <a:cubicBezTo>
                      <a:pt x="138" y="94"/>
                      <a:pt x="138" y="94"/>
                      <a:pt x="138" y="94"/>
                    </a:cubicBezTo>
                    <a:cubicBezTo>
                      <a:pt x="138" y="94"/>
                      <a:pt x="138" y="94"/>
                      <a:pt x="138" y="94"/>
                    </a:cubicBezTo>
                    <a:cubicBezTo>
                      <a:pt x="137" y="94"/>
                      <a:pt x="137" y="94"/>
                      <a:pt x="137" y="94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6" y="95"/>
                      <a:pt x="136" y="95"/>
                      <a:pt x="136" y="95"/>
                    </a:cubicBezTo>
                    <a:cubicBezTo>
                      <a:pt x="136" y="96"/>
                      <a:pt x="136" y="96"/>
                      <a:pt x="136" y="96"/>
                    </a:cubicBezTo>
                    <a:cubicBezTo>
                      <a:pt x="136" y="96"/>
                      <a:pt x="136" y="96"/>
                      <a:pt x="136" y="96"/>
                    </a:cubicBezTo>
                    <a:cubicBezTo>
                      <a:pt x="136" y="96"/>
                      <a:pt x="136" y="96"/>
                      <a:pt x="136" y="96"/>
                    </a:cubicBezTo>
                    <a:cubicBezTo>
                      <a:pt x="136" y="96"/>
                      <a:pt x="136" y="96"/>
                      <a:pt x="136" y="96"/>
                    </a:cubicBezTo>
                    <a:cubicBezTo>
                      <a:pt x="136" y="96"/>
                      <a:pt x="136" y="96"/>
                      <a:pt x="136" y="96"/>
                    </a:cubicBezTo>
                    <a:cubicBezTo>
                      <a:pt x="136" y="96"/>
                      <a:pt x="136" y="96"/>
                      <a:pt x="136" y="96"/>
                    </a:cubicBezTo>
                    <a:cubicBezTo>
                      <a:pt x="135" y="96"/>
                      <a:pt x="135" y="96"/>
                      <a:pt x="135" y="96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4" y="97"/>
                      <a:pt x="134" y="97"/>
                      <a:pt x="134" y="97"/>
                    </a:cubicBezTo>
                    <a:cubicBezTo>
                      <a:pt x="134" y="98"/>
                      <a:pt x="134" y="98"/>
                      <a:pt x="134" y="98"/>
                    </a:cubicBezTo>
                    <a:cubicBezTo>
                      <a:pt x="134" y="98"/>
                      <a:pt x="134" y="98"/>
                      <a:pt x="134" y="98"/>
                    </a:cubicBezTo>
                    <a:cubicBezTo>
                      <a:pt x="134" y="98"/>
                      <a:pt x="134" y="98"/>
                      <a:pt x="134" y="98"/>
                    </a:cubicBezTo>
                    <a:cubicBezTo>
                      <a:pt x="134" y="98"/>
                      <a:pt x="134" y="98"/>
                      <a:pt x="134" y="98"/>
                    </a:cubicBezTo>
                    <a:cubicBezTo>
                      <a:pt x="134" y="98"/>
                      <a:pt x="134" y="98"/>
                      <a:pt x="134" y="98"/>
                    </a:cubicBezTo>
                    <a:cubicBezTo>
                      <a:pt x="134" y="98"/>
                      <a:pt x="134" y="98"/>
                      <a:pt x="134" y="98"/>
                    </a:cubicBezTo>
                    <a:cubicBezTo>
                      <a:pt x="133" y="98"/>
                      <a:pt x="133" y="98"/>
                      <a:pt x="133" y="98"/>
                    </a:cubicBezTo>
                    <a:cubicBezTo>
                      <a:pt x="127" y="105"/>
                      <a:pt x="127" y="105"/>
                      <a:pt x="127" y="105"/>
                    </a:cubicBezTo>
                    <a:cubicBezTo>
                      <a:pt x="127" y="84"/>
                      <a:pt x="127" y="84"/>
                      <a:pt x="127" y="84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8" y="83"/>
                      <a:pt x="128" y="83"/>
                      <a:pt x="128" y="83"/>
                    </a:cubicBezTo>
                    <a:cubicBezTo>
                      <a:pt x="128" y="83"/>
                      <a:pt x="128" y="83"/>
                      <a:pt x="128" y="83"/>
                    </a:cubicBezTo>
                    <a:cubicBezTo>
                      <a:pt x="128" y="82"/>
                      <a:pt x="128" y="82"/>
                      <a:pt x="128" y="82"/>
                    </a:cubicBezTo>
                    <a:cubicBezTo>
                      <a:pt x="128" y="82"/>
                      <a:pt x="128" y="82"/>
                      <a:pt x="128" y="82"/>
                    </a:cubicBezTo>
                    <a:cubicBezTo>
                      <a:pt x="128" y="82"/>
                      <a:pt x="128" y="82"/>
                      <a:pt x="128" y="82"/>
                    </a:cubicBezTo>
                    <a:cubicBezTo>
                      <a:pt x="128" y="82"/>
                      <a:pt x="128" y="82"/>
                      <a:pt x="128" y="82"/>
                    </a:cubicBezTo>
                    <a:cubicBezTo>
                      <a:pt x="128" y="82"/>
                      <a:pt x="128" y="82"/>
                      <a:pt x="128" y="82"/>
                    </a:cubicBezTo>
                    <a:cubicBezTo>
                      <a:pt x="128" y="82"/>
                      <a:pt x="128" y="82"/>
                      <a:pt x="128" y="82"/>
                    </a:cubicBezTo>
                    <a:cubicBezTo>
                      <a:pt x="129" y="82"/>
                      <a:pt x="129" y="82"/>
                      <a:pt x="129" y="82"/>
                    </a:cubicBezTo>
                    <a:cubicBezTo>
                      <a:pt x="129" y="81"/>
                      <a:pt x="129" y="81"/>
                      <a:pt x="129" y="81"/>
                    </a:cubicBezTo>
                    <a:cubicBezTo>
                      <a:pt x="129" y="81"/>
                      <a:pt x="129" y="81"/>
                      <a:pt x="129" y="81"/>
                    </a:cubicBezTo>
                    <a:cubicBezTo>
                      <a:pt x="129" y="81"/>
                      <a:pt x="129" y="81"/>
                      <a:pt x="129" y="81"/>
                    </a:cubicBezTo>
                    <a:cubicBezTo>
                      <a:pt x="129" y="81"/>
                      <a:pt x="129" y="81"/>
                      <a:pt x="129" y="81"/>
                    </a:cubicBezTo>
                    <a:cubicBezTo>
                      <a:pt x="129" y="81"/>
                      <a:pt x="129" y="81"/>
                      <a:pt x="129" y="81"/>
                    </a:cubicBezTo>
                    <a:cubicBezTo>
                      <a:pt x="129" y="81"/>
                      <a:pt x="129" y="81"/>
                      <a:pt x="129" y="81"/>
                    </a:cubicBezTo>
                    <a:cubicBezTo>
                      <a:pt x="130" y="81"/>
                      <a:pt x="130" y="81"/>
                      <a:pt x="130" y="81"/>
                    </a:cubicBezTo>
                    <a:cubicBezTo>
                      <a:pt x="130" y="80"/>
                      <a:pt x="130" y="80"/>
                      <a:pt x="130" y="80"/>
                    </a:cubicBezTo>
                    <a:cubicBezTo>
                      <a:pt x="130" y="80"/>
                      <a:pt x="130" y="80"/>
                      <a:pt x="130" y="80"/>
                    </a:cubicBezTo>
                    <a:cubicBezTo>
                      <a:pt x="130" y="80"/>
                      <a:pt x="130" y="80"/>
                      <a:pt x="130" y="80"/>
                    </a:cubicBezTo>
                    <a:cubicBezTo>
                      <a:pt x="130" y="80"/>
                      <a:pt x="130" y="80"/>
                      <a:pt x="130" y="80"/>
                    </a:cubicBezTo>
                    <a:cubicBezTo>
                      <a:pt x="130" y="80"/>
                      <a:pt x="130" y="80"/>
                      <a:pt x="130" y="80"/>
                    </a:cubicBezTo>
                    <a:cubicBezTo>
                      <a:pt x="130" y="80"/>
                      <a:pt x="130" y="80"/>
                      <a:pt x="130" y="80"/>
                    </a:cubicBezTo>
                    <a:cubicBezTo>
                      <a:pt x="131" y="80"/>
                      <a:pt x="131" y="80"/>
                      <a:pt x="131" y="80"/>
                    </a:cubicBezTo>
                    <a:cubicBezTo>
                      <a:pt x="131" y="79"/>
                      <a:pt x="131" y="79"/>
                      <a:pt x="131" y="79"/>
                    </a:cubicBezTo>
                    <a:cubicBezTo>
                      <a:pt x="131" y="79"/>
                      <a:pt x="131" y="79"/>
                      <a:pt x="131" y="79"/>
                    </a:cubicBezTo>
                    <a:cubicBezTo>
                      <a:pt x="131" y="79"/>
                      <a:pt x="131" y="79"/>
                      <a:pt x="131" y="79"/>
                    </a:cubicBezTo>
                    <a:cubicBezTo>
                      <a:pt x="131" y="79"/>
                      <a:pt x="131" y="79"/>
                      <a:pt x="131" y="79"/>
                    </a:cubicBezTo>
                    <a:cubicBezTo>
                      <a:pt x="131" y="79"/>
                      <a:pt x="131" y="79"/>
                      <a:pt x="131" y="79"/>
                    </a:cubicBezTo>
                    <a:cubicBezTo>
                      <a:pt x="132" y="79"/>
                      <a:pt x="132" y="79"/>
                      <a:pt x="132" y="79"/>
                    </a:cubicBezTo>
                    <a:cubicBezTo>
                      <a:pt x="132" y="79"/>
                      <a:pt x="132" y="79"/>
                      <a:pt x="132" y="79"/>
                    </a:cubicBezTo>
                    <a:cubicBezTo>
                      <a:pt x="132" y="79"/>
                      <a:pt x="132" y="79"/>
                      <a:pt x="132" y="79"/>
                    </a:cubicBezTo>
                    <a:cubicBezTo>
                      <a:pt x="132" y="78"/>
                      <a:pt x="132" y="78"/>
                      <a:pt x="132" y="78"/>
                    </a:cubicBezTo>
                    <a:cubicBezTo>
                      <a:pt x="132" y="78"/>
                      <a:pt x="132" y="78"/>
                      <a:pt x="132" y="78"/>
                    </a:cubicBezTo>
                    <a:cubicBezTo>
                      <a:pt x="132" y="78"/>
                      <a:pt x="132" y="78"/>
                      <a:pt x="132" y="78"/>
                    </a:cubicBezTo>
                    <a:cubicBezTo>
                      <a:pt x="132" y="78"/>
                      <a:pt x="132" y="78"/>
                      <a:pt x="132" y="78"/>
                    </a:cubicBezTo>
                    <a:cubicBezTo>
                      <a:pt x="133" y="78"/>
                      <a:pt x="133" y="78"/>
                      <a:pt x="133" y="78"/>
                    </a:cubicBezTo>
                    <a:cubicBezTo>
                      <a:pt x="133" y="78"/>
                      <a:pt x="133" y="78"/>
                      <a:pt x="133" y="78"/>
                    </a:cubicBezTo>
                    <a:cubicBezTo>
                      <a:pt x="133" y="77"/>
                      <a:pt x="133" y="77"/>
                      <a:pt x="133" y="77"/>
                    </a:cubicBezTo>
                    <a:cubicBezTo>
                      <a:pt x="127" y="71"/>
                      <a:pt x="127" y="71"/>
                      <a:pt x="127" y="71"/>
                    </a:cubicBezTo>
                    <a:cubicBezTo>
                      <a:pt x="127" y="47"/>
                      <a:pt x="127" y="47"/>
                      <a:pt x="127" y="47"/>
                    </a:cubicBezTo>
                    <a:cubicBezTo>
                      <a:pt x="138" y="58"/>
                      <a:pt x="138" y="58"/>
                      <a:pt x="138" y="58"/>
                    </a:cubicBezTo>
                    <a:close/>
                    <a:moveTo>
                      <a:pt x="138" y="143"/>
                    </a:moveTo>
                    <a:cubicBezTo>
                      <a:pt x="138" y="173"/>
                      <a:pt x="138" y="173"/>
                      <a:pt x="138" y="173"/>
                    </a:cubicBezTo>
                    <a:cubicBezTo>
                      <a:pt x="134" y="169"/>
                      <a:pt x="134" y="169"/>
                      <a:pt x="134" y="169"/>
                    </a:cubicBezTo>
                    <a:cubicBezTo>
                      <a:pt x="134" y="169"/>
                      <a:pt x="134" y="169"/>
                      <a:pt x="134" y="169"/>
                    </a:cubicBezTo>
                    <a:cubicBezTo>
                      <a:pt x="134" y="169"/>
                      <a:pt x="134" y="169"/>
                      <a:pt x="134" y="169"/>
                    </a:cubicBezTo>
                    <a:cubicBezTo>
                      <a:pt x="133" y="169"/>
                      <a:pt x="133" y="169"/>
                      <a:pt x="133" y="169"/>
                    </a:cubicBezTo>
                    <a:cubicBezTo>
                      <a:pt x="133" y="169"/>
                      <a:pt x="133" y="169"/>
                      <a:pt x="133" y="169"/>
                    </a:cubicBezTo>
                    <a:cubicBezTo>
                      <a:pt x="133" y="169"/>
                      <a:pt x="133" y="169"/>
                      <a:pt x="133" y="169"/>
                    </a:cubicBezTo>
                    <a:cubicBezTo>
                      <a:pt x="133" y="170"/>
                      <a:pt x="133" y="170"/>
                      <a:pt x="133" y="170"/>
                    </a:cubicBezTo>
                    <a:cubicBezTo>
                      <a:pt x="133" y="170"/>
                      <a:pt x="133" y="170"/>
                      <a:pt x="133" y="170"/>
                    </a:cubicBezTo>
                    <a:cubicBezTo>
                      <a:pt x="133" y="170"/>
                      <a:pt x="133" y="170"/>
                      <a:pt x="133" y="170"/>
                    </a:cubicBezTo>
                    <a:cubicBezTo>
                      <a:pt x="133" y="170"/>
                      <a:pt x="133" y="170"/>
                      <a:pt x="133" y="170"/>
                    </a:cubicBezTo>
                    <a:cubicBezTo>
                      <a:pt x="133" y="170"/>
                      <a:pt x="133" y="170"/>
                      <a:pt x="133" y="170"/>
                    </a:cubicBezTo>
                    <a:cubicBezTo>
                      <a:pt x="132" y="170"/>
                      <a:pt x="132" y="170"/>
                      <a:pt x="132" y="170"/>
                    </a:cubicBezTo>
                    <a:cubicBezTo>
                      <a:pt x="132" y="170"/>
                      <a:pt x="132" y="170"/>
                      <a:pt x="132" y="170"/>
                    </a:cubicBezTo>
                    <a:cubicBezTo>
                      <a:pt x="132" y="170"/>
                      <a:pt x="132" y="170"/>
                      <a:pt x="132" y="170"/>
                    </a:cubicBezTo>
                    <a:cubicBezTo>
                      <a:pt x="132" y="171"/>
                      <a:pt x="132" y="171"/>
                      <a:pt x="132" y="171"/>
                    </a:cubicBezTo>
                    <a:cubicBezTo>
                      <a:pt x="132" y="171"/>
                      <a:pt x="132" y="171"/>
                      <a:pt x="132" y="171"/>
                    </a:cubicBezTo>
                    <a:cubicBezTo>
                      <a:pt x="132" y="171"/>
                      <a:pt x="132" y="171"/>
                      <a:pt x="132" y="171"/>
                    </a:cubicBezTo>
                    <a:cubicBezTo>
                      <a:pt x="132" y="171"/>
                      <a:pt x="132" y="171"/>
                      <a:pt x="132" y="171"/>
                    </a:cubicBezTo>
                    <a:cubicBezTo>
                      <a:pt x="132" y="171"/>
                      <a:pt x="132" y="171"/>
                      <a:pt x="132" y="171"/>
                    </a:cubicBezTo>
                    <a:cubicBezTo>
                      <a:pt x="131" y="171"/>
                      <a:pt x="131" y="171"/>
                      <a:pt x="131" y="171"/>
                    </a:cubicBezTo>
                    <a:cubicBezTo>
                      <a:pt x="131" y="171"/>
                      <a:pt x="131" y="171"/>
                      <a:pt x="131" y="171"/>
                    </a:cubicBezTo>
                    <a:cubicBezTo>
                      <a:pt x="131" y="171"/>
                      <a:pt x="131" y="171"/>
                      <a:pt x="131" y="171"/>
                    </a:cubicBezTo>
                    <a:cubicBezTo>
                      <a:pt x="131" y="172"/>
                      <a:pt x="131" y="172"/>
                      <a:pt x="131" y="172"/>
                    </a:cubicBezTo>
                    <a:cubicBezTo>
                      <a:pt x="131" y="172"/>
                      <a:pt x="131" y="172"/>
                      <a:pt x="131" y="172"/>
                    </a:cubicBezTo>
                    <a:cubicBezTo>
                      <a:pt x="131" y="172"/>
                      <a:pt x="131" y="172"/>
                      <a:pt x="131" y="172"/>
                    </a:cubicBezTo>
                    <a:cubicBezTo>
                      <a:pt x="131" y="172"/>
                      <a:pt x="131" y="172"/>
                      <a:pt x="131" y="172"/>
                    </a:cubicBezTo>
                    <a:cubicBezTo>
                      <a:pt x="131" y="172"/>
                      <a:pt x="131" y="172"/>
                      <a:pt x="131" y="172"/>
                    </a:cubicBezTo>
                    <a:cubicBezTo>
                      <a:pt x="130" y="172"/>
                      <a:pt x="130" y="172"/>
                      <a:pt x="130" y="172"/>
                    </a:cubicBezTo>
                    <a:cubicBezTo>
                      <a:pt x="130" y="172"/>
                      <a:pt x="130" y="172"/>
                      <a:pt x="130" y="172"/>
                    </a:cubicBezTo>
                    <a:cubicBezTo>
                      <a:pt x="130" y="172"/>
                      <a:pt x="130" y="172"/>
                      <a:pt x="130" y="172"/>
                    </a:cubicBezTo>
                    <a:cubicBezTo>
                      <a:pt x="130" y="173"/>
                      <a:pt x="130" y="173"/>
                      <a:pt x="130" y="173"/>
                    </a:cubicBezTo>
                    <a:cubicBezTo>
                      <a:pt x="130" y="173"/>
                      <a:pt x="130" y="173"/>
                      <a:pt x="130" y="173"/>
                    </a:cubicBezTo>
                    <a:cubicBezTo>
                      <a:pt x="130" y="173"/>
                      <a:pt x="130" y="173"/>
                      <a:pt x="130" y="173"/>
                    </a:cubicBezTo>
                    <a:cubicBezTo>
                      <a:pt x="130" y="173"/>
                      <a:pt x="130" y="173"/>
                      <a:pt x="130" y="173"/>
                    </a:cubicBezTo>
                    <a:cubicBezTo>
                      <a:pt x="130" y="173"/>
                      <a:pt x="130" y="173"/>
                      <a:pt x="130" y="173"/>
                    </a:cubicBezTo>
                    <a:cubicBezTo>
                      <a:pt x="129" y="173"/>
                      <a:pt x="129" y="173"/>
                      <a:pt x="129" y="173"/>
                    </a:cubicBezTo>
                    <a:cubicBezTo>
                      <a:pt x="129" y="173"/>
                      <a:pt x="129" y="173"/>
                      <a:pt x="129" y="173"/>
                    </a:cubicBezTo>
                    <a:cubicBezTo>
                      <a:pt x="129" y="173"/>
                      <a:pt x="129" y="173"/>
                      <a:pt x="129" y="173"/>
                    </a:cubicBezTo>
                    <a:cubicBezTo>
                      <a:pt x="129" y="174"/>
                      <a:pt x="129" y="174"/>
                      <a:pt x="129" y="174"/>
                    </a:cubicBezTo>
                    <a:cubicBezTo>
                      <a:pt x="129" y="174"/>
                      <a:pt x="129" y="174"/>
                      <a:pt x="129" y="174"/>
                    </a:cubicBezTo>
                    <a:cubicBezTo>
                      <a:pt x="129" y="174"/>
                      <a:pt x="129" y="174"/>
                      <a:pt x="129" y="174"/>
                    </a:cubicBezTo>
                    <a:cubicBezTo>
                      <a:pt x="129" y="174"/>
                      <a:pt x="129" y="174"/>
                      <a:pt x="129" y="174"/>
                    </a:cubicBezTo>
                    <a:cubicBezTo>
                      <a:pt x="129" y="174"/>
                      <a:pt x="129" y="174"/>
                      <a:pt x="129" y="174"/>
                    </a:cubicBezTo>
                    <a:cubicBezTo>
                      <a:pt x="128" y="174"/>
                      <a:pt x="128" y="174"/>
                      <a:pt x="128" y="174"/>
                    </a:cubicBezTo>
                    <a:cubicBezTo>
                      <a:pt x="128" y="174"/>
                      <a:pt x="128" y="174"/>
                      <a:pt x="128" y="174"/>
                    </a:cubicBezTo>
                    <a:cubicBezTo>
                      <a:pt x="128" y="174"/>
                      <a:pt x="128" y="174"/>
                      <a:pt x="128" y="174"/>
                    </a:cubicBezTo>
                    <a:cubicBezTo>
                      <a:pt x="128" y="174"/>
                      <a:pt x="128" y="174"/>
                      <a:pt x="128" y="174"/>
                    </a:cubicBezTo>
                    <a:cubicBezTo>
                      <a:pt x="128" y="175"/>
                      <a:pt x="128" y="175"/>
                      <a:pt x="128" y="175"/>
                    </a:cubicBezTo>
                    <a:cubicBezTo>
                      <a:pt x="128" y="175"/>
                      <a:pt x="128" y="175"/>
                      <a:pt x="128" y="175"/>
                    </a:cubicBezTo>
                    <a:cubicBezTo>
                      <a:pt x="128" y="175"/>
                      <a:pt x="128" y="175"/>
                      <a:pt x="128" y="175"/>
                    </a:cubicBezTo>
                    <a:cubicBezTo>
                      <a:pt x="128" y="175"/>
                      <a:pt x="128" y="175"/>
                      <a:pt x="128" y="175"/>
                    </a:cubicBezTo>
                    <a:cubicBezTo>
                      <a:pt x="127" y="175"/>
                      <a:pt x="127" y="175"/>
                      <a:pt x="127" y="175"/>
                    </a:cubicBezTo>
                    <a:cubicBezTo>
                      <a:pt x="127" y="175"/>
                      <a:pt x="127" y="175"/>
                      <a:pt x="127" y="175"/>
                    </a:cubicBezTo>
                    <a:cubicBezTo>
                      <a:pt x="127" y="175"/>
                      <a:pt x="127" y="175"/>
                      <a:pt x="127" y="175"/>
                    </a:cubicBezTo>
                    <a:cubicBezTo>
                      <a:pt x="127" y="175"/>
                      <a:pt x="127" y="175"/>
                      <a:pt x="127" y="175"/>
                    </a:cubicBezTo>
                    <a:cubicBezTo>
                      <a:pt x="127" y="176"/>
                      <a:pt x="127" y="176"/>
                      <a:pt x="127" y="176"/>
                    </a:cubicBezTo>
                    <a:cubicBezTo>
                      <a:pt x="127" y="176"/>
                      <a:pt x="127" y="176"/>
                      <a:pt x="127" y="176"/>
                    </a:cubicBezTo>
                    <a:cubicBezTo>
                      <a:pt x="127" y="176"/>
                      <a:pt x="127" y="176"/>
                      <a:pt x="127" y="176"/>
                    </a:cubicBezTo>
                    <a:cubicBezTo>
                      <a:pt x="127" y="137"/>
                      <a:pt x="127" y="137"/>
                      <a:pt x="127" y="137"/>
                    </a:cubicBezTo>
                    <a:cubicBezTo>
                      <a:pt x="135" y="146"/>
                      <a:pt x="135" y="146"/>
                      <a:pt x="135" y="146"/>
                    </a:cubicBezTo>
                    <a:cubicBezTo>
                      <a:pt x="136" y="146"/>
                      <a:pt x="136" y="146"/>
                      <a:pt x="136" y="146"/>
                    </a:cubicBezTo>
                    <a:cubicBezTo>
                      <a:pt x="136" y="145"/>
                      <a:pt x="136" y="145"/>
                      <a:pt x="136" y="145"/>
                    </a:cubicBezTo>
                    <a:cubicBezTo>
                      <a:pt x="136" y="145"/>
                      <a:pt x="136" y="145"/>
                      <a:pt x="136" y="145"/>
                    </a:cubicBezTo>
                    <a:cubicBezTo>
                      <a:pt x="136" y="145"/>
                      <a:pt x="136" y="145"/>
                      <a:pt x="136" y="145"/>
                    </a:cubicBezTo>
                    <a:cubicBezTo>
                      <a:pt x="136" y="145"/>
                      <a:pt x="136" y="145"/>
                      <a:pt x="136" y="145"/>
                    </a:cubicBezTo>
                    <a:cubicBezTo>
                      <a:pt x="136" y="145"/>
                      <a:pt x="136" y="145"/>
                      <a:pt x="136" y="145"/>
                    </a:cubicBezTo>
                    <a:cubicBezTo>
                      <a:pt x="137" y="145"/>
                      <a:pt x="137" y="145"/>
                      <a:pt x="137" y="145"/>
                    </a:cubicBezTo>
                    <a:cubicBezTo>
                      <a:pt x="137" y="145"/>
                      <a:pt x="137" y="145"/>
                      <a:pt x="137" y="145"/>
                    </a:cubicBezTo>
                    <a:cubicBezTo>
                      <a:pt x="137" y="144"/>
                      <a:pt x="137" y="144"/>
                      <a:pt x="137" y="144"/>
                    </a:cubicBezTo>
                    <a:cubicBezTo>
                      <a:pt x="137" y="144"/>
                      <a:pt x="137" y="144"/>
                      <a:pt x="137" y="144"/>
                    </a:cubicBezTo>
                    <a:cubicBezTo>
                      <a:pt x="137" y="144"/>
                      <a:pt x="137" y="144"/>
                      <a:pt x="137" y="144"/>
                    </a:cubicBezTo>
                    <a:cubicBezTo>
                      <a:pt x="137" y="144"/>
                      <a:pt x="137" y="144"/>
                      <a:pt x="137" y="144"/>
                    </a:cubicBezTo>
                    <a:cubicBezTo>
                      <a:pt x="137" y="144"/>
                      <a:pt x="137" y="144"/>
                      <a:pt x="137" y="144"/>
                    </a:cubicBezTo>
                    <a:cubicBezTo>
                      <a:pt x="138" y="144"/>
                      <a:pt x="138" y="144"/>
                      <a:pt x="138" y="144"/>
                    </a:cubicBezTo>
                    <a:cubicBezTo>
                      <a:pt x="138" y="143"/>
                      <a:pt x="138" y="143"/>
                      <a:pt x="138" y="143"/>
                    </a:cubicBezTo>
                    <a:cubicBezTo>
                      <a:pt x="138" y="143"/>
                      <a:pt x="138" y="143"/>
                      <a:pt x="138" y="143"/>
                    </a:cubicBezTo>
                    <a:close/>
                    <a:moveTo>
                      <a:pt x="127" y="255"/>
                    </a:moveTo>
                    <a:cubicBezTo>
                      <a:pt x="117" y="246"/>
                      <a:pt x="117" y="246"/>
                      <a:pt x="117" y="246"/>
                    </a:cubicBezTo>
                    <a:cubicBezTo>
                      <a:pt x="117" y="218"/>
                      <a:pt x="117" y="218"/>
                      <a:pt x="117" y="218"/>
                    </a:cubicBezTo>
                    <a:cubicBezTo>
                      <a:pt x="126" y="226"/>
                      <a:pt x="126" y="226"/>
                      <a:pt x="126" y="226"/>
                    </a:cubicBezTo>
                    <a:cubicBezTo>
                      <a:pt x="127" y="225"/>
                      <a:pt x="127" y="225"/>
                      <a:pt x="127" y="225"/>
                    </a:cubicBezTo>
                    <a:cubicBezTo>
                      <a:pt x="127" y="255"/>
                      <a:pt x="127" y="255"/>
                      <a:pt x="127" y="255"/>
                    </a:cubicBezTo>
                    <a:close/>
                    <a:moveTo>
                      <a:pt x="117" y="13"/>
                    </a:moveTo>
                    <a:cubicBezTo>
                      <a:pt x="127" y="3"/>
                      <a:pt x="127" y="3"/>
                      <a:pt x="127" y="3"/>
                    </a:cubicBezTo>
                    <a:cubicBezTo>
                      <a:pt x="127" y="34"/>
                      <a:pt x="127" y="34"/>
                      <a:pt x="127" y="34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27" y="47"/>
                      <a:pt x="127" y="47"/>
                      <a:pt x="127" y="47"/>
                    </a:cubicBezTo>
                    <a:cubicBezTo>
                      <a:pt x="127" y="71"/>
                      <a:pt x="127" y="71"/>
                      <a:pt x="127" y="71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13"/>
                      <a:pt x="117" y="13"/>
                      <a:pt x="117" y="13"/>
                    </a:cubicBezTo>
                    <a:close/>
                    <a:moveTo>
                      <a:pt x="127" y="84"/>
                    </a:moveTo>
                    <a:cubicBezTo>
                      <a:pt x="127" y="105"/>
                      <a:pt x="127" y="105"/>
                      <a:pt x="127" y="105"/>
                    </a:cubicBezTo>
                    <a:cubicBezTo>
                      <a:pt x="121" y="111"/>
                      <a:pt x="121" y="111"/>
                      <a:pt x="121" y="111"/>
                    </a:cubicBezTo>
                    <a:cubicBezTo>
                      <a:pt x="121" y="111"/>
                      <a:pt x="121" y="111"/>
                      <a:pt x="121" y="111"/>
                    </a:cubicBezTo>
                    <a:cubicBezTo>
                      <a:pt x="121" y="111"/>
                      <a:pt x="121" y="111"/>
                      <a:pt x="121" y="111"/>
                    </a:cubicBezTo>
                    <a:cubicBezTo>
                      <a:pt x="120" y="111"/>
                      <a:pt x="120" y="111"/>
                      <a:pt x="120" y="111"/>
                    </a:cubicBezTo>
                    <a:cubicBezTo>
                      <a:pt x="120" y="111"/>
                      <a:pt x="120" y="111"/>
                      <a:pt x="120" y="111"/>
                    </a:cubicBezTo>
                    <a:cubicBezTo>
                      <a:pt x="120" y="112"/>
                      <a:pt x="120" y="112"/>
                      <a:pt x="120" y="112"/>
                    </a:cubicBezTo>
                    <a:cubicBezTo>
                      <a:pt x="120" y="112"/>
                      <a:pt x="120" y="112"/>
                      <a:pt x="120" y="112"/>
                    </a:cubicBezTo>
                    <a:cubicBezTo>
                      <a:pt x="120" y="112"/>
                      <a:pt x="120" y="112"/>
                      <a:pt x="120" y="112"/>
                    </a:cubicBezTo>
                    <a:cubicBezTo>
                      <a:pt x="120" y="112"/>
                      <a:pt x="120" y="112"/>
                      <a:pt x="120" y="112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9" y="113"/>
                      <a:pt x="119" y="113"/>
                      <a:pt x="119" y="113"/>
                    </a:cubicBezTo>
                    <a:cubicBezTo>
                      <a:pt x="119" y="113"/>
                      <a:pt x="119" y="113"/>
                      <a:pt x="119" y="113"/>
                    </a:cubicBezTo>
                    <a:cubicBezTo>
                      <a:pt x="119" y="113"/>
                      <a:pt x="119" y="113"/>
                      <a:pt x="119" y="113"/>
                    </a:cubicBezTo>
                    <a:cubicBezTo>
                      <a:pt x="119" y="113"/>
                      <a:pt x="119" y="113"/>
                      <a:pt x="119" y="113"/>
                    </a:cubicBezTo>
                    <a:cubicBezTo>
                      <a:pt x="118" y="113"/>
                      <a:pt x="118" y="113"/>
                      <a:pt x="118" y="113"/>
                    </a:cubicBezTo>
                    <a:cubicBezTo>
                      <a:pt x="118" y="113"/>
                      <a:pt x="118" y="113"/>
                      <a:pt x="118" y="113"/>
                    </a:cubicBezTo>
                    <a:cubicBezTo>
                      <a:pt x="118" y="113"/>
                      <a:pt x="118" y="113"/>
                      <a:pt x="118" y="113"/>
                    </a:cubicBezTo>
                    <a:cubicBezTo>
                      <a:pt x="118" y="114"/>
                      <a:pt x="118" y="114"/>
                      <a:pt x="118" y="114"/>
                    </a:cubicBezTo>
                    <a:cubicBezTo>
                      <a:pt x="118" y="114"/>
                      <a:pt x="118" y="114"/>
                      <a:pt x="118" y="114"/>
                    </a:cubicBezTo>
                    <a:cubicBezTo>
                      <a:pt x="118" y="114"/>
                      <a:pt x="118" y="114"/>
                      <a:pt x="118" y="114"/>
                    </a:cubicBezTo>
                    <a:cubicBezTo>
                      <a:pt x="118" y="114"/>
                      <a:pt x="118" y="114"/>
                      <a:pt x="118" y="114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17" y="115"/>
                      <a:pt x="117" y="115"/>
                      <a:pt x="117" y="115"/>
                    </a:cubicBezTo>
                    <a:cubicBezTo>
                      <a:pt x="117" y="115"/>
                      <a:pt x="117" y="115"/>
                      <a:pt x="117" y="115"/>
                    </a:cubicBezTo>
                    <a:cubicBezTo>
                      <a:pt x="117" y="93"/>
                      <a:pt x="117" y="93"/>
                      <a:pt x="117" y="93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4" y="87"/>
                      <a:pt x="124" y="87"/>
                      <a:pt x="124" y="87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5" y="86"/>
                      <a:pt x="125" y="86"/>
                      <a:pt x="125" y="86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6" y="85"/>
                      <a:pt x="126" y="85"/>
                      <a:pt x="126" y="85"/>
                    </a:cubicBezTo>
                    <a:cubicBezTo>
                      <a:pt x="126" y="85"/>
                      <a:pt x="126" y="85"/>
                      <a:pt x="126" y="85"/>
                    </a:cubicBezTo>
                    <a:cubicBezTo>
                      <a:pt x="126" y="84"/>
                      <a:pt x="126" y="84"/>
                      <a:pt x="126" y="84"/>
                    </a:cubicBezTo>
                    <a:cubicBezTo>
                      <a:pt x="126" y="84"/>
                      <a:pt x="126" y="84"/>
                      <a:pt x="126" y="84"/>
                    </a:cubicBezTo>
                    <a:cubicBezTo>
                      <a:pt x="126" y="84"/>
                      <a:pt x="126" y="84"/>
                      <a:pt x="126" y="84"/>
                    </a:cubicBezTo>
                    <a:cubicBezTo>
                      <a:pt x="126" y="84"/>
                      <a:pt x="126" y="84"/>
                      <a:pt x="126" y="84"/>
                    </a:cubicBezTo>
                    <a:cubicBezTo>
                      <a:pt x="126" y="84"/>
                      <a:pt x="126" y="84"/>
                      <a:pt x="126" y="84"/>
                    </a:cubicBezTo>
                    <a:cubicBezTo>
                      <a:pt x="127" y="84"/>
                      <a:pt x="127" y="84"/>
                      <a:pt x="127" y="84"/>
                    </a:cubicBezTo>
                    <a:cubicBezTo>
                      <a:pt x="127" y="84"/>
                      <a:pt x="127" y="84"/>
                      <a:pt x="127" y="84"/>
                    </a:cubicBezTo>
                    <a:close/>
                    <a:moveTo>
                      <a:pt x="127" y="137"/>
                    </a:moveTo>
                    <a:cubicBezTo>
                      <a:pt x="127" y="176"/>
                      <a:pt x="127" y="176"/>
                      <a:pt x="127" y="176"/>
                    </a:cubicBezTo>
                    <a:cubicBezTo>
                      <a:pt x="127" y="176"/>
                      <a:pt x="127" y="176"/>
                      <a:pt x="127" y="176"/>
                    </a:cubicBezTo>
                    <a:cubicBezTo>
                      <a:pt x="127" y="176"/>
                      <a:pt x="127" y="176"/>
                      <a:pt x="127" y="176"/>
                    </a:cubicBezTo>
                    <a:cubicBezTo>
                      <a:pt x="126" y="176"/>
                      <a:pt x="126" y="176"/>
                      <a:pt x="126" y="176"/>
                    </a:cubicBezTo>
                    <a:cubicBezTo>
                      <a:pt x="126" y="176"/>
                      <a:pt x="126" y="176"/>
                      <a:pt x="126" y="176"/>
                    </a:cubicBezTo>
                    <a:cubicBezTo>
                      <a:pt x="126" y="176"/>
                      <a:pt x="126" y="176"/>
                      <a:pt x="126" y="176"/>
                    </a:cubicBezTo>
                    <a:cubicBezTo>
                      <a:pt x="126" y="176"/>
                      <a:pt x="126" y="176"/>
                      <a:pt x="126" y="176"/>
                    </a:cubicBezTo>
                    <a:cubicBezTo>
                      <a:pt x="126" y="177"/>
                      <a:pt x="126" y="177"/>
                      <a:pt x="126" y="177"/>
                    </a:cubicBezTo>
                    <a:cubicBezTo>
                      <a:pt x="126" y="177"/>
                      <a:pt x="126" y="177"/>
                      <a:pt x="126" y="177"/>
                    </a:cubicBezTo>
                    <a:cubicBezTo>
                      <a:pt x="126" y="177"/>
                      <a:pt x="126" y="177"/>
                      <a:pt x="126" y="177"/>
                    </a:cubicBezTo>
                    <a:cubicBezTo>
                      <a:pt x="126" y="177"/>
                      <a:pt x="126" y="177"/>
                      <a:pt x="126" y="177"/>
                    </a:cubicBezTo>
                    <a:cubicBezTo>
                      <a:pt x="126" y="177"/>
                      <a:pt x="126" y="177"/>
                      <a:pt x="126" y="177"/>
                    </a:cubicBezTo>
                    <a:cubicBezTo>
                      <a:pt x="125" y="177"/>
                      <a:pt x="125" y="177"/>
                      <a:pt x="125" y="177"/>
                    </a:cubicBezTo>
                    <a:cubicBezTo>
                      <a:pt x="125" y="177"/>
                      <a:pt x="125" y="177"/>
                      <a:pt x="125" y="177"/>
                    </a:cubicBezTo>
                    <a:cubicBezTo>
                      <a:pt x="125" y="177"/>
                      <a:pt x="125" y="177"/>
                      <a:pt x="125" y="177"/>
                    </a:cubicBezTo>
                    <a:cubicBezTo>
                      <a:pt x="125" y="178"/>
                      <a:pt x="125" y="178"/>
                      <a:pt x="125" y="178"/>
                    </a:cubicBezTo>
                    <a:cubicBezTo>
                      <a:pt x="125" y="178"/>
                      <a:pt x="125" y="178"/>
                      <a:pt x="125" y="178"/>
                    </a:cubicBezTo>
                    <a:cubicBezTo>
                      <a:pt x="125" y="178"/>
                      <a:pt x="125" y="178"/>
                      <a:pt x="125" y="178"/>
                    </a:cubicBezTo>
                    <a:cubicBezTo>
                      <a:pt x="125" y="178"/>
                      <a:pt x="125" y="178"/>
                      <a:pt x="125" y="178"/>
                    </a:cubicBezTo>
                    <a:cubicBezTo>
                      <a:pt x="125" y="178"/>
                      <a:pt x="125" y="178"/>
                      <a:pt x="125" y="178"/>
                    </a:cubicBezTo>
                    <a:cubicBezTo>
                      <a:pt x="124" y="178"/>
                      <a:pt x="124" y="178"/>
                      <a:pt x="124" y="178"/>
                    </a:cubicBezTo>
                    <a:cubicBezTo>
                      <a:pt x="124" y="178"/>
                      <a:pt x="124" y="178"/>
                      <a:pt x="124" y="178"/>
                    </a:cubicBezTo>
                    <a:cubicBezTo>
                      <a:pt x="124" y="178"/>
                      <a:pt x="124" y="178"/>
                      <a:pt x="124" y="178"/>
                    </a:cubicBezTo>
                    <a:cubicBezTo>
                      <a:pt x="124" y="179"/>
                      <a:pt x="124" y="179"/>
                      <a:pt x="124" y="179"/>
                    </a:cubicBezTo>
                    <a:cubicBezTo>
                      <a:pt x="124" y="179"/>
                      <a:pt x="124" y="179"/>
                      <a:pt x="124" y="179"/>
                    </a:cubicBezTo>
                    <a:cubicBezTo>
                      <a:pt x="124" y="179"/>
                      <a:pt x="124" y="179"/>
                      <a:pt x="124" y="179"/>
                    </a:cubicBezTo>
                    <a:cubicBezTo>
                      <a:pt x="124" y="179"/>
                      <a:pt x="124" y="179"/>
                      <a:pt x="124" y="179"/>
                    </a:cubicBezTo>
                    <a:cubicBezTo>
                      <a:pt x="124" y="179"/>
                      <a:pt x="124" y="179"/>
                      <a:pt x="124" y="179"/>
                    </a:cubicBezTo>
                    <a:cubicBezTo>
                      <a:pt x="123" y="179"/>
                      <a:pt x="123" y="179"/>
                      <a:pt x="123" y="179"/>
                    </a:cubicBezTo>
                    <a:cubicBezTo>
                      <a:pt x="117" y="186"/>
                      <a:pt x="117" y="186"/>
                      <a:pt x="117" y="186"/>
                    </a:cubicBezTo>
                    <a:cubicBezTo>
                      <a:pt x="117" y="164"/>
                      <a:pt x="117" y="164"/>
                      <a:pt x="117" y="164"/>
                    </a:cubicBezTo>
                    <a:cubicBezTo>
                      <a:pt x="123" y="158"/>
                      <a:pt x="123" y="158"/>
                      <a:pt x="123" y="158"/>
                    </a:cubicBezTo>
                    <a:cubicBezTo>
                      <a:pt x="117" y="152"/>
                      <a:pt x="117" y="152"/>
                      <a:pt x="117" y="152"/>
                    </a:cubicBezTo>
                    <a:cubicBezTo>
                      <a:pt x="117" y="127"/>
                      <a:pt x="117" y="127"/>
                      <a:pt x="117" y="127"/>
                    </a:cubicBezTo>
                    <a:lnTo>
                      <a:pt x="127" y="137"/>
                    </a:lnTo>
                    <a:close/>
                    <a:moveTo>
                      <a:pt x="117" y="246"/>
                    </a:moveTo>
                    <a:cubicBezTo>
                      <a:pt x="106" y="234"/>
                      <a:pt x="106" y="234"/>
                      <a:pt x="106" y="234"/>
                    </a:cubicBezTo>
                    <a:cubicBezTo>
                      <a:pt x="106" y="206"/>
                      <a:pt x="106" y="206"/>
                      <a:pt x="106" y="206"/>
                    </a:cubicBezTo>
                    <a:cubicBezTo>
                      <a:pt x="117" y="218"/>
                      <a:pt x="117" y="218"/>
                      <a:pt x="117" y="218"/>
                    </a:cubicBezTo>
                    <a:cubicBezTo>
                      <a:pt x="117" y="246"/>
                      <a:pt x="117" y="246"/>
                      <a:pt x="117" y="246"/>
                    </a:cubicBezTo>
                    <a:close/>
                    <a:moveTo>
                      <a:pt x="106" y="24"/>
                    </a:move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08" y="52"/>
                      <a:pt x="108" y="52"/>
                      <a:pt x="108" y="52"/>
                    </a:cubicBezTo>
                    <a:cubicBezTo>
                      <a:pt x="108" y="53"/>
                      <a:pt x="108" y="53"/>
                      <a:pt x="108" y="53"/>
                    </a:cubicBezTo>
                    <a:cubicBezTo>
                      <a:pt x="108" y="53"/>
                      <a:pt x="108" y="53"/>
                      <a:pt x="108" y="53"/>
                    </a:cubicBezTo>
                    <a:cubicBezTo>
                      <a:pt x="108" y="53"/>
                      <a:pt x="108" y="53"/>
                      <a:pt x="108" y="53"/>
                    </a:cubicBezTo>
                    <a:cubicBezTo>
                      <a:pt x="108" y="53"/>
                      <a:pt x="108" y="53"/>
                      <a:pt x="108" y="53"/>
                    </a:cubicBezTo>
                    <a:cubicBezTo>
                      <a:pt x="107" y="53"/>
                      <a:pt x="107" y="53"/>
                      <a:pt x="107" y="53"/>
                    </a:cubicBezTo>
                    <a:cubicBezTo>
                      <a:pt x="107" y="53"/>
                      <a:pt x="107" y="53"/>
                      <a:pt x="107" y="53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24"/>
                      <a:pt x="106" y="24"/>
                      <a:pt x="106" y="24"/>
                    </a:cubicBezTo>
                    <a:close/>
                    <a:moveTo>
                      <a:pt x="117" y="93"/>
                    </a:moveTo>
                    <a:cubicBezTo>
                      <a:pt x="117" y="115"/>
                      <a:pt x="117" y="115"/>
                      <a:pt x="117" y="115"/>
                    </a:cubicBezTo>
                    <a:cubicBezTo>
                      <a:pt x="117" y="115"/>
                      <a:pt x="117" y="115"/>
                      <a:pt x="117" y="115"/>
                    </a:cubicBezTo>
                    <a:cubicBezTo>
                      <a:pt x="117" y="115"/>
                      <a:pt x="117" y="115"/>
                      <a:pt x="117" y="115"/>
                    </a:cubicBezTo>
                    <a:cubicBezTo>
                      <a:pt x="117" y="115"/>
                      <a:pt x="117" y="115"/>
                      <a:pt x="117" y="115"/>
                    </a:cubicBezTo>
                    <a:cubicBezTo>
                      <a:pt x="116" y="115"/>
                      <a:pt x="116" y="115"/>
                      <a:pt x="116" y="115"/>
                    </a:cubicBezTo>
                    <a:cubicBezTo>
                      <a:pt x="116" y="115"/>
                      <a:pt x="116" y="115"/>
                      <a:pt x="116" y="115"/>
                    </a:cubicBezTo>
                    <a:cubicBezTo>
                      <a:pt x="116" y="116"/>
                      <a:pt x="116" y="116"/>
                      <a:pt x="116" y="116"/>
                    </a:cubicBezTo>
                    <a:cubicBezTo>
                      <a:pt x="116" y="116"/>
                      <a:pt x="116" y="116"/>
                      <a:pt x="116" y="116"/>
                    </a:cubicBezTo>
                    <a:cubicBezTo>
                      <a:pt x="116" y="116"/>
                      <a:pt x="116" y="116"/>
                      <a:pt x="116" y="116"/>
                    </a:cubicBezTo>
                    <a:cubicBezTo>
                      <a:pt x="116" y="116"/>
                      <a:pt x="116" y="116"/>
                      <a:pt x="116" y="116"/>
                    </a:cubicBezTo>
                    <a:cubicBezTo>
                      <a:pt x="115" y="116"/>
                      <a:pt x="115" y="116"/>
                      <a:pt x="115" y="116"/>
                    </a:cubicBezTo>
                    <a:cubicBezTo>
                      <a:pt x="115" y="116"/>
                      <a:pt x="115" y="116"/>
                      <a:pt x="115" y="116"/>
                    </a:cubicBezTo>
                    <a:cubicBezTo>
                      <a:pt x="115" y="116"/>
                      <a:pt x="115" y="116"/>
                      <a:pt x="115" y="116"/>
                    </a:cubicBezTo>
                    <a:cubicBezTo>
                      <a:pt x="115" y="117"/>
                      <a:pt x="115" y="117"/>
                      <a:pt x="115" y="117"/>
                    </a:cubicBezTo>
                    <a:cubicBezTo>
                      <a:pt x="115" y="117"/>
                      <a:pt x="115" y="117"/>
                      <a:pt x="115" y="117"/>
                    </a:cubicBezTo>
                    <a:cubicBezTo>
                      <a:pt x="115" y="117"/>
                      <a:pt x="115" y="117"/>
                      <a:pt x="115" y="117"/>
                    </a:cubicBezTo>
                    <a:cubicBezTo>
                      <a:pt x="115" y="117"/>
                      <a:pt x="115" y="117"/>
                      <a:pt x="115" y="117"/>
                    </a:cubicBezTo>
                    <a:cubicBezTo>
                      <a:pt x="114" y="117"/>
                      <a:pt x="114" y="117"/>
                      <a:pt x="114" y="117"/>
                    </a:cubicBezTo>
                    <a:cubicBezTo>
                      <a:pt x="114" y="117"/>
                      <a:pt x="114" y="117"/>
                      <a:pt x="114" y="117"/>
                    </a:cubicBezTo>
                    <a:cubicBezTo>
                      <a:pt x="114" y="118"/>
                      <a:pt x="114" y="118"/>
                      <a:pt x="114" y="118"/>
                    </a:cubicBezTo>
                    <a:cubicBezTo>
                      <a:pt x="114" y="118"/>
                      <a:pt x="114" y="118"/>
                      <a:pt x="114" y="118"/>
                    </a:cubicBezTo>
                    <a:cubicBezTo>
                      <a:pt x="114" y="118"/>
                      <a:pt x="114" y="118"/>
                      <a:pt x="114" y="118"/>
                    </a:cubicBezTo>
                    <a:cubicBezTo>
                      <a:pt x="114" y="118"/>
                      <a:pt x="114" y="118"/>
                      <a:pt x="114" y="118"/>
                    </a:cubicBezTo>
                    <a:cubicBezTo>
                      <a:pt x="113" y="118"/>
                      <a:pt x="113" y="118"/>
                      <a:pt x="113" y="118"/>
                    </a:cubicBezTo>
                    <a:cubicBezTo>
                      <a:pt x="113" y="118"/>
                      <a:pt x="113" y="118"/>
                      <a:pt x="113" y="118"/>
                    </a:cubicBezTo>
                    <a:cubicBezTo>
                      <a:pt x="113" y="119"/>
                      <a:pt x="113" y="119"/>
                      <a:pt x="113" y="119"/>
                    </a:cubicBezTo>
                    <a:cubicBezTo>
                      <a:pt x="113" y="119"/>
                      <a:pt x="113" y="119"/>
                      <a:pt x="113" y="119"/>
                    </a:cubicBezTo>
                    <a:cubicBezTo>
                      <a:pt x="113" y="119"/>
                      <a:pt x="113" y="119"/>
                      <a:pt x="113" y="119"/>
                    </a:cubicBezTo>
                    <a:cubicBezTo>
                      <a:pt x="113" y="119"/>
                      <a:pt x="113" y="119"/>
                      <a:pt x="113" y="119"/>
                    </a:cubicBezTo>
                    <a:cubicBezTo>
                      <a:pt x="112" y="119"/>
                      <a:pt x="112" y="119"/>
                      <a:pt x="112" y="119"/>
                    </a:cubicBezTo>
                    <a:cubicBezTo>
                      <a:pt x="112" y="119"/>
                      <a:pt x="112" y="119"/>
                      <a:pt x="112" y="119"/>
                    </a:cubicBezTo>
                    <a:cubicBezTo>
                      <a:pt x="112" y="119"/>
                      <a:pt x="112" y="119"/>
                      <a:pt x="112" y="119"/>
                    </a:cubicBezTo>
                    <a:cubicBezTo>
                      <a:pt x="112" y="120"/>
                      <a:pt x="112" y="120"/>
                      <a:pt x="112" y="120"/>
                    </a:cubicBezTo>
                    <a:cubicBezTo>
                      <a:pt x="112" y="120"/>
                      <a:pt x="112" y="120"/>
                      <a:pt x="112" y="120"/>
                    </a:cubicBezTo>
                    <a:cubicBezTo>
                      <a:pt x="112" y="120"/>
                      <a:pt x="112" y="120"/>
                      <a:pt x="112" y="120"/>
                    </a:cubicBezTo>
                    <a:cubicBezTo>
                      <a:pt x="112" y="120"/>
                      <a:pt x="112" y="120"/>
                      <a:pt x="112" y="120"/>
                    </a:cubicBezTo>
                    <a:cubicBezTo>
                      <a:pt x="111" y="120"/>
                      <a:pt x="111" y="120"/>
                      <a:pt x="111" y="120"/>
                    </a:cubicBezTo>
                    <a:cubicBezTo>
                      <a:pt x="111" y="120"/>
                      <a:pt x="111" y="120"/>
                      <a:pt x="111" y="120"/>
                    </a:cubicBezTo>
                    <a:cubicBezTo>
                      <a:pt x="111" y="121"/>
                      <a:pt x="111" y="121"/>
                      <a:pt x="111" y="121"/>
                    </a:cubicBezTo>
                    <a:cubicBezTo>
                      <a:pt x="111" y="121"/>
                      <a:pt x="111" y="121"/>
                      <a:pt x="111" y="121"/>
                    </a:cubicBezTo>
                    <a:cubicBezTo>
                      <a:pt x="111" y="121"/>
                      <a:pt x="111" y="121"/>
                      <a:pt x="111" y="121"/>
                    </a:cubicBezTo>
                    <a:cubicBezTo>
                      <a:pt x="117" y="127"/>
                      <a:pt x="117" y="127"/>
                      <a:pt x="117" y="127"/>
                    </a:cubicBezTo>
                    <a:cubicBezTo>
                      <a:pt x="117" y="152"/>
                      <a:pt x="117" y="152"/>
                      <a:pt x="117" y="152"/>
                    </a:cubicBezTo>
                    <a:cubicBezTo>
                      <a:pt x="106" y="140"/>
                      <a:pt x="106" y="140"/>
                      <a:pt x="106" y="140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10" y="101"/>
                      <a:pt x="110" y="101"/>
                      <a:pt x="110" y="101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7" y="93"/>
                      <a:pt x="117" y="93"/>
                      <a:pt x="117" y="93"/>
                    </a:cubicBezTo>
                    <a:close/>
                    <a:moveTo>
                      <a:pt x="117" y="164"/>
                    </a:moveTo>
                    <a:cubicBezTo>
                      <a:pt x="117" y="186"/>
                      <a:pt x="117" y="186"/>
                      <a:pt x="117" y="186"/>
                    </a:cubicBezTo>
                    <a:cubicBezTo>
                      <a:pt x="106" y="197"/>
                      <a:pt x="106" y="197"/>
                      <a:pt x="106" y="197"/>
                    </a:cubicBezTo>
                    <a:cubicBezTo>
                      <a:pt x="106" y="161"/>
                      <a:pt x="106" y="161"/>
                      <a:pt x="106" y="161"/>
                    </a:cubicBezTo>
                    <a:cubicBezTo>
                      <a:pt x="113" y="168"/>
                      <a:pt x="113" y="168"/>
                      <a:pt x="113" y="168"/>
                    </a:cubicBezTo>
                    <a:lnTo>
                      <a:pt x="117" y="164"/>
                    </a:lnTo>
                    <a:close/>
                    <a:moveTo>
                      <a:pt x="106" y="234"/>
                    </a:moveTo>
                    <a:cubicBezTo>
                      <a:pt x="94" y="223"/>
                      <a:pt x="94" y="223"/>
                      <a:pt x="94" y="223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00" y="180"/>
                      <a:pt x="100" y="180"/>
                      <a:pt x="100" y="180"/>
                    </a:cubicBezTo>
                    <a:cubicBezTo>
                      <a:pt x="94" y="174"/>
                      <a:pt x="94" y="174"/>
                      <a:pt x="94" y="174"/>
                    </a:cubicBezTo>
                    <a:cubicBezTo>
                      <a:pt x="94" y="150"/>
                      <a:pt x="94" y="150"/>
                      <a:pt x="94" y="150"/>
                    </a:cubicBezTo>
                    <a:cubicBezTo>
                      <a:pt x="106" y="161"/>
                      <a:pt x="106" y="161"/>
                      <a:pt x="106" y="161"/>
                    </a:cubicBezTo>
                    <a:cubicBezTo>
                      <a:pt x="106" y="197"/>
                      <a:pt x="106" y="197"/>
                      <a:pt x="106" y="197"/>
                    </a:cubicBezTo>
                    <a:cubicBezTo>
                      <a:pt x="101" y="201"/>
                      <a:pt x="101" y="201"/>
                      <a:pt x="101" y="201"/>
                    </a:cubicBezTo>
                    <a:cubicBezTo>
                      <a:pt x="106" y="206"/>
                      <a:pt x="106" y="206"/>
                      <a:pt x="106" y="206"/>
                    </a:cubicBezTo>
                    <a:cubicBezTo>
                      <a:pt x="106" y="234"/>
                      <a:pt x="106" y="234"/>
                      <a:pt x="106" y="234"/>
                    </a:cubicBezTo>
                    <a:close/>
                    <a:moveTo>
                      <a:pt x="94" y="35"/>
                    </a:moveTo>
                    <a:cubicBezTo>
                      <a:pt x="106" y="24"/>
                      <a:pt x="106" y="24"/>
                      <a:pt x="106" y="24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5" y="55"/>
                      <a:pt x="105" y="55"/>
                      <a:pt x="105" y="55"/>
                    </a:cubicBezTo>
                    <a:cubicBezTo>
                      <a:pt x="105" y="55"/>
                      <a:pt x="105" y="55"/>
                      <a:pt x="105" y="55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4" y="56"/>
                      <a:pt x="104" y="56"/>
                      <a:pt x="104" y="56"/>
                    </a:cubicBezTo>
                    <a:cubicBezTo>
                      <a:pt x="104" y="56"/>
                      <a:pt x="104" y="56"/>
                      <a:pt x="104" y="56"/>
                    </a:cubicBezTo>
                    <a:cubicBezTo>
                      <a:pt x="104" y="56"/>
                      <a:pt x="104" y="56"/>
                      <a:pt x="104" y="56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3" y="57"/>
                      <a:pt x="103" y="57"/>
                      <a:pt x="103" y="57"/>
                    </a:cubicBezTo>
                    <a:cubicBezTo>
                      <a:pt x="103" y="57"/>
                      <a:pt x="103" y="57"/>
                      <a:pt x="103" y="57"/>
                    </a:cubicBezTo>
                    <a:cubicBezTo>
                      <a:pt x="103" y="57"/>
                      <a:pt x="103" y="57"/>
                      <a:pt x="103" y="57"/>
                    </a:cubicBezTo>
                    <a:cubicBezTo>
                      <a:pt x="103" y="57"/>
                      <a:pt x="103" y="57"/>
                      <a:pt x="103" y="57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2" y="58"/>
                      <a:pt x="102" y="58"/>
                      <a:pt x="102" y="58"/>
                    </a:cubicBezTo>
                    <a:cubicBezTo>
                      <a:pt x="102" y="58"/>
                      <a:pt x="102" y="58"/>
                      <a:pt x="102" y="58"/>
                    </a:cubicBezTo>
                    <a:cubicBezTo>
                      <a:pt x="102" y="59"/>
                      <a:pt x="102" y="59"/>
                      <a:pt x="102" y="59"/>
                    </a:cubicBezTo>
                    <a:cubicBezTo>
                      <a:pt x="102" y="59"/>
                      <a:pt x="102" y="59"/>
                      <a:pt x="102" y="59"/>
                    </a:cubicBezTo>
                    <a:cubicBezTo>
                      <a:pt x="102" y="59"/>
                      <a:pt x="102" y="59"/>
                      <a:pt x="102" y="59"/>
                    </a:cubicBezTo>
                    <a:cubicBezTo>
                      <a:pt x="102" y="59"/>
                      <a:pt x="102" y="59"/>
                      <a:pt x="102" y="59"/>
                    </a:cubicBezTo>
                    <a:cubicBezTo>
                      <a:pt x="102" y="59"/>
                      <a:pt x="102" y="59"/>
                      <a:pt x="102" y="59"/>
                    </a:cubicBezTo>
                    <a:cubicBezTo>
                      <a:pt x="101" y="59"/>
                      <a:pt x="101" y="59"/>
                      <a:pt x="101" y="59"/>
                    </a:cubicBezTo>
                    <a:cubicBezTo>
                      <a:pt x="101" y="59"/>
                      <a:pt x="101" y="59"/>
                      <a:pt x="101" y="59"/>
                    </a:cubicBezTo>
                    <a:cubicBezTo>
                      <a:pt x="101" y="59"/>
                      <a:pt x="101" y="59"/>
                      <a:pt x="101" y="59"/>
                    </a:cubicBezTo>
                    <a:cubicBezTo>
                      <a:pt x="101" y="60"/>
                      <a:pt x="101" y="60"/>
                      <a:pt x="101" y="60"/>
                    </a:cubicBezTo>
                    <a:cubicBezTo>
                      <a:pt x="101" y="60"/>
                      <a:pt x="101" y="60"/>
                      <a:pt x="101" y="60"/>
                    </a:cubicBezTo>
                    <a:cubicBezTo>
                      <a:pt x="101" y="60"/>
                      <a:pt x="101" y="60"/>
                      <a:pt x="101" y="60"/>
                    </a:cubicBezTo>
                    <a:cubicBezTo>
                      <a:pt x="101" y="60"/>
                      <a:pt x="101" y="60"/>
                      <a:pt x="101" y="60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2"/>
                      <a:pt x="99" y="62"/>
                      <a:pt x="99" y="62"/>
                    </a:cubicBezTo>
                    <a:cubicBezTo>
                      <a:pt x="99" y="62"/>
                      <a:pt x="99" y="62"/>
                      <a:pt x="99" y="62"/>
                    </a:cubicBezTo>
                    <a:cubicBezTo>
                      <a:pt x="99" y="62"/>
                      <a:pt x="99" y="62"/>
                      <a:pt x="99" y="62"/>
                    </a:cubicBezTo>
                    <a:cubicBezTo>
                      <a:pt x="99" y="62"/>
                      <a:pt x="99" y="62"/>
                      <a:pt x="99" y="62"/>
                    </a:cubicBezTo>
                    <a:cubicBezTo>
                      <a:pt x="98" y="62"/>
                      <a:pt x="98" y="62"/>
                      <a:pt x="98" y="62"/>
                    </a:cubicBezTo>
                    <a:cubicBezTo>
                      <a:pt x="98" y="62"/>
                      <a:pt x="98" y="62"/>
                      <a:pt x="98" y="62"/>
                    </a:cubicBezTo>
                    <a:cubicBezTo>
                      <a:pt x="98" y="62"/>
                      <a:pt x="98" y="62"/>
                      <a:pt x="98" y="62"/>
                    </a:cubicBezTo>
                    <a:cubicBezTo>
                      <a:pt x="98" y="62"/>
                      <a:pt x="98" y="62"/>
                      <a:pt x="98" y="62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4" y="66"/>
                      <a:pt x="94" y="66"/>
                      <a:pt x="94" y="66"/>
                    </a:cubicBezTo>
                    <a:cubicBezTo>
                      <a:pt x="94" y="35"/>
                      <a:pt x="94" y="35"/>
                      <a:pt x="94" y="35"/>
                    </a:cubicBezTo>
                    <a:close/>
                    <a:moveTo>
                      <a:pt x="106" y="104"/>
                    </a:moveTo>
                    <a:cubicBezTo>
                      <a:pt x="106" y="140"/>
                      <a:pt x="106" y="140"/>
                      <a:pt x="106" y="140"/>
                    </a:cubicBezTo>
                    <a:cubicBezTo>
                      <a:pt x="98" y="133"/>
                      <a:pt x="98" y="133"/>
                      <a:pt x="98" y="133"/>
                    </a:cubicBezTo>
                    <a:cubicBezTo>
                      <a:pt x="94" y="137"/>
                      <a:pt x="94" y="137"/>
                      <a:pt x="94" y="137"/>
                    </a:cubicBezTo>
                    <a:cubicBezTo>
                      <a:pt x="94" y="116"/>
                      <a:pt x="94" y="116"/>
                      <a:pt x="94" y="116"/>
                    </a:cubicBezTo>
                    <a:cubicBezTo>
                      <a:pt x="100" y="110"/>
                      <a:pt x="100" y="110"/>
                      <a:pt x="100" y="110"/>
                    </a:cubicBezTo>
                    <a:cubicBezTo>
                      <a:pt x="100" y="110"/>
                      <a:pt x="100" y="110"/>
                      <a:pt x="100" y="110"/>
                    </a:cubicBezTo>
                    <a:cubicBezTo>
                      <a:pt x="100" y="110"/>
                      <a:pt x="100" y="110"/>
                      <a:pt x="100" y="110"/>
                    </a:cubicBezTo>
                    <a:cubicBezTo>
                      <a:pt x="100" y="110"/>
                      <a:pt x="100" y="110"/>
                      <a:pt x="100" y="110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103" y="107"/>
                      <a:pt x="103" y="107"/>
                      <a:pt x="103" y="107"/>
                    </a:cubicBezTo>
                    <a:cubicBezTo>
                      <a:pt x="103" y="107"/>
                      <a:pt x="103" y="107"/>
                      <a:pt x="103" y="107"/>
                    </a:cubicBezTo>
                    <a:cubicBezTo>
                      <a:pt x="103" y="107"/>
                      <a:pt x="103" y="107"/>
                      <a:pt x="103" y="107"/>
                    </a:cubicBezTo>
                    <a:cubicBezTo>
                      <a:pt x="103" y="107"/>
                      <a:pt x="103" y="107"/>
                      <a:pt x="103" y="107"/>
                    </a:cubicBezTo>
                    <a:cubicBezTo>
                      <a:pt x="103" y="107"/>
                      <a:pt x="103" y="107"/>
                      <a:pt x="103" y="107"/>
                    </a:cubicBezTo>
                    <a:cubicBezTo>
                      <a:pt x="103" y="107"/>
                      <a:pt x="103" y="107"/>
                      <a:pt x="103" y="107"/>
                    </a:cubicBezTo>
                    <a:cubicBezTo>
                      <a:pt x="104" y="106"/>
                      <a:pt x="104" y="106"/>
                      <a:pt x="104" y="106"/>
                    </a:cubicBezTo>
                    <a:cubicBezTo>
                      <a:pt x="104" y="106"/>
                      <a:pt x="104" y="106"/>
                      <a:pt x="104" y="106"/>
                    </a:cubicBezTo>
                    <a:cubicBezTo>
                      <a:pt x="104" y="106"/>
                      <a:pt x="104" y="106"/>
                      <a:pt x="104" y="106"/>
                    </a:cubicBezTo>
                    <a:cubicBezTo>
                      <a:pt x="104" y="106"/>
                      <a:pt x="104" y="106"/>
                      <a:pt x="104" y="106"/>
                    </a:cubicBezTo>
                    <a:cubicBezTo>
                      <a:pt x="104" y="106"/>
                      <a:pt x="104" y="106"/>
                      <a:pt x="104" y="106"/>
                    </a:cubicBezTo>
                    <a:cubicBezTo>
                      <a:pt x="104" y="106"/>
                      <a:pt x="104" y="106"/>
                      <a:pt x="104" y="106"/>
                    </a:cubicBezTo>
                    <a:cubicBezTo>
                      <a:pt x="104" y="106"/>
                      <a:pt x="104" y="106"/>
                      <a:pt x="104" y="106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lnTo>
                      <a:pt x="106" y="104"/>
                    </a:lnTo>
                    <a:close/>
                    <a:moveTo>
                      <a:pt x="94" y="223"/>
                    </a:moveTo>
                    <a:cubicBezTo>
                      <a:pt x="81" y="210"/>
                      <a:pt x="81" y="210"/>
                      <a:pt x="81" y="210"/>
                    </a:cubicBezTo>
                    <a:cubicBezTo>
                      <a:pt x="81" y="182"/>
                      <a:pt x="81" y="182"/>
                      <a:pt x="81" y="182"/>
                    </a:cubicBezTo>
                    <a:cubicBezTo>
                      <a:pt x="90" y="191"/>
                      <a:pt x="90" y="191"/>
                      <a:pt x="90" y="191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223"/>
                      <a:pt x="94" y="223"/>
                      <a:pt x="94" y="223"/>
                    </a:cubicBezTo>
                    <a:close/>
                    <a:moveTo>
                      <a:pt x="81" y="48"/>
                    </a:moveTo>
                    <a:cubicBezTo>
                      <a:pt x="94" y="35"/>
                      <a:pt x="94" y="35"/>
                      <a:pt x="94" y="35"/>
                    </a:cubicBezTo>
                    <a:cubicBezTo>
                      <a:pt x="94" y="66"/>
                      <a:pt x="94" y="66"/>
                      <a:pt x="94" y="66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4" y="76"/>
                      <a:pt x="84" y="76"/>
                      <a:pt x="84" y="76"/>
                    </a:cubicBezTo>
                    <a:cubicBezTo>
                      <a:pt x="84" y="76"/>
                      <a:pt x="84" y="76"/>
                      <a:pt x="84" y="76"/>
                    </a:cubicBezTo>
                    <a:cubicBezTo>
                      <a:pt x="84" y="76"/>
                      <a:pt x="84" y="76"/>
                      <a:pt x="84" y="76"/>
                    </a:cubicBezTo>
                    <a:cubicBezTo>
                      <a:pt x="84" y="77"/>
                      <a:pt x="84" y="77"/>
                      <a:pt x="84" y="77"/>
                    </a:cubicBezTo>
                    <a:cubicBezTo>
                      <a:pt x="84" y="77"/>
                      <a:pt x="84" y="77"/>
                      <a:pt x="84" y="77"/>
                    </a:cubicBezTo>
                    <a:cubicBezTo>
                      <a:pt x="84" y="77"/>
                      <a:pt x="84" y="77"/>
                      <a:pt x="84" y="77"/>
                    </a:cubicBezTo>
                    <a:cubicBezTo>
                      <a:pt x="84" y="77"/>
                      <a:pt x="84" y="77"/>
                      <a:pt x="84" y="77"/>
                    </a:cubicBezTo>
                    <a:cubicBezTo>
                      <a:pt x="83" y="77"/>
                      <a:pt x="83" y="77"/>
                      <a:pt x="83" y="77"/>
                    </a:cubicBezTo>
                    <a:cubicBezTo>
                      <a:pt x="83" y="77"/>
                      <a:pt x="83" y="77"/>
                      <a:pt x="83" y="77"/>
                    </a:cubicBezTo>
                    <a:cubicBezTo>
                      <a:pt x="83" y="77"/>
                      <a:pt x="83" y="77"/>
                      <a:pt x="83" y="77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82" y="78"/>
                      <a:pt x="82" y="78"/>
                      <a:pt x="82" y="78"/>
                    </a:cubicBezTo>
                    <a:cubicBezTo>
                      <a:pt x="82" y="78"/>
                      <a:pt x="82" y="78"/>
                      <a:pt x="82" y="78"/>
                    </a:cubicBezTo>
                    <a:cubicBezTo>
                      <a:pt x="82" y="78"/>
                      <a:pt x="82" y="78"/>
                      <a:pt x="82" y="78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1" y="48"/>
                      <a:pt x="81" y="48"/>
                      <a:pt x="81" y="48"/>
                    </a:cubicBezTo>
                    <a:close/>
                    <a:moveTo>
                      <a:pt x="94" y="116"/>
                    </a:moveTo>
                    <a:cubicBezTo>
                      <a:pt x="94" y="137"/>
                      <a:pt x="94" y="137"/>
                      <a:pt x="94" y="137"/>
                    </a:cubicBezTo>
                    <a:cubicBezTo>
                      <a:pt x="88" y="143"/>
                      <a:pt x="88" y="143"/>
                      <a:pt x="88" y="143"/>
                    </a:cubicBezTo>
                    <a:cubicBezTo>
                      <a:pt x="94" y="150"/>
                      <a:pt x="94" y="150"/>
                      <a:pt x="94" y="150"/>
                    </a:cubicBezTo>
                    <a:cubicBezTo>
                      <a:pt x="94" y="174"/>
                      <a:pt x="94" y="174"/>
                      <a:pt x="94" y="174"/>
                    </a:cubicBezTo>
                    <a:cubicBezTo>
                      <a:pt x="81" y="161"/>
                      <a:pt x="81" y="161"/>
                      <a:pt x="81" y="161"/>
                    </a:cubicBezTo>
                    <a:cubicBezTo>
                      <a:pt x="81" y="128"/>
                      <a:pt x="81" y="128"/>
                      <a:pt x="81" y="128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4" y="126"/>
                      <a:pt x="84" y="126"/>
                      <a:pt x="84" y="126"/>
                    </a:cubicBezTo>
                    <a:cubicBezTo>
                      <a:pt x="84" y="126"/>
                      <a:pt x="84" y="126"/>
                      <a:pt x="84" y="126"/>
                    </a:cubicBezTo>
                    <a:cubicBezTo>
                      <a:pt x="84" y="126"/>
                      <a:pt x="84" y="126"/>
                      <a:pt x="84" y="126"/>
                    </a:cubicBezTo>
                    <a:cubicBezTo>
                      <a:pt x="84" y="126"/>
                      <a:pt x="84" y="126"/>
                      <a:pt x="84" y="126"/>
                    </a:cubicBezTo>
                    <a:cubicBezTo>
                      <a:pt x="84" y="126"/>
                      <a:pt x="84" y="126"/>
                      <a:pt x="84" y="126"/>
                    </a:cubicBezTo>
                    <a:cubicBezTo>
                      <a:pt x="84" y="126"/>
                      <a:pt x="84" y="126"/>
                      <a:pt x="84" y="126"/>
                    </a:cubicBezTo>
                    <a:cubicBezTo>
                      <a:pt x="84" y="125"/>
                      <a:pt x="84" y="125"/>
                      <a:pt x="84" y="125"/>
                    </a:cubicBezTo>
                    <a:cubicBezTo>
                      <a:pt x="85" y="125"/>
                      <a:pt x="85" y="125"/>
                      <a:pt x="85" y="125"/>
                    </a:cubicBezTo>
                    <a:cubicBezTo>
                      <a:pt x="85" y="125"/>
                      <a:pt x="85" y="125"/>
                      <a:pt x="85" y="125"/>
                    </a:cubicBezTo>
                    <a:cubicBezTo>
                      <a:pt x="85" y="125"/>
                      <a:pt x="85" y="125"/>
                      <a:pt x="85" y="125"/>
                    </a:cubicBezTo>
                    <a:cubicBezTo>
                      <a:pt x="85" y="125"/>
                      <a:pt x="85" y="125"/>
                      <a:pt x="85" y="125"/>
                    </a:cubicBezTo>
                    <a:cubicBezTo>
                      <a:pt x="85" y="125"/>
                      <a:pt x="85" y="125"/>
                      <a:pt x="85" y="125"/>
                    </a:cubicBezTo>
                    <a:cubicBezTo>
                      <a:pt x="85" y="125"/>
                      <a:pt x="85" y="125"/>
                      <a:pt x="85" y="125"/>
                    </a:cubicBezTo>
                    <a:cubicBezTo>
                      <a:pt x="85" y="124"/>
                      <a:pt x="85" y="124"/>
                      <a:pt x="85" y="124"/>
                    </a:cubicBezTo>
                    <a:cubicBezTo>
                      <a:pt x="86" y="124"/>
                      <a:pt x="86" y="124"/>
                      <a:pt x="86" y="124"/>
                    </a:cubicBezTo>
                    <a:cubicBezTo>
                      <a:pt x="86" y="124"/>
                      <a:pt x="86" y="124"/>
                      <a:pt x="86" y="124"/>
                    </a:cubicBezTo>
                    <a:cubicBezTo>
                      <a:pt x="86" y="124"/>
                      <a:pt x="86" y="124"/>
                      <a:pt x="86" y="124"/>
                    </a:cubicBezTo>
                    <a:cubicBezTo>
                      <a:pt x="86" y="124"/>
                      <a:pt x="86" y="124"/>
                      <a:pt x="86" y="124"/>
                    </a:cubicBezTo>
                    <a:cubicBezTo>
                      <a:pt x="86" y="124"/>
                      <a:pt x="86" y="124"/>
                      <a:pt x="86" y="124"/>
                    </a:cubicBezTo>
                    <a:cubicBezTo>
                      <a:pt x="86" y="124"/>
                      <a:pt x="86" y="124"/>
                      <a:pt x="86" y="124"/>
                    </a:cubicBezTo>
                    <a:cubicBezTo>
                      <a:pt x="86" y="123"/>
                      <a:pt x="86" y="123"/>
                      <a:pt x="86" y="123"/>
                    </a:cubicBezTo>
                    <a:cubicBezTo>
                      <a:pt x="86" y="123"/>
                      <a:pt x="86" y="123"/>
                      <a:pt x="86" y="123"/>
                    </a:cubicBezTo>
                    <a:cubicBezTo>
                      <a:pt x="87" y="123"/>
                      <a:pt x="87" y="123"/>
                      <a:pt x="87" y="123"/>
                    </a:cubicBezTo>
                    <a:cubicBezTo>
                      <a:pt x="87" y="123"/>
                      <a:pt x="87" y="123"/>
                      <a:pt x="87" y="123"/>
                    </a:cubicBezTo>
                    <a:cubicBezTo>
                      <a:pt x="87" y="123"/>
                      <a:pt x="87" y="123"/>
                      <a:pt x="87" y="123"/>
                    </a:cubicBezTo>
                    <a:cubicBezTo>
                      <a:pt x="87" y="123"/>
                      <a:pt x="87" y="123"/>
                      <a:pt x="87" y="123"/>
                    </a:cubicBezTo>
                    <a:cubicBezTo>
                      <a:pt x="87" y="123"/>
                      <a:pt x="87" y="123"/>
                      <a:pt x="87" y="123"/>
                    </a:cubicBezTo>
                    <a:cubicBezTo>
                      <a:pt x="87" y="122"/>
                      <a:pt x="87" y="122"/>
                      <a:pt x="87" y="122"/>
                    </a:cubicBezTo>
                    <a:cubicBezTo>
                      <a:pt x="88" y="122"/>
                      <a:pt x="88" y="122"/>
                      <a:pt x="88" y="122"/>
                    </a:cubicBezTo>
                    <a:lnTo>
                      <a:pt x="94" y="116"/>
                    </a:lnTo>
                    <a:close/>
                    <a:moveTo>
                      <a:pt x="81" y="210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1" y="80"/>
                      <a:pt x="81" y="80"/>
                      <a:pt x="81" y="80"/>
                    </a:cubicBezTo>
                    <a:cubicBezTo>
                      <a:pt x="81" y="80"/>
                      <a:pt x="81" y="80"/>
                      <a:pt x="81" y="80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0" y="81"/>
                      <a:pt x="80" y="81"/>
                      <a:pt x="80" y="81"/>
                    </a:cubicBezTo>
                    <a:cubicBezTo>
                      <a:pt x="80" y="81"/>
                      <a:pt x="80" y="81"/>
                      <a:pt x="80" y="81"/>
                    </a:cubicBezTo>
                    <a:cubicBezTo>
                      <a:pt x="80" y="81"/>
                      <a:pt x="80" y="81"/>
                      <a:pt x="80" y="81"/>
                    </a:cubicBezTo>
                    <a:cubicBezTo>
                      <a:pt x="79" y="81"/>
                      <a:pt x="79" y="81"/>
                      <a:pt x="79" y="81"/>
                    </a:cubicBezTo>
                    <a:cubicBezTo>
                      <a:pt x="79" y="81"/>
                      <a:pt x="79" y="81"/>
                      <a:pt x="79" y="81"/>
                    </a:cubicBezTo>
                    <a:cubicBezTo>
                      <a:pt x="79" y="81"/>
                      <a:pt x="79" y="81"/>
                      <a:pt x="79" y="81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77" y="83"/>
                      <a:pt x="77" y="83"/>
                      <a:pt x="77" y="83"/>
                    </a:cubicBezTo>
                    <a:cubicBezTo>
                      <a:pt x="77" y="83"/>
                      <a:pt x="77" y="83"/>
                      <a:pt x="77" y="83"/>
                    </a:cubicBezTo>
                    <a:cubicBezTo>
                      <a:pt x="77" y="83"/>
                      <a:pt x="77" y="83"/>
                      <a:pt x="77" y="83"/>
                    </a:cubicBezTo>
                    <a:cubicBezTo>
                      <a:pt x="77" y="83"/>
                      <a:pt x="77" y="83"/>
                      <a:pt x="77" y="83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6" y="85"/>
                      <a:pt x="76" y="85"/>
                      <a:pt x="76" y="85"/>
                    </a:cubicBezTo>
                    <a:cubicBezTo>
                      <a:pt x="76" y="85"/>
                      <a:pt x="76" y="85"/>
                      <a:pt x="76" y="85"/>
                    </a:cubicBezTo>
                    <a:cubicBezTo>
                      <a:pt x="75" y="85"/>
                      <a:pt x="75" y="85"/>
                      <a:pt x="75" y="85"/>
                    </a:cubicBezTo>
                    <a:cubicBezTo>
                      <a:pt x="75" y="85"/>
                      <a:pt x="75" y="85"/>
                      <a:pt x="75" y="85"/>
                    </a:cubicBezTo>
                    <a:cubicBezTo>
                      <a:pt x="63" y="97"/>
                      <a:pt x="63" y="97"/>
                      <a:pt x="63" y="97"/>
                    </a:cubicBezTo>
                    <a:cubicBezTo>
                      <a:pt x="63" y="97"/>
                      <a:pt x="63" y="97"/>
                      <a:pt x="63" y="97"/>
                    </a:cubicBezTo>
                    <a:cubicBezTo>
                      <a:pt x="63" y="98"/>
                      <a:pt x="63" y="98"/>
                      <a:pt x="63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2" y="99"/>
                      <a:pt x="62" y="99"/>
                      <a:pt x="62" y="99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1" y="100"/>
                      <a:pt x="61" y="100"/>
                      <a:pt x="61" y="100"/>
                    </a:cubicBezTo>
                    <a:cubicBezTo>
                      <a:pt x="61" y="100"/>
                      <a:pt x="61" y="100"/>
                      <a:pt x="61" y="100"/>
                    </a:cubicBezTo>
                    <a:cubicBezTo>
                      <a:pt x="60" y="100"/>
                      <a:pt x="60" y="100"/>
                      <a:pt x="60" y="100"/>
                    </a:cubicBezTo>
                    <a:cubicBezTo>
                      <a:pt x="60" y="100"/>
                      <a:pt x="60" y="100"/>
                      <a:pt x="60" y="100"/>
                    </a:cubicBezTo>
                    <a:cubicBezTo>
                      <a:pt x="60" y="100"/>
                      <a:pt x="60" y="100"/>
                      <a:pt x="60" y="100"/>
                    </a:cubicBezTo>
                    <a:cubicBezTo>
                      <a:pt x="60" y="100"/>
                      <a:pt x="60" y="100"/>
                      <a:pt x="60" y="100"/>
                    </a:cubicBezTo>
                    <a:cubicBezTo>
                      <a:pt x="60" y="100"/>
                      <a:pt x="60" y="100"/>
                      <a:pt x="60" y="100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9" y="102"/>
                      <a:pt x="59" y="102"/>
                      <a:pt x="59" y="102"/>
                    </a:cubicBezTo>
                    <a:cubicBezTo>
                      <a:pt x="59" y="102"/>
                      <a:pt x="59" y="102"/>
                      <a:pt x="59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7" y="104"/>
                      <a:pt x="57" y="104"/>
                      <a:pt x="57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5" y="106"/>
                      <a:pt x="55" y="106"/>
                      <a:pt x="55" y="106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cubicBezTo>
                      <a:pt x="53" y="107"/>
                      <a:pt x="53" y="107"/>
                      <a:pt x="53" y="107"/>
                    </a:cubicBezTo>
                    <a:cubicBezTo>
                      <a:pt x="53" y="107"/>
                      <a:pt x="53" y="107"/>
                      <a:pt x="53" y="107"/>
                    </a:cubicBezTo>
                    <a:cubicBezTo>
                      <a:pt x="53" y="107"/>
                      <a:pt x="53" y="107"/>
                      <a:pt x="53" y="107"/>
                    </a:cubicBezTo>
                    <a:cubicBezTo>
                      <a:pt x="53" y="107"/>
                      <a:pt x="53" y="107"/>
                      <a:pt x="53" y="107"/>
                    </a:cubicBezTo>
                    <a:cubicBezTo>
                      <a:pt x="53" y="107"/>
                      <a:pt x="53" y="107"/>
                      <a:pt x="53" y="107"/>
                    </a:cubicBezTo>
                    <a:cubicBezTo>
                      <a:pt x="53" y="108"/>
                      <a:pt x="53" y="108"/>
                      <a:pt x="53" y="108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38" y="138"/>
                      <a:pt x="47" y="147"/>
                      <a:pt x="55" y="155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8" y="132"/>
                      <a:pt x="78" y="132"/>
                      <a:pt x="78" y="132"/>
                    </a:cubicBezTo>
                    <a:cubicBezTo>
                      <a:pt x="78" y="132"/>
                      <a:pt x="78" y="132"/>
                      <a:pt x="78" y="132"/>
                    </a:cubicBezTo>
                    <a:cubicBezTo>
                      <a:pt x="78" y="132"/>
                      <a:pt x="78" y="132"/>
                      <a:pt x="78" y="132"/>
                    </a:cubicBezTo>
                    <a:cubicBezTo>
                      <a:pt x="78" y="132"/>
                      <a:pt x="78" y="132"/>
                      <a:pt x="78" y="132"/>
                    </a:cubicBezTo>
                    <a:cubicBezTo>
                      <a:pt x="78" y="132"/>
                      <a:pt x="78" y="132"/>
                      <a:pt x="78" y="132"/>
                    </a:cubicBezTo>
                    <a:cubicBezTo>
                      <a:pt x="78" y="132"/>
                      <a:pt x="78" y="132"/>
                      <a:pt x="78" y="132"/>
                    </a:cubicBezTo>
                    <a:cubicBezTo>
                      <a:pt x="78" y="131"/>
                      <a:pt x="78" y="131"/>
                      <a:pt x="78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80" y="130"/>
                      <a:pt x="80" y="130"/>
                      <a:pt x="80" y="130"/>
                    </a:cubicBezTo>
                    <a:cubicBezTo>
                      <a:pt x="80" y="130"/>
                      <a:pt x="80" y="130"/>
                      <a:pt x="80" y="130"/>
                    </a:cubicBezTo>
                    <a:cubicBezTo>
                      <a:pt x="80" y="130"/>
                      <a:pt x="80" y="130"/>
                      <a:pt x="80" y="130"/>
                    </a:cubicBezTo>
                    <a:cubicBezTo>
                      <a:pt x="80" y="130"/>
                      <a:pt x="80" y="130"/>
                      <a:pt x="80" y="130"/>
                    </a:cubicBezTo>
                    <a:cubicBezTo>
                      <a:pt x="80" y="129"/>
                      <a:pt x="80" y="129"/>
                      <a:pt x="80" y="129"/>
                    </a:cubicBezTo>
                    <a:cubicBezTo>
                      <a:pt x="80" y="129"/>
                      <a:pt x="80" y="129"/>
                      <a:pt x="80" y="129"/>
                    </a:cubicBezTo>
                    <a:cubicBezTo>
                      <a:pt x="80" y="129"/>
                      <a:pt x="80" y="129"/>
                      <a:pt x="80" y="129"/>
                    </a:cubicBezTo>
                    <a:cubicBezTo>
                      <a:pt x="81" y="129"/>
                      <a:pt x="81" y="129"/>
                      <a:pt x="81" y="129"/>
                    </a:cubicBezTo>
                    <a:cubicBezTo>
                      <a:pt x="81" y="129"/>
                      <a:pt x="81" y="129"/>
                      <a:pt x="81" y="129"/>
                    </a:cubicBezTo>
                    <a:cubicBezTo>
                      <a:pt x="81" y="129"/>
                      <a:pt x="81" y="129"/>
                      <a:pt x="81" y="129"/>
                    </a:cubicBezTo>
                    <a:cubicBezTo>
                      <a:pt x="81" y="129"/>
                      <a:pt x="81" y="129"/>
                      <a:pt x="81" y="129"/>
                    </a:cubicBezTo>
                    <a:cubicBezTo>
                      <a:pt x="81" y="129"/>
                      <a:pt x="81" y="129"/>
                      <a:pt x="81" y="129"/>
                    </a:cubicBezTo>
                    <a:cubicBezTo>
                      <a:pt x="81" y="128"/>
                      <a:pt x="81" y="128"/>
                      <a:pt x="81" y="128"/>
                    </a:cubicBezTo>
                    <a:cubicBezTo>
                      <a:pt x="81" y="128"/>
                      <a:pt x="81" y="128"/>
                      <a:pt x="81" y="128"/>
                    </a:cubicBezTo>
                    <a:cubicBezTo>
                      <a:pt x="81" y="161"/>
                      <a:pt x="81" y="161"/>
                      <a:pt x="81" y="161"/>
                    </a:cubicBezTo>
                    <a:cubicBezTo>
                      <a:pt x="76" y="156"/>
                      <a:pt x="76" y="156"/>
                      <a:pt x="76" y="156"/>
                    </a:cubicBezTo>
                    <a:cubicBezTo>
                      <a:pt x="72" y="159"/>
                      <a:pt x="69" y="162"/>
                      <a:pt x="66" y="166"/>
                    </a:cubicBezTo>
                    <a:cubicBezTo>
                      <a:pt x="81" y="182"/>
                      <a:pt x="81" y="182"/>
                      <a:pt x="81" y="182"/>
                    </a:cubicBezTo>
                    <a:lnTo>
                      <a:pt x="81" y="210"/>
                    </a:lnTo>
                    <a:close/>
                  </a:path>
                </a:pathLst>
              </a:custGeom>
              <a:solidFill>
                <a:srgbClr val="E79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6"/>
              <p:cNvSpPr>
                <a:spLocks noEditPoints="1"/>
              </p:cNvSpPr>
              <p:nvPr/>
            </p:nvSpPr>
            <p:spPr bwMode="auto">
              <a:xfrm flipH="1">
                <a:off x="4103689" y="4137025"/>
                <a:ext cx="298450" cy="295275"/>
              </a:xfrm>
              <a:custGeom>
                <a:avLst/>
                <a:gdLst>
                  <a:gd name="T0" fmla="*/ 213 w 262"/>
                  <a:gd name="T1" fmla="*/ 160 h 260"/>
                  <a:gd name="T2" fmla="*/ 223 w 262"/>
                  <a:gd name="T3" fmla="*/ 131 h 260"/>
                  <a:gd name="T4" fmla="*/ 234 w 262"/>
                  <a:gd name="T5" fmla="*/ 97 h 260"/>
                  <a:gd name="T6" fmla="*/ 213 w 262"/>
                  <a:gd name="T7" fmla="*/ 49 h 260"/>
                  <a:gd name="T8" fmla="*/ 210 w 262"/>
                  <a:gd name="T9" fmla="*/ 89 h 260"/>
                  <a:gd name="T10" fmla="*/ 198 w 262"/>
                  <a:gd name="T11" fmla="*/ 123 h 260"/>
                  <a:gd name="T12" fmla="*/ 189 w 262"/>
                  <a:gd name="T13" fmla="*/ 149 h 260"/>
                  <a:gd name="T14" fmla="*/ 189 w 262"/>
                  <a:gd name="T15" fmla="*/ 65 h 260"/>
                  <a:gd name="T16" fmla="*/ 189 w 262"/>
                  <a:gd name="T17" fmla="*/ 257 h 260"/>
                  <a:gd name="T18" fmla="*/ 189 w 262"/>
                  <a:gd name="T19" fmla="*/ 196 h 260"/>
                  <a:gd name="T20" fmla="*/ 189 w 262"/>
                  <a:gd name="T21" fmla="*/ 158 h 260"/>
                  <a:gd name="T22" fmla="*/ 143 w 262"/>
                  <a:gd name="T23" fmla="*/ 26 h 260"/>
                  <a:gd name="T24" fmla="*/ 180 w 262"/>
                  <a:gd name="T25" fmla="*/ 62 h 260"/>
                  <a:gd name="T26" fmla="*/ 187 w 262"/>
                  <a:gd name="T27" fmla="*/ 157 h 260"/>
                  <a:gd name="T28" fmla="*/ 175 w 262"/>
                  <a:gd name="T29" fmla="*/ 191 h 260"/>
                  <a:gd name="T30" fmla="*/ 164 w 262"/>
                  <a:gd name="T31" fmla="*/ 225 h 260"/>
                  <a:gd name="T32" fmla="*/ 143 w 262"/>
                  <a:gd name="T33" fmla="*/ 242 h 260"/>
                  <a:gd name="T34" fmla="*/ 146 w 262"/>
                  <a:gd name="T35" fmla="*/ 164 h 260"/>
                  <a:gd name="T36" fmla="*/ 143 w 262"/>
                  <a:gd name="T37" fmla="*/ 125 h 260"/>
                  <a:gd name="T38" fmla="*/ 143 w 262"/>
                  <a:gd name="T39" fmla="*/ 87 h 260"/>
                  <a:gd name="T40" fmla="*/ 145 w 262"/>
                  <a:gd name="T41" fmla="*/ 50 h 260"/>
                  <a:gd name="T42" fmla="*/ 143 w 262"/>
                  <a:gd name="T43" fmla="*/ 26 h 260"/>
                  <a:gd name="T44" fmla="*/ 143 w 262"/>
                  <a:gd name="T45" fmla="*/ 87 h 260"/>
                  <a:gd name="T46" fmla="*/ 143 w 262"/>
                  <a:gd name="T47" fmla="*/ 125 h 260"/>
                  <a:gd name="T48" fmla="*/ 129 w 262"/>
                  <a:gd name="T49" fmla="*/ 62 h 260"/>
                  <a:gd name="T50" fmla="*/ 143 w 262"/>
                  <a:gd name="T51" fmla="*/ 242 h 260"/>
                  <a:gd name="T52" fmla="*/ 119 w 262"/>
                  <a:gd name="T53" fmla="*/ 193 h 260"/>
                  <a:gd name="T54" fmla="*/ 119 w 262"/>
                  <a:gd name="T55" fmla="*/ 155 h 260"/>
                  <a:gd name="T56" fmla="*/ 143 w 262"/>
                  <a:gd name="T57" fmla="*/ 172 h 260"/>
                  <a:gd name="T58" fmla="*/ 96 w 262"/>
                  <a:gd name="T59" fmla="*/ 10 h 260"/>
                  <a:gd name="T60" fmla="*/ 105 w 262"/>
                  <a:gd name="T61" fmla="*/ 54 h 260"/>
                  <a:gd name="T62" fmla="*/ 119 w 262"/>
                  <a:gd name="T63" fmla="*/ 135 h 260"/>
                  <a:gd name="T64" fmla="*/ 119 w 262"/>
                  <a:gd name="T65" fmla="*/ 173 h 260"/>
                  <a:gd name="T66" fmla="*/ 96 w 262"/>
                  <a:gd name="T67" fmla="*/ 127 h 260"/>
                  <a:gd name="T68" fmla="*/ 96 w 262"/>
                  <a:gd name="T69" fmla="*/ 42 h 260"/>
                  <a:gd name="T70" fmla="*/ 119 w 262"/>
                  <a:gd name="T71" fmla="*/ 234 h 260"/>
                  <a:gd name="T72" fmla="*/ 118 w 262"/>
                  <a:gd name="T73" fmla="*/ 210 h 260"/>
                  <a:gd name="T74" fmla="*/ 96 w 262"/>
                  <a:gd name="T75" fmla="*/ 10 h 260"/>
                  <a:gd name="T76" fmla="*/ 73 w 262"/>
                  <a:gd name="T77" fmla="*/ 2 h 260"/>
                  <a:gd name="T78" fmla="*/ 83 w 262"/>
                  <a:gd name="T79" fmla="*/ 198 h 260"/>
                  <a:gd name="T80" fmla="*/ 83 w 262"/>
                  <a:gd name="T81" fmla="*/ 84 h 260"/>
                  <a:gd name="T82" fmla="*/ 94 w 262"/>
                  <a:gd name="T83" fmla="*/ 50 h 260"/>
                  <a:gd name="T84" fmla="*/ 82 w 262"/>
                  <a:gd name="T85" fmla="*/ 122 h 260"/>
                  <a:gd name="T86" fmla="*/ 96 w 262"/>
                  <a:gd name="T87" fmla="*/ 203 h 260"/>
                  <a:gd name="T88" fmla="*/ 73 w 262"/>
                  <a:gd name="T89" fmla="*/ 2 h 260"/>
                  <a:gd name="T90" fmla="*/ 73 w 262"/>
                  <a:gd name="T91" fmla="*/ 64 h 260"/>
                  <a:gd name="T92" fmla="*/ 73 w 262"/>
                  <a:gd name="T93" fmla="*/ 178 h 260"/>
                  <a:gd name="T94" fmla="*/ 73 w 262"/>
                  <a:gd name="T95" fmla="*/ 218 h 260"/>
                  <a:gd name="T96" fmla="*/ 53 w 262"/>
                  <a:gd name="T97" fmla="*/ 171 h 260"/>
                  <a:gd name="T98" fmla="*/ 65 w 262"/>
                  <a:gd name="T99" fmla="*/ 137 h 260"/>
                  <a:gd name="T100" fmla="*/ 0 w 262"/>
                  <a:gd name="T101" fmla="*/ 194 h 260"/>
                  <a:gd name="T102" fmla="*/ 39 w 262"/>
                  <a:gd name="T103" fmla="*/ 145 h 260"/>
                  <a:gd name="T104" fmla="*/ 39 w 262"/>
                  <a:gd name="T105" fmla="*/ 183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2" h="260">
                    <a:moveTo>
                      <a:pt x="213" y="49"/>
                    </a:moveTo>
                    <a:cubicBezTo>
                      <a:pt x="262" y="66"/>
                      <a:pt x="262" y="66"/>
                      <a:pt x="262" y="66"/>
                    </a:cubicBezTo>
                    <a:cubicBezTo>
                      <a:pt x="213" y="211"/>
                      <a:pt x="213" y="211"/>
                      <a:pt x="213" y="211"/>
                    </a:cubicBezTo>
                    <a:cubicBezTo>
                      <a:pt x="213" y="160"/>
                      <a:pt x="213" y="160"/>
                      <a:pt x="213" y="160"/>
                    </a:cubicBezTo>
                    <a:cubicBezTo>
                      <a:pt x="216" y="150"/>
                      <a:pt x="216" y="150"/>
                      <a:pt x="216" y="150"/>
                    </a:cubicBezTo>
                    <a:cubicBezTo>
                      <a:pt x="213" y="149"/>
                      <a:pt x="213" y="149"/>
                      <a:pt x="213" y="149"/>
                    </a:cubicBezTo>
                    <a:cubicBezTo>
                      <a:pt x="213" y="128"/>
                      <a:pt x="213" y="128"/>
                      <a:pt x="213" y="128"/>
                    </a:cubicBezTo>
                    <a:cubicBezTo>
                      <a:pt x="223" y="131"/>
                      <a:pt x="223" y="131"/>
                      <a:pt x="223" y="131"/>
                    </a:cubicBezTo>
                    <a:cubicBezTo>
                      <a:pt x="224" y="126"/>
                      <a:pt x="226" y="121"/>
                      <a:pt x="228" y="116"/>
                    </a:cubicBezTo>
                    <a:cubicBezTo>
                      <a:pt x="213" y="111"/>
                      <a:pt x="213" y="111"/>
                      <a:pt x="213" y="111"/>
                    </a:cubicBezTo>
                    <a:cubicBezTo>
                      <a:pt x="213" y="90"/>
                      <a:pt x="213" y="90"/>
                      <a:pt x="213" y="90"/>
                    </a:cubicBezTo>
                    <a:cubicBezTo>
                      <a:pt x="234" y="97"/>
                      <a:pt x="234" y="97"/>
                      <a:pt x="234" y="97"/>
                    </a:cubicBezTo>
                    <a:cubicBezTo>
                      <a:pt x="236" y="92"/>
                      <a:pt x="238" y="87"/>
                      <a:pt x="239" y="82"/>
                    </a:cubicBezTo>
                    <a:cubicBezTo>
                      <a:pt x="231" y="79"/>
                      <a:pt x="223" y="76"/>
                      <a:pt x="215" y="73"/>
                    </a:cubicBezTo>
                    <a:cubicBezTo>
                      <a:pt x="213" y="79"/>
                      <a:pt x="213" y="79"/>
                      <a:pt x="213" y="79"/>
                    </a:cubicBezTo>
                    <a:lnTo>
                      <a:pt x="213" y="49"/>
                    </a:lnTo>
                    <a:close/>
                    <a:moveTo>
                      <a:pt x="189" y="41"/>
                    </a:moveTo>
                    <a:cubicBezTo>
                      <a:pt x="213" y="49"/>
                      <a:pt x="213" y="49"/>
                      <a:pt x="213" y="49"/>
                    </a:cubicBezTo>
                    <a:cubicBezTo>
                      <a:pt x="213" y="79"/>
                      <a:pt x="213" y="79"/>
                      <a:pt x="213" y="79"/>
                    </a:cubicBezTo>
                    <a:cubicBezTo>
                      <a:pt x="210" y="89"/>
                      <a:pt x="210" y="89"/>
                      <a:pt x="210" y="89"/>
                    </a:cubicBezTo>
                    <a:cubicBezTo>
                      <a:pt x="213" y="90"/>
                      <a:pt x="213" y="90"/>
                      <a:pt x="213" y="90"/>
                    </a:cubicBezTo>
                    <a:cubicBezTo>
                      <a:pt x="213" y="111"/>
                      <a:pt x="213" y="111"/>
                      <a:pt x="213" y="111"/>
                    </a:cubicBezTo>
                    <a:cubicBezTo>
                      <a:pt x="203" y="108"/>
                      <a:pt x="203" y="108"/>
                      <a:pt x="203" y="108"/>
                    </a:cubicBezTo>
                    <a:cubicBezTo>
                      <a:pt x="202" y="113"/>
                      <a:pt x="200" y="118"/>
                      <a:pt x="198" y="123"/>
                    </a:cubicBezTo>
                    <a:cubicBezTo>
                      <a:pt x="213" y="128"/>
                      <a:pt x="213" y="128"/>
                      <a:pt x="213" y="128"/>
                    </a:cubicBezTo>
                    <a:cubicBezTo>
                      <a:pt x="213" y="149"/>
                      <a:pt x="213" y="149"/>
                      <a:pt x="213" y="149"/>
                    </a:cubicBezTo>
                    <a:cubicBezTo>
                      <a:pt x="192" y="142"/>
                      <a:pt x="192" y="142"/>
                      <a:pt x="192" y="142"/>
                    </a:cubicBezTo>
                    <a:cubicBezTo>
                      <a:pt x="189" y="149"/>
                      <a:pt x="189" y="149"/>
                      <a:pt x="189" y="149"/>
                    </a:cubicBezTo>
                    <a:cubicBezTo>
                      <a:pt x="189" y="82"/>
                      <a:pt x="189" y="82"/>
                      <a:pt x="189" y="82"/>
                    </a:cubicBezTo>
                    <a:cubicBezTo>
                      <a:pt x="199" y="85"/>
                      <a:pt x="199" y="85"/>
                      <a:pt x="199" y="85"/>
                    </a:cubicBezTo>
                    <a:cubicBezTo>
                      <a:pt x="201" y="80"/>
                      <a:pt x="203" y="75"/>
                      <a:pt x="204" y="70"/>
                    </a:cubicBezTo>
                    <a:cubicBezTo>
                      <a:pt x="189" y="65"/>
                      <a:pt x="189" y="65"/>
                      <a:pt x="189" y="65"/>
                    </a:cubicBezTo>
                    <a:cubicBezTo>
                      <a:pt x="189" y="41"/>
                      <a:pt x="189" y="41"/>
                      <a:pt x="189" y="41"/>
                    </a:cubicBezTo>
                    <a:close/>
                    <a:moveTo>
                      <a:pt x="213" y="211"/>
                    </a:moveTo>
                    <a:cubicBezTo>
                      <a:pt x="197" y="260"/>
                      <a:pt x="197" y="260"/>
                      <a:pt x="197" y="260"/>
                    </a:cubicBezTo>
                    <a:cubicBezTo>
                      <a:pt x="189" y="257"/>
                      <a:pt x="189" y="257"/>
                      <a:pt x="189" y="257"/>
                    </a:cubicBezTo>
                    <a:cubicBezTo>
                      <a:pt x="189" y="230"/>
                      <a:pt x="189" y="230"/>
                      <a:pt x="189" y="230"/>
                    </a:cubicBezTo>
                    <a:cubicBezTo>
                      <a:pt x="194" y="218"/>
                      <a:pt x="194" y="218"/>
                      <a:pt x="194" y="218"/>
                    </a:cubicBezTo>
                    <a:cubicBezTo>
                      <a:pt x="189" y="217"/>
                      <a:pt x="189" y="217"/>
                      <a:pt x="189" y="217"/>
                    </a:cubicBezTo>
                    <a:cubicBezTo>
                      <a:pt x="189" y="196"/>
                      <a:pt x="189" y="196"/>
                      <a:pt x="189" y="196"/>
                    </a:cubicBezTo>
                    <a:cubicBezTo>
                      <a:pt x="200" y="200"/>
                      <a:pt x="200" y="200"/>
                      <a:pt x="200" y="200"/>
                    </a:cubicBezTo>
                    <a:cubicBezTo>
                      <a:pt x="202" y="194"/>
                      <a:pt x="203" y="189"/>
                      <a:pt x="205" y="184"/>
                    </a:cubicBezTo>
                    <a:cubicBezTo>
                      <a:pt x="189" y="179"/>
                      <a:pt x="189" y="179"/>
                      <a:pt x="189" y="179"/>
                    </a:cubicBezTo>
                    <a:cubicBezTo>
                      <a:pt x="189" y="158"/>
                      <a:pt x="189" y="158"/>
                      <a:pt x="189" y="158"/>
                    </a:cubicBezTo>
                    <a:cubicBezTo>
                      <a:pt x="211" y="165"/>
                      <a:pt x="211" y="165"/>
                      <a:pt x="211" y="165"/>
                    </a:cubicBezTo>
                    <a:cubicBezTo>
                      <a:pt x="213" y="160"/>
                      <a:pt x="213" y="160"/>
                      <a:pt x="213" y="160"/>
                    </a:cubicBezTo>
                    <a:lnTo>
                      <a:pt x="213" y="211"/>
                    </a:lnTo>
                    <a:close/>
                    <a:moveTo>
                      <a:pt x="143" y="26"/>
                    </a:moveTo>
                    <a:cubicBezTo>
                      <a:pt x="164" y="33"/>
                      <a:pt x="164" y="33"/>
                      <a:pt x="164" y="33"/>
                    </a:cubicBezTo>
                    <a:cubicBezTo>
                      <a:pt x="189" y="41"/>
                      <a:pt x="189" y="41"/>
                      <a:pt x="189" y="41"/>
                    </a:cubicBezTo>
                    <a:cubicBezTo>
                      <a:pt x="189" y="65"/>
                      <a:pt x="189" y="65"/>
                      <a:pt x="189" y="65"/>
                    </a:cubicBezTo>
                    <a:cubicBezTo>
                      <a:pt x="180" y="62"/>
                      <a:pt x="180" y="62"/>
                      <a:pt x="180" y="62"/>
                    </a:cubicBezTo>
                    <a:cubicBezTo>
                      <a:pt x="178" y="67"/>
                      <a:pt x="176" y="72"/>
                      <a:pt x="175" y="77"/>
                    </a:cubicBezTo>
                    <a:cubicBezTo>
                      <a:pt x="189" y="82"/>
                      <a:pt x="189" y="82"/>
                      <a:pt x="189" y="82"/>
                    </a:cubicBezTo>
                    <a:cubicBezTo>
                      <a:pt x="189" y="149"/>
                      <a:pt x="189" y="149"/>
                      <a:pt x="189" y="149"/>
                    </a:cubicBezTo>
                    <a:cubicBezTo>
                      <a:pt x="187" y="157"/>
                      <a:pt x="187" y="157"/>
                      <a:pt x="187" y="157"/>
                    </a:cubicBezTo>
                    <a:cubicBezTo>
                      <a:pt x="189" y="158"/>
                      <a:pt x="189" y="158"/>
                      <a:pt x="189" y="158"/>
                    </a:cubicBezTo>
                    <a:cubicBezTo>
                      <a:pt x="189" y="179"/>
                      <a:pt x="189" y="179"/>
                      <a:pt x="189" y="179"/>
                    </a:cubicBezTo>
                    <a:cubicBezTo>
                      <a:pt x="181" y="176"/>
                      <a:pt x="181" y="176"/>
                      <a:pt x="181" y="176"/>
                    </a:cubicBezTo>
                    <a:cubicBezTo>
                      <a:pt x="179" y="181"/>
                      <a:pt x="177" y="186"/>
                      <a:pt x="175" y="191"/>
                    </a:cubicBezTo>
                    <a:cubicBezTo>
                      <a:pt x="189" y="196"/>
                      <a:pt x="189" y="196"/>
                      <a:pt x="189" y="196"/>
                    </a:cubicBezTo>
                    <a:cubicBezTo>
                      <a:pt x="189" y="217"/>
                      <a:pt x="189" y="217"/>
                      <a:pt x="189" y="217"/>
                    </a:cubicBezTo>
                    <a:cubicBezTo>
                      <a:pt x="169" y="210"/>
                      <a:pt x="169" y="210"/>
                      <a:pt x="169" y="210"/>
                    </a:cubicBezTo>
                    <a:cubicBezTo>
                      <a:pt x="167" y="215"/>
                      <a:pt x="166" y="220"/>
                      <a:pt x="164" y="225"/>
                    </a:cubicBezTo>
                    <a:cubicBezTo>
                      <a:pt x="172" y="228"/>
                      <a:pt x="180" y="231"/>
                      <a:pt x="188" y="234"/>
                    </a:cubicBezTo>
                    <a:cubicBezTo>
                      <a:pt x="189" y="230"/>
                      <a:pt x="189" y="230"/>
                      <a:pt x="189" y="230"/>
                    </a:cubicBezTo>
                    <a:cubicBezTo>
                      <a:pt x="189" y="257"/>
                      <a:pt x="189" y="257"/>
                      <a:pt x="189" y="257"/>
                    </a:cubicBezTo>
                    <a:cubicBezTo>
                      <a:pt x="143" y="242"/>
                      <a:pt x="143" y="242"/>
                      <a:pt x="143" y="242"/>
                    </a:cubicBezTo>
                    <a:cubicBezTo>
                      <a:pt x="143" y="180"/>
                      <a:pt x="143" y="180"/>
                      <a:pt x="143" y="180"/>
                    </a:cubicBezTo>
                    <a:cubicBezTo>
                      <a:pt x="165" y="188"/>
                      <a:pt x="165" y="188"/>
                      <a:pt x="165" y="188"/>
                    </a:cubicBezTo>
                    <a:cubicBezTo>
                      <a:pt x="166" y="183"/>
                      <a:pt x="168" y="177"/>
                      <a:pt x="170" y="172"/>
                    </a:cubicBezTo>
                    <a:cubicBezTo>
                      <a:pt x="162" y="169"/>
                      <a:pt x="154" y="167"/>
                      <a:pt x="146" y="164"/>
                    </a:cubicBezTo>
                    <a:cubicBezTo>
                      <a:pt x="143" y="172"/>
                      <a:pt x="143" y="172"/>
                      <a:pt x="143" y="172"/>
                    </a:cubicBezTo>
                    <a:cubicBezTo>
                      <a:pt x="143" y="136"/>
                      <a:pt x="143" y="136"/>
                      <a:pt x="143" y="136"/>
                    </a:cubicBezTo>
                    <a:cubicBezTo>
                      <a:pt x="146" y="126"/>
                      <a:pt x="146" y="126"/>
                      <a:pt x="146" y="126"/>
                    </a:cubicBezTo>
                    <a:cubicBezTo>
                      <a:pt x="143" y="125"/>
                      <a:pt x="143" y="125"/>
                      <a:pt x="143" y="125"/>
                    </a:cubicBezTo>
                    <a:cubicBezTo>
                      <a:pt x="143" y="104"/>
                      <a:pt x="143" y="104"/>
                      <a:pt x="143" y="104"/>
                    </a:cubicBezTo>
                    <a:cubicBezTo>
                      <a:pt x="153" y="108"/>
                      <a:pt x="153" y="108"/>
                      <a:pt x="153" y="108"/>
                    </a:cubicBezTo>
                    <a:cubicBezTo>
                      <a:pt x="154" y="103"/>
                      <a:pt x="156" y="97"/>
                      <a:pt x="158" y="92"/>
                    </a:cubicBezTo>
                    <a:cubicBezTo>
                      <a:pt x="143" y="87"/>
                      <a:pt x="143" y="87"/>
                      <a:pt x="143" y="87"/>
                    </a:cubicBezTo>
                    <a:cubicBezTo>
                      <a:pt x="143" y="67"/>
                      <a:pt x="143" y="67"/>
                      <a:pt x="143" y="67"/>
                    </a:cubicBezTo>
                    <a:cubicBezTo>
                      <a:pt x="164" y="74"/>
                      <a:pt x="164" y="74"/>
                      <a:pt x="164" y="74"/>
                    </a:cubicBezTo>
                    <a:cubicBezTo>
                      <a:pt x="166" y="68"/>
                      <a:pt x="168" y="63"/>
                      <a:pt x="169" y="58"/>
                    </a:cubicBezTo>
                    <a:cubicBezTo>
                      <a:pt x="161" y="55"/>
                      <a:pt x="153" y="53"/>
                      <a:pt x="145" y="50"/>
                    </a:cubicBezTo>
                    <a:cubicBezTo>
                      <a:pt x="143" y="55"/>
                      <a:pt x="143" y="55"/>
                      <a:pt x="143" y="55"/>
                    </a:cubicBezTo>
                    <a:lnTo>
                      <a:pt x="143" y="26"/>
                    </a:lnTo>
                    <a:close/>
                    <a:moveTo>
                      <a:pt x="119" y="18"/>
                    </a:moveTo>
                    <a:cubicBezTo>
                      <a:pt x="143" y="26"/>
                      <a:pt x="143" y="26"/>
                      <a:pt x="143" y="26"/>
                    </a:cubicBezTo>
                    <a:cubicBezTo>
                      <a:pt x="143" y="55"/>
                      <a:pt x="143" y="55"/>
                      <a:pt x="143" y="55"/>
                    </a:cubicBezTo>
                    <a:cubicBezTo>
                      <a:pt x="140" y="65"/>
                      <a:pt x="140" y="65"/>
                      <a:pt x="140" y="65"/>
                    </a:cubicBezTo>
                    <a:cubicBezTo>
                      <a:pt x="143" y="67"/>
                      <a:pt x="143" y="67"/>
                      <a:pt x="143" y="67"/>
                    </a:cubicBezTo>
                    <a:cubicBezTo>
                      <a:pt x="143" y="87"/>
                      <a:pt x="143" y="87"/>
                      <a:pt x="143" y="87"/>
                    </a:cubicBezTo>
                    <a:cubicBezTo>
                      <a:pt x="133" y="84"/>
                      <a:pt x="133" y="84"/>
                      <a:pt x="133" y="84"/>
                    </a:cubicBezTo>
                    <a:cubicBezTo>
                      <a:pt x="132" y="89"/>
                      <a:pt x="130" y="94"/>
                      <a:pt x="128" y="99"/>
                    </a:cubicBezTo>
                    <a:cubicBezTo>
                      <a:pt x="143" y="104"/>
                      <a:pt x="143" y="104"/>
                      <a:pt x="143" y="104"/>
                    </a:cubicBezTo>
                    <a:cubicBezTo>
                      <a:pt x="143" y="125"/>
                      <a:pt x="143" y="125"/>
                      <a:pt x="143" y="125"/>
                    </a:cubicBezTo>
                    <a:cubicBezTo>
                      <a:pt x="122" y="118"/>
                      <a:pt x="122" y="118"/>
                      <a:pt x="122" y="118"/>
                    </a:cubicBezTo>
                    <a:cubicBezTo>
                      <a:pt x="119" y="126"/>
                      <a:pt x="119" y="126"/>
                      <a:pt x="119" y="126"/>
                    </a:cubicBezTo>
                    <a:cubicBezTo>
                      <a:pt x="119" y="59"/>
                      <a:pt x="119" y="59"/>
                      <a:pt x="119" y="59"/>
                    </a:cubicBezTo>
                    <a:cubicBezTo>
                      <a:pt x="129" y="62"/>
                      <a:pt x="129" y="62"/>
                      <a:pt x="129" y="62"/>
                    </a:cubicBezTo>
                    <a:cubicBezTo>
                      <a:pt x="131" y="57"/>
                      <a:pt x="132" y="52"/>
                      <a:pt x="134" y="46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19" y="18"/>
                      <a:pt x="119" y="18"/>
                      <a:pt x="119" y="18"/>
                    </a:cubicBezTo>
                    <a:close/>
                    <a:moveTo>
                      <a:pt x="143" y="242"/>
                    </a:moveTo>
                    <a:cubicBezTo>
                      <a:pt x="119" y="234"/>
                      <a:pt x="119" y="234"/>
                      <a:pt x="119" y="234"/>
                    </a:cubicBezTo>
                    <a:cubicBezTo>
                      <a:pt x="119" y="207"/>
                      <a:pt x="119" y="207"/>
                      <a:pt x="119" y="207"/>
                    </a:cubicBezTo>
                    <a:cubicBezTo>
                      <a:pt x="123" y="195"/>
                      <a:pt x="123" y="195"/>
                      <a:pt x="123" y="195"/>
                    </a:cubicBezTo>
                    <a:cubicBezTo>
                      <a:pt x="119" y="193"/>
                      <a:pt x="119" y="193"/>
                      <a:pt x="119" y="193"/>
                    </a:cubicBezTo>
                    <a:cubicBezTo>
                      <a:pt x="119" y="173"/>
                      <a:pt x="119" y="173"/>
                      <a:pt x="119" y="173"/>
                    </a:cubicBezTo>
                    <a:cubicBezTo>
                      <a:pt x="130" y="176"/>
                      <a:pt x="130" y="176"/>
                      <a:pt x="130" y="176"/>
                    </a:cubicBezTo>
                    <a:cubicBezTo>
                      <a:pt x="131" y="171"/>
                      <a:pt x="133" y="166"/>
                      <a:pt x="135" y="160"/>
                    </a:cubicBezTo>
                    <a:cubicBezTo>
                      <a:pt x="119" y="155"/>
                      <a:pt x="119" y="155"/>
                      <a:pt x="119" y="155"/>
                    </a:cubicBezTo>
                    <a:cubicBezTo>
                      <a:pt x="119" y="135"/>
                      <a:pt x="119" y="135"/>
                      <a:pt x="119" y="135"/>
                    </a:cubicBezTo>
                    <a:cubicBezTo>
                      <a:pt x="141" y="142"/>
                      <a:pt x="141" y="142"/>
                      <a:pt x="141" y="142"/>
                    </a:cubicBezTo>
                    <a:cubicBezTo>
                      <a:pt x="143" y="136"/>
                      <a:pt x="143" y="136"/>
                      <a:pt x="143" y="136"/>
                    </a:cubicBezTo>
                    <a:cubicBezTo>
                      <a:pt x="143" y="172"/>
                      <a:pt x="143" y="172"/>
                      <a:pt x="143" y="172"/>
                    </a:cubicBezTo>
                    <a:cubicBezTo>
                      <a:pt x="140" y="180"/>
                      <a:pt x="140" y="180"/>
                      <a:pt x="140" y="180"/>
                    </a:cubicBezTo>
                    <a:cubicBezTo>
                      <a:pt x="143" y="180"/>
                      <a:pt x="143" y="180"/>
                      <a:pt x="143" y="180"/>
                    </a:cubicBezTo>
                    <a:lnTo>
                      <a:pt x="143" y="242"/>
                    </a:lnTo>
                    <a:close/>
                    <a:moveTo>
                      <a:pt x="96" y="10"/>
                    </a:moveTo>
                    <a:cubicBezTo>
                      <a:pt x="119" y="18"/>
                      <a:pt x="119" y="18"/>
                      <a:pt x="119" y="18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10" y="38"/>
                      <a:pt x="110" y="38"/>
                      <a:pt x="110" y="38"/>
                    </a:cubicBezTo>
                    <a:cubicBezTo>
                      <a:pt x="108" y="43"/>
                      <a:pt x="106" y="49"/>
                      <a:pt x="105" y="54"/>
                    </a:cubicBezTo>
                    <a:cubicBezTo>
                      <a:pt x="119" y="59"/>
                      <a:pt x="119" y="59"/>
                      <a:pt x="119" y="59"/>
                    </a:cubicBezTo>
                    <a:cubicBezTo>
                      <a:pt x="119" y="126"/>
                      <a:pt x="119" y="126"/>
                      <a:pt x="119" y="126"/>
                    </a:cubicBezTo>
                    <a:cubicBezTo>
                      <a:pt x="117" y="134"/>
                      <a:pt x="117" y="134"/>
                      <a:pt x="117" y="134"/>
                    </a:cubicBezTo>
                    <a:cubicBezTo>
                      <a:pt x="119" y="135"/>
                      <a:pt x="119" y="135"/>
                      <a:pt x="119" y="135"/>
                    </a:cubicBezTo>
                    <a:cubicBezTo>
                      <a:pt x="119" y="155"/>
                      <a:pt x="119" y="155"/>
                      <a:pt x="119" y="155"/>
                    </a:cubicBezTo>
                    <a:cubicBezTo>
                      <a:pt x="110" y="152"/>
                      <a:pt x="110" y="152"/>
                      <a:pt x="110" y="152"/>
                    </a:cubicBezTo>
                    <a:cubicBezTo>
                      <a:pt x="109" y="157"/>
                      <a:pt x="107" y="163"/>
                      <a:pt x="105" y="168"/>
                    </a:cubicBezTo>
                    <a:cubicBezTo>
                      <a:pt x="119" y="173"/>
                      <a:pt x="119" y="173"/>
                      <a:pt x="119" y="173"/>
                    </a:cubicBezTo>
                    <a:cubicBezTo>
                      <a:pt x="119" y="193"/>
                      <a:pt x="119" y="193"/>
                      <a:pt x="119" y="193"/>
                    </a:cubicBezTo>
                    <a:cubicBezTo>
                      <a:pt x="99" y="186"/>
                      <a:pt x="99" y="186"/>
                      <a:pt x="99" y="186"/>
                    </a:cubicBezTo>
                    <a:cubicBezTo>
                      <a:pt x="96" y="194"/>
                      <a:pt x="96" y="194"/>
                      <a:pt x="96" y="194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106" y="130"/>
                      <a:pt x="106" y="130"/>
                      <a:pt x="106" y="130"/>
                    </a:cubicBezTo>
                    <a:cubicBezTo>
                      <a:pt x="108" y="125"/>
                      <a:pt x="110" y="120"/>
                      <a:pt x="111" y="115"/>
                    </a:cubicBezTo>
                    <a:cubicBezTo>
                      <a:pt x="96" y="110"/>
                      <a:pt x="96" y="110"/>
                      <a:pt x="96" y="110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96" y="34"/>
                      <a:pt x="96" y="34"/>
                      <a:pt x="96" y="34"/>
                    </a:cubicBezTo>
                    <a:cubicBezTo>
                      <a:pt x="96" y="10"/>
                      <a:pt x="96" y="10"/>
                      <a:pt x="96" y="10"/>
                    </a:cubicBezTo>
                    <a:close/>
                    <a:moveTo>
                      <a:pt x="119" y="234"/>
                    </a:moveTo>
                    <a:cubicBezTo>
                      <a:pt x="99" y="227"/>
                      <a:pt x="99" y="227"/>
                      <a:pt x="99" y="227"/>
                    </a:cubicBezTo>
                    <a:cubicBezTo>
                      <a:pt x="96" y="226"/>
                      <a:pt x="96" y="226"/>
                      <a:pt x="96" y="226"/>
                    </a:cubicBezTo>
                    <a:cubicBezTo>
                      <a:pt x="96" y="203"/>
                      <a:pt x="96" y="203"/>
                      <a:pt x="96" y="203"/>
                    </a:cubicBezTo>
                    <a:cubicBezTo>
                      <a:pt x="118" y="210"/>
                      <a:pt x="118" y="210"/>
                      <a:pt x="118" y="210"/>
                    </a:cubicBezTo>
                    <a:cubicBezTo>
                      <a:pt x="119" y="207"/>
                      <a:pt x="119" y="207"/>
                      <a:pt x="119" y="207"/>
                    </a:cubicBezTo>
                    <a:lnTo>
                      <a:pt x="119" y="234"/>
                    </a:lnTo>
                    <a:close/>
                    <a:moveTo>
                      <a:pt x="73" y="2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34"/>
                      <a:pt x="96" y="34"/>
                      <a:pt x="96" y="34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3" y="32"/>
                      <a:pt x="73" y="32"/>
                      <a:pt x="73" y="32"/>
                    </a:cubicBezTo>
                    <a:cubicBezTo>
                      <a:pt x="73" y="2"/>
                      <a:pt x="73" y="2"/>
                      <a:pt x="73" y="2"/>
                    </a:cubicBezTo>
                    <a:close/>
                    <a:moveTo>
                      <a:pt x="96" y="226"/>
                    </a:moveTo>
                    <a:cubicBezTo>
                      <a:pt x="73" y="218"/>
                      <a:pt x="73" y="218"/>
                      <a:pt x="73" y="218"/>
                    </a:cubicBezTo>
                    <a:cubicBezTo>
                      <a:pt x="73" y="195"/>
                      <a:pt x="73" y="195"/>
                      <a:pt x="73" y="195"/>
                    </a:cubicBezTo>
                    <a:cubicBezTo>
                      <a:pt x="83" y="198"/>
                      <a:pt x="83" y="198"/>
                      <a:pt x="83" y="198"/>
                    </a:cubicBezTo>
                    <a:cubicBezTo>
                      <a:pt x="85" y="193"/>
                      <a:pt x="87" y="188"/>
                      <a:pt x="88" y="183"/>
                    </a:cubicBezTo>
                    <a:cubicBezTo>
                      <a:pt x="73" y="178"/>
                      <a:pt x="73" y="178"/>
                      <a:pt x="73" y="178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83" y="84"/>
                      <a:pt x="83" y="84"/>
                      <a:pt x="83" y="84"/>
                    </a:cubicBezTo>
                    <a:cubicBezTo>
                      <a:pt x="84" y="79"/>
                      <a:pt x="86" y="74"/>
                      <a:pt x="88" y="69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94" y="50"/>
                      <a:pt x="94" y="50"/>
                      <a:pt x="94" y="50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6" y="110"/>
                      <a:pt x="96" y="110"/>
                      <a:pt x="96" y="110"/>
                    </a:cubicBezTo>
                    <a:cubicBezTo>
                      <a:pt x="87" y="106"/>
                      <a:pt x="87" y="106"/>
                      <a:pt x="87" y="106"/>
                    </a:cubicBezTo>
                    <a:cubicBezTo>
                      <a:pt x="85" y="112"/>
                      <a:pt x="83" y="117"/>
                      <a:pt x="82" y="122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94"/>
                      <a:pt x="96" y="194"/>
                      <a:pt x="96" y="194"/>
                    </a:cubicBezTo>
                    <a:cubicBezTo>
                      <a:pt x="94" y="202"/>
                      <a:pt x="94" y="202"/>
                      <a:pt x="94" y="202"/>
                    </a:cubicBezTo>
                    <a:cubicBezTo>
                      <a:pt x="96" y="203"/>
                      <a:pt x="96" y="203"/>
                      <a:pt x="96" y="203"/>
                    </a:cubicBezTo>
                    <a:lnTo>
                      <a:pt x="96" y="226"/>
                    </a:lnTo>
                    <a:close/>
                    <a:moveTo>
                      <a:pt x="39" y="8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73" y="2"/>
                      <a:pt x="73" y="2"/>
                      <a:pt x="73" y="2"/>
                    </a:cubicBezTo>
                    <a:cubicBezTo>
                      <a:pt x="73" y="32"/>
                      <a:pt x="73" y="32"/>
                      <a:pt x="73" y="32"/>
                    </a:cubicBezTo>
                    <a:cubicBezTo>
                      <a:pt x="69" y="42"/>
                      <a:pt x="69" y="42"/>
                      <a:pt x="69" y="42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2" y="66"/>
                      <a:pt x="60" y="71"/>
                      <a:pt x="58" y="76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178"/>
                      <a:pt x="73" y="178"/>
                      <a:pt x="73" y="178"/>
                    </a:cubicBezTo>
                    <a:cubicBezTo>
                      <a:pt x="64" y="175"/>
                      <a:pt x="64" y="175"/>
                      <a:pt x="64" y="175"/>
                    </a:cubicBezTo>
                    <a:cubicBezTo>
                      <a:pt x="62" y="180"/>
                      <a:pt x="60" y="185"/>
                      <a:pt x="59" y="190"/>
                    </a:cubicBezTo>
                    <a:cubicBezTo>
                      <a:pt x="73" y="195"/>
                      <a:pt x="73" y="195"/>
                      <a:pt x="73" y="195"/>
                    </a:cubicBezTo>
                    <a:cubicBezTo>
                      <a:pt x="73" y="218"/>
                      <a:pt x="73" y="218"/>
                      <a:pt x="73" y="218"/>
                    </a:cubicBezTo>
                    <a:cubicBezTo>
                      <a:pt x="39" y="207"/>
                      <a:pt x="39" y="207"/>
                      <a:pt x="39" y="207"/>
                    </a:cubicBezTo>
                    <a:cubicBezTo>
                      <a:pt x="39" y="183"/>
                      <a:pt x="39" y="183"/>
                      <a:pt x="39" y="183"/>
                    </a:cubicBezTo>
                    <a:cubicBezTo>
                      <a:pt x="48" y="186"/>
                      <a:pt x="48" y="186"/>
                      <a:pt x="48" y="186"/>
                    </a:cubicBezTo>
                    <a:cubicBezTo>
                      <a:pt x="50" y="181"/>
                      <a:pt x="52" y="176"/>
                      <a:pt x="53" y="171"/>
                    </a:cubicBezTo>
                    <a:cubicBezTo>
                      <a:pt x="39" y="166"/>
                      <a:pt x="39" y="166"/>
                      <a:pt x="39" y="166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60" y="152"/>
                      <a:pt x="60" y="152"/>
                      <a:pt x="60" y="152"/>
                    </a:cubicBezTo>
                    <a:cubicBezTo>
                      <a:pt x="61" y="147"/>
                      <a:pt x="63" y="142"/>
                      <a:pt x="65" y="137"/>
                    </a:cubicBezTo>
                    <a:cubicBezTo>
                      <a:pt x="57" y="134"/>
                      <a:pt x="49" y="131"/>
                      <a:pt x="40" y="129"/>
                    </a:cubicBezTo>
                    <a:cubicBezTo>
                      <a:pt x="39" y="134"/>
                      <a:pt x="39" y="134"/>
                      <a:pt x="39" y="134"/>
                    </a:cubicBezTo>
                    <a:lnTo>
                      <a:pt x="39" y="80"/>
                    </a:lnTo>
                    <a:close/>
                    <a:moveTo>
                      <a:pt x="0" y="194"/>
                    </a:moveTo>
                    <a:cubicBezTo>
                      <a:pt x="39" y="80"/>
                      <a:pt x="39" y="80"/>
                      <a:pt x="39" y="80"/>
                    </a:cubicBezTo>
                    <a:cubicBezTo>
                      <a:pt x="39" y="134"/>
                      <a:pt x="39" y="134"/>
                      <a:pt x="39" y="134"/>
                    </a:cubicBezTo>
                    <a:cubicBezTo>
                      <a:pt x="35" y="144"/>
                      <a:pt x="35" y="144"/>
                      <a:pt x="35" y="144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66"/>
                      <a:pt x="39" y="166"/>
                      <a:pt x="39" y="166"/>
                    </a:cubicBezTo>
                    <a:cubicBezTo>
                      <a:pt x="29" y="163"/>
                      <a:pt x="29" y="163"/>
                      <a:pt x="29" y="163"/>
                    </a:cubicBezTo>
                    <a:cubicBezTo>
                      <a:pt x="27" y="168"/>
                      <a:pt x="25" y="173"/>
                      <a:pt x="24" y="178"/>
                    </a:cubicBezTo>
                    <a:cubicBezTo>
                      <a:pt x="39" y="183"/>
                      <a:pt x="39" y="183"/>
                      <a:pt x="39" y="183"/>
                    </a:cubicBezTo>
                    <a:cubicBezTo>
                      <a:pt x="39" y="207"/>
                      <a:pt x="39" y="207"/>
                      <a:pt x="39" y="207"/>
                    </a:cubicBez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1948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7"/>
              <p:cNvSpPr>
                <a:spLocks/>
              </p:cNvSpPr>
              <p:nvPr/>
            </p:nvSpPr>
            <p:spPr bwMode="auto">
              <a:xfrm flipH="1">
                <a:off x="2520952" y="3417888"/>
                <a:ext cx="196850" cy="125413"/>
              </a:xfrm>
              <a:custGeom>
                <a:avLst/>
                <a:gdLst>
                  <a:gd name="T0" fmla="*/ 121 w 173"/>
                  <a:gd name="T1" fmla="*/ 14 h 111"/>
                  <a:gd name="T2" fmla="*/ 173 w 173"/>
                  <a:gd name="T3" fmla="*/ 52 h 111"/>
                  <a:gd name="T4" fmla="*/ 121 w 173"/>
                  <a:gd name="T5" fmla="*/ 90 h 111"/>
                  <a:gd name="T6" fmla="*/ 101 w 173"/>
                  <a:gd name="T7" fmla="*/ 87 h 111"/>
                  <a:gd name="T8" fmla="*/ 52 w 173"/>
                  <a:gd name="T9" fmla="*/ 111 h 111"/>
                  <a:gd name="T10" fmla="*/ 0 w 173"/>
                  <a:gd name="T11" fmla="*/ 73 h 111"/>
                  <a:gd name="T12" fmla="*/ 12 w 173"/>
                  <a:gd name="T13" fmla="*/ 49 h 111"/>
                  <a:gd name="T14" fmla="*/ 9 w 173"/>
                  <a:gd name="T15" fmla="*/ 38 h 111"/>
                  <a:gd name="T16" fmla="*/ 61 w 173"/>
                  <a:gd name="T17" fmla="*/ 0 h 111"/>
                  <a:gd name="T18" fmla="*/ 104 w 173"/>
                  <a:gd name="T19" fmla="*/ 16 h 111"/>
                  <a:gd name="T20" fmla="*/ 121 w 173"/>
                  <a:gd name="T21" fmla="*/ 1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3" h="111">
                    <a:moveTo>
                      <a:pt x="121" y="14"/>
                    </a:moveTo>
                    <a:cubicBezTo>
                      <a:pt x="150" y="14"/>
                      <a:pt x="173" y="31"/>
                      <a:pt x="173" y="52"/>
                    </a:cubicBezTo>
                    <a:cubicBezTo>
                      <a:pt x="173" y="73"/>
                      <a:pt x="150" y="90"/>
                      <a:pt x="121" y="90"/>
                    </a:cubicBezTo>
                    <a:cubicBezTo>
                      <a:pt x="114" y="90"/>
                      <a:pt x="107" y="89"/>
                      <a:pt x="101" y="87"/>
                    </a:cubicBezTo>
                    <a:cubicBezTo>
                      <a:pt x="93" y="101"/>
                      <a:pt x="74" y="111"/>
                      <a:pt x="52" y="111"/>
                    </a:cubicBezTo>
                    <a:cubicBezTo>
                      <a:pt x="23" y="111"/>
                      <a:pt x="0" y="94"/>
                      <a:pt x="0" y="73"/>
                    </a:cubicBezTo>
                    <a:cubicBezTo>
                      <a:pt x="0" y="64"/>
                      <a:pt x="4" y="56"/>
                      <a:pt x="12" y="49"/>
                    </a:cubicBezTo>
                    <a:cubicBezTo>
                      <a:pt x="10" y="46"/>
                      <a:pt x="9" y="42"/>
                      <a:pt x="9" y="38"/>
                    </a:cubicBezTo>
                    <a:cubicBezTo>
                      <a:pt x="9" y="17"/>
                      <a:pt x="33" y="0"/>
                      <a:pt x="61" y="0"/>
                    </a:cubicBezTo>
                    <a:cubicBezTo>
                      <a:pt x="79" y="0"/>
                      <a:pt x="95" y="6"/>
                      <a:pt x="104" y="16"/>
                    </a:cubicBezTo>
                    <a:cubicBezTo>
                      <a:pt x="109" y="14"/>
                      <a:pt x="115" y="14"/>
                      <a:pt x="121" y="14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8"/>
              <p:cNvSpPr>
                <a:spLocks/>
              </p:cNvSpPr>
              <p:nvPr/>
            </p:nvSpPr>
            <p:spPr bwMode="auto">
              <a:xfrm flipH="1">
                <a:off x="2806702" y="3276600"/>
                <a:ext cx="158750" cy="103188"/>
              </a:xfrm>
              <a:custGeom>
                <a:avLst/>
                <a:gdLst>
                  <a:gd name="T0" fmla="*/ 98 w 140"/>
                  <a:gd name="T1" fmla="*/ 11 h 91"/>
                  <a:gd name="T2" fmla="*/ 140 w 140"/>
                  <a:gd name="T3" fmla="*/ 43 h 91"/>
                  <a:gd name="T4" fmla="*/ 98 w 140"/>
                  <a:gd name="T5" fmla="*/ 74 h 91"/>
                  <a:gd name="T6" fmla="*/ 82 w 140"/>
                  <a:gd name="T7" fmla="*/ 71 h 91"/>
                  <a:gd name="T8" fmla="*/ 42 w 140"/>
                  <a:gd name="T9" fmla="*/ 91 h 91"/>
                  <a:gd name="T10" fmla="*/ 0 w 140"/>
                  <a:gd name="T11" fmla="*/ 60 h 91"/>
                  <a:gd name="T12" fmla="*/ 9 w 140"/>
                  <a:gd name="T13" fmla="*/ 40 h 91"/>
                  <a:gd name="T14" fmla="*/ 7 w 140"/>
                  <a:gd name="T15" fmla="*/ 31 h 91"/>
                  <a:gd name="T16" fmla="*/ 50 w 140"/>
                  <a:gd name="T17" fmla="*/ 0 h 91"/>
                  <a:gd name="T18" fmla="*/ 84 w 140"/>
                  <a:gd name="T19" fmla="*/ 13 h 91"/>
                  <a:gd name="T20" fmla="*/ 98 w 140"/>
                  <a:gd name="T21" fmla="*/ 1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" h="91">
                    <a:moveTo>
                      <a:pt x="98" y="11"/>
                    </a:moveTo>
                    <a:cubicBezTo>
                      <a:pt x="121" y="11"/>
                      <a:pt x="140" y="25"/>
                      <a:pt x="140" y="43"/>
                    </a:cubicBezTo>
                    <a:cubicBezTo>
                      <a:pt x="140" y="60"/>
                      <a:pt x="121" y="74"/>
                      <a:pt x="98" y="74"/>
                    </a:cubicBezTo>
                    <a:cubicBezTo>
                      <a:pt x="92" y="74"/>
                      <a:pt x="87" y="73"/>
                      <a:pt x="82" y="71"/>
                    </a:cubicBezTo>
                    <a:cubicBezTo>
                      <a:pt x="75" y="83"/>
                      <a:pt x="60" y="91"/>
                      <a:pt x="42" y="91"/>
                    </a:cubicBezTo>
                    <a:cubicBezTo>
                      <a:pt x="19" y="91"/>
                      <a:pt x="0" y="77"/>
                      <a:pt x="0" y="60"/>
                    </a:cubicBezTo>
                    <a:cubicBezTo>
                      <a:pt x="0" y="52"/>
                      <a:pt x="3" y="46"/>
                      <a:pt x="9" y="40"/>
                    </a:cubicBezTo>
                    <a:cubicBezTo>
                      <a:pt x="8" y="37"/>
                      <a:pt x="7" y="34"/>
                      <a:pt x="7" y="31"/>
                    </a:cubicBezTo>
                    <a:cubicBezTo>
                      <a:pt x="7" y="14"/>
                      <a:pt x="26" y="0"/>
                      <a:pt x="50" y="0"/>
                    </a:cubicBezTo>
                    <a:cubicBezTo>
                      <a:pt x="64" y="0"/>
                      <a:pt x="77" y="5"/>
                      <a:pt x="84" y="13"/>
                    </a:cubicBezTo>
                    <a:cubicBezTo>
                      <a:pt x="89" y="12"/>
                      <a:pt x="93" y="11"/>
                      <a:pt x="98" y="1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9"/>
              <p:cNvSpPr>
                <a:spLocks/>
              </p:cNvSpPr>
              <p:nvPr/>
            </p:nvSpPr>
            <p:spPr bwMode="auto">
              <a:xfrm flipH="1">
                <a:off x="3578317" y="3238590"/>
                <a:ext cx="196850" cy="125413"/>
              </a:xfrm>
              <a:custGeom>
                <a:avLst/>
                <a:gdLst>
                  <a:gd name="T0" fmla="*/ 121 w 173"/>
                  <a:gd name="T1" fmla="*/ 14 h 111"/>
                  <a:gd name="T2" fmla="*/ 173 w 173"/>
                  <a:gd name="T3" fmla="*/ 52 h 111"/>
                  <a:gd name="T4" fmla="*/ 121 w 173"/>
                  <a:gd name="T5" fmla="*/ 90 h 111"/>
                  <a:gd name="T6" fmla="*/ 101 w 173"/>
                  <a:gd name="T7" fmla="*/ 87 h 111"/>
                  <a:gd name="T8" fmla="*/ 52 w 173"/>
                  <a:gd name="T9" fmla="*/ 111 h 111"/>
                  <a:gd name="T10" fmla="*/ 0 w 173"/>
                  <a:gd name="T11" fmla="*/ 73 h 111"/>
                  <a:gd name="T12" fmla="*/ 12 w 173"/>
                  <a:gd name="T13" fmla="*/ 49 h 111"/>
                  <a:gd name="T14" fmla="*/ 9 w 173"/>
                  <a:gd name="T15" fmla="*/ 38 h 111"/>
                  <a:gd name="T16" fmla="*/ 61 w 173"/>
                  <a:gd name="T17" fmla="*/ 0 h 111"/>
                  <a:gd name="T18" fmla="*/ 104 w 173"/>
                  <a:gd name="T19" fmla="*/ 16 h 111"/>
                  <a:gd name="T20" fmla="*/ 121 w 173"/>
                  <a:gd name="T21" fmla="*/ 1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3" h="111">
                    <a:moveTo>
                      <a:pt x="121" y="14"/>
                    </a:moveTo>
                    <a:cubicBezTo>
                      <a:pt x="150" y="14"/>
                      <a:pt x="173" y="31"/>
                      <a:pt x="173" y="52"/>
                    </a:cubicBezTo>
                    <a:cubicBezTo>
                      <a:pt x="173" y="73"/>
                      <a:pt x="150" y="90"/>
                      <a:pt x="121" y="90"/>
                    </a:cubicBezTo>
                    <a:cubicBezTo>
                      <a:pt x="114" y="90"/>
                      <a:pt x="107" y="89"/>
                      <a:pt x="101" y="87"/>
                    </a:cubicBezTo>
                    <a:cubicBezTo>
                      <a:pt x="93" y="101"/>
                      <a:pt x="74" y="111"/>
                      <a:pt x="52" y="111"/>
                    </a:cubicBezTo>
                    <a:cubicBezTo>
                      <a:pt x="23" y="111"/>
                      <a:pt x="0" y="94"/>
                      <a:pt x="0" y="73"/>
                    </a:cubicBezTo>
                    <a:cubicBezTo>
                      <a:pt x="0" y="64"/>
                      <a:pt x="4" y="56"/>
                      <a:pt x="12" y="49"/>
                    </a:cubicBezTo>
                    <a:cubicBezTo>
                      <a:pt x="10" y="46"/>
                      <a:pt x="9" y="42"/>
                      <a:pt x="9" y="38"/>
                    </a:cubicBezTo>
                    <a:cubicBezTo>
                      <a:pt x="9" y="17"/>
                      <a:pt x="33" y="0"/>
                      <a:pt x="61" y="0"/>
                    </a:cubicBezTo>
                    <a:cubicBezTo>
                      <a:pt x="79" y="0"/>
                      <a:pt x="95" y="6"/>
                      <a:pt x="104" y="16"/>
                    </a:cubicBezTo>
                    <a:cubicBezTo>
                      <a:pt x="109" y="14"/>
                      <a:pt x="115" y="14"/>
                      <a:pt x="121" y="14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0"/>
              <p:cNvSpPr>
                <a:spLocks/>
              </p:cNvSpPr>
              <p:nvPr/>
            </p:nvSpPr>
            <p:spPr bwMode="auto">
              <a:xfrm flipH="1">
                <a:off x="3832227" y="3384550"/>
                <a:ext cx="160338" cy="103188"/>
              </a:xfrm>
              <a:custGeom>
                <a:avLst/>
                <a:gdLst>
                  <a:gd name="T0" fmla="*/ 99 w 141"/>
                  <a:gd name="T1" fmla="*/ 12 h 91"/>
                  <a:gd name="T2" fmla="*/ 141 w 141"/>
                  <a:gd name="T3" fmla="*/ 43 h 91"/>
                  <a:gd name="T4" fmla="*/ 99 w 141"/>
                  <a:gd name="T5" fmla="*/ 74 h 91"/>
                  <a:gd name="T6" fmla="*/ 82 w 141"/>
                  <a:gd name="T7" fmla="*/ 71 h 91"/>
                  <a:gd name="T8" fmla="*/ 43 w 141"/>
                  <a:gd name="T9" fmla="*/ 91 h 91"/>
                  <a:gd name="T10" fmla="*/ 0 w 141"/>
                  <a:gd name="T11" fmla="*/ 60 h 91"/>
                  <a:gd name="T12" fmla="*/ 10 w 141"/>
                  <a:gd name="T13" fmla="*/ 40 h 91"/>
                  <a:gd name="T14" fmla="*/ 8 w 141"/>
                  <a:gd name="T15" fmla="*/ 31 h 91"/>
                  <a:gd name="T16" fmla="*/ 50 w 141"/>
                  <a:gd name="T17" fmla="*/ 0 h 91"/>
                  <a:gd name="T18" fmla="*/ 85 w 141"/>
                  <a:gd name="T19" fmla="*/ 13 h 91"/>
                  <a:gd name="T20" fmla="*/ 99 w 141"/>
                  <a:gd name="T21" fmla="*/ 1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1" h="91">
                    <a:moveTo>
                      <a:pt x="99" y="12"/>
                    </a:moveTo>
                    <a:cubicBezTo>
                      <a:pt x="122" y="12"/>
                      <a:pt x="141" y="25"/>
                      <a:pt x="141" y="43"/>
                    </a:cubicBezTo>
                    <a:cubicBezTo>
                      <a:pt x="141" y="60"/>
                      <a:pt x="122" y="74"/>
                      <a:pt x="99" y="74"/>
                    </a:cubicBezTo>
                    <a:cubicBezTo>
                      <a:pt x="93" y="74"/>
                      <a:pt x="87" y="73"/>
                      <a:pt x="82" y="71"/>
                    </a:cubicBezTo>
                    <a:cubicBezTo>
                      <a:pt x="76" y="83"/>
                      <a:pt x="61" y="91"/>
                      <a:pt x="43" y="91"/>
                    </a:cubicBezTo>
                    <a:cubicBezTo>
                      <a:pt x="19" y="91"/>
                      <a:pt x="0" y="77"/>
                      <a:pt x="0" y="60"/>
                    </a:cubicBezTo>
                    <a:cubicBezTo>
                      <a:pt x="0" y="52"/>
                      <a:pt x="4" y="46"/>
                      <a:pt x="10" y="40"/>
                    </a:cubicBezTo>
                    <a:cubicBezTo>
                      <a:pt x="8" y="37"/>
                      <a:pt x="8" y="34"/>
                      <a:pt x="8" y="31"/>
                    </a:cubicBezTo>
                    <a:cubicBezTo>
                      <a:pt x="8" y="14"/>
                      <a:pt x="27" y="0"/>
                      <a:pt x="50" y="0"/>
                    </a:cubicBezTo>
                    <a:cubicBezTo>
                      <a:pt x="65" y="0"/>
                      <a:pt x="77" y="5"/>
                      <a:pt x="85" y="13"/>
                    </a:cubicBezTo>
                    <a:cubicBezTo>
                      <a:pt x="89" y="12"/>
                      <a:pt x="94" y="12"/>
                      <a:pt x="99" y="1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Freeform 32"/>
            <p:cNvSpPr>
              <a:spLocks/>
            </p:cNvSpPr>
            <p:nvPr/>
          </p:nvSpPr>
          <p:spPr bwMode="auto">
            <a:xfrm flipH="1">
              <a:off x="2447306" y="3652232"/>
              <a:ext cx="2006600" cy="2427288"/>
            </a:xfrm>
            <a:custGeom>
              <a:avLst/>
              <a:gdLst>
                <a:gd name="T0" fmla="*/ 0 w 1764"/>
                <a:gd name="T1" fmla="*/ 564 h 2140"/>
                <a:gd name="T2" fmla="*/ 153 w 1764"/>
                <a:gd name="T3" fmla="*/ 804 h 2140"/>
                <a:gd name="T4" fmla="*/ 345 w 1764"/>
                <a:gd name="T5" fmla="*/ 594 h 2140"/>
                <a:gd name="T6" fmla="*/ 239 w 1764"/>
                <a:gd name="T7" fmla="*/ 585 h 2140"/>
                <a:gd name="T8" fmla="*/ 241 w 1764"/>
                <a:gd name="T9" fmla="*/ 567 h 2140"/>
                <a:gd name="T10" fmla="*/ 610 w 1764"/>
                <a:gd name="T11" fmla="*/ 79 h 2140"/>
                <a:gd name="T12" fmla="*/ 1428 w 1764"/>
                <a:gd name="T13" fmla="*/ 464 h 2140"/>
                <a:gd name="T14" fmla="*/ 1445 w 1764"/>
                <a:gd name="T15" fmla="*/ 533 h 2140"/>
                <a:gd name="T16" fmla="*/ 1454 w 1764"/>
                <a:gd name="T17" fmla="*/ 624 h 2140"/>
                <a:gd name="T18" fmla="*/ 1436 w 1764"/>
                <a:gd name="T19" fmla="*/ 839 h 2140"/>
                <a:gd name="T20" fmla="*/ 1335 w 1764"/>
                <a:gd name="T21" fmla="*/ 1060 h 2140"/>
                <a:gd name="T22" fmla="*/ 1173 w 1764"/>
                <a:gd name="T23" fmla="*/ 1173 h 2140"/>
                <a:gd name="T24" fmla="*/ 968 w 1764"/>
                <a:gd name="T25" fmla="*/ 1233 h 2140"/>
                <a:gd name="T26" fmla="*/ 759 w 1764"/>
                <a:gd name="T27" fmla="*/ 1331 h 2140"/>
                <a:gd name="T28" fmla="*/ 314 w 1764"/>
                <a:gd name="T29" fmla="*/ 2136 h 2140"/>
                <a:gd name="T30" fmla="*/ 656 w 1764"/>
                <a:gd name="T31" fmla="*/ 1948 h 2140"/>
                <a:gd name="T32" fmla="*/ 945 w 1764"/>
                <a:gd name="T33" fmla="*/ 2140 h 2140"/>
                <a:gd name="T34" fmla="*/ 974 w 1764"/>
                <a:gd name="T35" fmla="*/ 2019 h 2140"/>
                <a:gd name="T36" fmla="*/ 1030 w 1764"/>
                <a:gd name="T37" fmla="*/ 1865 h 2140"/>
                <a:gd name="T38" fmla="*/ 1105 w 1764"/>
                <a:gd name="T39" fmla="*/ 1739 h 2140"/>
                <a:gd name="T40" fmla="*/ 1189 w 1764"/>
                <a:gd name="T41" fmla="*/ 1703 h 2140"/>
                <a:gd name="T42" fmla="*/ 1247 w 1764"/>
                <a:gd name="T43" fmla="*/ 1710 h 2140"/>
                <a:gd name="T44" fmla="*/ 1539 w 1764"/>
                <a:gd name="T45" fmla="*/ 1728 h 2140"/>
                <a:gd name="T46" fmla="*/ 1573 w 1764"/>
                <a:gd name="T47" fmla="*/ 1687 h 2140"/>
                <a:gd name="T48" fmla="*/ 1576 w 1764"/>
                <a:gd name="T49" fmla="*/ 1635 h 2140"/>
                <a:gd name="T50" fmla="*/ 1576 w 1764"/>
                <a:gd name="T51" fmla="*/ 1580 h 2140"/>
                <a:gd name="T52" fmla="*/ 1608 w 1764"/>
                <a:gd name="T53" fmla="*/ 1530 h 2140"/>
                <a:gd name="T54" fmla="*/ 1628 w 1764"/>
                <a:gd name="T55" fmla="*/ 1524 h 2140"/>
                <a:gd name="T56" fmla="*/ 1643 w 1764"/>
                <a:gd name="T57" fmla="*/ 1517 h 2140"/>
                <a:gd name="T58" fmla="*/ 1627 w 1764"/>
                <a:gd name="T59" fmla="*/ 1464 h 2140"/>
                <a:gd name="T60" fmla="*/ 1618 w 1764"/>
                <a:gd name="T61" fmla="*/ 1452 h 2140"/>
                <a:gd name="T62" fmla="*/ 1629 w 1764"/>
                <a:gd name="T63" fmla="*/ 1441 h 2140"/>
                <a:gd name="T64" fmla="*/ 1649 w 1764"/>
                <a:gd name="T65" fmla="*/ 1413 h 2140"/>
                <a:gd name="T66" fmla="*/ 1653 w 1764"/>
                <a:gd name="T67" fmla="*/ 1401 h 2140"/>
                <a:gd name="T68" fmla="*/ 1636 w 1764"/>
                <a:gd name="T69" fmla="*/ 1355 h 2140"/>
                <a:gd name="T70" fmla="*/ 1632 w 1764"/>
                <a:gd name="T71" fmla="*/ 1324 h 2140"/>
                <a:gd name="T72" fmla="*/ 1674 w 1764"/>
                <a:gd name="T73" fmla="*/ 1284 h 2140"/>
                <a:gd name="T74" fmla="*/ 1739 w 1764"/>
                <a:gd name="T75" fmla="*/ 1246 h 2140"/>
                <a:gd name="T76" fmla="*/ 1763 w 1764"/>
                <a:gd name="T77" fmla="*/ 1216 h 2140"/>
                <a:gd name="T78" fmla="*/ 1748 w 1764"/>
                <a:gd name="T79" fmla="*/ 1174 h 2140"/>
                <a:gd name="T80" fmla="*/ 1696 w 1764"/>
                <a:gd name="T81" fmla="*/ 1107 h 2140"/>
                <a:gd name="T82" fmla="*/ 1623 w 1764"/>
                <a:gd name="T83" fmla="*/ 829 h 2140"/>
                <a:gd name="T84" fmla="*/ 1635 w 1764"/>
                <a:gd name="T85" fmla="*/ 704 h 2140"/>
                <a:gd name="T86" fmla="*/ 1620 w 1764"/>
                <a:gd name="T87" fmla="*/ 563 h 2140"/>
                <a:gd name="T88" fmla="*/ 1569 w 1764"/>
                <a:gd name="T89" fmla="*/ 440 h 2140"/>
                <a:gd name="T90" fmla="*/ 1471 w 1764"/>
                <a:gd name="T91" fmla="*/ 299 h 2140"/>
                <a:gd name="T92" fmla="*/ 1365 w 1764"/>
                <a:gd name="T93" fmla="*/ 192 h 2140"/>
                <a:gd name="T94" fmla="*/ 959 w 1764"/>
                <a:gd name="T95" fmla="*/ 30 h 2140"/>
                <a:gd name="T96" fmla="*/ 425 w 1764"/>
                <a:gd name="T97" fmla="*/ 111 h 2140"/>
                <a:gd name="T98" fmla="*/ 98 w 1764"/>
                <a:gd name="T99" fmla="*/ 557 h 2140"/>
                <a:gd name="T100" fmla="*/ 95 w 1764"/>
                <a:gd name="T101" fmla="*/ 573 h 2140"/>
                <a:gd name="T102" fmla="*/ 0 w 1764"/>
                <a:gd name="T103" fmla="*/ 564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64" h="2140">
                  <a:moveTo>
                    <a:pt x="0" y="564"/>
                  </a:moveTo>
                  <a:cubicBezTo>
                    <a:pt x="153" y="804"/>
                    <a:pt x="153" y="804"/>
                    <a:pt x="153" y="804"/>
                  </a:cubicBezTo>
                  <a:cubicBezTo>
                    <a:pt x="345" y="594"/>
                    <a:pt x="345" y="594"/>
                    <a:pt x="345" y="594"/>
                  </a:cubicBezTo>
                  <a:cubicBezTo>
                    <a:pt x="239" y="585"/>
                    <a:pt x="239" y="585"/>
                    <a:pt x="239" y="585"/>
                  </a:cubicBezTo>
                  <a:cubicBezTo>
                    <a:pt x="241" y="567"/>
                    <a:pt x="241" y="567"/>
                    <a:pt x="241" y="567"/>
                  </a:cubicBezTo>
                  <a:cubicBezTo>
                    <a:pt x="265" y="337"/>
                    <a:pt x="371" y="134"/>
                    <a:pt x="610" y="79"/>
                  </a:cubicBezTo>
                  <a:cubicBezTo>
                    <a:pt x="952" y="0"/>
                    <a:pt x="1303" y="112"/>
                    <a:pt x="1428" y="464"/>
                  </a:cubicBezTo>
                  <a:cubicBezTo>
                    <a:pt x="1436" y="486"/>
                    <a:pt x="1441" y="510"/>
                    <a:pt x="1445" y="533"/>
                  </a:cubicBezTo>
                  <a:cubicBezTo>
                    <a:pt x="1450" y="563"/>
                    <a:pt x="1453" y="594"/>
                    <a:pt x="1454" y="624"/>
                  </a:cubicBezTo>
                  <a:cubicBezTo>
                    <a:pt x="1457" y="695"/>
                    <a:pt x="1451" y="769"/>
                    <a:pt x="1436" y="839"/>
                  </a:cubicBezTo>
                  <a:cubicBezTo>
                    <a:pt x="1419" y="918"/>
                    <a:pt x="1388" y="998"/>
                    <a:pt x="1335" y="1060"/>
                  </a:cubicBezTo>
                  <a:cubicBezTo>
                    <a:pt x="1290" y="1112"/>
                    <a:pt x="1237" y="1147"/>
                    <a:pt x="1173" y="1173"/>
                  </a:cubicBezTo>
                  <a:cubicBezTo>
                    <a:pt x="1107" y="1199"/>
                    <a:pt x="1036" y="1213"/>
                    <a:pt x="968" y="1233"/>
                  </a:cubicBezTo>
                  <a:cubicBezTo>
                    <a:pt x="891" y="1255"/>
                    <a:pt x="823" y="1283"/>
                    <a:pt x="759" y="1331"/>
                  </a:cubicBezTo>
                  <a:cubicBezTo>
                    <a:pt x="528" y="1503"/>
                    <a:pt x="387" y="1857"/>
                    <a:pt x="314" y="2136"/>
                  </a:cubicBezTo>
                  <a:cubicBezTo>
                    <a:pt x="656" y="1948"/>
                    <a:pt x="656" y="1948"/>
                    <a:pt x="656" y="1948"/>
                  </a:cubicBezTo>
                  <a:cubicBezTo>
                    <a:pt x="945" y="2140"/>
                    <a:pt x="945" y="2140"/>
                    <a:pt x="945" y="2140"/>
                  </a:cubicBezTo>
                  <a:cubicBezTo>
                    <a:pt x="951" y="2099"/>
                    <a:pt x="962" y="2058"/>
                    <a:pt x="974" y="2019"/>
                  </a:cubicBezTo>
                  <a:cubicBezTo>
                    <a:pt x="991" y="1967"/>
                    <a:pt x="1011" y="1916"/>
                    <a:pt x="1030" y="1865"/>
                  </a:cubicBezTo>
                  <a:cubicBezTo>
                    <a:pt x="1047" y="1822"/>
                    <a:pt x="1070" y="1772"/>
                    <a:pt x="1105" y="1739"/>
                  </a:cubicBezTo>
                  <a:cubicBezTo>
                    <a:pt x="1129" y="1716"/>
                    <a:pt x="1156" y="1704"/>
                    <a:pt x="1189" y="1703"/>
                  </a:cubicBezTo>
                  <a:cubicBezTo>
                    <a:pt x="1209" y="1702"/>
                    <a:pt x="1228" y="1705"/>
                    <a:pt x="1247" y="1710"/>
                  </a:cubicBezTo>
                  <a:cubicBezTo>
                    <a:pt x="1313" y="1726"/>
                    <a:pt x="1479" y="1762"/>
                    <a:pt x="1539" y="1728"/>
                  </a:cubicBezTo>
                  <a:cubicBezTo>
                    <a:pt x="1556" y="1718"/>
                    <a:pt x="1568" y="1706"/>
                    <a:pt x="1573" y="1687"/>
                  </a:cubicBezTo>
                  <a:cubicBezTo>
                    <a:pt x="1577" y="1671"/>
                    <a:pt x="1577" y="1652"/>
                    <a:pt x="1576" y="1635"/>
                  </a:cubicBezTo>
                  <a:cubicBezTo>
                    <a:pt x="1575" y="1617"/>
                    <a:pt x="1574" y="1598"/>
                    <a:pt x="1576" y="1580"/>
                  </a:cubicBezTo>
                  <a:cubicBezTo>
                    <a:pt x="1578" y="1558"/>
                    <a:pt x="1586" y="1539"/>
                    <a:pt x="1608" y="1530"/>
                  </a:cubicBezTo>
                  <a:cubicBezTo>
                    <a:pt x="1614" y="1527"/>
                    <a:pt x="1621" y="1526"/>
                    <a:pt x="1628" y="1524"/>
                  </a:cubicBezTo>
                  <a:cubicBezTo>
                    <a:pt x="1634" y="1523"/>
                    <a:pt x="1640" y="1522"/>
                    <a:pt x="1643" y="1517"/>
                  </a:cubicBezTo>
                  <a:cubicBezTo>
                    <a:pt x="1652" y="1505"/>
                    <a:pt x="1634" y="1473"/>
                    <a:pt x="1627" y="1464"/>
                  </a:cubicBezTo>
                  <a:cubicBezTo>
                    <a:pt x="1618" y="1452"/>
                    <a:pt x="1618" y="1452"/>
                    <a:pt x="1618" y="1452"/>
                  </a:cubicBezTo>
                  <a:cubicBezTo>
                    <a:pt x="1629" y="1441"/>
                    <a:pt x="1629" y="1441"/>
                    <a:pt x="1629" y="1441"/>
                  </a:cubicBezTo>
                  <a:cubicBezTo>
                    <a:pt x="1636" y="1434"/>
                    <a:pt x="1644" y="1421"/>
                    <a:pt x="1649" y="1413"/>
                  </a:cubicBezTo>
                  <a:cubicBezTo>
                    <a:pt x="1651" y="1409"/>
                    <a:pt x="1653" y="1405"/>
                    <a:pt x="1653" y="1401"/>
                  </a:cubicBezTo>
                  <a:cubicBezTo>
                    <a:pt x="1654" y="1388"/>
                    <a:pt x="1641" y="1365"/>
                    <a:pt x="1636" y="1355"/>
                  </a:cubicBezTo>
                  <a:cubicBezTo>
                    <a:pt x="1631" y="1345"/>
                    <a:pt x="1629" y="1335"/>
                    <a:pt x="1632" y="1324"/>
                  </a:cubicBezTo>
                  <a:cubicBezTo>
                    <a:pt x="1637" y="1305"/>
                    <a:pt x="1658" y="1293"/>
                    <a:pt x="1674" y="1284"/>
                  </a:cubicBezTo>
                  <a:cubicBezTo>
                    <a:pt x="1697" y="1272"/>
                    <a:pt x="1718" y="1260"/>
                    <a:pt x="1739" y="1246"/>
                  </a:cubicBezTo>
                  <a:cubicBezTo>
                    <a:pt x="1749" y="1239"/>
                    <a:pt x="1761" y="1229"/>
                    <a:pt x="1763" y="1216"/>
                  </a:cubicBezTo>
                  <a:cubicBezTo>
                    <a:pt x="1764" y="1202"/>
                    <a:pt x="1755" y="1185"/>
                    <a:pt x="1748" y="1174"/>
                  </a:cubicBezTo>
                  <a:cubicBezTo>
                    <a:pt x="1733" y="1151"/>
                    <a:pt x="1713" y="1129"/>
                    <a:pt x="1696" y="1107"/>
                  </a:cubicBezTo>
                  <a:cubicBezTo>
                    <a:pt x="1631" y="1027"/>
                    <a:pt x="1608" y="931"/>
                    <a:pt x="1623" y="829"/>
                  </a:cubicBezTo>
                  <a:cubicBezTo>
                    <a:pt x="1629" y="788"/>
                    <a:pt x="1634" y="746"/>
                    <a:pt x="1635" y="704"/>
                  </a:cubicBezTo>
                  <a:cubicBezTo>
                    <a:pt x="1635" y="656"/>
                    <a:pt x="1630" y="610"/>
                    <a:pt x="1620" y="563"/>
                  </a:cubicBezTo>
                  <a:cubicBezTo>
                    <a:pt x="1611" y="522"/>
                    <a:pt x="1589" y="477"/>
                    <a:pt x="1569" y="440"/>
                  </a:cubicBezTo>
                  <a:cubicBezTo>
                    <a:pt x="1541" y="391"/>
                    <a:pt x="1508" y="343"/>
                    <a:pt x="1471" y="299"/>
                  </a:cubicBezTo>
                  <a:cubicBezTo>
                    <a:pt x="1440" y="260"/>
                    <a:pt x="1404" y="223"/>
                    <a:pt x="1365" y="192"/>
                  </a:cubicBezTo>
                  <a:cubicBezTo>
                    <a:pt x="1253" y="103"/>
                    <a:pt x="1099" y="49"/>
                    <a:pt x="959" y="30"/>
                  </a:cubicBezTo>
                  <a:cubicBezTo>
                    <a:pt x="777" y="5"/>
                    <a:pt x="590" y="31"/>
                    <a:pt x="425" y="111"/>
                  </a:cubicBezTo>
                  <a:cubicBezTo>
                    <a:pt x="240" y="200"/>
                    <a:pt x="137" y="360"/>
                    <a:pt x="98" y="557"/>
                  </a:cubicBezTo>
                  <a:cubicBezTo>
                    <a:pt x="95" y="573"/>
                    <a:pt x="95" y="573"/>
                    <a:pt x="95" y="573"/>
                  </a:cubicBezTo>
                  <a:lnTo>
                    <a:pt x="0" y="5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 rot="1434058" flipH="1">
              <a:off x="3569893" y="5140844"/>
              <a:ext cx="1635743" cy="374577"/>
            </a:xfrm>
            <a:custGeom>
              <a:avLst/>
              <a:gdLst>
                <a:gd name="T0" fmla="*/ 243 w 1695"/>
                <a:gd name="T1" fmla="*/ 3 h 388"/>
                <a:gd name="T2" fmla="*/ 0 w 1695"/>
                <a:gd name="T3" fmla="*/ 59 h 388"/>
                <a:gd name="T4" fmla="*/ 117 w 1695"/>
                <a:gd name="T5" fmla="*/ 280 h 388"/>
                <a:gd name="T6" fmla="*/ 157 w 1695"/>
                <a:gd name="T7" fmla="*/ 191 h 388"/>
                <a:gd name="T8" fmla="*/ 173 w 1695"/>
                <a:gd name="T9" fmla="*/ 199 h 388"/>
                <a:gd name="T10" fmla="*/ 573 w 1695"/>
                <a:gd name="T11" fmla="*/ 343 h 388"/>
                <a:gd name="T12" fmla="*/ 957 w 1695"/>
                <a:gd name="T13" fmla="*/ 386 h 388"/>
                <a:gd name="T14" fmla="*/ 1567 w 1695"/>
                <a:gd name="T15" fmla="*/ 167 h 388"/>
                <a:gd name="T16" fmla="*/ 1695 w 1695"/>
                <a:gd name="T17" fmla="*/ 0 h 388"/>
                <a:gd name="T18" fmla="*/ 1390 w 1695"/>
                <a:gd name="T19" fmla="*/ 254 h 388"/>
                <a:gd name="T20" fmla="*/ 1176 w 1695"/>
                <a:gd name="T21" fmla="*/ 311 h 388"/>
                <a:gd name="T22" fmla="*/ 912 w 1695"/>
                <a:gd name="T23" fmla="*/ 311 h 388"/>
                <a:gd name="T24" fmla="*/ 595 w 1695"/>
                <a:gd name="T25" fmla="*/ 243 h 388"/>
                <a:gd name="T26" fmla="*/ 220 w 1695"/>
                <a:gd name="T27" fmla="*/ 94 h 388"/>
                <a:gd name="T28" fmla="*/ 205 w 1695"/>
                <a:gd name="T29" fmla="*/ 87 h 388"/>
                <a:gd name="T30" fmla="*/ 243 w 1695"/>
                <a:gd name="T31" fmla="*/ 3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95" h="388">
                  <a:moveTo>
                    <a:pt x="243" y="3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17" y="280"/>
                    <a:pt x="117" y="280"/>
                    <a:pt x="117" y="280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73" y="199"/>
                    <a:pt x="173" y="199"/>
                    <a:pt x="173" y="199"/>
                  </a:cubicBezTo>
                  <a:cubicBezTo>
                    <a:pt x="301" y="261"/>
                    <a:pt x="435" y="310"/>
                    <a:pt x="573" y="343"/>
                  </a:cubicBezTo>
                  <a:cubicBezTo>
                    <a:pt x="698" y="372"/>
                    <a:pt x="828" y="388"/>
                    <a:pt x="957" y="386"/>
                  </a:cubicBezTo>
                  <a:cubicBezTo>
                    <a:pt x="1177" y="381"/>
                    <a:pt x="1404" y="321"/>
                    <a:pt x="1567" y="167"/>
                  </a:cubicBezTo>
                  <a:cubicBezTo>
                    <a:pt x="1620" y="117"/>
                    <a:pt x="1662" y="61"/>
                    <a:pt x="1695" y="0"/>
                  </a:cubicBezTo>
                  <a:cubicBezTo>
                    <a:pt x="1621" y="110"/>
                    <a:pt x="1519" y="199"/>
                    <a:pt x="1390" y="254"/>
                  </a:cubicBezTo>
                  <a:cubicBezTo>
                    <a:pt x="1322" y="284"/>
                    <a:pt x="1250" y="302"/>
                    <a:pt x="1176" y="311"/>
                  </a:cubicBezTo>
                  <a:cubicBezTo>
                    <a:pt x="1089" y="322"/>
                    <a:pt x="1000" y="321"/>
                    <a:pt x="912" y="311"/>
                  </a:cubicBezTo>
                  <a:cubicBezTo>
                    <a:pt x="805" y="299"/>
                    <a:pt x="698" y="275"/>
                    <a:pt x="595" y="243"/>
                  </a:cubicBezTo>
                  <a:cubicBezTo>
                    <a:pt x="467" y="203"/>
                    <a:pt x="342" y="152"/>
                    <a:pt x="220" y="94"/>
                  </a:cubicBezTo>
                  <a:cubicBezTo>
                    <a:pt x="205" y="87"/>
                    <a:pt x="205" y="87"/>
                    <a:pt x="205" y="87"/>
                  </a:cubicBezTo>
                  <a:lnTo>
                    <a:pt x="243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Title 1"/>
          <p:cNvSpPr txBox="1">
            <a:spLocks/>
          </p:cNvSpPr>
          <p:nvPr/>
        </p:nvSpPr>
        <p:spPr>
          <a:xfrm>
            <a:off x="1323592" y="1069049"/>
            <a:ext cx="9771926" cy="616182"/>
          </a:xfrm>
          <a:prstGeom prst="rect">
            <a:avLst/>
          </a:prstGeom>
          <a:effectLst>
            <a:glow rad="228600">
              <a:schemeClr val="accent1">
                <a:alpha val="40000"/>
              </a:schemeClr>
            </a:glow>
            <a:outerShdw blurRad="50800" dist="50800" algn="ctr" rotWithShape="0">
              <a:schemeClr val="bg1">
                <a:lumMod val="65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B050"/>
                </a:solidFill>
              </a:rPr>
              <a:t>Центр социального информирования</a:t>
            </a:r>
          </a:p>
          <a:p>
            <a:r>
              <a:rPr lang="ru-RU" sz="4000" dirty="0" smtClean="0">
                <a:solidFill>
                  <a:srgbClr val="00B050"/>
                </a:solidFill>
              </a:rPr>
              <a:t>«</a:t>
            </a:r>
            <a:r>
              <a:rPr lang="ru-RU" sz="4000" dirty="0" smtClean="0">
                <a:solidFill>
                  <a:schemeClr val="bg1"/>
                </a:solidFill>
              </a:rPr>
              <a:t>Здрав</a:t>
            </a:r>
            <a:r>
              <a:rPr lang="ru-RU" sz="4000" dirty="0" smtClean="0">
                <a:solidFill>
                  <a:srgbClr val="2875BB"/>
                </a:solidFill>
              </a:rPr>
              <a:t>Проф</a:t>
            </a:r>
            <a:r>
              <a:rPr lang="ru-RU" sz="4000" dirty="0" smtClean="0">
                <a:solidFill>
                  <a:srgbClr val="C00000"/>
                </a:solidFill>
              </a:rPr>
              <a:t>Регион</a:t>
            </a:r>
            <a:r>
              <a:rPr lang="ru-RU" sz="4000" dirty="0" smtClean="0">
                <a:solidFill>
                  <a:srgbClr val="00B050"/>
                </a:solidFill>
              </a:rPr>
              <a:t>»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42" name="Крест 41"/>
          <p:cNvSpPr/>
          <p:nvPr/>
        </p:nvSpPr>
        <p:spPr>
          <a:xfrm>
            <a:off x="876810" y="878022"/>
            <a:ext cx="446782" cy="422872"/>
          </a:xfrm>
          <a:prstGeom prst="plus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0000">
                <a:alpha val="37000"/>
              </a:srgbClr>
            </a:solidFill>
          </a:ln>
          <a:effectLst>
            <a:glow>
              <a:schemeClr val="accent1"/>
            </a:glow>
            <a:outerShdw blurRad="50800" dist="50800" dir="5400000" sx="93000" sy="93000" algn="ctr" rotWithShape="0">
              <a:srgbClr val="000000">
                <a:alpha val="97000"/>
              </a:srgbClr>
            </a:outerShdw>
            <a:reflection stA="36000" dist="101600" dir="5400000" sy="-100000" algn="bl" rotWithShape="0"/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37" y="1606398"/>
            <a:ext cx="465480" cy="700559"/>
          </a:xfrm>
          <a:prstGeom prst="rect">
            <a:avLst/>
          </a:prstGeom>
        </p:spPr>
      </p:pic>
      <p:sp>
        <p:nvSpPr>
          <p:cNvPr id="62" name="Rectangle 39"/>
          <p:cNvSpPr/>
          <p:nvPr/>
        </p:nvSpPr>
        <p:spPr>
          <a:xfrm>
            <a:off x="9165197" y="651728"/>
            <a:ext cx="1737530" cy="314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b="1" dirty="0" smtClean="0">
                <a:solidFill>
                  <a:srgbClr val="C00000"/>
                </a:solidFill>
                <a:latin typeface="+mj-lt"/>
              </a:rPr>
              <a:t>Псковская область</a:t>
            </a:r>
            <a:endParaRPr lang="en-US" sz="11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0617938" y="755519"/>
            <a:ext cx="191729" cy="176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Шеврон 63"/>
          <p:cNvSpPr/>
          <p:nvPr/>
        </p:nvSpPr>
        <p:spPr>
          <a:xfrm>
            <a:off x="10648418" y="783064"/>
            <a:ext cx="130237" cy="10900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6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329624"/>
              </p:ext>
            </p:extLst>
          </p:nvPr>
        </p:nvGraphicFramePr>
        <p:xfrm>
          <a:off x="2871691" y="3449990"/>
          <a:ext cx="1994128" cy="1623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128">
                  <a:extLst>
                    <a:ext uri="{9D8B030D-6E8A-4147-A177-3AD203B41FA5}">
                      <a16:colId xmlns:a16="http://schemas.microsoft.com/office/drawing/2014/main" val="3113203104"/>
                    </a:ext>
                  </a:extLst>
                </a:gridCol>
              </a:tblGrid>
              <a:tr h="38527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Оперативный опросник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486936"/>
                  </a:ext>
                </a:extLst>
              </a:tr>
              <a:tr h="38527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Оперативный опросник.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Дети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73455"/>
                  </a:ext>
                </a:extLst>
              </a:tr>
              <a:tr h="38527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Оперативный опросник. Вакцинация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205276"/>
                  </a:ext>
                </a:extLst>
              </a:tr>
              <a:tr h="38527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Реабилитация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596127"/>
                  </a:ext>
                </a:extLst>
              </a:tr>
            </a:tbl>
          </a:graphicData>
        </a:graphic>
      </p:graphicFrame>
      <p:graphicFrame>
        <p:nvGraphicFramePr>
          <p:cNvPr id="6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651815"/>
              </p:ext>
            </p:extLst>
          </p:nvPr>
        </p:nvGraphicFramePr>
        <p:xfrm>
          <a:off x="6877050" y="3449990"/>
          <a:ext cx="2032383" cy="1926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383">
                  <a:extLst>
                    <a:ext uri="{9D8B030D-6E8A-4147-A177-3AD203B41FA5}">
                      <a16:colId xmlns:a16="http://schemas.microsoft.com/office/drawing/2014/main" val="3113203104"/>
                    </a:ext>
                  </a:extLst>
                </a:gridCol>
              </a:tblGrid>
              <a:tr h="38527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Горячая линия </a:t>
                      </a:r>
                      <a:r>
                        <a:rPr lang="en-US" sz="1100" b="1" dirty="0" smtClean="0">
                          <a:solidFill>
                            <a:srgbClr val="C00000"/>
                          </a:solidFill>
                        </a:rPr>
                        <a:t>COVID-19</a:t>
                      </a:r>
                      <a:endParaRPr lang="en-US" sz="1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486936"/>
                  </a:ext>
                </a:extLst>
              </a:tr>
              <a:tr h="38527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Скорая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медицинская помощь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73455"/>
                  </a:ext>
                </a:extLst>
              </a:tr>
              <a:tr h="38527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Телефон доверия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205276"/>
                  </a:ext>
                </a:extLst>
              </a:tr>
              <a:tr h="38527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Экстренная служба помощи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596127"/>
                  </a:ext>
                </a:extLst>
              </a:tr>
              <a:tr h="38527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Справка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147479"/>
                  </a:ext>
                </a:extLst>
              </a:tr>
            </a:tbl>
          </a:graphicData>
        </a:graphic>
      </p:graphicFrame>
      <p:graphicFrame>
        <p:nvGraphicFramePr>
          <p:cNvPr id="6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860001"/>
              </p:ext>
            </p:extLst>
          </p:nvPr>
        </p:nvGraphicFramePr>
        <p:xfrm>
          <a:off x="4883754" y="3450038"/>
          <a:ext cx="195659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595">
                  <a:extLst>
                    <a:ext uri="{9D8B030D-6E8A-4147-A177-3AD203B41FA5}">
                      <a16:colId xmlns:a16="http://schemas.microsoft.com/office/drawing/2014/main" val="3113203104"/>
                    </a:ext>
                  </a:extLst>
                </a:gridCol>
              </a:tblGrid>
              <a:tr h="38527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Статистика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по </a:t>
                      </a:r>
                      <a:r>
                        <a:rPr lang="en-US" sz="1100" b="1" baseline="0" dirty="0" smtClean="0">
                          <a:solidFill>
                            <a:srgbClr val="C00000"/>
                          </a:solidFill>
                        </a:rPr>
                        <a:t>COVID</a:t>
                      </a:r>
                      <a:r>
                        <a:rPr lang="ru-RU" sz="1100" b="1" baseline="0" dirty="0" smtClean="0">
                          <a:solidFill>
                            <a:srgbClr val="C00000"/>
                          </a:solidFill>
                        </a:rPr>
                        <a:t>-19 </a:t>
                      </a:r>
                    </a:p>
                    <a:p>
                      <a:pPr algn="ctr"/>
                      <a:r>
                        <a:rPr lang="ru-RU" sz="11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по Псковской области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486936"/>
                  </a:ext>
                </a:extLst>
              </a:tr>
              <a:tr h="38527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Последние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новости </a:t>
                      </a:r>
                    </a:p>
                    <a:p>
                      <a:pPr algn="ctr"/>
                      <a:r>
                        <a:rPr lang="ru-RU" sz="11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по </a:t>
                      </a:r>
                      <a:r>
                        <a:rPr lang="en-US" sz="1100" b="1" baseline="0" dirty="0" smtClean="0">
                          <a:solidFill>
                            <a:srgbClr val="C00000"/>
                          </a:solidFill>
                        </a:rPr>
                        <a:t>COVID-19</a:t>
                      </a:r>
                      <a:endParaRPr lang="en-US" sz="1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73455"/>
                  </a:ext>
                </a:extLst>
              </a:tr>
              <a:tr h="38527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Методические рекомендации (изменения)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205276"/>
                  </a:ext>
                </a:extLst>
              </a:tr>
            </a:tbl>
          </a:graphicData>
        </a:graphic>
      </p:graphicFrame>
      <p:graphicFrame>
        <p:nvGraphicFramePr>
          <p:cNvPr id="68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619540"/>
              </p:ext>
            </p:extLst>
          </p:nvPr>
        </p:nvGraphicFramePr>
        <p:xfrm>
          <a:off x="855965" y="3450038"/>
          <a:ext cx="1997792" cy="385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792">
                  <a:extLst>
                    <a:ext uri="{9D8B030D-6E8A-4147-A177-3AD203B41FA5}">
                      <a16:colId xmlns:a16="http://schemas.microsoft.com/office/drawing/2014/main" val="3113203104"/>
                    </a:ext>
                  </a:extLst>
                </a:gridCol>
              </a:tblGrid>
              <a:tr h="38527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О программе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486936"/>
                  </a:ext>
                </a:extLst>
              </a:tr>
            </a:tbl>
          </a:graphicData>
        </a:graphic>
      </p:graphicFrame>
      <p:sp>
        <p:nvSpPr>
          <p:cNvPr id="58" name="Шеврон 57">
            <a:hlinkClick r:id="rId7" action="ppaction://hlinksldjump"/>
          </p:cNvPr>
          <p:cNvSpPr/>
          <p:nvPr/>
        </p:nvSpPr>
        <p:spPr>
          <a:xfrm>
            <a:off x="2935515" y="3535639"/>
            <a:ext cx="161925" cy="234866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817057" y="3460433"/>
            <a:ext cx="341762" cy="364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ьная выноска 74"/>
          <p:cNvSpPr/>
          <p:nvPr/>
        </p:nvSpPr>
        <p:spPr>
          <a:xfrm>
            <a:off x="9284222" y="6000706"/>
            <a:ext cx="773467" cy="7048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Rectangle 2"/>
          <p:cNvSpPr/>
          <p:nvPr/>
        </p:nvSpPr>
        <p:spPr>
          <a:xfrm>
            <a:off x="9517018" y="5924932"/>
            <a:ext cx="340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0074008" y="6269952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0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377105"/>
              </p:ext>
            </p:extLst>
          </p:nvPr>
        </p:nvGraphicFramePr>
        <p:xfrm>
          <a:off x="869819" y="3835292"/>
          <a:ext cx="1997792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792">
                  <a:extLst>
                    <a:ext uri="{9D8B030D-6E8A-4147-A177-3AD203B41FA5}">
                      <a16:colId xmlns:a16="http://schemas.microsoft.com/office/drawing/2014/main" val="3113203104"/>
                    </a:ext>
                  </a:extLst>
                </a:gridCol>
              </a:tblGrid>
              <a:tr h="38527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Деятельность ГБУЗ ПО «Псковская областная инфекционная клиническая больница»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486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0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0756" y="115368"/>
            <a:ext cx="10049428" cy="779463"/>
          </a:xfrm>
        </p:spPr>
        <p:txBody>
          <a:bodyPr/>
          <a:lstStyle/>
          <a:p>
            <a:r>
              <a:rPr lang="ru-RU" dirty="0" smtClean="0"/>
              <a:t>Оперативный </a:t>
            </a:r>
            <a:r>
              <a:rPr lang="ru-RU" dirty="0" smtClean="0"/>
              <a:t>опросник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14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485" y="-12787"/>
            <a:ext cx="658425" cy="687078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 rot="5400000">
            <a:off x="8111410" y="3696482"/>
            <a:ext cx="7184573" cy="475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</a:rPr>
              <a:t>визуальная реконструкция программы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09"/>
            <a:ext cx="829128" cy="1579001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751690"/>
              </p:ext>
            </p:extLst>
          </p:nvPr>
        </p:nvGraphicFramePr>
        <p:xfrm>
          <a:off x="704850" y="733870"/>
          <a:ext cx="5679784" cy="6059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918">
                  <a:extLst>
                    <a:ext uri="{9D8B030D-6E8A-4147-A177-3AD203B41FA5}">
                      <a16:colId xmlns:a16="http://schemas.microsoft.com/office/drawing/2014/main" val="1980517451"/>
                    </a:ext>
                  </a:extLst>
                </a:gridCol>
                <a:gridCol w="2850866">
                  <a:extLst>
                    <a:ext uri="{9D8B030D-6E8A-4147-A177-3AD203B41FA5}">
                      <a16:colId xmlns:a16="http://schemas.microsoft.com/office/drawing/2014/main" val="1970291911"/>
                    </a:ext>
                  </a:extLst>
                </a:gridCol>
              </a:tblGrid>
              <a:tr h="3612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951098"/>
                  </a:ext>
                </a:extLst>
              </a:tr>
              <a:tr h="938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1. Выезд за последние 3-6 месяцев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в иностранные государства?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  <a:p>
                      <a:r>
                        <a:rPr lang="ru-RU" sz="1200" dirty="0" smtClean="0">
                          <a:solidFill>
                            <a:srgbClr val="00B050"/>
                          </a:solidFill>
                        </a:rPr>
                        <a:t>Варианты ответа</a:t>
                      </a:r>
                      <a:endParaRPr lang="ru-RU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6. </a:t>
                      </a:r>
                      <a:r>
                        <a:rPr lang="ru-RU" sz="1200" dirty="0" smtClean="0"/>
                        <a:t>Лихорадка</a:t>
                      </a:r>
                      <a:r>
                        <a:rPr lang="ru-RU" sz="1200" baseline="0" dirty="0" smtClean="0"/>
                        <a:t> более</a:t>
                      </a:r>
                      <a:r>
                        <a:rPr lang="ru-RU" sz="1200" dirty="0" smtClean="0"/>
                        <a:t> 3-х</a:t>
                      </a:r>
                      <a:r>
                        <a:rPr lang="ru-RU" sz="1200" baseline="0" dirty="0" smtClean="0"/>
                        <a:t> суток?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Варианты ответа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426497"/>
                  </a:ext>
                </a:extLst>
              </a:tr>
              <a:tr h="9933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2. Выезд за последние 3-6 месяцев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 в другие регионы РФ?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Варианты ответа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7. </a:t>
                      </a:r>
                      <a:r>
                        <a:rPr lang="ru-RU" sz="1200" dirty="0" smtClean="0"/>
                        <a:t>Одышка при физической </a:t>
                      </a:r>
                      <a:r>
                        <a:rPr lang="ru-RU" sz="1200" baseline="0" dirty="0" smtClean="0"/>
                        <a:t>нагрузке?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Варианты ответа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471296"/>
                  </a:ext>
                </a:extLst>
              </a:tr>
              <a:tr h="11740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3. Контакт с лицами, находящимися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под наблюдением по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COVID-19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за последние 14 дней?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Варианты ответа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8. </a:t>
                      </a:r>
                      <a:r>
                        <a:rPr lang="ru-RU" sz="1200" dirty="0" smtClean="0"/>
                        <a:t>Потеря</a:t>
                      </a:r>
                      <a:r>
                        <a:rPr lang="ru-RU" sz="1200" baseline="0" dirty="0" smtClean="0"/>
                        <a:t> обоняния, изменение или отсутствие вкуса?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Варианты ответа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671790"/>
                  </a:ext>
                </a:extLst>
              </a:tr>
              <a:tr h="11740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4. Контакт с лицами, у которых лабораторно подтвержден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COVID-19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за последние 14 дней?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Варианты ответа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9. </a:t>
                      </a:r>
                      <a:r>
                        <a:rPr lang="ru-RU" sz="1200" dirty="0" smtClean="0"/>
                        <a:t>Вакцинация от </a:t>
                      </a:r>
                      <a:r>
                        <a:rPr lang="en-US" sz="1200" dirty="0" smtClean="0"/>
                        <a:t>COVID-19</a:t>
                      </a:r>
                      <a:r>
                        <a:rPr lang="ru-RU" sz="1200" dirty="0" smtClean="0"/>
                        <a:t>?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Варианты ответа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224598"/>
                  </a:ext>
                </a:extLst>
              </a:tr>
              <a:tr h="1354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5.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dirty="0" smtClean="0"/>
                        <a:t>Наличие контактов с лицами, у которых были проявления вирусной инфекции (кашель, насморк, температура), за последние 14 дней?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Варианты ответа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10. Наличие хронических заболеваний?</a:t>
                      </a:r>
                      <a:endParaRPr lang="ru-RU" sz="12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Варианты ответа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66634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264264" y="775595"/>
            <a:ext cx="5136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Анкетирование для диагностики </a:t>
            </a:r>
            <a:r>
              <a:rPr lang="en-US" sz="2000" b="1" dirty="0" smtClean="0">
                <a:solidFill>
                  <a:srgbClr val="FF3300"/>
                </a:solidFill>
              </a:rPr>
              <a:t>COVID-19</a:t>
            </a:r>
            <a:endParaRPr lang="ru-RU" sz="2000" b="1" dirty="0">
              <a:solidFill>
                <a:srgbClr val="FF33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23008" y="780036"/>
            <a:ext cx="50431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endParaRPr lang="ru-RU" sz="1100" dirty="0" smtClean="0">
              <a:solidFill>
                <a:srgbClr val="7F7F7F"/>
              </a:solidFill>
              <a:latin typeface="Open Sans Condensed"/>
            </a:endParaRPr>
          </a:p>
          <a:p>
            <a:pPr marL="171450" indent="-171450">
              <a:buFontTx/>
              <a:buChar char="-"/>
            </a:pPr>
            <a:endParaRPr lang="ru-RU" sz="1100" b="0" i="0" dirty="0">
              <a:solidFill>
                <a:srgbClr val="7F7F7F"/>
              </a:solidFill>
              <a:effectLst/>
              <a:latin typeface="Open Sans Condensed"/>
            </a:endParaRPr>
          </a:p>
        </p:txBody>
      </p:sp>
      <p:cxnSp>
        <p:nvCxnSpPr>
          <p:cNvPr id="24" name="Скругленная соединительная линия 23"/>
          <p:cNvCxnSpPr/>
          <p:nvPr/>
        </p:nvCxnSpPr>
        <p:spPr>
          <a:xfrm>
            <a:off x="5800725" y="1095375"/>
            <a:ext cx="866775" cy="276225"/>
          </a:xfrm>
          <a:prstGeom prst="curved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7403488" y="1242951"/>
            <a:ext cx="2809875" cy="116825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Open Sans Condensed"/>
              </a:rPr>
              <a:t>COVID-19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403488" y="1851852"/>
            <a:ext cx="2922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Open Sans Condensed"/>
              </a:rPr>
              <a:t>Вызвать скорую!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9" name="Выгнутая влево стрелка 28"/>
          <p:cNvSpPr/>
          <p:nvPr/>
        </p:nvSpPr>
        <p:spPr>
          <a:xfrm>
            <a:off x="6694031" y="925789"/>
            <a:ext cx="643317" cy="72208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Блок-схема: объединение 31"/>
          <p:cNvSpPr/>
          <p:nvPr/>
        </p:nvSpPr>
        <p:spPr>
          <a:xfrm>
            <a:off x="1913343" y="1763051"/>
            <a:ext cx="194252" cy="128216"/>
          </a:xfrm>
          <a:prstGeom prst="flowChartMerg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объединение 32"/>
          <p:cNvSpPr/>
          <p:nvPr/>
        </p:nvSpPr>
        <p:spPr>
          <a:xfrm>
            <a:off x="1918422" y="2889642"/>
            <a:ext cx="194252" cy="128216"/>
          </a:xfrm>
          <a:prstGeom prst="flowChartMerg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объединение 33"/>
          <p:cNvSpPr/>
          <p:nvPr/>
        </p:nvSpPr>
        <p:spPr>
          <a:xfrm>
            <a:off x="1913343" y="3891394"/>
            <a:ext cx="194252" cy="128216"/>
          </a:xfrm>
          <a:prstGeom prst="flowChartMerg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объединение 34"/>
          <p:cNvSpPr/>
          <p:nvPr/>
        </p:nvSpPr>
        <p:spPr>
          <a:xfrm>
            <a:off x="1901248" y="5070831"/>
            <a:ext cx="194252" cy="128216"/>
          </a:xfrm>
          <a:prstGeom prst="flowChartMerg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объединение 35"/>
          <p:cNvSpPr/>
          <p:nvPr/>
        </p:nvSpPr>
        <p:spPr>
          <a:xfrm>
            <a:off x="1901248" y="6601491"/>
            <a:ext cx="194252" cy="128216"/>
          </a:xfrm>
          <a:prstGeom prst="flowChartMerg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объединение 36"/>
          <p:cNvSpPr/>
          <p:nvPr/>
        </p:nvSpPr>
        <p:spPr>
          <a:xfrm>
            <a:off x="4754996" y="1748711"/>
            <a:ext cx="194252" cy="128216"/>
          </a:xfrm>
          <a:prstGeom prst="flowChartMerg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объединение 37"/>
          <p:cNvSpPr/>
          <p:nvPr/>
        </p:nvSpPr>
        <p:spPr>
          <a:xfrm>
            <a:off x="4754996" y="2703568"/>
            <a:ext cx="194252" cy="128216"/>
          </a:xfrm>
          <a:prstGeom prst="flowChartMerg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объединение 38"/>
          <p:cNvSpPr/>
          <p:nvPr/>
        </p:nvSpPr>
        <p:spPr>
          <a:xfrm>
            <a:off x="4754996" y="4058038"/>
            <a:ext cx="194252" cy="128216"/>
          </a:xfrm>
          <a:prstGeom prst="flowChartMerg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объединение 39"/>
          <p:cNvSpPr/>
          <p:nvPr/>
        </p:nvSpPr>
        <p:spPr>
          <a:xfrm>
            <a:off x="4754996" y="5070831"/>
            <a:ext cx="194252" cy="128216"/>
          </a:xfrm>
          <a:prstGeom prst="flowChartMerg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объединение 40"/>
          <p:cNvSpPr/>
          <p:nvPr/>
        </p:nvSpPr>
        <p:spPr>
          <a:xfrm>
            <a:off x="4756872" y="6601491"/>
            <a:ext cx="194252" cy="128216"/>
          </a:xfrm>
          <a:prstGeom prst="flowChartMerg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761671" y="463961"/>
            <a:ext cx="43001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"/>
              </a:rPr>
              <a:t>Возможные результаты опроса: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416633" y="1362736"/>
            <a:ext cx="279673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Open Sans Condensed"/>
              </a:rPr>
              <a:t>Вам необходимо незамедлительно обратиться за медицинской помощью.</a:t>
            </a:r>
            <a:endParaRPr lang="ru-RU" sz="1100" b="1" i="0" dirty="0">
              <a:solidFill>
                <a:schemeClr val="bg1"/>
              </a:solidFill>
              <a:effectLst/>
              <a:latin typeface="Open Sans Condensed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455007" y="2584498"/>
            <a:ext cx="2809875" cy="11682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Condensed"/>
            </a:endParaRPr>
          </a:p>
          <a:p>
            <a:endParaRPr lang="ru-RU" sz="900" b="1" dirty="0">
              <a:solidFill>
                <a:schemeClr val="tx1">
                  <a:lumMod val="65000"/>
                  <a:lumOff val="35000"/>
                </a:schemeClr>
              </a:solidFill>
              <a:latin typeface="Open Sans Condensed"/>
            </a:endParaRPr>
          </a:p>
          <a:p>
            <a:endParaRPr lang="ru-RU" sz="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Condensed"/>
            </a:endParaRPr>
          </a:p>
          <a:p>
            <a:endParaRPr lang="ru-RU" sz="900" b="1" dirty="0">
              <a:solidFill>
                <a:schemeClr val="tx1">
                  <a:lumMod val="65000"/>
                  <a:lumOff val="35000"/>
                </a:schemeClr>
              </a:solidFill>
              <a:latin typeface="Open Sans Condensed"/>
            </a:endParaRPr>
          </a:p>
          <a:p>
            <a:endParaRPr lang="ru-RU" sz="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Condensed"/>
            </a:endParaRPr>
          </a:p>
          <a:p>
            <a:r>
              <a:rPr lang="ru-RU" sz="900" b="1" dirty="0" smtClean="0">
                <a:solidFill>
                  <a:schemeClr val="tx1"/>
                </a:solidFill>
                <a:latin typeface="Open Sans Condensed"/>
              </a:rPr>
              <a:t>Вам необходимо следовать </a:t>
            </a:r>
            <a:r>
              <a:rPr lang="ru-RU" sz="900" b="1" dirty="0" smtClean="0">
                <a:solidFill>
                  <a:srgbClr val="00B050"/>
                </a:solidFill>
                <a:latin typeface="Open Sans Condensed"/>
              </a:rPr>
              <a:t>рекомендациям</a:t>
            </a:r>
            <a:r>
              <a:rPr lang="ru-RU" sz="900" b="1" dirty="0" smtClean="0">
                <a:solidFill>
                  <a:schemeClr val="tx1"/>
                </a:solidFill>
                <a:latin typeface="Open Sans Condensed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900" b="1" dirty="0" smtClean="0">
                <a:solidFill>
                  <a:schemeClr val="tx1"/>
                </a:solidFill>
                <a:latin typeface="Open Sans Condensed"/>
              </a:rPr>
              <a:t>Обратиться к дежурному терапевту по месту жительства.</a:t>
            </a:r>
          </a:p>
          <a:p>
            <a:pPr marL="285750" indent="-285750">
              <a:buFontTx/>
              <a:buChar char="-"/>
            </a:pPr>
            <a:r>
              <a:rPr lang="ru-RU" sz="900" b="1" dirty="0" smtClean="0">
                <a:solidFill>
                  <a:schemeClr val="tx1"/>
                </a:solidFill>
                <a:latin typeface="Open Sans Condensed"/>
              </a:rPr>
              <a:t>Соблюдать самоизоляцию.</a:t>
            </a:r>
          </a:p>
          <a:p>
            <a:pPr marL="285750" indent="-285750">
              <a:buFontTx/>
              <a:buChar char="-"/>
            </a:pPr>
            <a:r>
              <a:rPr lang="ru-RU" sz="900" b="1" dirty="0" smtClean="0">
                <a:solidFill>
                  <a:schemeClr val="tx1"/>
                </a:solidFill>
                <a:latin typeface="Open Sans Condensed"/>
              </a:rPr>
              <a:t>Принять жаропонижающие средства.</a:t>
            </a:r>
          </a:p>
          <a:p>
            <a:pPr marL="285750" indent="-285750">
              <a:buFontTx/>
              <a:buChar char="-"/>
            </a:pPr>
            <a:r>
              <a:rPr lang="ru-RU" sz="900" b="1" dirty="0" smtClean="0">
                <a:solidFill>
                  <a:schemeClr val="tx1"/>
                </a:solidFill>
                <a:latin typeface="Open Sans Condensed"/>
              </a:rPr>
              <a:t>Принимать обильное питье.</a:t>
            </a:r>
          </a:p>
          <a:p>
            <a:pPr marL="285750" indent="-285750">
              <a:buFontTx/>
              <a:buChar char="-"/>
            </a:pPr>
            <a:r>
              <a:rPr lang="ru-RU" sz="900" b="1" dirty="0" smtClean="0">
                <a:solidFill>
                  <a:schemeClr val="tx1"/>
                </a:solidFill>
                <a:latin typeface="Open Sans Condensed"/>
              </a:rPr>
              <a:t>Сдать ПЦР-тест на </a:t>
            </a:r>
            <a:r>
              <a:rPr lang="en-US" sz="900" b="1" dirty="0" smtClean="0">
                <a:solidFill>
                  <a:srgbClr val="C00000"/>
                </a:solidFill>
                <a:latin typeface="Open Sans Condensed"/>
              </a:rPr>
              <a:t>COVID-19</a:t>
            </a:r>
            <a:r>
              <a:rPr lang="ru-RU" sz="900" b="1" dirty="0" smtClean="0">
                <a:solidFill>
                  <a:srgbClr val="C00000"/>
                </a:solidFill>
                <a:latin typeface="Open Sans Condensed"/>
              </a:rPr>
              <a:t>.</a:t>
            </a:r>
          </a:p>
          <a:p>
            <a:pPr algn="ctr"/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Condensed"/>
            </a:endParaRPr>
          </a:p>
          <a:p>
            <a:pPr marL="285750" indent="-285750" algn="ctr">
              <a:buFontTx/>
              <a:buChar char="-"/>
            </a:pP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Condensed"/>
            </a:endParaRPr>
          </a:p>
          <a:p>
            <a:pPr marL="285750" indent="-285750" algn="ctr">
              <a:buFontTx/>
              <a:buChar char="-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515624" y="3894017"/>
            <a:ext cx="2809875" cy="130503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Condensed"/>
            </a:endParaRPr>
          </a:p>
          <a:p>
            <a:endParaRPr lang="ru-RU" sz="900" b="1" dirty="0">
              <a:solidFill>
                <a:schemeClr val="tx1">
                  <a:lumMod val="65000"/>
                  <a:lumOff val="35000"/>
                </a:schemeClr>
              </a:solidFill>
              <a:latin typeface="Open Sans Condensed"/>
            </a:endParaRPr>
          </a:p>
          <a:p>
            <a:endParaRPr lang="ru-RU" sz="900" b="1" dirty="0" smtClean="0">
              <a:solidFill>
                <a:schemeClr val="bg1"/>
              </a:solidFill>
              <a:latin typeface="Open Sans Condensed"/>
            </a:endParaRPr>
          </a:p>
          <a:p>
            <a:endParaRPr lang="ru-RU" sz="900" b="1" dirty="0">
              <a:solidFill>
                <a:schemeClr val="tx1">
                  <a:lumMod val="65000"/>
                  <a:lumOff val="35000"/>
                </a:schemeClr>
              </a:solidFill>
              <a:latin typeface="Open Sans Condensed"/>
            </a:endParaRPr>
          </a:p>
          <a:p>
            <a:endParaRPr lang="ru-RU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 Condensed"/>
            </a:endParaRPr>
          </a:p>
          <a:p>
            <a:endParaRPr 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Open Sans Condensed"/>
            </a:endParaRPr>
          </a:p>
          <a:p>
            <a:endParaRPr lang="ru-RU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 Condensed"/>
            </a:endParaRPr>
          </a:p>
          <a:p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  <a:latin typeface="Open Sans Condensed"/>
            </a:endParaRPr>
          </a:p>
          <a:p>
            <a:endParaRPr lang="ru-RU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 Condensed"/>
            </a:endParaRPr>
          </a:p>
          <a:p>
            <a:r>
              <a:rPr lang="ru-RU" sz="900" b="1" dirty="0" smtClean="0">
                <a:solidFill>
                  <a:schemeClr val="bg1"/>
                </a:solidFill>
                <a:latin typeface="Open Sans Condensed"/>
              </a:rPr>
              <a:t>Для консультации врача предлагаем ответить на дополнительные вопросы:</a:t>
            </a:r>
          </a:p>
          <a:p>
            <a:r>
              <a:rPr lang="ru-RU" sz="900" b="1" dirty="0" smtClean="0">
                <a:solidFill>
                  <a:schemeClr val="bg1"/>
                </a:solidFill>
                <a:latin typeface="Open Sans Condensed"/>
              </a:rPr>
              <a:t>-</a:t>
            </a:r>
          </a:p>
          <a:p>
            <a:r>
              <a:rPr lang="ru-RU" sz="900" b="1" dirty="0" smtClean="0">
                <a:solidFill>
                  <a:schemeClr val="bg1"/>
                </a:solidFill>
                <a:latin typeface="Open Sans Condensed"/>
              </a:rPr>
              <a:t>-</a:t>
            </a:r>
          </a:p>
          <a:p>
            <a:r>
              <a:rPr lang="ru-RU" sz="900" b="1" dirty="0">
                <a:solidFill>
                  <a:schemeClr val="bg1"/>
                </a:solidFill>
                <a:latin typeface="Open Sans Condensed"/>
              </a:rPr>
              <a:t>-</a:t>
            </a:r>
            <a:endParaRPr lang="ru-RU" sz="900" b="1" dirty="0" smtClean="0">
              <a:solidFill>
                <a:schemeClr val="bg1"/>
              </a:solidFill>
              <a:latin typeface="Open Sans Condensed"/>
            </a:endParaRPr>
          </a:p>
          <a:p>
            <a:endParaRPr lang="ru-RU" sz="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Condensed"/>
            </a:endParaRPr>
          </a:p>
          <a:p>
            <a:pPr marL="285750" indent="-285750" algn="ctr">
              <a:buFontTx/>
              <a:buChar char="-"/>
            </a:pP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Condensed"/>
            </a:endParaRPr>
          </a:p>
          <a:p>
            <a:pPr marL="285750" indent="-285750" algn="ctr">
              <a:buFontTx/>
              <a:buChar char="-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156964" y="3891394"/>
            <a:ext cx="3445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Open Sans Condensed"/>
              </a:rPr>
              <a:t>Инфекционные </a:t>
            </a:r>
            <a:r>
              <a:rPr lang="ru-RU" sz="1400" b="1" dirty="0" smtClean="0">
                <a:solidFill>
                  <a:schemeClr val="bg1"/>
                </a:solidFill>
                <a:latin typeface="Open Sans Condensed"/>
              </a:rPr>
              <a:t>заболевания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Open Sans Condensed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Open Sans Condensed"/>
              </a:rPr>
              <a:t>не выявлены!</a:t>
            </a:r>
          </a:p>
        </p:txBody>
      </p:sp>
      <p:sp>
        <p:nvSpPr>
          <p:cNvPr id="48" name="Выгнутая влево стрелка 47"/>
          <p:cNvSpPr/>
          <p:nvPr/>
        </p:nvSpPr>
        <p:spPr>
          <a:xfrm>
            <a:off x="6719107" y="4328341"/>
            <a:ext cx="643317" cy="72208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Выгнутая вправо стрелка 48"/>
          <p:cNvSpPr/>
          <p:nvPr/>
        </p:nvSpPr>
        <p:spPr>
          <a:xfrm>
            <a:off x="10404569" y="2789998"/>
            <a:ext cx="726064" cy="68805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Скругленная прямоугольная выноска 53"/>
          <p:cNvSpPr/>
          <p:nvPr/>
        </p:nvSpPr>
        <p:spPr>
          <a:xfrm>
            <a:off x="8248650" y="5596545"/>
            <a:ext cx="2881983" cy="112395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975109" y="5586057"/>
            <a:ext cx="3445190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Open Sans Condensed"/>
              </a:rPr>
              <a:t>Мессенджер со специалистом:</a:t>
            </a:r>
          </a:p>
          <a:p>
            <a:pPr marL="285750" indent="-285750">
              <a:buFontTx/>
              <a:buChar char="-"/>
            </a:pPr>
            <a:r>
              <a:rPr lang="ru-RU" sz="1100" b="1" dirty="0" smtClean="0">
                <a:solidFill>
                  <a:schemeClr val="bg1"/>
                </a:solidFill>
                <a:latin typeface="Open Sans Condensed"/>
              </a:rPr>
              <a:t>- Врач - инфекционист</a:t>
            </a:r>
          </a:p>
          <a:p>
            <a:pPr marL="285750" indent="-285750">
              <a:buFontTx/>
              <a:buChar char="-"/>
            </a:pPr>
            <a:r>
              <a:rPr lang="ru-RU" sz="1100" b="1" dirty="0" smtClean="0">
                <a:solidFill>
                  <a:schemeClr val="bg1"/>
                </a:solidFill>
                <a:latin typeface="Open Sans Condensed"/>
              </a:rPr>
              <a:t>- Врач - пульмонолог</a:t>
            </a:r>
          </a:p>
          <a:p>
            <a:pPr marL="285750" indent="-285750">
              <a:buFontTx/>
              <a:buChar char="-"/>
            </a:pPr>
            <a:r>
              <a:rPr lang="ru-RU" sz="1100" b="1" dirty="0" smtClean="0">
                <a:solidFill>
                  <a:schemeClr val="bg1"/>
                </a:solidFill>
                <a:latin typeface="Open Sans Condensed"/>
              </a:rPr>
              <a:t>- Врач - педиатр</a:t>
            </a:r>
          </a:p>
          <a:p>
            <a:pPr marL="285750" indent="-285750">
              <a:buFontTx/>
              <a:buChar char="-"/>
            </a:pPr>
            <a:r>
              <a:rPr lang="ru-RU" sz="1100" b="1" dirty="0" smtClean="0">
                <a:solidFill>
                  <a:schemeClr val="bg1"/>
                </a:solidFill>
                <a:latin typeface="Open Sans Condensed"/>
              </a:rPr>
              <a:t>- Врач - оториноларинголог</a:t>
            </a:r>
          </a:p>
          <a:p>
            <a:pPr marL="285750" indent="-285750">
              <a:buFontTx/>
              <a:buChar char="-"/>
            </a:pPr>
            <a:r>
              <a:rPr lang="ru-RU" sz="1100" b="1" dirty="0" smtClean="0">
                <a:solidFill>
                  <a:schemeClr val="bg1"/>
                </a:solidFill>
                <a:latin typeface="Open Sans Condensed"/>
              </a:rPr>
              <a:t>- Психолог</a:t>
            </a:r>
          </a:p>
          <a:p>
            <a:pPr marL="285750" indent="-285750" algn="ctr">
              <a:buFontTx/>
              <a:buChar char="-"/>
            </a:pPr>
            <a:endParaRPr lang="ru-RU" sz="1400" b="1" dirty="0">
              <a:solidFill>
                <a:schemeClr val="bg1"/>
              </a:solidFill>
              <a:latin typeface="Open Sans Condensed"/>
            </a:endParaRPr>
          </a:p>
        </p:txBody>
      </p:sp>
      <p:sp>
        <p:nvSpPr>
          <p:cNvPr id="57" name="Стрелка вниз 56"/>
          <p:cNvSpPr/>
          <p:nvPr/>
        </p:nvSpPr>
        <p:spPr>
          <a:xfrm>
            <a:off x="8772524" y="5199047"/>
            <a:ext cx="352425" cy="331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4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14564" y="6334837"/>
            <a:ext cx="1957988" cy="365125"/>
          </a:xfrm>
        </p:spPr>
        <p:txBody>
          <a:bodyPr/>
          <a:lstStyle/>
          <a:p>
            <a:fld id="{CDCFD175-AA02-4F4B-BECD-AA50EDBC7B80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Rectangle 39"/>
          <p:cNvSpPr/>
          <p:nvPr/>
        </p:nvSpPr>
        <p:spPr>
          <a:xfrm>
            <a:off x="872528" y="160624"/>
            <a:ext cx="3666121" cy="314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Цель создания</a:t>
            </a:r>
            <a:endParaRPr lang="en-US" sz="11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9"/>
            <a:ext cx="829128" cy="157900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/>
          <a:srcRect l="377" r="45419"/>
          <a:stretch/>
        </p:blipFill>
        <p:spPr>
          <a:xfrm>
            <a:off x="8476845" y="1283570"/>
            <a:ext cx="711939" cy="684447"/>
          </a:xfrm>
          <a:prstGeom prst="rect">
            <a:avLst/>
          </a:prstGeom>
        </p:spPr>
      </p:pic>
      <p:sp>
        <p:nvSpPr>
          <p:cNvPr id="38" name="Rounded Rectangle 25"/>
          <p:cNvSpPr/>
          <p:nvPr/>
        </p:nvSpPr>
        <p:spPr>
          <a:xfrm>
            <a:off x="829128" y="687198"/>
            <a:ext cx="10073599" cy="1298045"/>
          </a:xfrm>
          <a:prstGeom prst="roundRect">
            <a:avLst>
              <a:gd name="adj" fmla="val 7061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245033" y="1069125"/>
            <a:ext cx="9771926" cy="616182"/>
          </a:xfrm>
          <a:prstGeom prst="rect">
            <a:avLst/>
          </a:prstGeom>
          <a:effectLst>
            <a:glow rad="228600">
              <a:schemeClr val="accent1">
                <a:alpha val="40000"/>
              </a:schemeClr>
            </a:glow>
            <a:outerShdw blurRad="50800" dist="50800" algn="ctr" rotWithShape="0">
              <a:schemeClr val="bg1">
                <a:lumMod val="65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B050"/>
                </a:solidFill>
              </a:rPr>
              <a:t>Центр социального информирования</a:t>
            </a:r>
          </a:p>
          <a:p>
            <a:r>
              <a:rPr lang="ru-RU" sz="4000" dirty="0" smtClean="0">
                <a:solidFill>
                  <a:srgbClr val="00B050"/>
                </a:solidFill>
              </a:rPr>
              <a:t>«</a:t>
            </a:r>
            <a:r>
              <a:rPr lang="ru-RU" sz="4000" dirty="0" smtClean="0">
                <a:solidFill>
                  <a:schemeClr val="bg1"/>
                </a:solidFill>
              </a:rPr>
              <a:t>Здрав</a:t>
            </a:r>
            <a:r>
              <a:rPr lang="ru-RU" sz="4000" dirty="0" smtClean="0">
                <a:solidFill>
                  <a:srgbClr val="2875BB"/>
                </a:solidFill>
              </a:rPr>
              <a:t>Проф</a:t>
            </a:r>
            <a:r>
              <a:rPr lang="ru-RU" sz="4000" dirty="0" smtClean="0">
                <a:solidFill>
                  <a:srgbClr val="C00000"/>
                </a:solidFill>
              </a:rPr>
              <a:t>Регион</a:t>
            </a:r>
            <a:r>
              <a:rPr lang="ru-RU" sz="4000" dirty="0" smtClean="0">
                <a:solidFill>
                  <a:srgbClr val="00B050"/>
                </a:solidFill>
              </a:rPr>
              <a:t>»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93" y="853517"/>
            <a:ext cx="451746" cy="922658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706747" y="2222343"/>
            <a:ext cx="1012416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Open Sans Condensed"/>
              </a:rPr>
              <a:t>Главной целью создания данной программы является предоставление населению России в каждом отдельном регионе в период пандемии коронавирусной инфекции </a:t>
            </a:r>
            <a:r>
              <a:rPr lang="en-US" sz="1600" b="1" dirty="0" smtClean="0">
                <a:solidFill>
                  <a:srgbClr val="C00000"/>
                </a:solidFill>
              </a:rPr>
              <a:t>SARS-CoV-2</a:t>
            </a:r>
            <a:r>
              <a:rPr lang="ru-RU" sz="1600" b="1" dirty="0" smtClean="0">
                <a:latin typeface="Open Sans Condensed"/>
              </a:rPr>
              <a:t> </a:t>
            </a:r>
            <a:r>
              <a:rPr lang="ru-RU" sz="1600" dirty="0" smtClean="0">
                <a:latin typeface="Open Sans Condensed"/>
              </a:rPr>
              <a:t>возможности получить экстренную дистанционную диагностику состояния в целях своевременного начала терапии и уменьшения уровня смертности. </a:t>
            </a:r>
          </a:p>
          <a:p>
            <a:pPr algn="just"/>
            <a:r>
              <a:rPr lang="ru-RU" sz="1600" dirty="0" smtClean="0">
                <a:latin typeface="Open Sans Condensed"/>
              </a:rPr>
              <a:t>Основным способом взаимодействия пациента и лечебного учреждения является оперативный опросник, анализируемый электронной системой. </a:t>
            </a:r>
          </a:p>
          <a:p>
            <a:pPr algn="just"/>
            <a:r>
              <a:rPr lang="ru-RU" sz="1600" dirty="0" smtClean="0">
                <a:latin typeface="Open Sans Condensed"/>
              </a:rPr>
              <a:t>Помимо представленного варианта диагностики, блок «Пациентам» региональной страницы сайта предлагает провести инфекционную диагностику ребенка, а также подобрать пользователю сайта подходящую вакцину, </a:t>
            </a:r>
            <a:r>
              <a:rPr lang="ru-RU" sz="1600" dirty="0">
                <a:latin typeface="Open Sans Condensed"/>
              </a:rPr>
              <a:t>исходя из индивидуальных особенностей организма </a:t>
            </a:r>
            <a:r>
              <a:rPr lang="ru-RU" sz="1600" dirty="0" smtClean="0">
                <a:latin typeface="Open Sans Condensed"/>
              </a:rPr>
              <a:t>и в </a:t>
            </a:r>
            <a:r>
              <a:rPr lang="ru-RU" sz="1600" dirty="0">
                <a:latin typeface="Open Sans Condensed"/>
              </a:rPr>
              <a:t>соответствии с нововведениями установленного порядка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Open Sans Condensed"/>
              </a:rPr>
              <a:t>Минздрава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Open Sans Condensed"/>
              </a:rPr>
              <a:t>РФ</a:t>
            </a:r>
            <a:r>
              <a:rPr lang="ru-RU" sz="1600" dirty="0" smtClean="0">
                <a:solidFill>
                  <a:srgbClr val="7F7F7F"/>
                </a:solidFill>
                <a:latin typeface="Open Sans Condensed"/>
              </a:rPr>
              <a:t>. </a:t>
            </a:r>
          </a:p>
          <a:p>
            <a:pPr algn="just"/>
            <a:r>
              <a:rPr lang="ru-RU" sz="1600" dirty="0" smtClean="0">
                <a:latin typeface="Open Sans Condensed"/>
              </a:rPr>
              <a:t>Исключив у себя коронавирус</a:t>
            </a:r>
            <a:r>
              <a:rPr lang="ru-RU" sz="1600" b="1" dirty="0" smtClean="0">
                <a:latin typeface="Open Sans Condensed"/>
              </a:rPr>
              <a:t>,</a:t>
            </a:r>
            <a:r>
              <a:rPr lang="ru-RU" sz="1600" b="1" dirty="0" smtClean="0">
                <a:solidFill>
                  <a:srgbClr val="C00000"/>
                </a:solidFill>
                <a:latin typeface="Open Sans Condensed"/>
              </a:rPr>
              <a:t> </a:t>
            </a:r>
            <a:r>
              <a:rPr lang="ru-RU" sz="1600" dirty="0" smtClean="0">
                <a:latin typeface="Open Sans Condensed"/>
              </a:rPr>
              <a:t>но имея необходимость в консультации, авторизованный пациент получает по смс-сообщениям экспресс-ответы от профильного врача-специалиста центра мониторинга регионального медучреждения </a:t>
            </a:r>
            <a:r>
              <a:rPr lang="ru-RU" sz="1600" dirty="0">
                <a:latin typeface="Open Sans Condensed"/>
              </a:rPr>
              <a:t>по борьбе с </a:t>
            </a:r>
            <a:r>
              <a:rPr lang="en-US" sz="1600" b="1" dirty="0">
                <a:solidFill>
                  <a:srgbClr val="C00000"/>
                </a:solidFill>
              </a:rPr>
              <a:t>COVID</a:t>
            </a:r>
            <a:r>
              <a:rPr lang="ru-RU" sz="1600" b="1" dirty="0" smtClean="0">
                <a:solidFill>
                  <a:srgbClr val="C00000"/>
                </a:solidFill>
              </a:rPr>
              <a:t>-19</a:t>
            </a:r>
            <a:r>
              <a:rPr lang="ru-RU" sz="1600" b="1" dirty="0" smtClean="0"/>
              <a:t>.</a:t>
            </a:r>
            <a:endParaRPr lang="ru-RU" sz="1600" dirty="0" smtClean="0">
              <a:latin typeface="Open Sans Condensed"/>
            </a:endParaRPr>
          </a:p>
        </p:txBody>
      </p:sp>
      <p:sp>
        <p:nvSpPr>
          <p:cNvPr id="489" name="Rectangle 2"/>
          <p:cNvSpPr/>
          <p:nvPr/>
        </p:nvSpPr>
        <p:spPr>
          <a:xfrm>
            <a:off x="704151" y="5865520"/>
            <a:ext cx="581054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C00000"/>
                </a:solidFill>
              </a:rPr>
              <a:t>*</a:t>
            </a:r>
            <a:r>
              <a:rPr lang="ru-RU" sz="1200" dirty="0" smtClean="0"/>
              <a:t> </a:t>
            </a:r>
            <a:r>
              <a:rPr lang="ru-RU" sz="1200" dirty="0"/>
              <a:t>П</a:t>
            </a:r>
            <a:r>
              <a:rPr lang="ru-RU" sz="1200" dirty="0" smtClean="0"/>
              <a:t>рограмма визуализирована на основе борьбы с коронавирусной инфекцией,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   но применима к работе по различным видам заболеваний.</a:t>
            </a:r>
            <a:endParaRPr lang="en-US" sz="1200" dirty="0"/>
          </a:p>
        </p:txBody>
      </p:sp>
      <p:sp>
        <p:nvSpPr>
          <p:cNvPr id="490" name="Freeform 12"/>
          <p:cNvSpPr>
            <a:spLocks/>
          </p:cNvSpPr>
          <p:nvPr/>
        </p:nvSpPr>
        <p:spPr bwMode="auto">
          <a:xfrm rot="265086" flipH="1">
            <a:off x="9121365" y="1230142"/>
            <a:ext cx="1574996" cy="354832"/>
          </a:xfrm>
          <a:custGeom>
            <a:avLst/>
            <a:gdLst>
              <a:gd name="T0" fmla="*/ 243 w 1695"/>
              <a:gd name="T1" fmla="*/ 3 h 388"/>
              <a:gd name="T2" fmla="*/ 0 w 1695"/>
              <a:gd name="T3" fmla="*/ 59 h 388"/>
              <a:gd name="T4" fmla="*/ 117 w 1695"/>
              <a:gd name="T5" fmla="*/ 280 h 388"/>
              <a:gd name="T6" fmla="*/ 157 w 1695"/>
              <a:gd name="T7" fmla="*/ 191 h 388"/>
              <a:gd name="T8" fmla="*/ 173 w 1695"/>
              <a:gd name="T9" fmla="*/ 199 h 388"/>
              <a:gd name="T10" fmla="*/ 573 w 1695"/>
              <a:gd name="T11" fmla="*/ 343 h 388"/>
              <a:gd name="T12" fmla="*/ 957 w 1695"/>
              <a:gd name="T13" fmla="*/ 386 h 388"/>
              <a:gd name="T14" fmla="*/ 1567 w 1695"/>
              <a:gd name="T15" fmla="*/ 167 h 388"/>
              <a:gd name="T16" fmla="*/ 1695 w 1695"/>
              <a:gd name="T17" fmla="*/ 0 h 388"/>
              <a:gd name="T18" fmla="*/ 1390 w 1695"/>
              <a:gd name="T19" fmla="*/ 254 h 388"/>
              <a:gd name="T20" fmla="*/ 1176 w 1695"/>
              <a:gd name="T21" fmla="*/ 311 h 388"/>
              <a:gd name="T22" fmla="*/ 912 w 1695"/>
              <a:gd name="T23" fmla="*/ 311 h 388"/>
              <a:gd name="T24" fmla="*/ 595 w 1695"/>
              <a:gd name="T25" fmla="*/ 243 h 388"/>
              <a:gd name="T26" fmla="*/ 220 w 1695"/>
              <a:gd name="T27" fmla="*/ 94 h 388"/>
              <a:gd name="T28" fmla="*/ 205 w 1695"/>
              <a:gd name="T29" fmla="*/ 87 h 388"/>
              <a:gd name="T30" fmla="*/ 243 w 1695"/>
              <a:gd name="T31" fmla="*/ 3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95" h="388">
                <a:moveTo>
                  <a:pt x="243" y="3"/>
                </a:moveTo>
                <a:cubicBezTo>
                  <a:pt x="0" y="59"/>
                  <a:pt x="0" y="59"/>
                  <a:pt x="0" y="59"/>
                </a:cubicBezTo>
                <a:cubicBezTo>
                  <a:pt x="117" y="280"/>
                  <a:pt x="117" y="280"/>
                  <a:pt x="117" y="280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73" y="199"/>
                  <a:pt x="173" y="199"/>
                  <a:pt x="173" y="199"/>
                </a:cubicBezTo>
                <a:cubicBezTo>
                  <a:pt x="301" y="261"/>
                  <a:pt x="435" y="310"/>
                  <a:pt x="573" y="343"/>
                </a:cubicBezTo>
                <a:cubicBezTo>
                  <a:pt x="698" y="372"/>
                  <a:pt x="828" y="388"/>
                  <a:pt x="957" y="386"/>
                </a:cubicBezTo>
                <a:cubicBezTo>
                  <a:pt x="1177" y="381"/>
                  <a:pt x="1404" y="321"/>
                  <a:pt x="1567" y="167"/>
                </a:cubicBezTo>
                <a:cubicBezTo>
                  <a:pt x="1620" y="117"/>
                  <a:pt x="1662" y="61"/>
                  <a:pt x="1695" y="0"/>
                </a:cubicBezTo>
                <a:cubicBezTo>
                  <a:pt x="1621" y="110"/>
                  <a:pt x="1519" y="199"/>
                  <a:pt x="1390" y="254"/>
                </a:cubicBezTo>
                <a:cubicBezTo>
                  <a:pt x="1322" y="284"/>
                  <a:pt x="1250" y="302"/>
                  <a:pt x="1176" y="311"/>
                </a:cubicBezTo>
                <a:cubicBezTo>
                  <a:pt x="1089" y="322"/>
                  <a:pt x="1000" y="321"/>
                  <a:pt x="912" y="311"/>
                </a:cubicBezTo>
                <a:cubicBezTo>
                  <a:pt x="805" y="299"/>
                  <a:pt x="698" y="275"/>
                  <a:pt x="595" y="243"/>
                </a:cubicBezTo>
                <a:cubicBezTo>
                  <a:pt x="467" y="203"/>
                  <a:pt x="342" y="152"/>
                  <a:pt x="220" y="94"/>
                </a:cubicBezTo>
                <a:cubicBezTo>
                  <a:pt x="205" y="87"/>
                  <a:pt x="205" y="87"/>
                  <a:pt x="205" y="87"/>
                </a:cubicBezTo>
                <a:lnTo>
                  <a:pt x="243" y="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" name="Freeform 10"/>
          <p:cNvSpPr>
            <a:spLocks/>
          </p:cNvSpPr>
          <p:nvPr/>
        </p:nvSpPr>
        <p:spPr bwMode="auto">
          <a:xfrm flipH="1">
            <a:off x="9145679" y="674917"/>
            <a:ext cx="1576398" cy="460854"/>
          </a:xfrm>
          <a:custGeom>
            <a:avLst/>
            <a:gdLst>
              <a:gd name="T0" fmla="*/ 227 w 1569"/>
              <a:gd name="T1" fmla="*/ 0 h 468"/>
              <a:gd name="T2" fmla="*/ 0 w 1569"/>
              <a:gd name="T3" fmla="*/ 13 h 468"/>
              <a:gd name="T4" fmla="*/ 71 w 1569"/>
              <a:gd name="T5" fmla="*/ 229 h 468"/>
              <a:gd name="T6" fmla="*/ 114 w 1569"/>
              <a:gd name="T7" fmla="*/ 165 h 468"/>
              <a:gd name="T8" fmla="*/ 128 w 1569"/>
              <a:gd name="T9" fmla="*/ 172 h 468"/>
              <a:gd name="T10" fmla="*/ 669 w 1569"/>
              <a:gd name="T11" fmla="*/ 402 h 468"/>
              <a:gd name="T12" fmla="*/ 1096 w 1569"/>
              <a:gd name="T13" fmla="*/ 464 h 468"/>
              <a:gd name="T14" fmla="*/ 1569 w 1569"/>
              <a:gd name="T15" fmla="*/ 266 h 468"/>
              <a:gd name="T16" fmla="*/ 1425 w 1569"/>
              <a:gd name="T17" fmla="*/ 363 h 468"/>
              <a:gd name="T18" fmla="*/ 1096 w 1569"/>
              <a:gd name="T19" fmla="*/ 431 h 468"/>
              <a:gd name="T20" fmla="*/ 193 w 1569"/>
              <a:gd name="T21" fmla="*/ 79 h 468"/>
              <a:gd name="T22" fmla="*/ 179 w 1569"/>
              <a:gd name="T23" fmla="*/ 69 h 468"/>
              <a:gd name="T24" fmla="*/ 227 w 1569"/>
              <a:gd name="T25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69" h="468">
                <a:moveTo>
                  <a:pt x="227" y="0"/>
                </a:moveTo>
                <a:cubicBezTo>
                  <a:pt x="0" y="13"/>
                  <a:pt x="0" y="13"/>
                  <a:pt x="0" y="13"/>
                </a:cubicBezTo>
                <a:cubicBezTo>
                  <a:pt x="71" y="229"/>
                  <a:pt x="71" y="229"/>
                  <a:pt x="71" y="229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299" y="265"/>
                  <a:pt x="481" y="348"/>
                  <a:pt x="669" y="402"/>
                </a:cubicBezTo>
                <a:cubicBezTo>
                  <a:pt x="806" y="442"/>
                  <a:pt x="953" y="468"/>
                  <a:pt x="1096" y="464"/>
                </a:cubicBezTo>
                <a:cubicBezTo>
                  <a:pt x="1276" y="458"/>
                  <a:pt x="1452" y="402"/>
                  <a:pt x="1569" y="266"/>
                </a:cubicBezTo>
                <a:cubicBezTo>
                  <a:pt x="1526" y="305"/>
                  <a:pt x="1478" y="337"/>
                  <a:pt x="1425" y="363"/>
                </a:cubicBezTo>
                <a:cubicBezTo>
                  <a:pt x="1323" y="412"/>
                  <a:pt x="1209" y="432"/>
                  <a:pt x="1096" y="431"/>
                </a:cubicBezTo>
                <a:cubicBezTo>
                  <a:pt x="774" y="429"/>
                  <a:pt x="449" y="263"/>
                  <a:pt x="193" y="79"/>
                </a:cubicBezTo>
                <a:cubicBezTo>
                  <a:pt x="179" y="69"/>
                  <a:pt x="179" y="69"/>
                  <a:pt x="179" y="69"/>
                </a:cubicBezTo>
                <a:lnTo>
                  <a:pt x="2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" name="Freeform 12"/>
          <p:cNvSpPr>
            <a:spLocks/>
          </p:cNvSpPr>
          <p:nvPr/>
        </p:nvSpPr>
        <p:spPr bwMode="auto">
          <a:xfrm rot="1434058" flipH="1">
            <a:off x="8837566" y="1553861"/>
            <a:ext cx="1445022" cy="329301"/>
          </a:xfrm>
          <a:custGeom>
            <a:avLst/>
            <a:gdLst>
              <a:gd name="T0" fmla="*/ 243 w 1695"/>
              <a:gd name="T1" fmla="*/ 3 h 388"/>
              <a:gd name="T2" fmla="*/ 0 w 1695"/>
              <a:gd name="T3" fmla="*/ 59 h 388"/>
              <a:gd name="T4" fmla="*/ 117 w 1695"/>
              <a:gd name="T5" fmla="*/ 280 h 388"/>
              <a:gd name="T6" fmla="*/ 157 w 1695"/>
              <a:gd name="T7" fmla="*/ 191 h 388"/>
              <a:gd name="T8" fmla="*/ 173 w 1695"/>
              <a:gd name="T9" fmla="*/ 199 h 388"/>
              <a:gd name="T10" fmla="*/ 573 w 1695"/>
              <a:gd name="T11" fmla="*/ 343 h 388"/>
              <a:gd name="T12" fmla="*/ 957 w 1695"/>
              <a:gd name="T13" fmla="*/ 386 h 388"/>
              <a:gd name="T14" fmla="*/ 1567 w 1695"/>
              <a:gd name="T15" fmla="*/ 167 h 388"/>
              <a:gd name="T16" fmla="*/ 1695 w 1695"/>
              <a:gd name="T17" fmla="*/ 0 h 388"/>
              <a:gd name="T18" fmla="*/ 1390 w 1695"/>
              <a:gd name="T19" fmla="*/ 254 h 388"/>
              <a:gd name="T20" fmla="*/ 1176 w 1695"/>
              <a:gd name="T21" fmla="*/ 311 h 388"/>
              <a:gd name="T22" fmla="*/ 912 w 1695"/>
              <a:gd name="T23" fmla="*/ 311 h 388"/>
              <a:gd name="T24" fmla="*/ 595 w 1695"/>
              <a:gd name="T25" fmla="*/ 243 h 388"/>
              <a:gd name="T26" fmla="*/ 220 w 1695"/>
              <a:gd name="T27" fmla="*/ 94 h 388"/>
              <a:gd name="T28" fmla="*/ 205 w 1695"/>
              <a:gd name="T29" fmla="*/ 87 h 388"/>
              <a:gd name="T30" fmla="*/ 243 w 1695"/>
              <a:gd name="T31" fmla="*/ 3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95" h="388">
                <a:moveTo>
                  <a:pt x="243" y="3"/>
                </a:moveTo>
                <a:cubicBezTo>
                  <a:pt x="0" y="59"/>
                  <a:pt x="0" y="59"/>
                  <a:pt x="0" y="59"/>
                </a:cubicBezTo>
                <a:cubicBezTo>
                  <a:pt x="117" y="280"/>
                  <a:pt x="117" y="280"/>
                  <a:pt x="117" y="280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73" y="199"/>
                  <a:pt x="173" y="199"/>
                  <a:pt x="173" y="199"/>
                </a:cubicBezTo>
                <a:cubicBezTo>
                  <a:pt x="301" y="261"/>
                  <a:pt x="435" y="310"/>
                  <a:pt x="573" y="343"/>
                </a:cubicBezTo>
                <a:cubicBezTo>
                  <a:pt x="698" y="372"/>
                  <a:pt x="828" y="388"/>
                  <a:pt x="957" y="386"/>
                </a:cubicBezTo>
                <a:cubicBezTo>
                  <a:pt x="1177" y="381"/>
                  <a:pt x="1404" y="321"/>
                  <a:pt x="1567" y="167"/>
                </a:cubicBezTo>
                <a:cubicBezTo>
                  <a:pt x="1620" y="117"/>
                  <a:pt x="1662" y="61"/>
                  <a:pt x="1695" y="0"/>
                </a:cubicBezTo>
                <a:cubicBezTo>
                  <a:pt x="1621" y="110"/>
                  <a:pt x="1519" y="199"/>
                  <a:pt x="1390" y="254"/>
                </a:cubicBezTo>
                <a:cubicBezTo>
                  <a:pt x="1322" y="284"/>
                  <a:pt x="1250" y="302"/>
                  <a:pt x="1176" y="311"/>
                </a:cubicBezTo>
                <a:cubicBezTo>
                  <a:pt x="1089" y="322"/>
                  <a:pt x="1000" y="321"/>
                  <a:pt x="912" y="311"/>
                </a:cubicBezTo>
                <a:cubicBezTo>
                  <a:pt x="805" y="299"/>
                  <a:pt x="698" y="275"/>
                  <a:pt x="595" y="243"/>
                </a:cubicBezTo>
                <a:cubicBezTo>
                  <a:pt x="467" y="203"/>
                  <a:pt x="342" y="152"/>
                  <a:pt x="220" y="94"/>
                </a:cubicBezTo>
                <a:cubicBezTo>
                  <a:pt x="205" y="87"/>
                  <a:pt x="205" y="87"/>
                  <a:pt x="205" y="87"/>
                </a:cubicBezTo>
                <a:lnTo>
                  <a:pt x="243" y="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5" name="Рисунок 49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saturation sa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68" t="12357" r="8064" b="24304"/>
          <a:stretch/>
        </p:blipFill>
        <p:spPr>
          <a:xfrm>
            <a:off x="9783741" y="5967068"/>
            <a:ext cx="1704975" cy="819150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  <a:effectLst>
            <a:glow rad="127000">
              <a:schemeClr val="bg1"/>
            </a:glow>
            <a:softEdge rad="2794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74485" y="-12787"/>
            <a:ext cx="658425" cy="687078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 rot="5400000">
            <a:off x="8134013" y="3672775"/>
            <a:ext cx="7184573" cy="475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</a:rPr>
              <a:t>визуальная реконструкция программы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94" name="Прямоугольник 493"/>
          <p:cNvSpPr/>
          <p:nvPr/>
        </p:nvSpPr>
        <p:spPr>
          <a:xfrm>
            <a:off x="6514697" y="5730312"/>
            <a:ext cx="4768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Благодарю за внимание и предоставленную 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озможность участия в конкурсе!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5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8561068" y="3325006"/>
            <a:ext cx="19105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Исключение жизненных факторов, повышающих уровень стресса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896635" y="3083691"/>
            <a:ext cx="87075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04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86277" y="5178649"/>
            <a:ext cx="87075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06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532028" y="3074946"/>
            <a:ext cx="87075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07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523350" y="4142961"/>
            <a:ext cx="87075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08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532028" y="5202703"/>
            <a:ext cx="87075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09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36313" y="3086113"/>
            <a:ext cx="87075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01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09027" y="5202703"/>
            <a:ext cx="87075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03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937655" y="575026"/>
            <a:ext cx="10442575" cy="831663"/>
          </a:xfrm>
          <a:effectLst>
            <a:outerShdw blurRad="50800" dist="38100" dir="18900000" algn="b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Здоровый образ жизни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8521478" y="4183092"/>
            <a:ext cx="20489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Вредные привычки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37587" y="5286175"/>
            <a:ext cx="1976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Разрушительное поведение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16925" y="3121113"/>
            <a:ext cx="25056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Отказ от сидячего образа жизни или его полное минимизирование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11962" y="4188086"/>
            <a:ext cx="18972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Ежегодные диспансеризации, посещение узких специалистов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18892" y="5410251"/>
            <a:ext cx="17840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Укрепление психического здоровья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79778" y="3094573"/>
            <a:ext cx="11723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Еда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1352" y="4258080"/>
            <a:ext cx="20773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Питание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6563" y="5277267"/>
            <a:ext cx="2020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Физическая активность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09861" y="3116881"/>
            <a:ext cx="16986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Уровень стресса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576840" y="4405956"/>
            <a:ext cx="21517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Отказ от курение и употребления алкоголя, а также всевозможных наркотических веществ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613310" y="3398445"/>
            <a:ext cx="19421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Высокое потребление растительной пищи (высокое содержание антиоксидантов)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04659" y="4624651"/>
            <a:ext cx="19340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Рационное, сбалансированное. Свежая пища!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604659" y="5691290"/>
            <a:ext cx="176228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Ежедневные комплексная физическая нагрузка, занятие спортом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48448" y="1449471"/>
            <a:ext cx="9882745" cy="1329453"/>
          </a:xfrm>
          <a:prstGeom prst="roundRect">
            <a:avLst>
              <a:gd name="adj" fmla="val 31308"/>
            </a:avLst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80601" y="4144408"/>
            <a:ext cx="87075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02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494893" y="1415690"/>
            <a:ext cx="86694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Здоровый образ жизни (</a:t>
            </a:r>
            <a:r>
              <a:rPr lang="ru-RU" sz="1400" dirty="0">
                <a:solidFill>
                  <a:srgbClr val="FF0000"/>
                </a:solidFill>
                <a:latin typeface="+mj-lt"/>
              </a:rPr>
              <a:t>ЗОЖ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 –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это образ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жизни человека, направленный на сохранение здоровья, профилактику болезней и укрепление человеческого организма в целом. Здоровье человека на </a:t>
            </a:r>
            <a:r>
              <a:rPr lang="ru-RU" sz="1400" dirty="0">
                <a:solidFill>
                  <a:srgbClr val="FF0000"/>
                </a:solidFill>
                <a:latin typeface="+mj-lt"/>
              </a:rPr>
              <a:t>60%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и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более зависит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от образа жизни (еда, режим питания, физическая активность, уровень стресса, вредные привычки и разрушительное поведение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855" y="-141032"/>
            <a:ext cx="1536325" cy="1475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377638" y="0"/>
            <a:ext cx="6406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600412" y="5729728"/>
            <a:ext cx="1642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С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истема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ценностных ориентиров человека, стандартизация бытового уклада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86277" y="4142961"/>
            <a:ext cx="87075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0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5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 rot="5400000">
            <a:off x="9681031" y="3211080"/>
            <a:ext cx="4065946" cy="475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Здоровое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общество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9" y="0"/>
            <a:ext cx="830479" cy="157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744651" y="880"/>
            <a:ext cx="42435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228" y="365173"/>
            <a:ext cx="5761978" cy="616182"/>
          </a:xfrm>
          <a:effectLst>
            <a:glow rad="228600">
              <a:schemeClr val="accent1">
                <a:alpha val="40000"/>
              </a:schemeClr>
            </a:glow>
            <a:outerShdw blurRad="50800" dist="50800" algn="ctr" rotWithShape="0">
              <a:schemeClr val="bg1">
                <a:lumMod val="65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Здоровое общество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0382" y="4603114"/>
            <a:ext cx="49603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Lorem ipsum dolor sit amet, consectetur adipiscing elit, sed do eiusmod tempor incididunt ut labore et dolore magna aliqua. Ut enim ad minim veniam, quis nostrud exercitation ullamco laboris nisi </a:t>
            </a:r>
            <a:r>
              <a:rPr lang="en-US" sz="1400" b="0" i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ut.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04524" y="2596833"/>
            <a:ext cx="964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92D050"/>
                </a:solidFill>
                <a:effectLst/>
                <a:latin typeface="+mj-lt"/>
                <a:cs typeface="Poppins" panose="00000500000000000000" pitchFamily="2" charset="0"/>
              </a:rPr>
              <a:t>Цель</a:t>
            </a:r>
            <a:r>
              <a:rPr lang="en-US" b="1" i="0" dirty="0" smtClean="0">
                <a:solidFill>
                  <a:srgbClr val="92D050"/>
                </a:solidFill>
                <a:effectLst/>
                <a:latin typeface="+mj-lt"/>
                <a:cs typeface="Poppins" panose="00000500000000000000" pitchFamily="2" charset="0"/>
              </a:rPr>
              <a:t> 2</a:t>
            </a:r>
            <a:endParaRPr lang="en-US" b="1" i="0" dirty="0">
              <a:solidFill>
                <a:srgbClr val="92D050"/>
              </a:solidFill>
              <a:effectLst/>
              <a:latin typeface="+mj-lt"/>
              <a:cs typeface="Poppins" panose="000005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74905" y="3105844"/>
            <a:ext cx="3193844" cy="87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Повышение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информативности населения </a:t>
            </a:r>
            <a:endParaRPr lang="en-US" dirty="0">
              <a:solidFill>
                <a:schemeClr val="accent1">
                  <a:lumMod val="25000"/>
                  <a:lumOff val="7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091645" y="3194283"/>
            <a:ext cx="599936" cy="506955"/>
            <a:chOff x="2151063" y="2751138"/>
            <a:chExt cx="1608138" cy="1358900"/>
          </a:xfrm>
          <a:solidFill>
            <a:schemeClr val="accent1">
              <a:lumMod val="75000"/>
              <a:lumOff val="25000"/>
            </a:schemeClr>
          </a:solidFill>
          <a:effectLst/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2151063" y="2751138"/>
              <a:ext cx="1608138" cy="1358900"/>
            </a:xfrm>
            <a:custGeom>
              <a:avLst/>
              <a:gdLst>
                <a:gd name="T0" fmla="*/ 496 w 540"/>
                <a:gd name="T1" fmla="*/ 0 h 457"/>
                <a:gd name="T2" fmla="*/ 43 w 540"/>
                <a:gd name="T3" fmla="*/ 0 h 457"/>
                <a:gd name="T4" fmla="*/ 0 w 540"/>
                <a:gd name="T5" fmla="*/ 44 h 457"/>
                <a:gd name="T6" fmla="*/ 0 w 540"/>
                <a:gd name="T7" fmla="*/ 331 h 457"/>
                <a:gd name="T8" fmla="*/ 43 w 540"/>
                <a:gd name="T9" fmla="*/ 374 h 457"/>
                <a:gd name="T10" fmla="*/ 232 w 540"/>
                <a:gd name="T11" fmla="*/ 374 h 457"/>
                <a:gd name="T12" fmla="*/ 232 w 540"/>
                <a:gd name="T13" fmla="*/ 440 h 457"/>
                <a:gd name="T14" fmla="*/ 168 w 540"/>
                <a:gd name="T15" fmla="*/ 440 h 457"/>
                <a:gd name="T16" fmla="*/ 168 w 540"/>
                <a:gd name="T17" fmla="*/ 457 h 457"/>
                <a:gd name="T18" fmla="*/ 372 w 540"/>
                <a:gd name="T19" fmla="*/ 457 h 457"/>
                <a:gd name="T20" fmla="*/ 372 w 540"/>
                <a:gd name="T21" fmla="*/ 440 h 457"/>
                <a:gd name="T22" fmla="*/ 308 w 540"/>
                <a:gd name="T23" fmla="*/ 440 h 457"/>
                <a:gd name="T24" fmla="*/ 308 w 540"/>
                <a:gd name="T25" fmla="*/ 374 h 457"/>
                <a:gd name="T26" fmla="*/ 496 w 540"/>
                <a:gd name="T27" fmla="*/ 374 h 457"/>
                <a:gd name="T28" fmla="*/ 540 w 540"/>
                <a:gd name="T29" fmla="*/ 331 h 457"/>
                <a:gd name="T30" fmla="*/ 540 w 540"/>
                <a:gd name="T31" fmla="*/ 44 h 457"/>
                <a:gd name="T32" fmla="*/ 496 w 540"/>
                <a:gd name="T33" fmla="*/ 0 h 457"/>
                <a:gd name="T34" fmla="*/ 290 w 540"/>
                <a:gd name="T35" fmla="*/ 440 h 457"/>
                <a:gd name="T36" fmla="*/ 249 w 540"/>
                <a:gd name="T37" fmla="*/ 440 h 457"/>
                <a:gd name="T38" fmla="*/ 249 w 540"/>
                <a:gd name="T39" fmla="*/ 374 h 457"/>
                <a:gd name="T40" fmla="*/ 290 w 540"/>
                <a:gd name="T41" fmla="*/ 374 h 457"/>
                <a:gd name="T42" fmla="*/ 290 w 540"/>
                <a:gd name="T43" fmla="*/ 440 h 457"/>
                <a:gd name="T44" fmla="*/ 522 w 540"/>
                <a:gd name="T45" fmla="*/ 331 h 457"/>
                <a:gd name="T46" fmla="*/ 496 w 540"/>
                <a:gd name="T47" fmla="*/ 357 h 457"/>
                <a:gd name="T48" fmla="*/ 43 w 540"/>
                <a:gd name="T49" fmla="*/ 357 h 457"/>
                <a:gd name="T50" fmla="*/ 17 w 540"/>
                <a:gd name="T51" fmla="*/ 331 h 457"/>
                <a:gd name="T52" fmla="*/ 17 w 540"/>
                <a:gd name="T53" fmla="*/ 44 h 457"/>
                <a:gd name="T54" fmla="*/ 43 w 540"/>
                <a:gd name="T55" fmla="*/ 18 h 457"/>
                <a:gd name="T56" fmla="*/ 496 w 540"/>
                <a:gd name="T57" fmla="*/ 18 h 457"/>
                <a:gd name="T58" fmla="*/ 522 w 540"/>
                <a:gd name="T59" fmla="*/ 44 h 457"/>
                <a:gd name="T60" fmla="*/ 522 w 540"/>
                <a:gd name="T61" fmla="*/ 33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0" h="457">
                  <a:moveTo>
                    <a:pt x="49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55"/>
                    <a:pt x="19" y="374"/>
                    <a:pt x="43" y="374"/>
                  </a:cubicBezTo>
                  <a:cubicBezTo>
                    <a:pt x="232" y="374"/>
                    <a:pt x="232" y="374"/>
                    <a:pt x="232" y="374"/>
                  </a:cubicBezTo>
                  <a:cubicBezTo>
                    <a:pt x="232" y="440"/>
                    <a:pt x="232" y="440"/>
                    <a:pt x="232" y="440"/>
                  </a:cubicBezTo>
                  <a:cubicBezTo>
                    <a:pt x="168" y="440"/>
                    <a:pt x="168" y="440"/>
                    <a:pt x="168" y="440"/>
                  </a:cubicBezTo>
                  <a:cubicBezTo>
                    <a:pt x="168" y="457"/>
                    <a:pt x="168" y="457"/>
                    <a:pt x="168" y="457"/>
                  </a:cubicBezTo>
                  <a:cubicBezTo>
                    <a:pt x="372" y="457"/>
                    <a:pt x="372" y="457"/>
                    <a:pt x="372" y="457"/>
                  </a:cubicBezTo>
                  <a:cubicBezTo>
                    <a:pt x="372" y="440"/>
                    <a:pt x="372" y="440"/>
                    <a:pt x="372" y="440"/>
                  </a:cubicBezTo>
                  <a:cubicBezTo>
                    <a:pt x="308" y="440"/>
                    <a:pt x="308" y="440"/>
                    <a:pt x="308" y="440"/>
                  </a:cubicBezTo>
                  <a:cubicBezTo>
                    <a:pt x="308" y="374"/>
                    <a:pt x="308" y="374"/>
                    <a:pt x="308" y="374"/>
                  </a:cubicBezTo>
                  <a:cubicBezTo>
                    <a:pt x="496" y="374"/>
                    <a:pt x="496" y="374"/>
                    <a:pt x="496" y="374"/>
                  </a:cubicBezTo>
                  <a:cubicBezTo>
                    <a:pt x="520" y="374"/>
                    <a:pt x="540" y="355"/>
                    <a:pt x="540" y="331"/>
                  </a:cubicBezTo>
                  <a:cubicBezTo>
                    <a:pt x="540" y="44"/>
                    <a:pt x="540" y="44"/>
                    <a:pt x="540" y="44"/>
                  </a:cubicBezTo>
                  <a:cubicBezTo>
                    <a:pt x="540" y="20"/>
                    <a:pt x="520" y="0"/>
                    <a:pt x="496" y="0"/>
                  </a:cubicBezTo>
                  <a:close/>
                  <a:moveTo>
                    <a:pt x="290" y="440"/>
                  </a:moveTo>
                  <a:cubicBezTo>
                    <a:pt x="249" y="440"/>
                    <a:pt x="249" y="440"/>
                    <a:pt x="249" y="440"/>
                  </a:cubicBezTo>
                  <a:cubicBezTo>
                    <a:pt x="249" y="374"/>
                    <a:pt x="249" y="374"/>
                    <a:pt x="249" y="374"/>
                  </a:cubicBezTo>
                  <a:cubicBezTo>
                    <a:pt x="290" y="374"/>
                    <a:pt x="290" y="374"/>
                    <a:pt x="290" y="374"/>
                  </a:cubicBezTo>
                  <a:lnTo>
                    <a:pt x="290" y="440"/>
                  </a:lnTo>
                  <a:close/>
                  <a:moveTo>
                    <a:pt x="522" y="331"/>
                  </a:moveTo>
                  <a:cubicBezTo>
                    <a:pt x="522" y="345"/>
                    <a:pt x="510" y="357"/>
                    <a:pt x="496" y="357"/>
                  </a:cubicBezTo>
                  <a:cubicBezTo>
                    <a:pt x="43" y="357"/>
                    <a:pt x="43" y="357"/>
                    <a:pt x="43" y="357"/>
                  </a:cubicBezTo>
                  <a:cubicBezTo>
                    <a:pt x="29" y="357"/>
                    <a:pt x="17" y="345"/>
                    <a:pt x="17" y="331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29"/>
                    <a:pt x="29" y="18"/>
                    <a:pt x="43" y="18"/>
                  </a:cubicBezTo>
                  <a:cubicBezTo>
                    <a:pt x="496" y="18"/>
                    <a:pt x="496" y="18"/>
                    <a:pt x="496" y="18"/>
                  </a:cubicBezTo>
                  <a:cubicBezTo>
                    <a:pt x="510" y="18"/>
                    <a:pt x="522" y="29"/>
                    <a:pt x="522" y="44"/>
                  </a:cubicBezTo>
                  <a:lnTo>
                    <a:pt x="522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2306638" y="2998788"/>
              <a:ext cx="1303338" cy="723900"/>
            </a:xfrm>
            <a:custGeom>
              <a:avLst/>
              <a:gdLst>
                <a:gd name="T0" fmla="*/ 429 w 438"/>
                <a:gd name="T1" fmla="*/ 0 h 244"/>
                <a:gd name="T2" fmla="*/ 390 w 438"/>
                <a:gd name="T3" fmla="*/ 0 h 244"/>
                <a:gd name="T4" fmla="*/ 390 w 438"/>
                <a:gd name="T5" fmla="*/ 18 h 244"/>
                <a:gd name="T6" fmla="*/ 405 w 438"/>
                <a:gd name="T7" fmla="*/ 18 h 244"/>
                <a:gd name="T8" fmla="*/ 307 w 438"/>
                <a:gd name="T9" fmla="*/ 101 h 244"/>
                <a:gd name="T10" fmla="*/ 294 w 438"/>
                <a:gd name="T11" fmla="*/ 98 h 244"/>
                <a:gd name="T12" fmla="*/ 274 w 438"/>
                <a:gd name="T13" fmla="*/ 106 h 244"/>
                <a:gd name="T14" fmla="*/ 251 w 438"/>
                <a:gd name="T15" fmla="*/ 97 h 244"/>
                <a:gd name="T16" fmla="*/ 225 w 438"/>
                <a:gd name="T17" fmla="*/ 72 h 244"/>
                <a:gd name="T18" fmla="*/ 199 w 438"/>
                <a:gd name="T19" fmla="*/ 98 h 244"/>
                <a:gd name="T20" fmla="*/ 205 w 438"/>
                <a:gd name="T21" fmla="*/ 115 h 244"/>
                <a:gd name="T22" fmla="*/ 182 w 438"/>
                <a:gd name="T23" fmla="*/ 162 h 244"/>
                <a:gd name="T24" fmla="*/ 179 w 438"/>
                <a:gd name="T25" fmla="*/ 162 h 244"/>
                <a:gd name="T26" fmla="*/ 160 w 438"/>
                <a:gd name="T27" fmla="*/ 170 h 244"/>
                <a:gd name="T28" fmla="*/ 123 w 438"/>
                <a:gd name="T29" fmla="*/ 147 h 244"/>
                <a:gd name="T30" fmla="*/ 124 w 438"/>
                <a:gd name="T31" fmla="*/ 143 h 244"/>
                <a:gd name="T32" fmla="*/ 98 w 438"/>
                <a:gd name="T33" fmla="*/ 117 h 244"/>
                <a:gd name="T34" fmla="*/ 72 w 438"/>
                <a:gd name="T35" fmla="*/ 143 h 244"/>
                <a:gd name="T36" fmla="*/ 75 w 438"/>
                <a:gd name="T37" fmla="*/ 157 h 244"/>
                <a:gd name="T38" fmla="*/ 0 w 438"/>
                <a:gd name="T39" fmla="*/ 231 h 244"/>
                <a:gd name="T40" fmla="*/ 12 w 438"/>
                <a:gd name="T41" fmla="*/ 244 h 244"/>
                <a:gd name="T42" fmla="*/ 88 w 438"/>
                <a:gd name="T43" fmla="*/ 168 h 244"/>
                <a:gd name="T44" fmla="*/ 97 w 438"/>
                <a:gd name="T45" fmla="*/ 169 h 244"/>
                <a:gd name="T46" fmla="*/ 115 w 438"/>
                <a:gd name="T47" fmla="*/ 162 h 244"/>
                <a:gd name="T48" fmla="*/ 153 w 438"/>
                <a:gd name="T49" fmla="*/ 185 h 244"/>
                <a:gd name="T50" fmla="*/ 153 w 438"/>
                <a:gd name="T51" fmla="*/ 188 h 244"/>
                <a:gd name="T52" fmla="*/ 179 w 438"/>
                <a:gd name="T53" fmla="*/ 214 h 244"/>
                <a:gd name="T54" fmla="*/ 205 w 438"/>
                <a:gd name="T55" fmla="*/ 188 h 244"/>
                <a:gd name="T56" fmla="*/ 198 w 438"/>
                <a:gd name="T57" fmla="*/ 170 h 244"/>
                <a:gd name="T58" fmla="*/ 220 w 438"/>
                <a:gd name="T59" fmla="*/ 124 h 244"/>
                <a:gd name="T60" fmla="*/ 225 w 438"/>
                <a:gd name="T61" fmla="*/ 124 h 244"/>
                <a:gd name="T62" fmla="*/ 246 w 438"/>
                <a:gd name="T63" fmla="*/ 113 h 244"/>
                <a:gd name="T64" fmla="*/ 268 w 438"/>
                <a:gd name="T65" fmla="*/ 122 h 244"/>
                <a:gd name="T66" fmla="*/ 268 w 438"/>
                <a:gd name="T67" fmla="*/ 124 h 244"/>
                <a:gd name="T68" fmla="*/ 294 w 438"/>
                <a:gd name="T69" fmla="*/ 150 h 244"/>
                <a:gd name="T70" fmla="*/ 320 w 438"/>
                <a:gd name="T71" fmla="*/ 124 h 244"/>
                <a:gd name="T72" fmla="*/ 318 w 438"/>
                <a:gd name="T73" fmla="*/ 114 h 244"/>
                <a:gd name="T74" fmla="*/ 420 w 438"/>
                <a:gd name="T75" fmla="*/ 28 h 244"/>
                <a:gd name="T76" fmla="*/ 420 w 438"/>
                <a:gd name="T77" fmla="*/ 49 h 244"/>
                <a:gd name="T78" fmla="*/ 438 w 438"/>
                <a:gd name="T79" fmla="*/ 49 h 244"/>
                <a:gd name="T80" fmla="*/ 438 w 438"/>
                <a:gd name="T81" fmla="*/ 9 h 244"/>
                <a:gd name="T82" fmla="*/ 429 w 438"/>
                <a:gd name="T83" fmla="*/ 0 h 244"/>
                <a:gd name="T84" fmla="*/ 97 w 438"/>
                <a:gd name="T85" fmla="*/ 152 h 244"/>
                <a:gd name="T86" fmla="*/ 88 w 438"/>
                <a:gd name="T87" fmla="*/ 143 h 244"/>
                <a:gd name="T88" fmla="*/ 97 w 438"/>
                <a:gd name="T89" fmla="*/ 134 h 244"/>
                <a:gd name="T90" fmla="*/ 106 w 438"/>
                <a:gd name="T91" fmla="*/ 143 h 244"/>
                <a:gd name="T92" fmla="*/ 97 w 438"/>
                <a:gd name="T93" fmla="*/ 152 h 244"/>
                <a:gd name="T94" fmla="*/ 179 w 438"/>
                <a:gd name="T95" fmla="*/ 196 h 244"/>
                <a:gd name="T96" fmla="*/ 170 w 438"/>
                <a:gd name="T97" fmla="*/ 188 h 244"/>
                <a:gd name="T98" fmla="*/ 179 w 438"/>
                <a:gd name="T99" fmla="*/ 179 h 244"/>
                <a:gd name="T100" fmla="*/ 188 w 438"/>
                <a:gd name="T101" fmla="*/ 188 h 244"/>
                <a:gd name="T102" fmla="*/ 179 w 438"/>
                <a:gd name="T103" fmla="*/ 196 h 244"/>
                <a:gd name="T104" fmla="*/ 225 w 438"/>
                <a:gd name="T105" fmla="*/ 106 h 244"/>
                <a:gd name="T106" fmla="*/ 216 w 438"/>
                <a:gd name="T107" fmla="*/ 98 h 244"/>
                <a:gd name="T108" fmla="*/ 225 w 438"/>
                <a:gd name="T109" fmla="*/ 89 h 244"/>
                <a:gd name="T110" fmla="*/ 234 w 438"/>
                <a:gd name="T111" fmla="*/ 98 h 244"/>
                <a:gd name="T112" fmla="*/ 225 w 438"/>
                <a:gd name="T113" fmla="*/ 106 h 244"/>
                <a:gd name="T114" fmla="*/ 294 w 438"/>
                <a:gd name="T115" fmla="*/ 132 h 244"/>
                <a:gd name="T116" fmla="*/ 285 w 438"/>
                <a:gd name="T117" fmla="*/ 123 h 244"/>
                <a:gd name="T118" fmla="*/ 294 w 438"/>
                <a:gd name="T119" fmla="*/ 114 h 244"/>
                <a:gd name="T120" fmla="*/ 303 w 438"/>
                <a:gd name="T121" fmla="*/ 123 h 244"/>
                <a:gd name="T122" fmla="*/ 294 w 438"/>
                <a:gd name="T123" fmla="*/ 13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8" h="244">
                  <a:moveTo>
                    <a:pt x="429" y="0"/>
                  </a:moveTo>
                  <a:cubicBezTo>
                    <a:pt x="390" y="0"/>
                    <a:pt x="390" y="0"/>
                    <a:pt x="390" y="0"/>
                  </a:cubicBezTo>
                  <a:cubicBezTo>
                    <a:pt x="390" y="18"/>
                    <a:pt x="390" y="18"/>
                    <a:pt x="390" y="18"/>
                  </a:cubicBezTo>
                  <a:cubicBezTo>
                    <a:pt x="405" y="18"/>
                    <a:pt x="405" y="18"/>
                    <a:pt x="405" y="18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303" y="99"/>
                    <a:pt x="299" y="98"/>
                    <a:pt x="294" y="98"/>
                  </a:cubicBezTo>
                  <a:cubicBezTo>
                    <a:pt x="286" y="98"/>
                    <a:pt x="279" y="101"/>
                    <a:pt x="274" y="106"/>
                  </a:cubicBezTo>
                  <a:cubicBezTo>
                    <a:pt x="251" y="97"/>
                    <a:pt x="251" y="97"/>
                    <a:pt x="251" y="97"/>
                  </a:cubicBezTo>
                  <a:cubicBezTo>
                    <a:pt x="250" y="83"/>
                    <a:pt x="239" y="72"/>
                    <a:pt x="225" y="72"/>
                  </a:cubicBezTo>
                  <a:cubicBezTo>
                    <a:pt x="210" y="72"/>
                    <a:pt x="199" y="84"/>
                    <a:pt x="199" y="98"/>
                  </a:cubicBezTo>
                  <a:cubicBezTo>
                    <a:pt x="199" y="105"/>
                    <a:pt x="201" y="111"/>
                    <a:pt x="205" y="11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1" y="162"/>
                    <a:pt x="180" y="162"/>
                    <a:pt x="179" y="162"/>
                  </a:cubicBezTo>
                  <a:cubicBezTo>
                    <a:pt x="172" y="162"/>
                    <a:pt x="165" y="165"/>
                    <a:pt x="160" y="170"/>
                  </a:cubicBezTo>
                  <a:cubicBezTo>
                    <a:pt x="123" y="147"/>
                    <a:pt x="123" y="147"/>
                    <a:pt x="123" y="147"/>
                  </a:cubicBezTo>
                  <a:cubicBezTo>
                    <a:pt x="123" y="146"/>
                    <a:pt x="124" y="144"/>
                    <a:pt x="124" y="143"/>
                  </a:cubicBezTo>
                  <a:cubicBezTo>
                    <a:pt x="124" y="129"/>
                    <a:pt x="112" y="117"/>
                    <a:pt x="98" y="117"/>
                  </a:cubicBezTo>
                  <a:cubicBezTo>
                    <a:pt x="83" y="117"/>
                    <a:pt x="72" y="129"/>
                    <a:pt x="72" y="143"/>
                  </a:cubicBezTo>
                  <a:cubicBezTo>
                    <a:pt x="72" y="148"/>
                    <a:pt x="73" y="153"/>
                    <a:pt x="75" y="157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2" y="244"/>
                    <a:pt x="12" y="244"/>
                    <a:pt x="12" y="244"/>
                  </a:cubicBezTo>
                  <a:cubicBezTo>
                    <a:pt x="88" y="168"/>
                    <a:pt x="88" y="168"/>
                    <a:pt x="88" y="168"/>
                  </a:cubicBezTo>
                  <a:cubicBezTo>
                    <a:pt x="91" y="169"/>
                    <a:pt x="94" y="169"/>
                    <a:pt x="97" y="169"/>
                  </a:cubicBezTo>
                  <a:cubicBezTo>
                    <a:pt x="104" y="169"/>
                    <a:pt x="110" y="166"/>
                    <a:pt x="115" y="162"/>
                  </a:cubicBezTo>
                  <a:cubicBezTo>
                    <a:pt x="153" y="185"/>
                    <a:pt x="153" y="185"/>
                    <a:pt x="153" y="185"/>
                  </a:cubicBezTo>
                  <a:cubicBezTo>
                    <a:pt x="153" y="186"/>
                    <a:pt x="153" y="187"/>
                    <a:pt x="153" y="188"/>
                  </a:cubicBezTo>
                  <a:cubicBezTo>
                    <a:pt x="153" y="202"/>
                    <a:pt x="164" y="214"/>
                    <a:pt x="179" y="214"/>
                  </a:cubicBezTo>
                  <a:cubicBezTo>
                    <a:pt x="193" y="214"/>
                    <a:pt x="205" y="202"/>
                    <a:pt x="205" y="188"/>
                  </a:cubicBezTo>
                  <a:cubicBezTo>
                    <a:pt x="205" y="181"/>
                    <a:pt x="202" y="175"/>
                    <a:pt x="198" y="170"/>
                  </a:cubicBezTo>
                  <a:cubicBezTo>
                    <a:pt x="220" y="124"/>
                    <a:pt x="220" y="124"/>
                    <a:pt x="220" y="124"/>
                  </a:cubicBezTo>
                  <a:cubicBezTo>
                    <a:pt x="222" y="124"/>
                    <a:pt x="223" y="124"/>
                    <a:pt x="225" y="124"/>
                  </a:cubicBezTo>
                  <a:cubicBezTo>
                    <a:pt x="234" y="124"/>
                    <a:pt x="241" y="120"/>
                    <a:pt x="246" y="113"/>
                  </a:cubicBezTo>
                  <a:cubicBezTo>
                    <a:pt x="268" y="122"/>
                    <a:pt x="268" y="122"/>
                    <a:pt x="268" y="122"/>
                  </a:cubicBezTo>
                  <a:cubicBezTo>
                    <a:pt x="268" y="123"/>
                    <a:pt x="268" y="123"/>
                    <a:pt x="268" y="124"/>
                  </a:cubicBezTo>
                  <a:cubicBezTo>
                    <a:pt x="268" y="138"/>
                    <a:pt x="280" y="150"/>
                    <a:pt x="294" y="150"/>
                  </a:cubicBezTo>
                  <a:cubicBezTo>
                    <a:pt x="308" y="150"/>
                    <a:pt x="320" y="138"/>
                    <a:pt x="320" y="124"/>
                  </a:cubicBezTo>
                  <a:cubicBezTo>
                    <a:pt x="320" y="120"/>
                    <a:pt x="319" y="117"/>
                    <a:pt x="318" y="114"/>
                  </a:cubicBezTo>
                  <a:cubicBezTo>
                    <a:pt x="420" y="28"/>
                    <a:pt x="420" y="28"/>
                    <a:pt x="420" y="28"/>
                  </a:cubicBezTo>
                  <a:cubicBezTo>
                    <a:pt x="420" y="49"/>
                    <a:pt x="420" y="49"/>
                    <a:pt x="420" y="49"/>
                  </a:cubicBezTo>
                  <a:cubicBezTo>
                    <a:pt x="438" y="49"/>
                    <a:pt x="438" y="49"/>
                    <a:pt x="438" y="49"/>
                  </a:cubicBezTo>
                  <a:cubicBezTo>
                    <a:pt x="438" y="9"/>
                    <a:pt x="438" y="9"/>
                    <a:pt x="438" y="9"/>
                  </a:cubicBezTo>
                  <a:cubicBezTo>
                    <a:pt x="438" y="4"/>
                    <a:pt x="434" y="0"/>
                    <a:pt x="429" y="0"/>
                  </a:cubicBezTo>
                  <a:close/>
                  <a:moveTo>
                    <a:pt x="97" y="152"/>
                  </a:moveTo>
                  <a:cubicBezTo>
                    <a:pt x="92" y="152"/>
                    <a:pt x="88" y="148"/>
                    <a:pt x="88" y="143"/>
                  </a:cubicBezTo>
                  <a:cubicBezTo>
                    <a:pt x="88" y="138"/>
                    <a:pt x="92" y="134"/>
                    <a:pt x="97" y="134"/>
                  </a:cubicBezTo>
                  <a:cubicBezTo>
                    <a:pt x="102" y="134"/>
                    <a:pt x="106" y="138"/>
                    <a:pt x="106" y="143"/>
                  </a:cubicBezTo>
                  <a:cubicBezTo>
                    <a:pt x="106" y="148"/>
                    <a:pt x="102" y="152"/>
                    <a:pt x="97" y="152"/>
                  </a:cubicBezTo>
                  <a:close/>
                  <a:moveTo>
                    <a:pt x="179" y="196"/>
                  </a:moveTo>
                  <a:cubicBezTo>
                    <a:pt x="174" y="196"/>
                    <a:pt x="170" y="192"/>
                    <a:pt x="170" y="188"/>
                  </a:cubicBezTo>
                  <a:cubicBezTo>
                    <a:pt x="170" y="183"/>
                    <a:pt x="174" y="179"/>
                    <a:pt x="179" y="179"/>
                  </a:cubicBezTo>
                  <a:cubicBezTo>
                    <a:pt x="184" y="179"/>
                    <a:pt x="188" y="183"/>
                    <a:pt x="188" y="188"/>
                  </a:cubicBezTo>
                  <a:cubicBezTo>
                    <a:pt x="188" y="193"/>
                    <a:pt x="184" y="196"/>
                    <a:pt x="179" y="196"/>
                  </a:cubicBezTo>
                  <a:close/>
                  <a:moveTo>
                    <a:pt x="225" y="106"/>
                  </a:moveTo>
                  <a:cubicBezTo>
                    <a:pt x="220" y="106"/>
                    <a:pt x="216" y="102"/>
                    <a:pt x="216" y="98"/>
                  </a:cubicBezTo>
                  <a:cubicBezTo>
                    <a:pt x="216" y="93"/>
                    <a:pt x="220" y="89"/>
                    <a:pt x="225" y="89"/>
                  </a:cubicBezTo>
                  <a:cubicBezTo>
                    <a:pt x="230" y="89"/>
                    <a:pt x="234" y="93"/>
                    <a:pt x="234" y="98"/>
                  </a:cubicBezTo>
                  <a:cubicBezTo>
                    <a:pt x="234" y="102"/>
                    <a:pt x="230" y="106"/>
                    <a:pt x="225" y="106"/>
                  </a:cubicBezTo>
                  <a:close/>
                  <a:moveTo>
                    <a:pt x="294" y="132"/>
                  </a:moveTo>
                  <a:cubicBezTo>
                    <a:pt x="289" y="132"/>
                    <a:pt x="285" y="128"/>
                    <a:pt x="285" y="123"/>
                  </a:cubicBezTo>
                  <a:cubicBezTo>
                    <a:pt x="285" y="118"/>
                    <a:pt x="289" y="114"/>
                    <a:pt x="294" y="114"/>
                  </a:cubicBezTo>
                  <a:cubicBezTo>
                    <a:pt x="299" y="114"/>
                    <a:pt x="303" y="118"/>
                    <a:pt x="303" y="123"/>
                  </a:cubicBezTo>
                  <a:cubicBezTo>
                    <a:pt x="303" y="128"/>
                    <a:pt x="299" y="132"/>
                    <a:pt x="294" y="1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8921855" y="4650083"/>
            <a:ext cx="964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92D050"/>
                </a:solidFill>
                <a:effectLst/>
                <a:latin typeface="+mj-lt"/>
                <a:cs typeface="Poppins" panose="00000500000000000000" pitchFamily="2" charset="0"/>
              </a:rPr>
              <a:t>Цель</a:t>
            </a:r>
            <a:r>
              <a:rPr lang="en-US" b="1" i="0" dirty="0" smtClean="0">
                <a:solidFill>
                  <a:srgbClr val="92D050"/>
                </a:solidFill>
                <a:effectLst/>
                <a:latin typeface="+mj-lt"/>
                <a:cs typeface="Poppins" panose="00000500000000000000" pitchFamily="2" charset="0"/>
              </a:rPr>
              <a:t> 3</a:t>
            </a:r>
            <a:endParaRPr lang="en-US" b="1" i="0" dirty="0">
              <a:solidFill>
                <a:srgbClr val="92D050"/>
              </a:solidFill>
              <a:effectLst/>
              <a:latin typeface="+mj-lt"/>
              <a:cs typeface="Poppins" panose="000005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04524" y="5006506"/>
            <a:ext cx="290975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Совершенствование </a:t>
            </a:r>
            <a:r>
              <a:rPr lang="ru-RU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организации медицинской помощи в стране</a:t>
            </a:r>
            <a:endParaRPr lang="en-US" dirty="0">
              <a:solidFill>
                <a:schemeClr val="accent1">
                  <a:lumMod val="25000"/>
                  <a:lumOff val="75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091053" y="5219007"/>
            <a:ext cx="600528" cy="506362"/>
            <a:chOff x="6883116" y="4781908"/>
            <a:chExt cx="1609725" cy="1357313"/>
          </a:xfrm>
          <a:solidFill>
            <a:schemeClr val="accent1">
              <a:lumMod val="75000"/>
              <a:lumOff val="25000"/>
            </a:schemeClr>
          </a:solidFill>
          <a:effectLst/>
        </p:grpSpPr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7348253" y="4908908"/>
              <a:ext cx="676275" cy="844550"/>
            </a:xfrm>
            <a:custGeom>
              <a:avLst/>
              <a:gdLst>
                <a:gd name="T0" fmla="*/ 152 w 227"/>
                <a:gd name="T1" fmla="*/ 153 h 284"/>
                <a:gd name="T2" fmla="*/ 146 w 227"/>
                <a:gd name="T3" fmla="*/ 148 h 284"/>
                <a:gd name="T4" fmla="*/ 177 w 227"/>
                <a:gd name="T5" fmla="*/ 66 h 284"/>
                <a:gd name="T6" fmla="*/ 158 w 227"/>
                <a:gd name="T7" fmla="*/ 16 h 284"/>
                <a:gd name="T8" fmla="*/ 114 w 227"/>
                <a:gd name="T9" fmla="*/ 0 h 284"/>
                <a:gd name="T10" fmla="*/ 69 w 227"/>
                <a:gd name="T11" fmla="*/ 16 h 284"/>
                <a:gd name="T12" fmla="*/ 50 w 227"/>
                <a:gd name="T13" fmla="*/ 66 h 284"/>
                <a:gd name="T14" fmla="*/ 81 w 227"/>
                <a:gd name="T15" fmla="*/ 148 h 284"/>
                <a:gd name="T16" fmla="*/ 75 w 227"/>
                <a:gd name="T17" fmla="*/ 153 h 284"/>
                <a:gd name="T18" fmla="*/ 7 w 227"/>
                <a:gd name="T19" fmla="*/ 184 h 284"/>
                <a:gd name="T20" fmla="*/ 8 w 227"/>
                <a:gd name="T21" fmla="*/ 263 h 284"/>
                <a:gd name="T22" fmla="*/ 34 w 227"/>
                <a:gd name="T23" fmla="*/ 284 h 284"/>
                <a:gd name="T24" fmla="*/ 193 w 227"/>
                <a:gd name="T25" fmla="*/ 284 h 284"/>
                <a:gd name="T26" fmla="*/ 219 w 227"/>
                <a:gd name="T27" fmla="*/ 263 h 284"/>
                <a:gd name="T28" fmla="*/ 219 w 227"/>
                <a:gd name="T29" fmla="*/ 184 h 284"/>
                <a:gd name="T30" fmla="*/ 152 w 227"/>
                <a:gd name="T31" fmla="*/ 153 h 284"/>
                <a:gd name="T32" fmla="*/ 68 w 227"/>
                <a:gd name="T33" fmla="*/ 66 h 284"/>
                <a:gd name="T34" fmla="*/ 81 w 227"/>
                <a:gd name="T35" fmla="*/ 29 h 284"/>
                <a:gd name="T36" fmla="*/ 112 w 227"/>
                <a:gd name="T37" fmla="*/ 18 h 284"/>
                <a:gd name="T38" fmla="*/ 113 w 227"/>
                <a:gd name="T39" fmla="*/ 18 h 284"/>
                <a:gd name="T40" fmla="*/ 114 w 227"/>
                <a:gd name="T41" fmla="*/ 18 h 284"/>
                <a:gd name="T42" fmla="*/ 146 w 227"/>
                <a:gd name="T43" fmla="*/ 29 h 284"/>
                <a:gd name="T44" fmla="*/ 159 w 227"/>
                <a:gd name="T45" fmla="*/ 66 h 284"/>
                <a:gd name="T46" fmla="*/ 130 w 227"/>
                <a:gd name="T47" fmla="*/ 138 h 284"/>
                <a:gd name="T48" fmla="*/ 128 w 227"/>
                <a:gd name="T49" fmla="*/ 140 h 284"/>
                <a:gd name="T50" fmla="*/ 126 w 227"/>
                <a:gd name="T51" fmla="*/ 140 h 284"/>
                <a:gd name="T52" fmla="*/ 122 w 227"/>
                <a:gd name="T53" fmla="*/ 142 h 284"/>
                <a:gd name="T54" fmla="*/ 122 w 227"/>
                <a:gd name="T55" fmla="*/ 142 h 284"/>
                <a:gd name="T56" fmla="*/ 105 w 227"/>
                <a:gd name="T57" fmla="*/ 142 h 284"/>
                <a:gd name="T58" fmla="*/ 105 w 227"/>
                <a:gd name="T59" fmla="*/ 142 h 284"/>
                <a:gd name="T60" fmla="*/ 101 w 227"/>
                <a:gd name="T61" fmla="*/ 140 h 284"/>
                <a:gd name="T62" fmla="*/ 100 w 227"/>
                <a:gd name="T63" fmla="*/ 140 h 284"/>
                <a:gd name="T64" fmla="*/ 97 w 227"/>
                <a:gd name="T65" fmla="*/ 138 h 284"/>
                <a:gd name="T66" fmla="*/ 68 w 227"/>
                <a:gd name="T67" fmla="*/ 66 h 284"/>
                <a:gd name="T68" fmla="*/ 202 w 227"/>
                <a:gd name="T69" fmla="*/ 259 h 284"/>
                <a:gd name="T70" fmla="*/ 194 w 227"/>
                <a:gd name="T71" fmla="*/ 266 h 284"/>
                <a:gd name="T72" fmla="*/ 34 w 227"/>
                <a:gd name="T73" fmla="*/ 266 h 284"/>
                <a:gd name="T74" fmla="*/ 25 w 227"/>
                <a:gd name="T75" fmla="*/ 259 h 284"/>
                <a:gd name="T76" fmla="*/ 22 w 227"/>
                <a:gd name="T77" fmla="*/ 193 h 284"/>
                <a:gd name="T78" fmla="*/ 79 w 227"/>
                <a:gd name="T79" fmla="*/ 170 h 284"/>
                <a:gd name="T80" fmla="*/ 96 w 227"/>
                <a:gd name="T81" fmla="*/ 157 h 284"/>
                <a:gd name="T82" fmla="*/ 99 w 227"/>
                <a:gd name="T83" fmla="*/ 158 h 284"/>
                <a:gd name="T84" fmla="*/ 101 w 227"/>
                <a:gd name="T85" fmla="*/ 158 h 284"/>
                <a:gd name="T86" fmla="*/ 104 w 227"/>
                <a:gd name="T87" fmla="*/ 159 h 284"/>
                <a:gd name="T88" fmla="*/ 106 w 227"/>
                <a:gd name="T89" fmla="*/ 160 h 284"/>
                <a:gd name="T90" fmla="*/ 109 w 227"/>
                <a:gd name="T91" fmla="*/ 160 h 284"/>
                <a:gd name="T92" fmla="*/ 111 w 227"/>
                <a:gd name="T93" fmla="*/ 160 h 284"/>
                <a:gd name="T94" fmla="*/ 114 w 227"/>
                <a:gd name="T95" fmla="*/ 160 h 284"/>
                <a:gd name="T96" fmla="*/ 116 w 227"/>
                <a:gd name="T97" fmla="*/ 160 h 284"/>
                <a:gd name="T98" fmla="*/ 118 w 227"/>
                <a:gd name="T99" fmla="*/ 160 h 284"/>
                <a:gd name="T100" fmla="*/ 121 w 227"/>
                <a:gd name="T101" fmla="*/ 160 h 284"/>
                <a:gd name="T102" fmla="*/ 124 w 227"/>
                <a:gd name="T103" fmla="*/ 159 h 284"/>
                <a:gd name="T104" fmla="*/ 126 w 227"/>
                <a:gd name="T105" fmla="*/ 158 h 284"/>
                <a:gd name="T106" fmla="*/ 128 w 227"/>
                <a:gd name="T107" fmla="*/ 158 h 284"/>
                <a:gd name="T108" fmla="*/ 131 w 227"/>
                <a:gd name="T109" fmla="*/ 157 h 284"/>
                <a:gd name="T110" fmla="*/ 148 w 227"/>
                <a:gd name="T111" fmla="*/ 170 h 284"/>
                <a:gd name="T112" fmla="*/ 205 w 227"/>
                <a:gd name="T113" fmla="*/ 193 h 284"/>
                <a:gd name="T114" fmla="*/ 205 w 227"/>
                <a:gd name="T115" fmla="*/ 193 h 284"/>
                <a:gd name="T116" fmla="*/ 202 w 227"/>
                <a:gd name="T117" fmla="*/ 25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7" h="284">
                  <a:moveTo>
                    <a:pt x="152" y="153"/>
                  </a:moveTo>
                  <a:cubicBezTo>
                    <a:pt x="150" y="152"/>
                    <a:pt x="148" y="150"/>
                    <a:pt x="146" y="148"/>
                  </a:cubicBezTo>
                  <a:cubicBezTo>
                    <a:pt x="164" y="134"/>
                    <a:pt x="177" y="106"/>
                    <a:pt x="177" y="66"/>
                  </a:cubicBezTo>
                  <a:cubicBezTo>
                    <a:pt x="177" y="44"/>
                    <a:pt x="171" y="28"/>
                    <a:pt x="158" y="16"/>
                  </a:cubicBezTo>
                  <a:cubicBezTo>
                    <a:pt x="141" y="0"/>
                    <a:pt x="117" y="0"/>
                    <a:pt x="114" y="0"/>
                  </a:cubicBezTo>
                  <a:cubicBezTo>
                    <a:pt x="110" y="0"/>
                    <a:pt x="86" y="0"/>
                    <a:pt x="69" y="16"/>
                  </a:cubicBezTo>
                  <a:cubicBezTo>
                    <a:pt x="56" y="28"/>
                    <a:pt x="50" y="44"/>
                    <a:pt x="50" y="66"/>
                  </a:cubicBezTo>
                  <a:cubicBezTo>
                    <a:pt x="50" y="106"/>
                    <a:pt x="64" y="134"/>
                    <a:pt x="81" y="148"/>
                  </a:cubicBezTo>
                  <a:cubicBezTo>
                    <a:pt x="80" y="151"/>
                    <a:pt x="78" y="152"/>
                    <a:pt x="75" y="153"/>
                  </a:cubicBezTo>
                  <a:cubicBezTo>
                    <a:pt x="38" y="161"/>
                    <a:pt x="15" y="171"/>
                    <a:pt x="7" y="184"/>
                  </a:cubicBezTo>
                  <a:cubicBezTo>
                    <a:pt x="0" y="196"/>
                    <a:pt x="0" y="223"/>
                    <a:pt x="8" y="263"/>
                  </a:cubicBezTo>
                  <a:cubicBezTo>
                    <a:pt x="10" y="275"/>
                    <a:pt x="21" y="284"/>
                    <a:pt x="34" y="284"/>
                  </a:cubicBezTo>
                  <a:cubicBezTo>
                    <a:pt x="193" y="284"/>
                    <a:pt x="193" y="284"/>
                    <a:pt x="193" y="284"/>
                  </a:cubicBezTo>
                  <a:cubicBezTo>
                    <a:pt x="205" y="284"/>
                    <a:pt x="216" y="275"/>
                    <a:pt x="219" y="263"/>
                  </a:cubicBezTo>
                  <a:cubicBezTo>
                    <a:pt x="227" y="223"/>
                    <a:pt x="227" y="196"/>
                    <a:pt x="219" y="184"/>
                  </a:cubicBezTo>
                  <a:cubicBezTo>
                    <a:pt x="212" y="171"/>
                    <a:pt x="189" y="161"/>
                    <a:pt x="152" y="153"/>
                  </a:cubicBezTo>
                  <a:close/>
                  <a:moveTo>
                    <a:pt x="68" y="66"/>
                  </a:moveTo>
                  <a:cubicBezTo>
                    <a:pt x="68" y="50"/>
                    <a:pt x="72" y="37"/>
                    <a:pt x="81" y="29"/>
                  </a:cubicBezTo>
                  <a:cubicBezTo>
                    <a:pt x="92" y="18"/>
                    <a:pt x="109" y="18"/>
                    <a:pt x="112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8"/>
                    <a:pt x="133" y="17"/>
                    <a:pt x="146" y="29"/>
                  </a:cubicBezTo>
                  <a:cubicBezTo>
                    <a:pt x="155" y="37"/>
                    <a:pt x="159" y="50"/>
                    <a:pt x="159" y="66"/>
                  </a:cubicBezTo>
                  <a:cubicBezTo>
                    <a:pt x="159" y="106"/>
                    <a:pt x="145" y="129"/>
                    <a:pt x="130" y="138"/>
                  </a:cubicBezTo>
                  <a:cubicBezTo>
                    <a:pt x="130" y="138"/>
                    <a:pt x="128" y="139"/>
                    <a:pt x="128" y="140"/>
                  </a:cubicBezTo>
                  <a:cubicBezTo>
                    <a:pt x="127" y="140"/>
                    <a:pt x="127" y="140"/>
                    <a:pt x="126" y="140"/>
                  </a:cubicBezTo>
                  <a:cubicBezTo>
                    <a:pt x="125" y="141"/>
                    <a:pt x="124" y="142"/>
                    <a:pt x="122" y="142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16" y="144"/>
                    <a:pt x="111" y="144"/>
                    <a:pt x="105" y="142"/>
                  </a:cubicBezTo>
                  <a:cubicBezTo>
                    <a:pt x="105" y="142"/>
                    <a:pt x="105" y="142"/>
                    <a:pt x="105" y="142"/>
                  </a:cubicBezTo>
                  <a:cubicBezTo>
                    <a:pt x="104" y="142"/>
                    <a:pt x="102" y="141"/>
                    <a:pt x="101" y="140"/>
                  </a:cubicBezTo>
                  <a:cubicBezTo>
                    <a:pt x="101" y="140"/>
                    <a:pt x="100" y="140"/>
                    <a:pt x="100" y="140"/>
                  </a:cubicBezTo>
                  <a:cubicBezTo>
                    <a:pt x="99" y="139"/>
                    <a:pt x="98" y="138"/>
                    <a:pt x="97" y="138"/>
                  </a:cubicBezTo>
                  <a:cubicBezTo>
                    <a:pt x="82" y="129"/>
                    <a:pt x="68" y="106"/>
                    <a:pt x="68" y="66"/>
                  </a:cubicBezTo>
                  <a:close/>
                  <a:moveTo>
                    <a:pt x="202" y="259"/>
                  </a:moveTo>
                  <a:cubicBezTo>
                    <a:pt x="202" y="263"/>
                    <a:pt x="198" y="266"/>
                    <a:pt x="194" y="266"/>
                  </a:cubicBezTo>
                  <a:cubicBezTo>
                    <a:pt x="34" y="266"/>
                    <a:pt x="34" y="266"/>
                    <a:pt x="34" y="266"/>
                  </a:cubicBezTo>
                  <a:cubicBezTo>
                    <a:pt x="30" y="266"/>
                    <a:pt x="26" y="263"/>
                    <a:pt x="25" y="259"/>
                  </a:cubicBezTo>
                  <a:cubicBezTo>
                    <a:pt x="17" y="220"/>
                    <a:pt x="19" y="199"/>
                    <a:pt x="22" y="193"/>
                  </a:cubicBezTo>
                  <a:cubicBezTo>
                    <a:pt x="26" y="187"/>
                    <a:pt x="43" y="178"/>
                    <a:pt x="79" y="170"/>
                  </a:cubicBezTo>
                  <a:cubicBezTo>
                    <a:pt x="86" y="168"/>
                    <a:pt x="92" y="163"/>
                    <a:pt x="96" y="157"/>
                  </a:cubicBezTo>
                  <a:cubicBezTo>
                    <a:pt x="97" y="158"/>
                    <a:pt x="98" y="158"/>
                    <a:pt x="99" y="158"/>
                  </a:cubicBezTo>
                  <a:cubicBezTo>
                    <a:pt x="100" y="158"/>
                    <a:pt x="100" y="158"/>
                    <a:pt x="101" y="158"/>
                  </a:cubicBezTo>
                  <a:cubicBezTo>
                    <a:pt x="102" y="159"/>
                    <a:pt x="103" y="159"/>
                    <a:pt x="104" y="159"/>
                  </a:cubicBezTo>
                  <a:cubicBezTo>
                    <a:pt x="104" y="159"/>
                    <a:pt x="105" y="160"/>
                    <a:pt x="106" y="160"/>
                  </a:cubicBezTo>
                  <a:cubicBezTo>
                    <a:pt x="107" y="160"/>
                    <a:pt x="108" y="160"/>
                    <a:pt x="109" y="160"/>
                  </a:cubicBezTo>
                  <a:cubicBezTo>
                    <a:pt x="110" y="160"/>
                    <a:pt x="110" y="160"/>
                    <a:pt x="111" y="160"/>
                  </a:cubicBezTo>
                  <a:cubicBezTo>
                    <a:pt x="112" y="160"/>
                    <a:pt x="113" y="160"/>
                    <a:pt x="114" y="160"/>
                  </a:cubicBezTo>
                  <a:cubicBezTo>
                    <a:pt x="114" y="160"/>
                    <a:pt x="115" y="160"/>
                    <a:pt x="116" y="160"/>
                  </a:cubicBezTo>
                  <a:cubicBezTo>
                    <a:pt x="117" y="160"/>
                    <a:pt x="118" y="160"/>
                    <a:pt x="118" y="160"/>
                  </a:cubicBezTo>
                  <a:cubicBezTo>
                    <a:pt x="119" y="160"/>
                    <a:pt x="120" y="160"/>
                    <a:pt x="121" y="160"/>
                  </a:cubicBezTo>
                  <a:cubicBezTo>
                    <a:pt x="122" y="160"/>
                    <a:pt x="123" y="159"/>
                    <a:pt x="124" y="159"/>
                  </a:cubicBezTo>
                  <a:cubicBezTo>
                    <a:pt x="124" y="159"/>
                    <a:pt x="126" y="159"/>
                    <a:pt x="126" y="158"/>
                  </a:cubicBezTo>
                  <a:cubicBezTo>
                    <a:pt x="127" y="158"/>
                    <a:pt x="128" y="158"/>
                    <a:pt x="128" y="158"/>
                  </a:cubicBezTo>
                  <a:cubicBezTo>
                    <a:pt x="129" y="158"/>
                    <a:pt x="130" y="158"/>
                    <a:pt x="131" y="157"/>
                  </a:cubicBezTo>
                  <a:cubicBezTo>
                    <a:pt x="134" y="164"/>
                    <a:pt x="141" y="168"/>
                    <a:pt x="148" y="170"/>
                  </a:cubicBezTo>
                  <a:cubicBezTo>
                    <a:pt x="184" y="177"/>
                    <a:pt x="201" y="187"/>
                    <a:pt x="205" y="193"/>
                  </a:cubicBezTo>
                  <a:cubicBezTo>
                    <a:pt x="205" y="193"/>
                    <a:pt x="205" y="193"/>
                    <a:pt x="205" y="193"/>
                  </a:cubicBezTo>
                  <a:cubicBezTo>
                    <a:pt x="209" y="199"/>
                    <a:pt x="210" y="220"/>
                    <a:pt x="202" y="25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6883116" y="4781908"/>
              <a:ext cx="1609725" cy="1357313"/>
            </a:xfrm>
            <a:custGeom>
              <a:avLst/>
              <a:gdLst>
                <a:gd name="T0" fmla="*/ 496 w 540"/>
                <a:gd name="T1" fmla="*/ 0 h 457"/>
                <a:gd name="T2" fmla="*/ 43 w 540"/>
                <a:gd name="T3" fmla="*/ 0 h 457"/>
                <a:gd name="T4" fmla="*/ 0 w 540"/>
                <a:gd name="T5" fmla="*/ 43 h 457"/>
                <a:gd name="T6" fmla="*/ 0 w 540"/>
                <a:gd name="T7" fmla="*/ 330 h 457"/>
                <a:gd name="T8" fmla="*/ 43 w 540"/>
                <a:gd name="T9" fmla="*/ 374 h 457"/>
                <a:gd name="T10" fmla="*/ 232 w 540"/>
                <a:gd name="T11" fmla="*/ 374 h 457"/>
                <a:gd name="T12" fmla="*/ 232 w 540"/>
                <a:gd name="T13" fmla="*/ 439 h 457"/>
                <a:gd name="T14" fmla="*/ 168 w 540"/>
                <a:gd name="T15" fmla="*/ 439 h 457"/>
                <a:gd name="T16" fmla="*/ 168 w 540"/>
                <a:gd name="T17" fmla="*/ 457 h 457"/>
                <a:gd name="T18" fmla="*/ 372 w 540"/>
                <a:gd name="T19" fmla="*/ 457 h 457"/>
                <a:gd name="T20" fmla="*/ 372 w 540"/>
                <a:gd name="T21" fmla="*/ 439 h 457"/>
                <a:gd name="T22" fmla="*/ 308 w 540"/>
                <a:gd name="T23" fmla="*/ 439 h 457"/>
                <a:gd name="T24" fmla="*/ 308 w 540"/>
                <a:gd name="T25" fmla="*/ 374 h 457"/>
                <a:gd name="T26" fmla="*/ 496 w 540"/>
                <a:gd name="T27" fmla="*/ 374 h 457"/>
                <a:gd name="T28" fmla="*/ 540 w 540"/>
                <a:gd name="T29" fmla="*/ 330 h 457"/>
                <a:gd name="T30" fmla="*/ 540 w 540"/>
                <a:gd name="T31" fmla="*/ 43 h 457"/>
                <a:gd name="T32" fmla="*/ 496 w 540"/>
                <a:gd name="T33" fmla="*/ 0 h 457"/>
                <a:gd name="T34" fmla="*/ 290 w 540"/>
                <a:gd name="T35" fmla="*/ 439 h 457"/>
                <a:gd name="T36" fmla="*/ 249 w 540"/>
                <a:gd name="T37" fmla="*/ 439 h 457"/>
                <a:gd name="T38" fmla="*/ 249 w 540"/>
                <a:gd name="T39" fmla="*/ 373 h 457"/>
                <a:gd name="T40" fmla="*/ 290 w 540"/>
                <a:gd name="T41" fmla="*/ 373 h 457"/>
                <a:gd name="T42" fmla="*/ 290 w 540"/>
                <a:gd name="T43" fmla="*/ 439 h 457"/>
                <a:gd name="T44" fmla="*/ 522 w 540"/>
                <a:gd name="T45" fmla="*/ 330 h 457"/>
                <a:gd name="T46" fmla="*/ 496 w 540"/>
                <a:gd name="T47" fmla="*/ 356 h 457"/>
                <a:gd name="T48" fmla="*/ 43 w 540"/>
                <a:gd name="T49" fmla="*/ 356 h 457"/>
                <a:gd name="T50" fmla="*/ 17 w 540"/>
                <a:gd name="T51" fmla="*/ 330 h 457"/>
                <a:gd name="T52" fmla="*/ 17 w 540"/>
                <a:gd name="T53" fmla="*/ 43 h 457"/>
                <a:gd name="T54" fmla="*/ 43 w 540"/>
                <a:gd name="T55" fmla="*/ 17 h 457"/>
                <a:gd name="T56" fmla="*/ 496 w 540"/>
                <a:gd name="T57" fmla="*/ 17 h 457"/>
                <a:gd name="T58" fmla="*/ 522 w 540"/>
                <a:gd name="T59" fmla="*/ 43 h 457"/>
                <a:gd name="T60" fmla="*/ 522 w 540"/>
                <a:gd name="T61" fmla="*/ 33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0" h="457">
                  <a:moveTo>
                    <a:pt x="49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0" y="354"/>
                    <a:pt x="19" y="374"/>
                    <a:pt x="43" y="374"/>
                  </a:cubicBezTo>
                  <a:cubicBezTo>
                    <a:pt x="232" y="374"/>
                    <a:pt x="232" y="374"/>
                    <a:pt x="232" y="374"/>
                  </a:cubicBezTo>
                  <a:cubicBezTo>
                    <a:pt x="232" y="439"/>
                    <a:pt x="232" y="439"/>
                    <a:pt x="232" y="439"/>
                  </a:cubicBezTo>
                  <a:cubicBezTo>
                    <a:pt x="168" y="439"/>
                    <a:pt x="168" y="439"/>
                    <a:pt x="168" y="439"/>
                  </a:cubicBezTo>
                  <a:cubicBezTo>
                    <a:pt x="168" y="457"/>
                    <a:pt x="168" y="457"/>
                    <a:pt x="168" y="457"/>
                  </a:cubicBezTo>
                  <a:cubicBezTo>
                    <a:pt x="372" y="457"/>
                    <a:pt x="372" y="457"/>
                    <a:pt x="372" y="457"/>
                  </a:cubicBezTo>
                  <a:cubicBezTo>
                    <a:pt x="372" y="439"/>
                    <a:pt x="372" y="439"/>
                    <a:pt x="372" y="439"/>
                  </a:cubicBezTo>
                  <a:cubicBezTo>
                    <a:pt x="308" y="439"/>
                    <a:pt x="308" y="439"/>
                    <a:pt x="308" y="439"/>
                  </a:cubicBezTo>
                  <a:cubicBezTo>
                    <a:pt x="308" y="374"/>
                    <a:pt x="308" y="374"/>
                    <a:pt x="308" y="374"/>
                  </a:cubicBezTo>
                  <a:cubicBezTo>
                    <a:pt x="496" y="374"/>
                    <a:pt x="496" y="374"/>
                    <a:pt x="496" y="374"/>
                  </a:cubicBezTo>
                  <a:cubicBezTo>
                    <a:pt x="520" y="374"/>
                    <a:pt x="540" y="354"/>
                    <a:pt x="540" y="330"/>
                  </a:cubicBezTo>
                  <a:cubicBezTo>
                    <a:pt x="540" y="43"/>
                    <a:pt x="540" y="43"/>
                    <a:pt x="540" y="43"/>
                  </a:cubicBezTo>
                  <a:cubicBezTo>
                    <a:pt x="540" y="19"/>
                    <a:pt x="520" y="0"/>
                    <a:pt x="496" y="0"/>
                  </a:cubicBezTo>
                  <a:close/>
                  <a:moveTo>
                    <a:pt x="290" y="439"/>
                  </a:moveTo>
                  <a:cubicBezTo>
                    <a:pt x="249" y="439"/>
                    <a:pt x="249" y="439"/>
                    <a:pt x="249" y="439"/>
                  </a:cubicBezTo>
                  <a:cubicBezTo>
                    <a:pt x="249" y="373"/>
                    <a:pt x="249" y="373"/>
                    <a:pt x="249" y="373"/>
                  </a:cubicBezTo>
                  <a:cubicBezTo>
                    <a:pt x="290" y="373"/>
                    <a:pt x="290" y="373"/>
                    <a:pt x="290" y="373"/>
                  </a:cubicBezTo>
                  <a:lnTo>
                    <a:pt x="290" y="439"/>
                  </a:lnTo>
                  <a:close/>
                  <a:moveTo>
                    <a:pt x="522" y="330"/>
                  </a:moveTo>
                  <a:cubicBezTo>
                    <a:pt x="522" y="345"/>
                    <a:pt x="511" y="356"/>
                    <a:pt x="496" y="356"/>
                  </a:cubicBezTo>
                  <a:cubicBezTo>
                    <a:pt x="43" y="356"/>
                    <a:pt x="43" y="356"/>
                    <a:pt x="43" y="356"/>
                  </a:cubicBezTo>
                  <a:cubicBezTo>
                    <a:pt x="29" y="356"/>
                    <a:pt x="17" y="345"/>
                    <a:pt x="17" y="330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29"/>
                    <a:pt x="29" y="17"/>
                    <a:pt x="43" y="17"/>
                  </a:cubicBezTo>
                  <a:cubicBezTo>
                    <a:pt x="496" y="17"/>
                    <a:pt x="496" y="17"/>
                    <a:pt x="496" y="17"/>
                  </a:cubicBezTo>
                  <a:cubicBezTo>
                    <a:pt x="510" y="17"/>
                    <a:pt x="522" y="29"/>
                    <a:pt x="522" y="43"/>
                  </a:cubicBezTo>
                  <a:cubicBezTo>
                    <a:pt x="522" y="330"/>
                    <a:pt x="522" y="330"/>
                    <a:pt x="522" y="3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8874905" y="491186"/>
            <a:ext cx="964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92D050"/>
                </a:solidFill>
                <a:effectLst/>
                <a:latin typeface="+mj-lt"/>
                <a:cs typeface="Poppins" panose="00000500000000000000" pitchFamily="2" charset="0"/>
              </a:rPr>
              <a:t>Цель</a:t>
            </a:r>
            <a:r>
              <a:rPr lang="en-US" b="1" i="0" dirty="0" smtClean="0">
                <a:solidFill>
                  <a:srgbClr val="92D050"/>
                </a:solidFill>
                <a:effectLst/>
                <a:latin typeface="+mj-lt"/>
                <a:cs typeface="Poppins" panose="00000500000000000000" pitchFamily="2" charset="0"/>
              </a:rPr>
              <a:t> 1</a:t>
            </a:r>
            <a:endParaRPr lang="en-US" b="1" i="0" dirty="0">
              <a:solidFill>
                <a:srgbClr val="92D050"/>
              </a:solidFill>
              <a:effectLst/>
              <a:latin typeface="+mj-lt"/>
              <a:cs typeface="Poppins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50680" y="937697"/>
            <a:ext cx="2191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0" i="0" dirty="0" smtClean="0">
                <a:solidFill>
                  <a:schemeClr val="accent1">
                    <a:lumMod val="25000"/>
                    <a:lumOff val="75000"/>
                  </a:schemeClr>
                </a:solidFill>
                <a:effectLst/>
              </a:rPr>
              <a:t>Формирование культуры здоровья</a:t>
            </a:r>
            <a:endParaRPr lang="en-US" dirty="0">
              <a:solidFill>
                <a:schemeClr val="accent1">
                  <a:lumMod val="25000"/>
                  <a:lumOff val="75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099219" y="1168471"/>
            <a:ext cx="592362" cy="402557"/>
            <a:chOff x="6903417" y="1900356"/>
            <a:chExt cx="1587837" cy="1079062"/>
          </a:xfrm>
          <a:solidFill>
            <a:schemeClr val="accent1">
              <a:lumMod val="75000"/>
              <a:lumOff val="25000"/>
            </a:schemeClr>
          </a:solidFill>
          <a:effectLst/>
        </p:grpSpPr>
        <p:sp>
          <p:nvSpPr>
            <p:cNvPr id="20" name="Freeform 8"/>
            <p:cNvSpPr>
              <a:spLocks noEditPoints="1"/>
            </p:cNvSpPr>
            <p:nvPr/>
          </p:nvSpPr>
          <p:spPr bwMode="auto">
            <a:xfrm>
              <a:off x="6903417" y="2134868"/>
              <a:ext cx="676275" cy="844550"/>
            </a:xfrm>
            <a:custGeom>
              <a:avLst/>
              <a:gdLst>
                <a:gd name="T0" fmla="*/ 152 w 227"/>
                <a:gd name="T1" fmla="*/ 153 h 284"/>
                <a:gd name="T2" fmla="*/ 146 w 227"/>
                <a:gd name="T3" fmla="*/ 148 h 284"/>
                <a:gd name="T4" fmla="*/ 177 w 227"/>
                <a:gd name="T5" fmla="*/ 66 h 284"/>
                <a:gd name="T6" fmla="*/ 158 w 227"/>
                <a:gd name="T7" fmla="*/ 16 h 284"/>
                <a:gd name="T8" fmla="*/ 114 w 227"/>
                <a:gd name="T9" fmla="*/ 0 h 284"/>
                <a:gd name="T10" fmla="*/ 69 w 227"/>
                <a:gd name="T11" fmla="*/ 16 h 284"/>
                <a:gd name="T12" fmla="*/ 50 w 227"/>
                <a:gd name="T13" fmla="*/ 66 h 284"/>
                <a:gd name="T14" fmla="*/ 81 w 227"/>
                <a:gd name="T15" fmla="*/ 148 h 284"/>
                <a:gd name="T16" fmla="*/ 75 w 227"/>
                <a:gd name="T17" fmla="*/ 153 h 284"/>
                <a:gd name="T18" fmla="*/ 7 w 227"/>
                <a:gd name="T19" fmla="*/ 184 h 284"/>
                <a:gd name="T20" fmla="*/ 8 w 227"/>
                <a:gd name="T21" fmla="*/ 263 h 284"/>
                <a:gd name="T22" fmla="*/ 34 w 227"/>
                <a:gd name="T23" fmla="*/ 284 h 284"/>
                <a:gd name="T24" fmla="*/ 193 w 227"/>
                <a:gd name="T25" fmla="*/ 284 h 284"/>
                <a:gd name="T26" fmla="*/ 219 w 227"/>
                <a:gd name="T27" fmla="*/ 263 h 284"/>
                <a:gd name="T28" fmla="*/ 219 w 227"/>
                <a:gd name="T29" fmla="*/ 184 h 284"/>
                <a:gd name="T30" fmla="*/ 152 w 227"/>
                <a:gd name="T31" fmla="*/ 153 h 284"/>
                <a:gd name="T32" fmla="*/ 68 w 227"/>
                <a:gd name="T33" fmla="*/ 66 h 284"/>
                <a:gd name="T34" fmla="*/ 81 w 227"/>
                <a:gd name="T35" fmla="*/ 29 h 284"/>
                <a:gd name="T36" fmla="*/ 112 w 227"/>
                <a:gd name="T37" fmla="*/ 18 h 284"/>
                <a:gd name="T38" fmla="*/ 113 w 227"/>
                <a:gd name="T39" fmla="*/ 18 h 284"/>
                <a:gd name="T40" fmla="*/ 114 w 227"/>
                <a:gd name="T41" fmla="*/ 18 h 284"/>
                <a:gd name="T42" fmla="*/ 146 w 227"/>
                <a:gd name="T43" fmla="*/ 29 h 284"/>
                <a:gd name="T44" fmla="*/ 159 w 227"/>
                <a:gd name="T45" fmla="*/ 66 h 284"/>
                <a:gd name="T46" fmla="*/ 130 w 227"/>
                <a:gd name="T47" fmla="*/ 138 h 284"/>
                <a:gd name="T48" fmla="*/ 128 w 227"/>
                <a:gd name="T49" fmla="*/ 140 h 284"/>
                <a:gd name="T50" fmla="*/ 126 w 227"/>
                <a:gd name="T51" fmla="*/ 140 h 284"/>
                <a:gd name="T52" fmla="*/ 122 w 227"/>
                <a:gd name="T53" fmla="*/ 142 h 284"/>
                <a:gd name="T54" fmla="*/ 122 w 227"/>
                <a:gd name="T55" fmla="*/ 142 h 284"/>
                <a:gd name="T56" fmla="*/ 105 w 227"/>
                <a:gd name="T57" fmla="*/ 142 h 284"/>
                <a:gd name="T58" fmla="*/ 105 w 227"/>
                <a:gd name="T59" fmla="*/ 142 h 284"/>
                <a:gd name="T60" fmla="*/ 101 w 227"/>
                <a:gd name="T61" fmla="*/ 140 h 284"/>
                <a:gd name="T62" fmla="*/ 100 w 227"/>
                <a:gd name="T63" fmla="*/ 140 h 284"/>
                <a:gd name="T64" fmla="*/ 97 w 227"/>
                <a:gd name="T65" fmla="*/ 138 h 284"/>
                <a:gd name="T66" fmla="*/ 68 w 227"/>
                <a:gd name="T67" fmla="*/ 66 h 284"/>
                <a:gd name="T68" fmla="*/ 202 w 227"/>
                <a:gd name="T69" fmla="*/ 259 h 284"/>
                <a:gd name="T70" fmla="*/ 194 w 227"/>
                <a:gd name="T71" fmla="*/ 266 h 284"/>
                <a:gd name="T72" fmla="*/ 34 w 227"/>
                <a:gd name="T73" fmla="*/ 266 h 284"/>
                <a:gd name="T74" fmla="*/ 25 w 227"/>
                <a:gd name="T75" fmla="*/ 259 h 284"/>
                <a:gd name="T76" fmla="*/ 22 w 227"/>
                <a:gd name="T77" fmla="*/ 193 h 284"/>
                <a:gd name="T78" fmla="*/ 79 w 227"/>
                <a:gd name="T79" fmla="*/ 170 h 284"/>
                <a:gd name="T80" fmla="*/ 96 w 227"/>
                <a:gd name="T81" fmla="*/ 157 h 284"/>
                <a:gd name="T82" fmla="*/ 99 w 227"/>
                <a:gd name="T83" fmla="*/ 158 h 284"/>
                <a:gd name="T84" fmla="*/ 101 w 227"/>
                <a:gd name="T85" fmla="*/ 158 h 284"/>
                <a:gd name="T86" fmla="*/ 104 w 227"/>
                <a:gd name="T87" fmla="*/ 159 h 284"/>
                <a:gd name="T88" fmla="*/ 106 w 227"/>
                <a:gd name="T89" fmla="*/ 160 h 284"/>
                <a:gd name="T90" fmla="*/ 109 w 227"/>
                <a:gd name="T91" fmla="*/ 160 h 284"/>
                <a:gd name="T92" fmla="*/ 111 w 227"/>
                <a:gd name="T93" fmla="*/ 160 h 284"/>
                <a:gd name="T94" fmla="*/ 114 w 227"/>
                <a:gd name="T95" fmla="*/ 160 h 284"/>
                <a:gd name="T96" fmla="*/ 116 w 227"/>
                <a:gd name="T97" fmla="*/ 160 h 284"/>
                <a:gd name="T98" fmla="*/ 118 w 227"/>
                <a:gd name="T99" fmla="*/ 160 h 284"/>
                <a:gd name="T100" fmla="*/ 121 w 227"/>
                <a:gd name="T101" fmla="*/ 160 h 284"/>
                <a:gd name="T102" fmla="*/ 124 w 227"/>
                <a:gd name="T103" fmla="*/ 159 h 284"/>
                <a:gd name="T104" fmla="*/ 126 w 227"/>
                <a:gd name="T105" fmla="*/ 158 h 284"/>
                <a:gd name="T106" fmla="*/ 128 w 227"/>
                <a:gd name="T107" fmla="*/ 158 h 284"/>
                <a:gd name="T108" fmla="*/ 131 w 227"/>
                <a:gd name="T109" fmla="*/ 157 h 284"/>
                <a:gd name="T110" fmla="*/ 148 w 227"/>
                <a:gd name="T111" fmla="*/ 170 h 284"/>
                <a:gd name="T112" fmla="*/ 205 w 227"/>
                <a:gd name="T113" fmla="*/ 193 h 284"/>
                <a:gd name="T114" fmla="*/ 205 w 227"/>
                <a:gd name="T115" fmla="*/ 193 h 284"/>
                <a:gd name="T116" fmla="*/ 202 w 227"/>
                <a:gd name="T117" fmla="*/ 25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7" h="284">
                  <a:moveTo>
                    <a:pt x="152" y="153"/>
                  </a:moveTo>
                  <a:cubicBezTo>
                    <a:pt x="150" y="152"/>
                    <a:pt x="148" y="150"/>
                    <a:pt x="146" y="148"/>
                  </a:cubicBezTo>
                  <a:cubicBezTo>
                    <a:pt x="164" y="134"/>
                    <a:pt x="177" y="106"/>
                    <a:pt x="177" y="66"/>
                  </a:cubicBezTo>
                  <a:cubicBezTo>
                    <a:pt x="177" y="44"/>
                    <a:pt x="171" y="28"/>
                    <a:pt x="158" y="16"/>
                  </a:cubicBezTo>
                  <a:cubicBezTo>
                    <a:pt x="141" y="0"/>
                    <a:pt x="117" y="0"/>
                    <a:pt x="114" y="0"/>
                  </a:cubicBezTo>
                  <a:cubicBezTo>
                    <a:pt x="110" y="0"/>
                    <a:pt x="86" y="0"/>
                    <a:pt x="69" y="16"/>
                  </a:cubicBezTo>
                  <a:cubicBezTo>
                    <a:pt x="56" y="28"/>
                    <a:pt x="50" y="44"/>
                    <a:pt x="50" y="66"/>
                  </a:cubicBezTo>
                  <a:cubicBezTo>
                    <a:pt x="50" y="106"/>
                    <a:pt x="64" y="134"/>
                    <a:pt x="81" y="148"/>
                  </a:cubicBezTo>
                  <a:cubicBezTo>
                    <a:pt x="80" y="151"/>
                    <a:pt x="78" y="152"/>
                    <a:pt x="75" y="153"/>
                  </a:cubicBezTo>
                  <a:cubicBezTo>
                    <a:pt x="38" y="161"/>
                    <a:pt x="15" y="171"/>
                    <a:pt x="7" y="184"/>
                  </a:cubicBezTo>
                  <a:cubicBezTo>
                    <a:pt x="0" y="196"/>
                    <a:pt x="0" y="223"/>
                    <a:pt x="8" y="263"/>
                  </a:cubicBezTo>
                  <a:cubicBezTo>
                    <a:pt x="10" y="275"/>
                    <a:pt x="21" y="284"/>
                    <a:pt x="34" y="284"/>
                  </a:cubicBezTo>
                  <a:cubicBezTo>
                    <a:pt x="193" y="284"/>
                    <a:pt x="193" y="284"/>
                    <a:pt x="193" y="284"/>
                  </a:cubicBezTo>
                  <a:cubicBezTo>
                    <a:pt x="205" y="284"/>
                    <a:pt x="216" y="275"/>
                    <a:pt x="219" y="263"/>
                  </a:cubicBezTo>
                  <a:cubicBezTo>
                    <a:pt x="227" y="223"/>
                    <a:pt x="227" y="196"/>
                    <a:pt x="219" y="184"/>
                  </a:cubicBezTo>
                  <a:cubicBezTo>
                    <a:pt x="212" y="171"/>
                    <a:pt x="189" y="161"/>
                    <a:pt x="152" y="153"/>
                  </a:cubicBezTo>
                  <a:close/>
                  <a:moveTo>
                    <a:pt x="68" y="66"/>
                  </a:moveTo>
                  <a:cubicBezTo>
                    <a:pt x="68" y="50"/>
                    <a:pt x="72" y="37"/>
                    <a:pt x="81" y="29"/>
                  </a:cubicBezTo>
                  <a:cubicBezTo>
                    <a:pt x="92" y="18"/>
                    <a:pt x="109" y="18"/>
                    <a:pt x="112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8"/>
                    <a:pt x="133" y="17"/>
                    <a:pt x="146" y="29"/>
                  </a:cubicBezTo>
                  <a:cubicBezTo>
                    <a:pt x="155" y="37"/>
                    <a:pt x="159" y="50"/>
                    <a:pt x="159" y="66"/>
                  </a:cubicBezTo>
                  <a:cubicBezTo>
                    <a:pt x="159" y="106"/>
                    <a:pt x="145" y="129"/>
                    <a:pt x="130" y="138"/>
                  </a:cubicBezTo>
                  <a:cubicBezTo>
                    <a:pt x="130" y="138"/>
                    <a:pt x="128" y="139"/>
                    <a:pt x="128" y="140"/>
                  </a:cubicBezTo>
                  <a:cubicBezTo>
                    <a:pt x="127" y="140"/>
                    <a:pt x="127" y="140"/>
                    <a:pt x="126" y="140"/>
                  </a:cubicBezTo>
                  <a:cubicBezTo>
                    <a:pt x="125" y="141"/>
                    <a:pt x="124" y="142"/>
                    <a:pt x="122" y="142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16" y="144"/>
                    <a:pt x="111" y="144"/>
                    <a:pt x="105" y="142"/>
                  </a:cubicBezTo>
                  <a:cubicBezTo>
                    <a:pt x="105" y="142"/>
                    <a:pt x="105" y="142"/>
                    <a:pt x="105" y="142"/>
                  </a:cubicBezTo>
                  <a:cubicBezTo>
                    <a:pt x="104" y="142"/>
                    <a:pt x="102" y="141"/>
                    <a:pt x="101" y="140"/>
                  </a:cubicBezTo>
                  <a:cubicBezTo>
                    <a:pt x="101" y="140"/>
                    <a:pt x="100" y="140"/>
                    <a:pt x="100" y="140"/>
                  </a:cubicBezTo>
                  <a:cubicBezTo>
                    <a:pt x="99" y="139"/>
                    <a:pt x="98" y="138"/>
                    <a:pt x="97" y="138"/>
                  </a:cubicBezTo>
                  <a:cubicBezTo>
                    <a:pt x="82" y="129"/>
                    <a:pt x="68" y="106"/>
                    <a:pt x="68" y="66"/>
                  </a:cubicBezTo>
                  <a:close/>
                  <a:moveTo>
                    <a:pt x="202" y="259"/>
                  </a:moveTo>
                  <a:cubicBezTo>
                    <a:pt x="202" y="263"/>
                    <a:pt x="198" y="266"/>
                    <a:pt x="194" y="266"/>
                  </a:cubicBezTo>
                  <a:cubicBezTo>
                    <a:pt x="34" y="266"/>
                    <a:pt x="34" y="266"/>
                    <a:pt x="34" y="266"/>
                  </a:cubicBezTo>
                  <a:cubicBezTo>
                    <a:pt x="30" y="266"/>
                    <a:pt x="26" y="263"/>
                    <a:pt x="25" y="259"/>
                  </a:cubicBezTo>
                  <a:cubicBezTo>
                    <a:pt x="17" y="220"/>
                    <a:pt x="19" y="199"/>
                    <a:pt x="22" y="193"/>
                  </a:cubicBezTo>
                  <a:cubicBezTo>
                    <a:pt x="26" y="187"/>
                    <a:pt x="43" y="178"/>
                    <a:pt x="79" y="170"/>
                  </a:cubicBezTo>
                  <a:cubicBezTo>
                    <a:pt x="86" y="168"/>
                    <a:pt x="92" y="163"/>
                    <a:pt x="96" y="157"/>
                  </a:cubicBezTo>
                  <a:cubicBezTo>
                    <a:pt x="97" y="158"/>
                    <a:pt x="98" y="158"/>
                    <a:pt x="99" y="158"/>
                  </a:cubicBezTo>
                  <a:cubicBezTo>
                    <a:pt x="100" y="158"/>
                    <a:pt x="100" y="158"/>
                    <a:pt x="101" y="158"/>
                  </a:cubicBezTo>
                  <a:cubicBezTo>
                    <a:pt x="102" y="159"/>
                    <a:pt x="103" y="159"/>
                    <a:pt x="104" y="159"/>
                  </a:cubicBezTo>
                  <a:cubicBezTo>
                    <a:pt x="104" y="159"/>
                    <a:pt x="105" y="160"/>
                    <a:pt x="106" y="160"/>
                  </a:cubicBezTo>
                  <a:cubicBezTo>
                    <a:pt x="107" y="160"/>
                    <a:pt x="108" y="160"/>
                    <a:pt x="109" y="160"/>
                  </a:cubicBezTo>
                  <a:cubicBezTo>
                    <a:pt x="110" y="160"/>
                    <a:pt x="110" y="160"/>
                    <a:pt x="111" y="160"/>
                  </a:cubicBezTo>
                  <a:cubicBezTo>
                    <a:pt x="112" y="160"/>
                    <a:pt x="113" y="160"/>
                    <a:pt x="114" y="160"/>
                  </a:cubicBezTo>
                  <a:cubicBezTo>
                    <a:pt x="114" y="160"/>
                    <a:pt x="115" y="160"/>
                    <a:pt x="116" y="160"/>
                  </a:cubicBezTo>
                  <a:cubicBezTo>
                    <a:pt x="117" y="160"/>
                    <a:pt x="118" y="160"/>
                    <a:pt x="118" y="160"/>
                  </a:cubicBezTo>
                  <a:cubicBezTo>
                    <a:pt x="119" y="160"/>
                    <a:pt x="120" y="160"/>
                    <a:pt x="121" y="160"/>
                  </a:cubicBezTo>
                  <a:cubicBezTo>
                    <a:pt x="122" y="160"/>
                    <a:pt x="123" y="159"/>
                    <a:pt x="124" y="159"/>
                  </a:cubicBezTo>
                  <a:cubicBezTo>
                    <a:pt x="124" y="159"/>
                    <a:pt x="126" y="159"/>
                    <a:pt x="126" y="158"/>
                  </a:cubicBezTo>
                  <a:cubicBezTo>
                    <a:pt x="127" y="158"/>
                    <a:pt x="128" y="158"/>
                    <a:pt x="128" y="158"/>
                  </a:cubicBezTo>
                  <a:cubicBezTo>
                    <a:pt x="129" y="158"/>
                    <a:pt x="130" y="158"/>
                    <a:pt x="131" y="157"/>
                  </a:cubicBezTo>
                  <a:cubicBezTo>
                    <a:pt x="134" y="164"/>
                    <a:pt x="141" y="168"/>
                    <a:pt x="148" y="170"/>
                  </a:cubicBezTo>
                  <a:cubicBezTo>
                    <a:pt x="184" y="177"/>
                    <a:pt x="201" y="187"/>
                    <a:pt x="205" y="193"/>
                  </a:cubicBezTo>
                  <a:cubicBezTo>
                    <a:pt x="205" y="193"/>
                    <a:pt x="205" y="193"/>
                    <a:pt x="205" y="193"/>
                  </a:cubicBezTo>
                  <a:cubicBezTo>
                    <a:pt x="209" y="199"/>
                    <a:pt x="210" y="220"/>
                    <a:pt x="202" y="25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7627193" y="1900356"/>
              <a:ext cx="864061" cy="1079062"/>
            </a:xfrm>
            <a:custGeom>
              <a:avLst/>
              <a:gdLst>
                <a:gd name="T0" fmla="*/ 152 w 227"/>
                <a:gd name="T1" fmla="*/ 153 h 284"/>
                <a:gd name="T2" fmla="*/ 146 w 227"/>
                <a:gd name="T3" fmla="*/ 148 h 284"/>
                <a:gd name="T4" fmla="*/ 177 w 227"/>
                <a:gd name="T5" fmla="*/ 66 h 284"/>
                <a:gd name="T6" fmla="*/ 158 w 227"/>
                <a:gd name="T7" fmla="*/ 16 h 284"/>
                <a:gd name="T8" fmla="*/ 114 w 227"/>
                <a:gd name="T9" fmla="*/ 0 h 284"/>
                <a:gd name="T10" fmla="*/ 69 w 227"/>
                <a:gd name="T11" fmla="*/ 16 h 284"/>
                <a:gd name="T12" fmla="*/ 50 w 227"/>
                <a:gd name="T13" fmla="*/ 66 h 284"/>
                <a:gd name="T14" fmla="*/ 81 w 227"/>
                <a:gd name="T15" fmla="*/ 148 h 284"/>
                <a:gd name="T16" fmla="*/ 75 w 227"/>
                <a:gd name="T17" fmla="*/ 153 h 284"/>
                <a:gd name="T18" fmla="*/ 7 w 227"/>
                <a:gd name="T19" fmla="*/ 184 h 284"/>
                <a:gd name="T20" fmla="*/ 8 w 227"/>
                <a:gd name="T21" fmla="*/ 263 h 284"/>
                <a:gd name="T22" fmla="*/ 34 w 227"/>
                <a:gd name="T23" fmla="*/ 284 h 284"/>
                <a:gd name="T24" fmla="*/ 193 w 227"/>
                <a:gd name="T25" fmla="*/ 284 h 284"/>
                <a:gd name="T26" fmla="*/ 219 w 227"/>
                <a:gd name="T27" fmla="*/ 263 h 284"/>
                <a:gd name="T28" fmla="*/ 219 w 227"/>
                <a:gd name="T29" fmla="*/ 184 h 284"/>
                <a:gd name="T30" fmla="*/ 152 w 227"/>
                <a:gd name="T31" fmla="*/ 153 h 284"/>
                <a:gd name="T32" fmla="*/ 68 w 227"/>
                <a:gd name="T33" fmla="*/ 66 h 284"/>
                <a:gd name="T34" fmla="*/ 81 w 227"/>
                <a:gd name="T35" fmla="*/ 29 h 284"/>
                <a:gd name="T36" fmla="*/ 112 w 227"/>
                <a:gd name="T37" fmla="*/ 18 h 284"/>
                <a:gd name="T38" fmla="*/ 113 w 227"/>
                <a:gd name="T39" fmla="*/ 18 h 284"/>
                <a:gd name="T40" fmla="*/ 114 w 227"/>
                <a:gd name="T41" fmla="*/ 18 h 284"/>
                <a:gd name="T42" fmla="*/ 146 w 227"/>
                <a:gd name="T43" fmla="*/ 29 h 284"/>
                <a:gd name="T44" fmla="*/ 159 w 227"/>
                <a:gd name="T45" fmla="*/ 66 h 284"/>
                <a:gd name="T46" fmla="*/ 130 w 227"/>
                <a:gd name="T47" fmla="*/ 138 h 284"/>
                <a:gd name="T48" fmla="*/ 128 w 227"/>
                <a:gd name="T49" fmla="*/ 140 h 284"/>
                <a:gd name="T50" fmla="*/ 126 w 227"/>
                <a:gd name="T51" fmla="*/ 140 h 284"/>
                <a:gd name="T52" fmla="*/ 122 w 227"/>
                <a:gd name="T53" fmla="*/ 142 h 284"/>
                <a:gd name="T54" fmla="*/ 122 w 227"/>
                <a:gd name="T55" fmla="*/ 142 h 284"/>
                <a:gd name="T56" fmla="*/ 105 w 227"/>
                <a:gd name="T57" fmla="*/ 142 h 284"/>
                <a:gd name="T58" fmla="*/ 105 w 227"/>
                <a:gd name="T59" fmla="*/ 142 h 284"/>
                <a:gd name="T60" fmla="*/ 101 w 227"/>
                <a:gd name="T61" fmla="*/ 140 h 284"/>
                <a:gd name="T62" fmla="*/ 100 w 227"/>
                <a:gd name="T63" fmla="*/ 140 h 284"/>
                <a:gd name="T64" fmla="*/ 97 w 227"/>
                <a:gd name="T65" fmla="*/ 138 h 284"/>
                <a:gd name="T66" fmla="*/ 68 w 227"/>
                <a:gd name="T67" fmla="*/ 66 h 284"/>
                <a:gd name="T68" fmla="*/ 202 w 227"/>
                <a:gd name="T69" fmla="*/ 259 h 284"/>
                <a:gd name="T70" fmla="*/ 194 w 227"/>
                <a:gd name="T71" fmla="*/ 266 h 284"/>
                <a:gd name="T72" fmla="*/ 34 w 227"/>
                <a:gd name="T73" fmla="*/ 266 h 284"/>
                <a:gd name="T74" fmla="*/ 25 w 227"/>
                <a:gd name="T75" fmla="*/ 259 h 284"/>
                <a:gd name="T76" fmla="*/ 22 w 227"/>
                <a:gd name="T77" fmla="*/ 193 h 284"/>
                <a:gd name="T78" fmla="*/ 79 w 227"/>
                <a:gd name="T79" fmla="*/ 170 h 284"/>
                <a:gd name="T80" fmla="*/ 96 w 227"/>
                <a:gd name="T81" fmla="*/ 157 h 284"/>
                <a:gd name="T82" fmla="*/ 99 w 227"/>
                <a:gd name="T83" fmla="*/ 158 h 284"/>
                <a:gd name="T84" fmla="*/ 101 w 227"/>
                <a:gd name="T85" fmla="*/ 158 h 284"/>
                <a:gd name="T86" fmla="*/ 104 w 227"/>
                <a:gd name="T87" fmla="*/ 159 h 284"/>
                <a:gd name="T88" fmla="*/ 106 w 227"/>
                <a:gd name="T89" fmla="*/ 160 h 284"/>
                <a:gd name="T90" fmla="*/ 109 w 227"/>
                <a:gd name="T91" fmla="*/ 160 h 284"/>
                <a:gd name="T92" fmla="*/ 111 w 227"/>
                <a:gd name="T93" fmla="*/ 160 h 284"/>
                <a:gd name="T94" fmla="*/ 114 w 227"/>
                <a:gd name="T95" fmla="*/ 160 h 284"/>
                <a:gd name="T96" fmla="*/ 116 w 227"/>
                <a:gd name="T97" fmla="*/ 160 h 284"/>
                <a:gd name="T98" fmla="*/ 118 w 227"/>
                <a:gd name="T99" fmla="*/ 160 h 284"/>
                <a:gd name="T100" fmla="*/ 121 w 227"/>
                <a:gd name="T101" fmla="*/ 160 h 284"/>
                <a:gd name="T102" fmla="*/ 124 w 227"/>
                <a:gd name="T103" fmla="*/ 159 h 284"/>
                <a:gd name="T104" fmla="*/ 126 w 227"/>
                <a:gd name="T105" fmla="*/ 158 h 284"/>
                <a:gd name="T106" fmla="*/ 128 w 227"/>
                <a:gd name="T107" fmla="*/ 158 h 284"/>
                <a:gd name="T108" fmla="*/ 131 w 227"/>
                <a:gd name="T109" fmla="*/ 157 h 284"/>
                <a:gd name="T110" fmla="*/ 148 w 227"/>
                <a:gd name="T111" fmla="*/ 170 h 284"/>
                <a:gd name="T112" fmla="*/ 205 w 227"/>
                <a:gd name="T113" fmla="*/ 193 h 284"/>
                <a:gd name="T114" fmla="*/ 205 w 227"/>
                <a:gd name="T115" fmla="*/ 193 h 284"/>
                <a:gd name="T116" fmla="*/ 202 w 227"/>
                <a:gd name="T117" fmla="*/ 25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7" h="284">
                  <a:moveTo>
                    <a:pt x="152" y="153"/>
                  </a:moveTo>
                  <a:cubicBezTo>
                    <a:pt x="150" y="152"/>
                    <a:pt x="148" y="150"/>
                    <a:pt x="146" y="148"/>
                  </a:cubicBezTo>
                  <a:cubicBezTo>
                    <a:pt x="164" y="134"/>
                    <a:pt x="177" y="106"/>
                    <a:pt x="177" y="66"/>
                  </a:cubicBezTo>
                  <a:cubicBezTo>
                    <a:pt x="177" y="44"/>
                    <a:pt x="171" y="28"/>
                    <a:pt x="158" y="16"/>
                  </a:cubicBezTo>
                  <a:cubicBezTo>
                    <a:pt x="141" y="0"/>
                    <a:pt x="117" y="0"/>
                    <a:pt x="114" y="0"/>
                  </a:cubicBezTo>
                  <a:cubicBezTo>
                    <a:pt x="110" y="0"/>
                    <a:pt x="86" y="0"/>
                    <a:pt x="69" y="16"/>
                  </a:cubicBezTo>
                  <a:cubicBezTo>
                    <a:pt x="56" y="28"/>
                    <a:pt x="50" y="44"/>
                    <a:pt x="50" y="66"/>
                  </a:cubicBezTo>
                  <a:cubicBezTo>
                    <a:pt x="50" y="106"/>
                    <a:pt x="64" y="134"/>
                    <a:pt x="81" y="148"/>
                  </a:cubicBezTo>
                  <a:cubicBezTo>
                    <a:pt x="80" y="151"/>
                    <a:pt x="78" y="152"/>
                    <a:pt x="75" y="153"/>
                  </a:cubicBezTo>
                  <a:cubicBezTo>
                    <a:pt x="38" y="161"/>
                    <a:pt x="15" y="171"/>
                    <a:pt x="7" y="184"/>
                  </a:cubicBezTo>
                  <a:cubicBezTo>
                    <a:pt x="0" y="196"/>
                    <a:pt x="0" y="223"/>
                    <a:pt x="8" y="263"/>
                  </a:cubicBezTo>
                  <a:cubicBezTo>
                    <a:pt x="10" y="275"/>
                    <a:pt x="21" y="284"/>
                    <a:pt x="34" y="284"/>
                  </a:cubicBezTo>
                  <a:cubicBezTo>
                    <a:pt x="193" y="284"/>
                    <a:pt x="193" y="284"/>
                    <a:pt x="193" y="284"/>
                  </a:cubicBezTo>
                  <a:cubicBezTo>
                    <a:pt x="205" y="284"/>
                    <a:pt x="216" y="275"/>
                    <a:pt x="219" y="263"/>
                  </a:cubicBezTo>
                  <a:cubicBezTo>
                    <a:pt x="227" y="223"/>
                    <a:pt x="227" y="196"/>
                    <a:pt x="219" y="184"/>
                  </a:cubicBezTo>
                  <a:cubicBezTo>
                    <a:pt x="212" y="171"/>
                    <a:pt x="189" y="161"/>
                    <a:pt x="152" y="153"/>
                  </a:cubicBezTo>
                  <a:close/>
                  <a:moveTo>
                    <a:pt x="68" y="66"/>
                  </a:moveTo>
                  <a:cubicBezTo>
                    <a:pt x="68" y="50"/>
                    <a:pt x="72" y="37"/>
                    <a:pt x="81" y="29"/>
                  </a:cubicBezTo>
                  <a:cubicBezTo>
                    <a:pt x="92" y="18"/>
                    <a:pt x="109" y="18"/>
                    <a:pt x="112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8"/>
                    <a:pt x="133" y="17"/>
                    <a:pt x="146" y="29"/>
                  </a:cubicBezTo>
                  <a:cubicBezTo>
                    <a:pt x="155" y="37"/>
                    <a:pt x="159" y="50"/>
                    <a:pt x="159" y="66"/>
                  </a:cubicBezTo>
                  <a:cubicBezTo>
                    <a:pt x="159" y="106"/>
                    <a:pt x="145" y="129"/>
                    <a:pt x="130" y="138"/>
                  </a:cubicBezTo>
                  <a:cubicBezTo>
                    <a:pt x="130" y="138"/>
                    <a:pt x="128" y="139"/>
                    <a:pt x="128" y="140"/>
                  </a:cubicBezTo>
                  <a:cubicBezTo>
                    <a:pt x="127" y="140"/>
                    <a:pt x="127" y="140"/>
                    <a:pt x="126" y="140"/>
                  </a:cubicBezTo>
                  <a:cubicBezTo>
                    <a:pt x="125" y="141"/>
                    <a:pt x="124" y="142"/>
                    <a:pt x="122" y="142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16" y="144"/>
                    <a:pt x="111" y="144"/>
                    <a:pt x="105" y="142"/>
                  </a:cubicBezTo>
                  <a:cubicBezTo>
                    <a:pt x="105" y="142"/>
                    <a:pt x="105" y="142"/>
                    <a:pt x="105" y="142"/>
                  </a:cubicBezTo>
                  <a:cubicBezTo>
                    <a:pt x="104" y="142"/>
                    <a:pt x="102" y="141"/>
                    <a:pt x="101" y="140"/>
                  </a:cubicBezTo>
                  <a:cubicBezTo>
                    <a:pt x="101" y="140"/>
                    <a:pt x="100" y="140"/>
                    <a:pt x="100" y="140"/>
                  </a:cubicBezTo>
                  <a:cubicBezTo>
                    <a:pt x="99" y="139"/>
                    <a:pt x="98" y="138"/>
                    <a:pt x="97" y="138"/>
                  </a:cubicBezTo>
                  <a:cubicBezTo>
                    <a:pt x="82" y="129"/>
                    <a:pt x="68" y="106"/>
                    <a:pt x="68" y="66"/>
                  </a:cubicBezTo>
                  <a:close/>
                  <a:moveTo>
                    <a:pt x="202" y="259"/>
                  </a:moveTo>
                  <a:cubicBezTo>
                    <a:pt x="202" y="263"/>
                    <a:pt x="198" y="266"/>
                    <a:pt x="194" y="266"/>
                  </a:cubicBezTo>
                  <a:cubicBezTo>
                    <a:pt x="34" y="266"/>
                    <a:pt x="34" y="266"/>
                    <a:pt x="34" y="266"/>
                  </a:cubicBezTo>
                  <a:cubicBezTo>
                    <a:pt x="30" y="266"/>
                    <a:pt x="26" y="263"/>
                    <a:pt x="25" y="259"/>
                  </a:cubicBezTo>
                  <a:cubicBezTo>
                    <a:pt x="17" y="220"/>
                    <a:pt x="19" y="199"/>
                    <a:pt x="22" y="193"/>
                  </a:cubicBezTo>
                  <a:cubicBezTo>
                    <a:pt x="26" y="187"/>
                    <a:pt x="43" y="178"/>
                    <a:pt x="79" y="170"/>
                  </a:cubicBezTo>
                  <a:cubicBezTo>
                    <a:pt x="86" y="168"/>
                    <a:pt x="92" y="163"/>
                    <a:pt x="96" y="157"/>
                  </a:cubicBezTo>
                  <a:cubicBezTo>
                    <a:pt x="97" y="158"/>
                    <a:pt x="98" y="158"/>
                    <a:pt x="99" y="158"/>
                  </a:cubicBezTo>
                  <a:cubicBezTo>
                    <a:pt x="100" y="158"/>
                    <a:pt x="100" y="158"/>
                    <a:pt x="101" y="158"/>
                  </a:cubicBezTo>
                  <a:cubicBezTo>
                    <a:pt x="102" y="159"/>
                    <a:pt x="103" y="159"/>
                    <a:pt x="104" y="159"/>
                  </a:cubicBezTo>
                  <a:cubicBezTo>
                    <a:pt x="104" y="159"/>
                    <a:pt x="105" y="160"/>
                    <a:pt x="106" y="160"/>
                  </a:cubicBezTo>
                  <a:cubicBezTo>
                    <a:pt x="107" y="160"/>
                    <a:pt x="108" y="160"/>
                    <a:pt x="109" y="160"/>
                  </a:cubicBezTo>
                  <a:cubicBezTo>
                    <a:pt x="110" y="160"/>
                    <a:pt x="110" y="160"/>
                    <a:pt x="111" y="160"/>
                  </a:cubicBezTo>
                  <a:cubicBezTo>
                    <a:pt x="112" y="160"/>
                    <a:pt x="113" y="160"/>
                    <a:pt x="114" y="160"/>
                  </a:cubicBezTo>
                  <a:cubicBezTo>
                    <a:pt x="114" y="160"/>
                    <a:pt x="115" y="160"/>
                    <a:pt x="116" y="160"/>
                  </a:cubicBezTo>
                  <a:cubicBezTo>
                    <a:pt x="117" y="160"/>
                    <a:pt x="118" y="160"/>
                    <a:pt x="118" y="160"/>
                  </a:cubicBezTo>
                  <a:cubicBezTo>
                    <a:pt x="119" y="160"/>
                    <a:pt x="120" y="160"/>
                    <a:pt x="121" y="160"/>
                  </a:cubicBezTo>
                  <a:cubicBezTo>
                    <a:pt x="122" y="160"/>
                    <a:pt x="123" y="159"/>
                    <a:pt x="124" y="159"/>
                  </a:cubicBezTo>
                  <a:cubicBezTo>
                    <a:pt x="124" y="159"/>
                    <a:pt x="126" y="159"/>
                    <a:pt x="126" y="158"/>
                  </a:cubicBezTo>
                  <a:cubicBezTo>
                    <a:pt x="127" y="158"/>
                    <a:pt x="128" y="158"/>
                    <a:pt x="128" y="158"/>
                  </a:cubicBezTo>
                  <a:cubicBezTo>
                    <a:pt x="129" y="158"/>
                    <a:pt x="130" y="158"/>
                    <a:pt x="131" y="157"/>
                  </a:cubicBezTo>
                  <a:cubicBezTo>
                    <a:pt x="134" y="164"/>
                    <a:pt x="141" y="168"/>
                    <a:pt x="148" y="170"/>
                  </a:cubicBezTo>
                  <a:cubicBezTo>
                    <a:pt x="184" y="177"/>
                    <a:pt x="201" y="187"/>
                    <a:pt x="205" y="193"/>
                  </a:cubicBezTo>
                  <a:cubicBezTo>
                    <a:pt x="205" y="193"/>
                    <a:pt x="205" y="193"/>
                    <a:pt x="205" y="193"/>
                  </a:cubicBezTo>
                  <a:cubicBezTo>
                    <a:pt x="209" y="199"/>
                    <a:pt x="210" y="220"/>
                    <a:pt x="202" y="25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3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8244884" y="2351788"/>
            <a:ext cx="3214774" cy="0"/>
          </a:xfrm>
          <a:prstGeom prst="line">
            <a:avLst/>
          </a:prstGeom>
          <a:ln>
            <a:solidFill>
              <a:schemeClr val="accent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244884" y="4471378"/>
            <a:ext cx="3214774" cy="0"/>
          </a:xfrm>
          <a:prstGeom prst="line">
            <a:avLst/>
          </a:prstGeom>
          <a:ln>
            <a:solidFill>
              <a:schemeClr val="accent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874713" y="2054261"/>
            <a:ext cx="4881318" cy="2164999"/>
          </a:xfrm>
          <a:prstGeom prst="roundRect">
            <a:avLst>
              <a:gd name="adj" fmla="val 9628"/>
            </a:avLst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14228" y="872754"/>
            <a:ext cx="269144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Данные за 2021 год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47" y="880"/>
            <a:ext cx="829128" cy="15790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t="-10007" r="709" b="30368"/>
          <a:stretch/>
        </p:blipFill>
        <p:spPr>
          <a:xfrm>
            <a:off x="16856" y="673264"/>
            <a:ext cx="7727795" cy="56759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941" y="-24453"/>
            <a:ext cx="1103472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15"/>
          <p:cNvCxnSpPr>
            <a:endCxn id="14" idx="0"/>
          </p:cNvCxnSpPr>
          <p:nvPr/>
        </p:nvCxnSpPr>
        <p:spPr>
          <a:xfrm>
            <a:off x="7455613" y="4011390"/>
            <a:ext cx="37" cy="727973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29128" y="456191"/>
            <a:ext cx="68239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На привычный уклад жизни населения </a:t>
            </a:r>
            <a:r>
              <a:rPr lang="ru-RU" sz="1400" dirty="0"/>
              <a:t>З</a:t>
            </a:r>
            <a:r>
              <a:rPr lang="ru-RU" sz="1400" dirty="0" smtClean="0"/>
              <a:t>емного шара, а также на здоровье общества существенным образом повлияло появление новой коронавирусной инфекции</a:t>
            </a:r>
          </a:p>
          <a:p>
            <a:endParaRPr lang="en-US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Вспышка </a:t>
            </a:r>
            <a:r>
              <a:rPr lang="ru-RU" sz="1400" dirty="0"/>
              <a:t>впервые была зафиксирована в </a:t>
            </a:r>
            <a:r>
              <a:rPr lang="ru-RU" sz="1400" dirty="0" smtClean="0"/>
              <a:t>г. Ухань, Китай </a:t>
            </a:r>
            <a:r>
              <a:rPr lang="ru-RU" sz="1400" dirty="0"/>
              <a:t>в декабре 2019 года. </a:t>
            </a:r>
            <a:endParaRPr lang="ru-RU" sz="1400" dirty="0" smtClean="0"/>
          </a:p>
          <a:p>
            <a:r>
              <a:rPr lang="ru-RU" sz="1400" dirty="0" smtClean="0">
                <a:solidFill>
                  <a:srgbClr val="C00000"/>
                </a:solidFill>
              </a:rPr>
              <a:t>30 </a:t>
            </a:r>
            <a:r>
              <a:rPr lang="ru-RU" sz="1400" dirty="0">
                <a:solidFill>
                  <a:srgbClr val="C00000"/>
                </a:solidFill>
              </a:rPr>
              <a:t>января 2020 года </a:t>
            </a:r>
            <a:r>
              <a:rPr lang="ru-RU" sz="1400" dirty="0"/>
              <a:t>Всемирная организация </a:t>
            </a:r>
            <a:r>
              <a:rPr lang="ru-RU" sz="1400" dirty="0" smtClean="0"/>
              <a:t>здравоохранения (ВОЗ)</a:t>
            </a:r>
          </a:p>
          <a:p>
            <a:r>
              <a:rPr lang="ru-RU" sz="1400" dirty="0" smtClean="0"/>
              <a:t>объявила эту </a:t>
            </a:r>
            <a:r>
              <a:rPr lang="ru-RU" sz="1400" dirty="0"/>
              <a:t>вспышку чрезвычайной ситуацией в области общественного </a:t>
            </a:r>
            <a:endParaRPr lang="ru-RU" sz="1400" dirty="0" smtClean="0"/>
          </a:p>
          <a:p>
            <a:r>
              <a:rPr lang="ru-RU" sz="1400" dirty="0" smtClean="0"/>
              <a:t>здравоохранения, имеющей </a:t>
            </a:r>
            <a:r>
              <a:rPr lang="ru-RU" sz="1400" dirty="0"/>
              <a:t>международное значение, а 11 марта -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9294893" y="868949"/>
            <a:ext cx="1640456" cy="945180"/>
          </a:xfrm>
          <a:prstGeom prst="ellipse">
            <a:avLst/>
          </a:prstGeom>
          <a:solidFill>
            <a:srgbClr val="EBF7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4893305" y="5002506"/>
            <a:ext cx="1975436" cy="1254857"/>
          </a:xfrm>
          <a:prstGeom prst="ellipse">
            <a:avLst/>
          </a:prstGeom>
          <a:solidFill>
            <a:srgbClr val="EBF7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4908197" y="3525703"/>
            <a:ext cx="1975436" cy="1254857"/>
          </a:xfrm>
          <a:prstGeom prst="ellipse">
            <a:avLst/>
          </a:prstGeom>
          <a:solidFill>
            <a:srgbClr val="EBF7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Straight Connector 52"/>
          <p:cNvCxnSpPr/>
          <p:nvPr/>
        </p:nvCxnSpPr>
        <p:spPr>
          <a:xfrm>
            <a:off x="7447423" y="3068745"/>
            <a:ext cx="3480" cy="76011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894" y="871768"/>
            <a:ext cx="10049428" cy="779463"/>
          </a:xfrm>
          <a:effectLst>
            <a:outerShdw blurRad="50800" dist="50800" dir="960000" algn="ctr" rotWithShape="0">
              <a:schemeClr val="bg1">
                <a:lumMod val="50000"/>
                <a:alpha val="62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COVID-19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(</a:t>
            </a:r>
            <a:r>
              <a:rPr lang="en-US" sz="2400" dirty="0" smtClean="0">
                <a:solidFill>
                  <a:srgbClr val="C00000"/>
                </a:solidFill>
              </a:rPr>
              <a:t>SARS-CoV-2</a:t>
            </a:r>
            <a:r>
              <a:rPr lang="ru-RU" sz="2400" dirty="0" smtClean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1182" y="2999884"/>
            <a:ext cx="5564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Статистика заболеваемости и летальных исходов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6515" y="2054640"/>
            <a:ext cx="3106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3494BA">
                    <a:lumMod val="75000"/>
                    <a:lumOff val="25000"/>
                  </a:srgbClr>
                </a:solidFill>
                <a:latin typeface="Domine"/>
              </a:rPr>
              <a:t>~ </a:t>
            </a:r>
            <a:r>
              <a:rPr lang="ru-RU" sz="1600" b="1" dirty="0" smtClean="0">
                <a:solidFill>
                  <a:srgbClr val="3494BA">
                    <a:lumMod val="75000"/>
                    <a:lumOff val="25000"/>
                  </a:srgbClr>
                </a:solidFill>
                <a:latin typeface="Domine"/>
              </a:rPr>
              <a:t>март </a:t>
            </a:r>
            <a:r>
              <a:rPr lang="ru-RU" sz="1600" b="1" dirty="0">
                <a:solidFill>
                  <a:srgbClr val="3494BA">
                    <a:lumMod val="75000"/>
                    <a:lumOff val="25000"/>
                  </a:srgbClr>
                </a:solidFill>
                <a:latin typeface="Domine"/>
              </a:rPr>
              <a:t>- июнь 2020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48034" y="3002671"/>
            <a:ext cx="3106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>
                <a:solidFill>
                  <a:srgbClr val="3494BA">
                    <a:lumMod val="75000"/>
                    <a:lumOff val="25000"/>
                  </a:srgbClr>
                </a:solidFill>
                <a:latin typeface="Domine"/>
              </a:rPr>
              <a:t>~ </a:t>
            </a:r>
            <a:r>
              <a:rPr lang="ru-RU" sz="1600" b="1" dirty="0" smtClean="0">
                <a:solidFill>
                  <a:srgbClr val="3494BA">
                    <a:lumMod val="75000"/>
                    <a:lumOff val="25000"/>
                  </a:srgbClr>
                </a:solidFill>
                <a:latin typeface="Domine"/>
              </a:rPr>
              <a:t>октябрь </a:t>
            </a:r>
            <a:r>
              <a:rPr lang="ru-RU" sz="1600" b="1" dirty="0">
                <a:solidFill>
                  <a:srgbClr val="3494BA">
                    <a:lumMod val="75000"/>
                    <a:lumOff val="25000"/>
                  </a:srgbClr>
                </a:solidFill>
                <a:latin typeface="Domine"/>
              </a:rPr>
              <a:t>2020 - январь 2021</a:t>
            </a:r>
            <a:endParaRPr lang="en-US" sz="1600" b="1" dirty="0">
              <a:solidFill>
                <a:srgbClr val="3494BA">
                  <a:lumMod val="75000"/>
                  <a:lumOff val="25000"/>
                </a:srgbClr>
              </a:solidFill>
              <a:latin typeface="Domin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87966" y="3849772"/>
            <a:ext cx="3106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3494BA">
                    <a:lumMod val="75000"/>
                    <a:lumOff val="25000"/>
                  </a:srgbClr>
                </a:solidFill>
                <a:latin typeface="Domine"/>
              </a:rPr>
              <a:t>~ </a:t>
            </a:r>
            <a:r>
              <a:rPr lang="ru-RU" sz="1600" b="1" dirty="0" smtClean="0">
                <a:solidFill>
                  <a:srgbClr val="3494BA">
                    <a:lumMod val="75000"/>
                    <a:lumOff val="25000"/>
                  </a:srgbClr>
                </a:solidFill>
                <a:latin typeface="Domine"/>
              </a:rPr>
              <a:t>май - </a:t>
            </a:r>
            <a:r>
              <a:rPr lang="ru-RU" sz="1600" b="1" dirty="0">
                <a:solidFill>
                  <a:srgbClr val="3494BA">
                    <a:lumMod val="75000"/>
                    <a:lumOff val="25000"/>
                  </a:srgbClr>
                </a:solidFill>
                <a:latin typeface="Domine"/>
              </a:rPr>
              <a:t>июль 2021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14350" y="1863019"/>
            <a:ext cx="16665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+mj-lt"/>
              </a:rPr>
              <a:t>Первая волна:</a:t>
            </a:r>
            <a:endParaRPr lang="en-US" sz="1600" b="1" dirty="0">
              <a:solidFill>
                <a:schemeClr val="accent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34662" y="2751528"/>
            <a:ext cx="16494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+mj-lt"/>
              </a:rPr>
              <a:t>Вторая </a:t>
            </a:r>
            <a:r>
              <a:rPr lang="ru-RU" sz="16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+mj-lt"/>
              </a:rPr>
              <a:t>волна:</a:t>
            </a:r>
            <a:endParaRPr lang="en-US" sz="1600" b="1" dirty="0">
              <a:solidFill>
                <a:schemeClr val="accent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23904" y="3668840"/>
            <a:ext cx="1623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+mj-lt"/>
              </a:rPr>
              <a:t>Третья </a:t>
            </a:r>
            <a:r>
              <a:rPr lang="ru-RU" sz="16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+mj-lt"/>
              </a:rPr>
              <a:t>волна:</a:t>
            </a:r>
            <a:endParaRPr lang="en-US" sz="1600" b="1" dirty="0">
              <a:solidFill>
                <a:schemeClr val="accent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447423" y="2156459"/>
            <a:ext cx="7832" cy="744461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348331" y="1972140"/>
            <a:ext cx="198184" cy="1981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348331" y="2900920"/>
            <a:ext cx="198184" cy="198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356521" y="3827591"/>
            <a:ext cx="198184" cy="1981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831208" y="3978077"/>
            <a:ext cx="2936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5 565 448</a:t>
            </a:r>
            <a:endParaRPr lang="en-US" sz="1600" b="1" dirty="0">
              <a:solidFill>
                <a:srgbClr val="C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23451" y="4197716"/>
            <a:ext cx="4289941" cy="38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На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</a:t>
            </a:r>
            <a:r>
              <a:rPr lang="ru-RU" sz="1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.01.2022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23388" y="5465635"/>
            <a:ext cx="3241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322 678</a:t>
            </a:r>
            <a:endParaRPr lang="en-US" sz="1600" b="1" i="0" dirty="0">
              <a:solidFill>
                <a:srgbClr val="C00000"/>
              </a:solidFill>
              <a:effectLst/>
              <a:latin typeface="+mj-lt"/>
              <a:cs typeface="Poppins" panose="000005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42167" y="5733474"/>
            <a:ext cx="4190665" cy="38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.01.2022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3388" y="3514538"/>
            <a:ext cx="3600444" cy="46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Количество смертей в мире 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05724" y="4992042"/>
            <a:ext cx="3438691" cy="46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Количество смертей в России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921915" y="4705046"/>
            <a:ext cx="56270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921915" y="6240547"/>
            <a:ext cx="56270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95650" y="46893"/>
            <a:ext cx="3666121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Возникновение коронавирусной инфекции</a:t>
            </a:r>
            <a:endParaRPr lang="en-US" sz="11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061" y="0"/>
            <a:ext cx="658425" cy="68707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09"/>
            <a:ext cx="829128" cy="1579001"/>
          </a:xfrm>
          <a:prstGeom prst="rect">
            <a:avLst/>
          </a:prstGeom>
        </p:spPr>
      </p:pic>
      <p:sp>
        <p:nvSpPr>
          <p:cNvPr id="42" name="Title 1"/>
          <p:cNvSpPr txBox="1">
            <a:spLocks/>
          </p:cNvSpPr>
          <p:nvPr/>
        </p:nvSpPr>
        <p:spPr>
          <a:xfrm rot="5400000">
            <a:off x="8653843" y="3408130"/>
            <a:ext cx="6004647" cy="475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</a:rPr>
              <a:t>Здоровое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общество при </a:t>
            </a:r>
            <a:r>
              <a:rPr lang="en-US" sz="2400" dirty="0" smtClean="0">
                <a:solidFill>
                  <a:srgbClr val="C00000"/>
                </a:solidFill>
              </a:rPr>
              <a:t>SARS-CoV-2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4" name="Rectangle 8"/>
          <p:cNvSpPr/>
          <p:nvPr/>
        </p:nvSpPr>
        <p:spPr>
          <a:xfrm>
            <a:off x="7628709" y="290539"/>
            <a:ext cx="24709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j-lt"/>
              </a:rPr>
              <a:t>Распространение в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+mj-lt"/>
              </a:rPr>
              <a:t>Псковской области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5" name="Rectangle 10"/>
          <p:cNvSpPr/>
          <p:nvPr/>
        </p:nvSpPr>
        <p:spPr>
          <a:xfrm>
            <a:off x="7764177" y="4591844"/>
            <a:ext cx="19737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+mj-lt"/>
              </a:rPr>
              <a:t>Четвертая волна:</a:t>
            </a:r>
            <a:endParaRPr lang="en-US" sz="1600" b="1" dirty="0">
              <a:solidFill>
                <a:schemeClr val="accent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6" name="Rectangle 6"/>
          <p:cNvSpPr/>
          <p:nvPr/>
        </p:nvSpPr>
        <p:spPr>
          <a:xfrm>
            <a:off x="7628709" y="4736678"/>
            <a:ext cx="3106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3494BA">
                    <a:lumMod val="75000"/>
                    <a:lumOff val="25000"/>
                  </a:srgbClr>
                </a:solidFill>
                <a:latin typeface="Domine"/>
              </a:rPr>
              <a:t>~ </a:t>
            </a:r>
            <a:r>
              <a:rPr lang="ru-RU" sz="1600" b="1" dirty="0" smtClean="0">
                <a:solidFill>
                  <a:srgbClr val="3494BA">
                    <a:lumMod val="75000"/>
                    <a:lumOff val="25000"/>
                  </a:srgbClr>
                </a:solidFill>
                <a:latin typeface="Domine"/>
              </a:rPr>
              <a:t>сентябрь </a:t>
            </a:r>
            <a:r>
              <a:rPr lang="ru-RU" sz="1600" b="1" dirty="0">
                <a:solidFill>
                  <a:srgbClr val="3494BA">
                    <a:lumMod val="75000"/>
                    <a:lumOff val="25000"/>
                  </a:srgbClr>
                </a:solidFill>
                <a:latin typeface="Domine"/>
              </a:rPr>
              <a:t>- ноябрь </a:t>
            </a:r>
            <a:r>
              <a:rPr lang="ru-RU" sz="1600" b="1" dirty="0" smtClean="0">
                <a:solidFill>
                  <a:srgbClr val="3494BA">
                    <a:lumMod val="75000"/>
                    <a:lumOff val="25000"/>
                  </a:srgbClr>
                </a:solidFill>
                <a:latin typeface="Domine"/>
              </a:rPr>
              <a:t>2021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6" y="3243992"/>
            <a:ext cx="1709177" cy="17091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6" y="5138362"/>
            <a:ext cx="1432991" cy="874301"/>
          </a:xfrm>
          <a:prstGeom prst="rect">
            <a:avLst/>
          </a:prstGeom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164" y="119823"/>
            <a:ext cx="967271" cy="9672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5057" y="4739363"/>
            <a:ext cx="201185" cy="201185"/>
          </a:xfrm>
          <a:prstGeom prst="rect">
            <a:avLst/>
          </a:prstGeom>
        </p:spPr>
      </p:pic>
      <p:sp>
        <p:nvSpPr>
          <p:cNvPr id="62" name="Rectangle 33"/>
          <p:cNvSpPr/>
          <p:nvPr/>
        </p:nvSpPr>
        <p:spPr>
          <a:xfrm>
            <a:off x="7313305" y="5248963"/>
            <a:ext cx="3123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Количество смертей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в Псковской области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3" name="Rectangle 30"/>
          <p:cNvSpPr/>
          <p:nvPr/>
        </p:nvSpPr>
        <p:spPr>
          <a:xfrm>
            <a:off x="9943714" y="5536761"/>
            <a:ext cx="1080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1 361</a:t>
            </a:r>
            <a:endParaRPr lang="en-US" sz="1600" b="1" i="0" dirty="0">
              <a:solidFill>
                <a:srgbClr val="C00000"/>
              </a:solidFill>
              <a:effectLst/>
              <a:latin typeface="+mj-lt"/>
              <a:cs typeface="Poppins" panose="00000500000000000000" pitchFamily="2" charset="0"/>
            </a:endParaRPr>
          </a:p>
        </p:txBody>
      </p:sp>
      <p:cxnSp>
        <p:nvCxnSpPr>
          <p:cNvPr id="65" name="Скругленная соединительная линия 64"/>
          <p:cNvCxnSpPr/>
          <p:nvPr/>
        </p:nvCxnSpPr>
        <p:spPr>
          <a:xfrm flipV="1">
            <a:off x="9553903" y="5719965"/>
            <a:ext cx="389811" cy="243972"/>
          </a:xfrm>
          <a:prstGeom prst="curved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кругленная соединительная линия 66"/>
          <p:cNvCxnSpPr/>
          <p:nvPr/>
        </p:nvCxnSpPr>
        <p:spPr>
          <a:xfrm>
            <a:off x="9553903" y="5536761"/>
            <a:ext cx="389811" cy="184666"/>
          </a:xfrm>
          <a:prstGeom prst="curved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31"/>
          <p:cNvSpPr/>
          <p:nvPr/>
        </p:nvSpPr>
        <p:spPr>
          <a:xfrm>
            <a:off x="7341323" y="6023251"/>
            <a:ext cx="1405437" cy="38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.01.2022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120219" y="4031512"/>
            <a:ext cx="1609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-apple-system"/>
              </a:rPr>
              <a:t>331 763 903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162381" y="5499217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-apple-system"/>
              </a:rPr>
              <a:t>10 865 512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9654648" y="1150106"/>
            <a:ext cx="968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-apple-system"/>
              </a:rPr>
              <a:t>73 015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75" name="Rectangle 31"/>
          <p:cNvSpPr/>
          <p:nvPr/>
        </p:nvSpPr>
        <p:spPr>
          <a:xfrm>
            <a:off x="5244415" y="3600925"/>
            <a:ext cx="1409365" cy="46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u="sng" dirty="0" smtClean="0">
                <a:solidFill>
                  <a:srgbClr val="C00000"/>
                </a:solidFill>
              </a:rPr>
              <a:t>Заражений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76" name="Rectangle 31"/>
          <p:cNvSpPr/>
          <p:nvPr/>
        </p:nvSpPr>
        <p:spPr>
          <a:xfrm>
            <a:off x="5244415" y="5058980"/>
            <a:ext cx="1409365" cy="46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u="sng" dirty="0" smtClean="0">
                <a:solidFill>
                  <a:srgbClr val="C00000"/>
                </a:solidFill>
              </a:rPr>
              <a:t>Заражений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77" name="Rectangle 31"/>
          <p:cNvSpPr/>
          <p:nvPr/>
        </p:nvSpPr>
        <p:spPr>
          <a:xfrm>
            <a:off x="7889394" y="1067538"/>
            <a:ext cx="1409365" cy="46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u="sng" dirty="0" smtClean="0">
                <a:solidFill>
                  <a:srgbClr val="C00000"/>
                </a:solidFill>
              </a:rPr>
              <a:t>Заражений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2244313" y="2337072"/>
            <a:ext cx="3134433" cy="779463"/>
          </a:xfrm>
          <a:prstGeom prst="rect">
            <a:avLst/>
          </a:prstGeom>
          <a:effectLst>
            <a:glow rad="1397000">
              <a:schemeClr val="accent1">
                <a:alpha val="46000"/>
              </a:schemeClr>
            </a:glow>
            <a:outerShdw blurRad="50800" dist="50800" dir="300000" algn="ctr" rotWithShape="0">
              <a:schemeClr val="bg1">
                <a:lumMod val="65000"/>
                <a:alpha val="62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пандемией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2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/>
        </p:nvCxnSpPr>
        <p:spPr>
          <a:xfrm>
            <a:off x="7428692" y="3365529"/>
            <a:ext cx="0" cy="160865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28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000" dirty="0" smtClean="0"/>
              <a:t>Мутации </a:t>
            </a:r>
            <a:r>
              <a:rPr lang="ru-RU" dirty="0" smtClean="0"/>
              <a:t>и штаммы </a:t>
            </a:r>
            <a:r>
              <a:rPr lang="en-US" sz="4000" dirty="0" smtClean="0">
                <a:solidFill>
                  <a:srgbClr val="C00000"/>
                </a:solidFill>
              </a:rPr>
              <a:t>COVID-19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5479" y="1367113"/>
            <a:ext cx="8996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Внесенные в ВОЗ разновидности</a:t>
            </a:r>
            <a:r>
              <a:rPr lang="ru-RU" dirty="0"/>
              <a:t> </a:t>
            </a:r>
            <a:r>
              <a:rPr lang="ru-RU" dirty="0" smtClean="0">
                <a:solidFill>
                  <a:srgbClr val="C00000"/>
                </a:solidFill>
              </a:rPr>
              <a:t>коронавируса</a:t>
            </a:r>
            <a:r>
              <a:rPr lang="ru-RU" dirty="0" smtClean="0"/>
              <a:t>            </a:t>
            </a:r>
          </a:p>
          <a:p>
            <a:r>
              <a:rPr lang="ru-RU" dirty="0" smtClean="0"/>
              <a:t>считающиеся </a:t>
            </a:r>
            <a:r>
              <a:rPr lang="ru-RU" dirty="0"/>
              <a:t>особенно </a:t>
            </a:r>
            <a:r>
              <a:rPr lang="ru-RU" dirty="0" smtClean="0"/>
              <a:t>важными и вызывающими беспокойство: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31459" y="2016894"/>
            <a:ext cx="3620602" cy="87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B050"/>
                </a:solidFill>
              </a:rPr>
              <a:t>D614G</a:t>
            </a:r>
            <a:r>
              <a:rPr lang="ru-RU" dirty="0"/>
              <a:t> — мутация, влияющая на спайковый белок </a:t>
            </a:r>
            <a:r>
              <a:rPr lang="ru-RU" dirty="0">
                <a:solidFill>
                  <a:srgbClr val="C00000"/>
                </a:solidFill>
              </a:rPr>
              <a:t>SARS-CoV-2</a:t>
            </a:r>
            <a:endParaRPr lang="en-US" sz="1200" dirty="0">
              <a:solidFill>
                <a:srgbClr val="C000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10290" y="3038817"/>
            <a:ext cx="392926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B050"/>
                </a:solidFill>
              </a:rPr>
              <a:t> E484K</a:t>
            </a:r>
            <a:r>
              <a:rPr lang="ru-RU" dirty="0" smtClean="0"/>
              <a:t> </a:t>
            </a:r>
            <a:r>
              <a:rPr lang="ru-RU" dirty="0"/>
              <a:t>является мутацией</a:t>
            </a:r>
            <a:r>
              <a:rPr lang="ru-RU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dirty="0"/>
              <a:t>обеспечивающей вирусу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 устойчивость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/>
              <a:t>по крайней </a:t>
            </a:r>
            <a:r>
              <a:rPr lang="ru-RU" dirty="0" smtClean="0"/>
              <a:t>мере, к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одной форме моноклональных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dirty="0"/>
              <a:t>антител против </a:t>
            </a:r>
            <a:r>
              <a:rPr lang="ru-RU" dirty="0">
                <a:solidFill>
                  <a:srgbClr val="C00000"/>
                </a:solidFill>
              </a:rPr>
              <a:t>SARS-CoV-2</a:t>
            </a:r>
            <a:endParaRPr lang="en-US" dirty="0">
              <a:solidFill>
                <a:srgbClr val="C000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69214" y="5221257"/>
            <a:ext cx="364936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B050"/>
                </a:solidFill>
              </a:rPr>
              <a:t>N501Y</a:t>
            </a:r>
            <a:r>
              <a:rPr lang="ru-RU" dirty="0"/>
              <a:t> означает замену аспарагина (N) на тирозин (Y) в аминокислотной позиции </a:t>
            </a:r>
            <a:r>
              <a:rPr lang="ru-RU" dirty="0">
                <a:solidFill>
                  <a:srgbClr val="C00000"/>
                </a:solidFill>
              </a:rPr>
              <a:t>501</a:t>
            </a:r>
            <a:endParaRPr lang="en-US" sz="1200" dirty="0">
              <a:solidFill>
                <a:srgbClr val="C000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0756" y="2464011"/>
            <a:ext cx="18149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+mj-lt"/>
              </a:rPr>
              <a:t>Альфа - штамм</a:t>
            </a:r>
            <a:endParaRPr lang="en-US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23798" y="1463538"/>
            <a:ext cx="3287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Значимые мутации: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428692" y="1788942"/>
            <a:ext cx="0" cy="1129211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20381" y="2534196"/>
            <a:ext cx="198184" cy="1981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12572" y="3011736"/>
            <a:ext cx="198184" cy="198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19472" y="3456302"/>
            <a:ext cx="198184" cy="1981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39731" y="5033231"/>
            <a:ext cx="675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/>
              <a:t>Главные </a:t>
            </a:r>
            <a:r>
              <a:rPr lang="ru-RU" sz="1200" dirty="0"/>
              <a:t>мутации </a:t>
            </a:r>
            <a:r>
              <a:rPr lang="ru-RU" sz="1200" dirty="0" smtClean="0"/>
              <a:t>коронавируса </a:t>
            </a:r>
            <a:r>
              <a:rPr lang="ru-RU" sz="1200" dirty="0"/>
              <a:t>происходят в гене гликопротеинового S-белка. Так, мутация в </a:t>
            </a:r>
            <a:endParaRPr lang="en-US" sz="1200" dirty="0" smtClean="0"/>
          </a:p>
          <a:p>
            <a:pPr>
              <a:lnSpc>
                <a:spcPct val="150000"/>
              </a:lnSpc>
            </a:pPr>
            <a:r>
              <a:rPr lang="ru-RU" sz="1200" dirty="0" smtClean="0"/>
              <a:t>S</a:t>
            </a:r>
            <a:r>
              <a:rPr lang="en-US" sz="1200" dirty="0" smtClean="0"/>
              <a:t>-</a:t>
            </a:r>
            <a:r>
              <a:rPr lang="ru-RU" sz="1200" dirty="0" smtClean="0"/>
              <a:t> </a:t>
            </a:r>
            <a:r>
              <a:rPr lang="ru-RU" sz="1200" dirty="0"/>
              <a:t>белке приводит к замене аспарагиновой аминокислоты (сокращенно D) на аминокислоту глицин (сокращенно G). Американские исследователи экспериментально показали, что давно обсуждаемая мутация D614G в гене S-белка коронавируса SARS-CoV-2 повышает его инфекционность, поэтому данный вариант вируса распространяется быстрее.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71280" y="112359"/>
            <a:ext cx="3155142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Проблематика коронавирусной инфекции</a:t>
            </a:r>
            <a:endParaRPr lang="en-US" sz="11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061" y="0"/>
            <a:ext cx="658425" cy="68707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09"/>
            <a:ext cx="829128" cy="1579001"/>
          </a:xfrm>
          <a:prstGeom prst="rect">
            <a:avLst/>
          </a:prstGeom>
        </p:spPr>
      </p:pic>
      <p:sp>
        <p:nvSpPr>
          <p:cNvPr id="42" name="Title 1"/>
          <p:cNvSpPr txBox="1">
            <a:spLocks/>
          </p:cNvSpPr>
          <p:nvPr/>
        </p:nvSpPr>
        <p:spPr>
          <a:xfrm rot="5400000">
            <a:off x="8653843" y="3408130"/>
            <a:ext cx="6004647" cy="475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</a:rPr>
              <a:t>Здоровое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общество при </a:t>
            </a:r>
            <a:r>
              <a:rPr lang="en-US" sz="2400" dirty="0">
                <a:solidFill>
                  <a:srgbClr val="C00000"/>
                </a:solidFill>
              </a:rPr>
              <a:t>SARS-CoV-2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4" name="Rectangle 9"/>
          <p:cNvSpPr/>
          <p:nvPr/>
        </p:nvSpPr>
        <p:spPr>
          <a:xfrm>
            <a:off x="1012738" y="2918153"/>
            <a:ext cx="15333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+mj-lt"/>
              </a:rPr>
              <a:t>Бета - штамм</a:t>
            </a:r>
            <a:endParaRPr lang="en-US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6" name="Rectangle 9"/>
          <p:cNvSpPr/>
          <p:nvPr/>
        </p:nvSpPr>
        <p:spPr>
          <a:xfrm>
            <a:off x="1017656" y="3365529"/>
            <a:ext cx="17037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+mj-lt"/>
              </a:rPr>
              <a:t>Гамма - штамм</a:t>
            </a:r>
            <a:endParaRPr lang="en-US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1" name="Oval 16"/>
          <p:cNvSpPr/>
          <p:nvPr/>
        </p:nvSpPr>
        <p:spPr>
          <a:xfrm>
            <a:off x="812572" y="3916232"/>
            <a:ext cx="198184" cy="1981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9"/>
          <p:cNvSpPr/>
          <p:nvPr/>
        </p:nvSpPr>
        <p:spPr>
          <a:xfrm>
            <a:off x="1017656" y="3863411"/>
            <a:ext cx="17753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+mj-lt"/>
              </a:rPr>
              <a:t>Дельта - штамм</a:t>
            </a:r>
            <a:endParaRPr lang="en-US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4" name="Oval 22"/>
          <p:cNvSpPr/>
          <p:nvPr/>
        </p:nvSpPr>
        <p:spPr>
          <a:xfrm>
            <a:off x="812572" y="4360798"/>
            <a:ext cx="198184" cy="198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9"/>
          <p:cNvSpPr/>
          <p:nvPr/>
        </p:nvSpPr>
        <p:spPr>
          <a:xfrm>
            <a:off x="1010756" y="4290613"/>
            <a:ext cx="19752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+mj-lt"/>
              </a:rPr>
              <a:t>Омикрон - штамм</a:t>
            </a:r>
            <a:endParaRPr lang="en-US" sz="16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56" name="Straight Connector 15"/>
          <p:cNvCxnSpPr/>
          <p:nvPr/>
        </p:nvCxnSpPr>
        <p:spPr>
          <a:xfrm>
            <a:off x="7428692" y="5317859"/>
            <a:ext cx="0" cy="1129211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9"/>
          <p:cNvSpPr/>
          <p:nvPr/>
        </p:nvSpPr>
        <p:spPr>
          <a:xfrm>
            <a:off x="5302304" y="1391158"/>
            <a:ext cx="14012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SARS-CoV-2</a:t>
            </a:r>
            <a:endParaRPr lang="en-US" sz="1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69" y="2125435"/>
            <a:ext cx="4274794" cy="2848749"/>
          </a:xfrm>
          <a:prstGeom prst="rect">
            <a:avLst/>
          </a:prstGeom>
        </p:spPr>
      </p:pic>
      <p:sp>
        <p:nvSpPr>
          <p:cNvPr id="31" name="Rectangle 9"/>
          <p:cNvSpPr/>
          <p:nvPr/>
        </p:nvSpPr>
        <p:spPr>
          <a:xfrm>
            <a:off x="328917" y="5033231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8284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48513" y="2095817"/>
            <a:ext cx="5209563" cy="4229821"/>
          </a:xfrm>
          <a:prstGeom prst="roundRect">
            <a:avLst>
              <a:gd name="adj" fmla="val 6967"/>
            </a:avLst>
          </a:prstGeom>
          <a:solidFill>
            <a:schemeClr val="accent1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407008" y="2090058"/>
            <a:ext cx="5209564" cy="4235580"/>
          </a:xfrm>
          <a:prstGeom prst="roundRect">
            <a:avLst>
              <a:gd name="adj" fmla="val 6689"/>
            </a:avLst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6</a:t>
            </a:fld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118141" y="1790479"/>
            <a:ext cx="1895249" cy="17543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96653" y="205279"/>
            <a:ext cx="12399580" cy="1577261"/>
          </a:xfrm>
          <a:effectLst>
            <a:outerShdw blurRad="50800" dist="50800" dir="5400000" algn="ctr" rotWithShape="0">
              <a:schemeClr val="bg1">
                <a:lumMod val="50000"/>
                <a:alpha val="22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 2020 году </a:t>
            </a:r>
            <a:r>
              <a:rPr lang="ru-RU" sz="2800" u="sng" dirty="0"/>
              <a:t>д</a:t>
            </a:r>
            <a:r>
              <a:rPr lang="ru-RU" sz="2800" u="sng" dirty="0" smtClean="0"/>
              <a:t>ля снижения уровня заболеваемости </a:t>
            </a:r>
            <a:r>
              <a:rPr lang="en-US" sz="2800" dirty="0" smtClean="0">
                <a:solidFill>
                  <a:srgbClr val="C00000"/>
                </a:solidFill>
              </a:rPr>
              <a:t>COVID-19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была построена и открыта ГБУЗ ПО «Псковская областная инфекционная больница»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09"/>
            <a:ext cx="829128" cy="1579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18271" y="2008116"/>
            <a:ext cx="3986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г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. Псков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798" y="2489010"/>
            <a:ext cx="5109983" cy="3871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6407007" y="2090058"/>
            <a:ext cx="4014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г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. Великие Луки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Rectangle 10"/>
          <p:cNvSpPr/>
          <p:nvPr/>
        </p:nvSpPr>
        <p:spPr>
          <a:xfrm>
            <a:off x="8223318" y="2136224"/>
            <a:ext cx="4014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</a:rPr>
              <a:t>(филиал)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1" y="2413098"/>
            <a:ext cx="5183066" cy="388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62" y="1965496"/>
            <a:ext cx="1354623" cy="1354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8849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856" y="196030"/>
            <a:ext cx="10562727" cy="779463"/>
          </a:xfrm>
          <a:effectLst>
            <a:outerShdw blurRad="50800" dist="50800" dir="180000" algn="ctr" rotWithShape="0">
              <a:schemeClr val="bg1">
                <a:lumMod val="75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Специфика работы Многофункционального центра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09882" y="2002301"/>
            <a:ext cx="2011680" cy="2011680"/>
          </a:xfrm>
          <a:prstGeom prst="roundRect">
            <a:avLst>
              <a:gd name="adj" fmla="val 9952"/>
            </a:avLst>
          </a:prstGeom>
          <a:noFill/>
          <a:ln w="57150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65028" y="1834447"/>
            <a:ext cx="2011680" cy="2011680"/>
          </a:xfrm>
          <a:prstGeom prst="roundRect">
            <a:avLst>
              <a:gd name="adj" fmla="val 7886"/>
            </a:avLst>
          </a:prstGeom>
          <a:noFill/>
          <a:ln w="57150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470438" y="2002301"/>
            <a:ext cx="2011680" cy="2011680"/>
          </a:xfrm>
          <a:prstGeom prst="roundRect">
            <a:avLst>
              <a:gd name="adj" fmla="val 7369"/>
            </a:avLst>
          </a:prstGeom>
          <a:noFill/>
          <a:ln w="57150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0354" y="4012614"/>
            <a:ext cx="3355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solidFill>
                  <a:schemeClr val="accent1"/>
                </a:solidFill>
                <a:effectLst/>
                <a:latin typeface="+mj-lt"/>
                <a:cs typeface="Poppins" panose="00000500000000000000" pitchFamily="2" charset="0"/>
              </a:rPr>
              <a:t>Отделения </a:t>
            </a:r>
            <a:r>
              <a:rPr lang="ru-RU" sz="1600" b="1" dirty="0" smtClean="0">
                <a:solidFill>
                  <a:schemeClr val="accent1"/>
                </a:solidFill>
                <a:latin typeface="+mj-lt"/>
                <a:cs typeface="Poppins" panose="00000500000000000000" pitchFamily="2" charset="0"/>
              </a:rPr>
              <a:t>с н</a:t>
            </a:r>
            <a:r>
              <a:rPr lang="ru-RU" sz="1600" b="1" i="0" dirty="0" smtClean="0">
                <a:solidFill>
                  <a:schemeClr val="accent1"/>
                </a:solidFill>
                <a:effectLst/>
                <a:latin typeface="+mj-lt"/>
                <a:cs typeface="Poppins" panose="00000500000000000000" pitchFamily="2" charset="0"/>
              </a:rPr>
              <a:t>овейшим современным оборудованием:</a:t>
            </a:r>
            <a:endParaRPr lang="en-US" sz="1600" b="1" i="0" dirty="0">
              <a:solidFill>
                <a:schemeClr val="accent1"/>
              </a:solidFill>
              <a:effectLst/>
              <a:latin typeface="+mj-lt"/>
              <a:cs typeface="Poppins" panose="000005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5550" y="4520415"/>
            <a:ext cx="47761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Отделение реанимации и интенсивной терапии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Отделение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рентгеновской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томографии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Отделение компьютерной томографии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Кабинет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ультразвуковой диагностики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Кабинет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функциональной диагностики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Клинико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диагностическая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лаборатория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Бактериологическая лаборатория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ПЦР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лаборатория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55898" y="3899703"/>
            <a:ext cx="33805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+mj-lt"/>
                <a:cs typeface="Poppins" panose="00000500000000000000" pitchFamily="2" charset="0"/>
              </a:rPr>
              <a:t>Высококвалифицированные врачи–специалисты по следующим направлениям:</a:t>
            </a:r>
            <a:endParaRPr lang="en-US" sz="1600" b="1" i="0" dirty="0">
              <a:solidFill>
                <a:schemeClr val="accent1"/>
              </a:solidFill>
              <a:effectLst/>
              <a:latin typeface="+mj-lt"/>
              <a:cs typeface="Poppins" panose="000005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78034" y="4120306"/>
            <a:ext cx="2499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solidFill>
                  <a:schemeClr val="accent1"/>
                </a:solidFill>
                <a:effectLst/>
                <a:latin typeface="+mj-lt"/>
                <a:cs typeface="Poppins" panose="00000500000000000000" pitchFamily="2" charset="0"/>
              </a:rPr>
              <a:t>Амбулаторное отделение</a:t>
            </a:r>
            <a:endParaRPr lang="en-US" sz="1600" b="1" i="0" dirty="0">
              <a:solidFill>
                <a:schemeClr val="accent1"/>
              </a:solidFill>
              <a:effectLst/>
              <a:latin typeface="+mj-lt"/>
              <a:cs typeface="Poppins" panose="000005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67952" y="4705081"/>
            <a:ext cx="3447560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инфекционные болезни, педиатрия, пульмонология, оториноларингология, эндокринология, терапия, анестезиология и реаниматология, аллергология-иммунология, рентгенология, функциональная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ультразвуковая диагностики, эндоскопия,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клиническая лабораторная диагностика, 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ПЦР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исследования, бактериология.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28248" y="4705081"/>
            <a:ext cx="29735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Больница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оснащена медицинским оборудованием для оказания амбулаторной помощи в полном объеме, в рамках ОМС и на договорной основе. Оказывает платные услуги</a:t>
            </a:r>
            <a:r>
              <a:rPr lang="id-ID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31196" y="6365529"/>
            <a:ext cx="1957988" cy="365125"/>
          </a:xfrm>
        </p:spPr>
        <p:txBody>
          <a:bodyPr/>
          <a:lstStyle/>
          <a:p>
            <a:fld id="{CDCFD175-AA02-4F4B-BECD-AA50EDBC7B80}" type="slidenum">
              <a:rPr lang="en-US" smtClean="0"/>
              <a:t>7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466010" y="793309"/>
            <a:ext cx="8885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Оснащение больницы соответствует современным требованиям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для оказания первичной медико – санитарной и специализированной медицинской </a:t>
            </a:r>
            <a:r>
              <a:rPr lang="ru-RU" dirty="0" smtClean="0"/>
              <a:t>помощи: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061" y="0"/>
            <a:ext cx="658425" cy="6870787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 rot="5400000">
            <a:off x="8653843" y="3408130"/>
            <a:ext cx="6004647" cy="475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</a:rPr>
              <a:t>Здоровое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общество при </a:t>
            </a:r>
            <a:r>
              <a:rPr lang="en-US" sz="2400" dirty="0">
                <a:solidFill>
                  <a:srgbClr val="C00000"/>
                </a:solidFill>
              </a:rPr>
              <a:t>SARS-CoV-2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09"/>
            <a:ext cx="829128" cy="15790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58" y="2181382"/>
            <a:ext cx="2261528" cy="1712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5" t="11039" r="16958" b="2033"/>
          <a:stretch/>
        </p:blipFill>
        <p:spPr>
          <a:xfrm>
            <a:off x="4986210" y="1843173"/>
            <a:ext cx="2201662" cy="2059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46" y="2181382"/>
            <a:ext cx="2066875" cy="1631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4" name="Straight Connector 73"/>
          <p:cNvCxnSpPr/>
          <p:nvPr/>
        </p:nvCxnSpPr>
        <p:spPr>
          <a:xfrm>
            <a:off x="7908980" y="1921852"/>
            <a:ext cx="0" cy="33150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73"/>
          <p:cNvCxnSpPr/>
          <p:nvPr/>
        </p:nvCxnSpPr>
        <p:spPr>
          <a:xfrm>
            <a:off x="4363698" y="1921852"/>
            <a:ext cx="0" cy="33150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3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61701" y="2286000"/>
            <a:ext cx="4632374" cy="3083169"/>
          </a:xfrm>
          <a:prstGeom prst="roundRect">
            <a:avLst>
              <a:gd name="adj" fmla="val 4572"/>
            </a:avLst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381" y="385174"/>
            <a:ext cx="10521696" cy="779463"/>
          </a:xfr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Статистические данные инфекционного учреждения: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8</a:t>
            </a:fld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330611" y="5554096"/>
            <a:ext cx="5295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200" dirty="0" smtClean="0"/>
              <a:t>•</a:t>
            </a:r>
            <a:r>
              <a:rPr lang="ru-RU" sz="1200" b="1" dirty="0" smtClean="0">
                <a:solidFill>
                  <a:srgbClr val="C00000"/>
                </a:solidFill>
              </a:rPr>
              <a:t>33218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200" b="1" dirty="0"/>
              <a:t>КТ-исследований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200" dirty="0"/>
              <a:t>(г. Псков – </a:t>
            </a:r>
            <a:r>
              <a:rPr lang="ru-RU" sz="1200" b="1" dirty="0" smtClean="0">
                <a:solidFill>
                  <a:srgbClr val="C00000"/>
                </a:solidFill>
              </a:rPr>
              <a:t>20573</a:t>
            </a:r>
            <a:r>
              <a:rPr lang="ru-RU" sz="1200" dirty="0"/>
              <a:t>; г. Великие Луки – </a:t>
            </a:r>
            <a:r>
              <a:rPr lang="ru-RU" sz="1200" b="1" dirty="0" smtClean="0">
                <a:solidFill>
                  <a:srgbClr val="C00000"/>
                </a:solidFill>
              </a:rPr>
              <a:t>12645</a:t>
            </a:r>
            <a:r>
              <a:rPr lang="ru-RU" sz="1200" dirty="0" smtClean="0"/>
              <a:t>);</a:t>
            </a:r>
          </a:p>
          <a:p>
            <a:pPr algn="r">
              <a:lnSpc>
                <a:spcPct val="150000"/>
              </a:lnSpc>
            </a:pPr>
            <a:r>
              <a:rPr lang="ru-RU" sz="1200" dirty="0" smtClean="0"/>
              <a:t>•</a:t>
            </a:r>
            <a:r>
              <a:rPr lang="ru-RU" sz="1200" b="1" dirty="0" smtClean="0">
                <a:solidFill>
                  <a:srgbClr val="C00000"/>
                </a:solidFill>
              </a:rPr>
              <a:t>5247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200" b="1" dirty="0"/>
              <a:t>Рентген-исследований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200" dirty="0"/>
              <a:t>(г. Псков – </a:t>
            </a:r>
            <a:r>
              <a:rPr lang="ru-RU" sz="1200" b="1" dirty="0">
                <a:solidFill>
                  <a:srgbClr val="C00000"/>
                </a:solidFill>
              </a:rPr>
              <a:t>4822</a:t>
            </a:r>
            <a:r>
              <a:rPr lang="ru-RU" sz="1200" dirty="0"/>
              <a:t>; г. Великие Луки – </a:t>
            </a:r>
            <a:r>
              <a:rPr lang="ru-RU" sz="1200" b="1" dirty="0">
                <a:solidFill>
                  <a:srgbClr val="C00000"/>
                </a:solidFill>
              </a:rPr>
              <a:t>425</a:t>
            </a:r>
            <a:r>
              <a:rPr lang="ru-RU" sz="1200" dirty="0"/>
              <a:t>).</a:t>
            </a:r>
          </a:p>
          <a:p>
            <a:pPr algn="r">
              <a:lnSpc>
                <a:spcPct val="150000"/>
              </a:lnSpc>
            </a:pPr>
            <a:r>
              <a:rPr lang="id-ID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729492" y="2936093"/>
            <a:ext cx="4956445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accent1"/>
                </a:solidFill>
                <a:latin typeface="+mj-lt"/>
              </a:rPr>
              <a:t>Общее число пациентов, поступивших в 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</a:rPr>
              <a:t>стационар достигло 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14963</a:t>
            </a:r>
            <a:r>
              <a:rPr lang="ru-RU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</a:rPr>
              <a:t>человек 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58" name="Straight Connector 157"/>
          <p:cNvCxnSpPr/>
          <p:nvPr/>
        </p:nvCxnSpPr>
        <p:spPr>
          <a:xfrm>
            <a:off x="5884985" y="2098430"/>
            <a:ext cx="0" cy="351692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8417169" y="2098430"/>
            <a:ext cx="0" cy="351692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6154615" y="3856891"/>
            <a:ext cx="195775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8710246" y="3856891"/>
            <a:ext cx="195775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62"/>
          <p:cNvSpPr/>
          <p:nvPr/>
        </p:nvSpPr>
        <p:spPr>
          <a:xfrm>
            <a:off x="4506889" y="1146896"/>
            <a:ext cx="2691442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latin typeface="+mj-lt"/>
              </a:rPr>
              <a:t>С момента открытия по </a:t>
            </a:r>
            <a:r>
              <a:rPr lang="ru-RU" sz="1100" dirty="0" smtClean="0">
                <a:solidFill>
                  <a:srgbClr val="00B050"/>
                </a:solidFill>
                <a:latin typeface="+mj-lt"/>
              </a:rPr>
              <a:t>01.01.2022</a:t>
            </a:r>
            <a:endParaRPr lang="en-US" sz="11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6172198" y="2403231"/>
            <a:ext cx="1957754" cy="1008184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Rounded Rectangle 165"/>
          <p:cNvSpPr/>
          <p:nvPr/>
        </p:nvSpPr>
        <p:spPr>
          <a:xfrm>
            <a:off x="8704381" y="2403231"/>
            <a:ext cx="1957754" cy="1008184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Rounded Rectangle 166"/>
          <p:cNvSpPr/>
          <p:nvPr/>
        </p:nvSpPr>
        <p:spPr>
          <a:xfrm>
            <a:off x="6172198" y="4263845"/>
            <a:ext cx="1957754" cy="1008184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Rounded Rectangle 167"/>
          <p:cNvSpPr/>
          <p:nvPr/>
        </p:nvSpPr>
        <p:spPr>
          <a:xfrm>
            <a:off x="8704381" y="4263845"/>
            <a:ext cx="1957754" cy="1008184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061" y="0"/>
            <a:ext cx="658425" cy="6870787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 rot="5400000">
            <a:off x="8653843" y="3408130"/>
            <a:ext cx="6004647" cy="475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</a:rPr>
              <a:t>Здоровое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общество при </a:t>
            </a:r>
            <a:r>
              <a:rPr lang="en-US" sz="2400" dirty="0">
                <a:solidFill>
                  <a:srgbClr val="C00000"/>
                </a:solidFill>
              </a:rPr>
              <a:t>SARS-CoV-2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10336" y="1957755"/>
            <a:ext cx="1046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94889"/>
                </a:solidFill>
                <a:cs typeface="Poppins" panose="00000500000000000000" pitchFamily="2" charset="0"/>
              </a:rPr>
              <a:t>г. Псков </a:t>
            </a:r>
            <a:endParaRPr lang="ru-RU" dirty="0">
              <a:solidFill>
                <a:srgbClr val="19488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90871" y="3069686"/>
            <a:ext cx="181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cs typeface="Poppins" panose="00000500000000000000" pitchFamily="2" charset="0"/>
              </a:rPr>
              <a:t>8639 </a:t>
            </a:r>
            <a:r>
              <a:rPr lang="en-US" sz="1400" b="1" dirty="0" smtClean="0">
                <a:solidFill>
                  <a:srgbClr val="00B050"/>
                </a:solidFill>
                <a:cs typeface="Poppins" panose="00000500000000000000" pitchFamily="2" charset="0"/>
              </a:rPr>
              <a:t>SARS-CoV-2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49015" y="2433458"/>
            <a:ext cx="1726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cs typeface="Poppins" panose="00000500000000000000" pitchFamily="2" charset="0"/>
              </a:rPr>
              <a:t>12025</a:t>
            </a:r>
            <a:r>
              <a:rPr lang="ru-RU" b="1" dirty="0">
                <a:solidFill>
                  <a:schemeClr val="accent1"/>
                </a:solidFill>
                <a:cs typeface="Poppins" panose="00000500000000000000" pitchFamily="2" charset="0"/>
              </a:rPr>
              <a:t> человек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749605" y="1957755"/>
            <a:ext cx="1867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94889"/>
                </a:solidFill>
                <a:cs typeface="Poppins" panose="00000500000000000000" pitchFamily="2" charset="0"/>
              </a:rPr>
              <a:t>г. Великие Луки </a:t>
            </a:r>
            <a:endParaRPr lang="ru-RU" dirty="0">
              <a:solidFill>
                <a:srgbClr val="19488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86661" y="2433458"/>
            <a:ext cx="15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cs typeface="Poppins" panose="00000500000000000000" pitchFamily="2" charset="0"/>
              </a:rPr>
              <a:t>2938</a:t>
            </a:r>
            <a:r>
              <a:rPr lang="ru-RU" b="1" dirty="0">
                <a:solidFill>
                  <a:schemeClr val="accent1"/>
                </a:solidFill>
                <a:cs typeface="Poppins" panose="00000500000000000000" pitchFamily="2" charset="0"/>
              </a:rPr>
              <a:t> человек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814013" y="3069396"/>
            <a:ext cx="1814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cs typeface="Poppins" panose="00000500000000000000" pitchFamily="2" charset="0"/>
              </a:rPr>
              <a:t>2739</a:t>
            </a:r>
            <a:r>
              <a:rPr lang="en-US" b="1" dirty="0" smtClean="0">
                <a:solidFill>
                  <a:srgbClr val="C00000"/>
                </a:solidFill>
                <a:cs typeface="Poppins" panose="00000500000000000000" pitchFamily="2" charset="0"/>
              </a:rPr>
              <a:t> </a:t>
            </a:r>
            <a:r>
              <a:rPr lang="en-US" sz="1400" b="1" dirty="0">
                <a:solidFill>
                  <a:srgbClr val="00B050"/>
                </a:solidFill>
                <a:cs typeface="Poppins" panose="00000500000000000000" pitchFamily="2" charset="0"/>
              </a:rPr>
              <a:t>SARS-CoV-2</a:t>
            </a:r>
            <a:endParaRPr lang="ru-RU" sz="14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7021218" y="2802790"/>
            <a:ext cx="181836" cy="266606"/>
          </a:xfrm>
          <a:prstGeom prst="downArrow">
            <a:avLst/>
          </a:prstGeom>
          <a:solidFill>
            <a:srgbClr val="E79E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9580399" y="2795390"/>
            <a:ext cx="181836" cy="266606"/>
          </a:xfrm>
          <a:prstGeom prst="downArrow">
            <a:avLst/>
          </a:prstGeom>
          <a:solidFill>
            <a:srgbClr val="E79E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229225" y="3905433"/>
            <a:ext cx="1820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94889"/>
                </a:solidFill>
                <a:cs typeface="Poppins" panose="00000500000000000000" pitchFamily="2" charset="0"/>
              </a:rPr>
              <a:t>Детски</a:t>
            </a:r>
            <a:r>
              <a:rPr lang="ru-RU" b="1" dirty="0">
                <a:solidFill>
                  <a:srgbClr val="194889"/>
                </a:solidFill>
                <a:cs typeface="Poppins" panose="00000500000000000000" pitchFamily="2" charset="0"/>
              </a:rPr>
              <a:t>й</a:t>
            </a:r>
            <a:r>
              <a:rPr lang="ru-RU" b="1" dirty="0" smtClean="0">
                <a:solidFill>
                  <a:srgbClr val="194889"/>
                </a:solidFill>
                <a:cs typeface="Poppins" panose="00000500000000000000" pitchFamily="2" charset="0"/>
              </a:rPr>
              <a:t> корпус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87075" y="4312386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cs typeface="Poppins" panose="00000500000000000000" pitchFamily="2" charset="0"/>
              </a:rPr>
              <a:t>1881 </a:t>
            </a:r>
            <a:r>
              <a:rPr lang="ru-RU" b="1" dirty="0" smtClean="0">
                <a:solidFill>
                  <a:schemeClr val="accent1"/>
                </a:solidFill>
                <a:cs typeface="Poppins" panose="00000500000000000000" pitchFamily="2" charset="0"/>
              </a:rPr>
              <a:t>ребенок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10142" y="4920853"/>
            <a:ext cx="1681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cs typeface="Poppins" panose="00000500000000000000" pitchFamily="2" charset="0"/>
              </a:rPr>
              <a:t>399</a:t>
            </a:r>
            <a:r>
              <a:rPr lang="ru-RU" b="1" dirty="0">
                <a:solidFill>
                  <a:srgbClr val="194889"/>
                </a:solidFill>
                <a:cs typeface="Poppins" panose="00000500000000000000" pitchFamily="2" charset="0"/>
              </a:rPr>
              <a:t> </a:t>
            </a:r>
            <a:r>
              <a:rPr lang="en-US" sz="1400" b="1" dirty="0">
                <a:solidFill>
                  <a:srgbClr val="00B050"/>
                </a:solidFill>
                <a:cs typeface="Poppins" panose="00000500000000000000" pitchFamily="2" charset="0"/>
              </a:rPr>
              <a:t>SARS-CoV-2</a:t>
            </a:r>
            <a:endParaRPr lang="ru-RU" sz="1400" dirty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194889"/>
                </a:solidFill>
                <a:cs typeface="Poppins" panose="00000500000000000000" pitchFamily="2" charset="0"/>
              </a:rPr>
              <a:t> </a:t>
            </a:r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>
            <a:off x="7016495" y="4707044"/>
            <a:ext cx="181836" cy="266606"/>
          </a:xfrm>
          <a:prstGeom prst="downArrow">
            <a:avLst/>
          </a:prstGeom>
          <a:solidFill>
            <a:srgbClr val="E79E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09"/>
            <a:ext cx="829128" cy="1579001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8630148" y="3894513"/>
            <a:ext cx="2106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194889"/>
                </a:solidFill>
                <a:cs typeface="Poppins" panose="00000500000000000000" pitchFamily="2" charset="0"/>
              </a:rPr>
              <a:t>ПЦР-исследования</a:t>
            </a:r>
            <a:endParaRPr lang="ru-RU" u="sng" dirty="0">
              <a:solidFill>
                <a:srgbClr val="194889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624533" y="4207095"/>
            <a:ext cx="11121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94889"/>
                </a:solidFill>
                <a:cs typeface="Poppins" panose="00000500000000000000" pitchFamily="2" charset="0"/>
              </a:rPr>
              <a:t>г. Псков </a:t>
            </a:r>
            <a:endParaRPr lang="ru-RU" sz="14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8749605" y="4274765"/>
            <a:ext cx="1867306" cy="9692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9302467" y="5056963"/>
            <a:ext cx="14898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194889"/>
                </a:solidFill>
                <a:cs typeface="Poppins" panose="00000500000000000000" pitchFamily="2" charset="0"/>
              </a:rPr>
              <a:t>г. Великие Луки </a:t>
            </a:r>
            <a:endParaRPr lang="ru-RU" sz="1400" dirty="0"/>
          </a:p>
        </p:txBody>
      </p:sp>
      <p:sp>
        <p:nvSpPr>
          <p:cNvPr id="36" name="Rectangle 28"/>
          <p:cNvSpPr/>
          <p:nvPr/>
        </p:nvSpPr>
        <p:spPr>
          <a:xfrm>
            <a:off x="8721969" y="4473146"/>
            <a:ext cx="12843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128916</a:t>
            </a:r>
            <a:endParaRPr lang="en-US" sz="1600" b="1" dirty="0">
              <a:solidFill>
                <a:srgbClr val="C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37" name="Rectangle 28"/>
          <p:cNvSpPr/>
          <p:nvPr/>
        </p:nvSpPr>
        <p:spPr>
          <a:xfrm>
            <a:off x="9828304" y="4795287"/>
            <a:ext cx="12634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83662</a:t>
            </a:r>
            <a:endParaRPr lang="en-US" sz="1600" b="1" dirty="0">
              <a:solidFill>
                <a:srgbClr val="C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38" name="Крест 37"/>
          <p:cNvSpPr/>
          <p:nvPr/>
        </p:nvSpPr>
        <p:spPr>
          <a:xfrm>
            <a:off x="2588832" y="1674633"/>
            <a:ext cx="1307218" cy="1305000"/>
          </a:xfrm>
          <a:prstGeom prst="plus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0000">
                <a:alpha val="37000"/>
              </a:srgbClr>
            </a:solidFill>
          </a:ln>
          <a:effectLst>
            <a:glow>
              <a:schemeClr val="accent1"/>
            </a:glow>
            <a:outerShdw blurRad="50800" dist="50800" dir="5400000" sx="93000" sy="93000" algn="ctr" rotWithShape="0">
              <a:srgbClr val="000000">
                <a:alpha val="97000"/>
              </a:srgbClr>
            </a:outerShdw>
            <a:reflection stA="36000" dist="101600" dir="5400000" sy="-100000" algn="bl" rotWithShape="0"/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3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-606900" y="1051706"/>
            <a:ext cx="3448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г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. Уфа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81019" y="1274273"/>
            <a:ext cx="34528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начале октября 2021 года по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решению Минздрава России в Псковскую областную инфекционную больницу прибыла мобильная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мульти дисциплинарная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ковид-бригада из г. Уфа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3857265" y="2821618"/>
            <a:ext cx="5308151" cy="2075977"/>
            <a:chOff x="6877067" y="3961610"/>
            <a:chExt cx="6128783" cy="2075977"/>
          </a:xfrm>
        </p:grpSpPr>
        <p:sp>
          <p:nvSpPr>
            <p:cNvPr id="106" name="Rectangle 105"/>
            <p:cNvSpPr/>
            <p:nvPr/>
          </p:nvSpPr>
          <p:spPr>
            <a:xfrm>
              <a:off x="8209425" y="3961610"/>
              <a:ext cx="47964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00B050"/>
                  </a:solidFill>
                  <a:effectLst/>
                  <a:latin typeface="+mj-lt"/>
                </a:rPr>
                <a:t>Цель приезда:</a:t>
              </a:r>
              <a:endParaRPr lang="en-US" sz="16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877067" y="4283261"/>
              <a:ext cx="457227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О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казание высоко квалифицированной </a:t>
              </a:r>
              <a:r>
                <a:rPr lang="ru-RU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консультативной 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и практической помощи в лечении пациентов с  </a:t>
              </a:r>
              <a:r>
                <a:rPr lang="ru-RU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коронавирусной инфекцией </a:t>
              </a:r>
              <a:r>
                <a:rPr lang="ru-RU" sz="1200" dirty="0">
                  <a:solidFill>
                    <a:srgbClr val="C00000"/>
                  </a:solidFill>
                </a:rPr>
                <a:t>COVID-19</a:t>
              </a:r>
              <a:r>
                <a:rPr lang="ru-RU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тяжелого и крайне тяжелого 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течения в целях повышения качества предоставления медицинских услуг </a:t>
              </a:r>
              <a:r>
                <a:rPr lang="ru-RU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жителям </a:t>
              </a:r>
              <a:endPara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ru-RU" sz="1200" dirty="0" smtClean="0">
                  <a:solidFill>
                    <a:srgbClr val="0070C0"/>
                  </a:solidFill>
                </a:rPr>
                <a:t>Псковской области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 </a:t>
              </a:r>
              <a:endPara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14564" y="6334454"/>
            <a:ext cx="1957988" cy="365125"/>
          </a:xfrm>
        </p:spPr>
        <p:txBody>
          <a:bodyPr/>
          <a:lstStyle/>
          <a:p>
            <a:fld id="{CDCFD175-AA02-4F4B-BECD-AA50EDBC7B80}" type="slidenum">
              <a:rPr lang="en-US" smtClean="0"/>
              <a:t>9</a:t>
            </a:fld>
            <a:endParaRPr lang="en-US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061" y="0"/>
            <a:ext cx="658425" cy="6870787"/>
          </a:xfrm>
          <a:prstGeom prst="rect">
            <a:avLst/>
          </a:prstGeom>
        </p:spPr>
      </p:pic>
      <p:sp>
        <p:nvSpPr>
          <p:cNvPr id="55" name="Title 1"/>
          <p:cNvSpPr txBox="1">
            <a:spLocks/>
          </p:cNvSpPr>
          <p:nvPr/>
        </p:nvSpPr>
        <p:spPr>
          <a:xfrm rot="5400000">
            <a:off x="8653843" y="3408130"/>
            <a:ext cx="6004647" cy="475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</a:rPr>
              <a:t>Здоровое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общество при </a:t>
            </a:r>
            <a:r>
              <a:rPr lang="en-US" sz="2400" dirty="0">
                <a:solidFill>
                  <a:srgbClr val="C00000"/>
                </a:solidFill>
              </a:rPr>
              <a:t>SARS-CoV-2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1079333" y="152387"/>
            <a:ext cx="4656066" cy="779463"/>
          </a:xfrm>
          <a:effectLst>
            <a:outerShdw blurRad="50800" dist="50800" dir="180000" algn="ctr" rotWithShape="0">
              <a:schemeClr val="bg1">
                <a:lumMod val="75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COVID</a:t>
            </a:r>
            <a:r>
              <a:rPr lang="en-US" sz="4000" dirty="0" smtClean="0"/>
              <a:t>-</a:t>
            </a:r>
            <a:r>
              <a:rPr lang="ru-RU" sz="4000" dirty="0" smtClean="0"/>
              <a:t>бригады</a:t>
            </a:r>
            <a:endParaRPr lang="en-US" sz="4000" dirty="0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09"/>
            <a:ext cx="829128" cy="1579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49" y="1155792"/>
            <a:ext cx="1405642" cy="140504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1778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03"/>
          <p:cNvSpPr/>
          <p:nvPr/>
        </p:nvSpPr>
        <p:spPr>
          <a:xfrm>
            <a:off x="6938462" y="994362"/>
            <a:ext cx="3970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г.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Москва / г. Санкт-Петербург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04"/>
          <p:cNvSpPr/>
          <p:nvPr/>
        </p:nvSpPr>
        <p:spPr>
          <a:xfrm>
            <a:off x="7421640" y="1227466"/>
            <a:ext cx="3494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начале декабря 2021 года в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рамках сотрудничества Министерства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здравоохранения и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Минобороны России в Псковскую областную инфекционную больницу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прибыла группа военных специалистов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медиков из двух столиц.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1" y="2783131"/>
            <a:ext cx="3591723" cy="2394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Top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7" name="Rectangle 104"/>
          <p:cNvSpPr/>
          <p:nvPr/>
        </p:nvSpPr>
        <p:spPr>
          <a:xfrm>
            <a:off x="709873" y="5867164"/>
            <a:ext cx="10561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C00000"/>
                </a:solidFill>
              </a:rPr>
              <a:t>В результате сотрудничества ГБУЗ ПО «Псковская областная инфекционная больница» с </a:t>
            </a:r>
            <a:r>
              <a:rPr lang="en-US" sz="1200" b="1" dirty="0" smtClean="0">
                <a:solidFill>
                  <a:srgbClr val="C00000"/>
                </a:solidFill>
              </a:rPr>
              <a:t>COVID</a:t>
            </a:r>
            <a:r>
              <a:rPr lang="ru-RU" sz="1200" dirty="0" smtClean="0">
                <a:solidFill>
                  <a:srgbClr val="C00000"/>
                </a:solidFill>
              </a:rPr>
              <a:t> – бригадами из других регионов была отмечена низкая информированность населения </a:t>
            </a:r>
            <a:r>
              <a:rPr lang="ru-RU" sz="1200" dirty="0" smtClean="0">
                <a:solidFill>
                  <a:srgbClr val="2875BB"/>
                </a:solidFill>
              </a:rPr>
              <a:t>Псковщины</a:t>
            </a:r>
            <a:r>
              <a:rPr lang="ru-RU" sz="1200" dirty="0" smtClean="0">
                <a:solidFill>
                  <a:srgbClr val="C00000"/>
                </a:solidFill>
              </a:rPr>
              <a:t> в отношении аспектов пандемии коронавирусной инфекции. Как </a:t>
            </a:r>
            <a:r>
              <a:rPr lang="ru-RU" sz="1200" dirty="0" smtClean="0">
                <a:solidFill>
                  <a:srgbClr val="C00000"/>
                </a:solidFill>
              </a:rPr>
              <a:t>следствие, </a:t>
            </a:r>
            <a:r>
              <a:rPr lang="ru-RU" sz="1200" dirty="0" smtClean="0">
                <a:solidFill>
                  <a:srgbClr val="C00000"/>
                </a:solidFill>
              </a:rPr>
              <a:t>наблюдается несвоевременность начала необходимого лечения и существенное повышение числа тяжёлых и крайне тяжёлых случаев заболевания, а также летального исхода.</a:t>
            </a:r>
            <a:endParaRPr lang="en-US" sz="1200" dirty="0">
              <a:solidFill>
                <a:srgbClr val="C0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585" y="2783131"/>
            <a:ext cx="3299469" cy="2474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9" name="Скругленная соединительная линия 28"/>
          <p:cNvCxnSpPr/>
          <p:nvPr/>
        </p:nvCxnSpPr>
        <p:spPr>
          <a:xfrm flipV="1">
            <a:off x="3801384" y="2197859"/>
            <a:ext cx="1070259" cy="79303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/>
          <p:nvPr/>
        </p:nvCxnSpPr>
        <p:spPr>
          <a:xfrm rot="10800000">
            <a:off x="6686211" y="2238413"/>
            <a:ext cx="1047638" cy="75248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05"/>
          <p:cNvSpPr/>
          <p:nvPr/>
        </p:nvSpPr>
        <p:spPr>
          <a:xfrm>
            <a:off x="4429894" y="5408805"/>
            <a:ext cx="4154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/>
                <a:latin typeface="+mj-lt"/>
              </a:rPr>
              <a:t>ВЫВОДЫ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+mj-lt"/>
              </a:rPr>
              <a:t>коллег: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33" name="Скругленная соединительная линия 32"/>
          <p:cNvCxnSpPr/>
          <p:nvPr/>
        </p:nvCxnSpPr>
        <p:spPr>
          <a:xfrm>
            <a:off x="3824986" y="4900612"/>
            <a:ext cx="1661197" cy="455210"/>
          </a:xfrm>
          <a:prstGeom prst="curvedConnector3">
            <a:avLst>
              <a:gd name="adj1" fmla="val 40685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кругленная соединительная линия 40"/>
          <p:cNvCxnSpPr/>
          <p:nvPr/>
        </p:nvCxnSpPr>
        <p:spPr>
          <a:xfrm rot="10800000" flipV="1">
            <a:off x="6149489" y="4987288"/>
            <a:ext cx="1667835" cy="367779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7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6">
      <a:majorFont>
        <a:latin typeface="Domine"/>
        <a:ea typeface=""/>
        <a:cs typeface=""/>
      </a:majorFont>
      <a:minorFont>
        <a:latin typeface="Gadug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5326</TotalTime>
  <Words>1630</Words>
  <Application>Microsoft Office PowerPoint</Application>
  <PresentationFormat>Широкоэкранный</PresentationFormat>
  <Paragraphs>363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-apple-system</vt:lpstr>
      <vt:lpstr>Arial</vt:lpstr>
      <vt:lpstr>Calibri</vt:lpstr>
      <vt:lpstr>Domine</vt:lpstr>
      <vt:lpstr>Gadugi</vt:lpstr>
      <vt:lpstr>Open Sans Condensed</vt:lpstr>
      <vt:lpstr>Poppins</vt:lpstr>
      <vt:lpstr>Times New Roman</vt:lpstr>
      <vt:lpstr>Office Theme</vt:lpstr>
      <vt:lpstr>  Проект  «Женщины за  здоровое общество»</vt:lpstr>
      <vt:lpstr>Здоровый образ жизни </vt:lpstr>
      <vt:lpstr>Здоровое общество</vt:lpstr>
      <vt:lpstr>COVID-19 (SARS-CoV-2)</vt:lpstr>
      <vt:lpstr>Мутации и штаммы COVID-19</vt:lpstr>
      <vt:lpstr>В 2020 году для снижения уровня заболеваемости COVID-19  была построена и открыта ГБУЗ ПО «Псковская областная инфекционная больница»</vt:lpstr>
      <vt:lpstr>Специфика работы Многофункционального центра</vt:lpstr>
      <vt:lpstr>Статистические данные инфекционного учреждения:</vt:lpstr>
      <vt:lpstr>COVID-бригады</vt:lpstr>
      <vt:lpstr>Презентация PowerPoint</vt:lpstr>
      <vt:lpstr>Презентация PowerPoint</vt:lpstr>
      <vt:lpstr>Презентация PowerPoint</vt:lpstr>
      <vt:lpstr>Презентация PowerPoint</vt:lpstr>
      <vt:lpstr>Оперативный опросник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</dc:title>
  <dc:creator>Admin</dc:creator>
  <cp:lastModifiedBy>User</cp:lastModifiedBy>
  <cp:revision>419</cp:revision>
  <dcterms:created xsi:type="dcterms:W3CDTF">2018-01-15T04:16:08Z</dcterms:created>
  <dcterms:modified xsi:type="dcterms:W3CDTF">2022-01-20T18:54:05Z</dcterms:modified>
</cp:coreProperties>
</file>