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70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>
        <p:scale>
          <a:sx n="75" d="100"/>
          <a:sy n="75" d="100"/>
        </p:scale>
        <p:origin x="-19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tags" Target="tags/tag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handoutMaster" Target="handoutMasters/handoutMaster1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 /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539954"/>
            <a:ext cx="6840760" cy="131804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628800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639341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4563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174875"/>
            <a:ext cx="345638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6747" y="1535113"/>
            <a:ext cx="345774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6747" y="2174875"/>
            <a:ext cx="3457741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hyperlink" Target="https://presentation-creation.ru/" TargetMode="Ex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7" Type="http://schemas.openxmlformats.org/officeDocument/2006/relationships/image" Target="../media/image19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4" Type="http://schemas.openxmlformats.org/officeDocument/2006/relationships/image" Target="../media/image4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9018" y="1498585"/>
            <a:ext cx="7054596" cy="4319649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tx1"/>
                </a:solidFill>
              </a:rPr>
              <a:t>Проект центра</a:t>
            </a:r>
            <a:br>
              <a:rPr lang="ru-RU" b="1">
                <a:solidFill>
                  <a:schemeClr val="tx1"/>
                </a:solidFill>
              </a:rPr>
            </a:br>
            <a:r>
              <a:rPr lang="ru-RU" b="1">
                <a:solidFill>
                  <a:schemeClr val="tx1"/>
                </a:solidFill>
              </a:rPr>
              <a:t>«</a:t>
            </a:r>
            <a:r>
              <a:rPr lang="ru-RU">
                <a:solidFill>
                  <a:schemeClr val="tx1"/>
                </a:solidFill>
              </a:rPr>
              <a:t>ЭКО-Семья</a:t>
            </a:r>
            <a:r>
              <a:rPr lang="ru-RU" b="1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A7D78-7E0E-664E-9B28-C60D13089214}"/>
              </a:ext>
            </a:extLst>
          </p:cNvPr>
          <p:cNvSpPr txBox="1"/>
          <p:nvPr/>
        </p:nvSpPr>
        <p:spPr>
          <a:xfrm>
            <a:off x="5111787" y="5464045"/>
            <a:ext cx="4331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Подготовила</a:t>
            </a:r>
          </a:p>
          <a:p>
            <a:pPr algn="l"/>
            <a:r>
              <a:rPr lang="ru-RU"/>
              <a:t>Педагог дополнительного образования,</a:t>
            </a:r>
          </a:p>
          <a:p>
            <a:pPr algn="l"/>
            <a:r>
              <a:rPr lang="ru-RU"/>
              <a:t>Педагог-психолог, </a:t>
            </a:r>
          </a:p>
          <a:p>
            <a:pPr algn="l"/>
            <a:r>
              <a:rPr lang="ru-RU"/>
              <a:t>Султанаева Ольга Илюшевна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FD37EFB-3532-634E-9FAC-58621A185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45" y="5484754"/>
            <a:ext cx="1110942" cy="1158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7CC7B1-A1C4-9045-9C3F-E073956FD06C}"/>
              </a:ext>
            </a:extLst>
          </p:cNvPr>
          <p:cNvSpPr txBox="1"/>
          <p:nvPr/>
        </p:nvSpPr>
        <p:spPr>
          <a:xfrm>
            <a:off x="3134275" y="147537"/>
            <a:ext cx="287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г. Среднеуральск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BDE60919-D432-7147-90E6-D602EEFD8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00" y="5336968"/>
            <a:ext cx="2015499" cy="1890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6F9477C-0D95-6547-858E-199145C5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87" y="0"/>
            <a:ext cx="2164512" cy="18141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8D0B0-B332-8D43-9DB7-D3BA3664C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Правильное</a:t>
            </a:r>
            <a:br>
              <a:rPr lang="ru-RU"/>
            </a:br>
            <a:r>
              <a:rPr lang="ru-RU"/>
              <a:t>питание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BEFDA1-8EF9-FC47-8E43-470983F2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980" y="1774122"/>
            <a:ext cx="705678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>
                <a:effectLst/>
              </a:rPr>
              <a:t>Ни для кого не секрет, что полноценное питание является важнейшим условием хорошего здоровья. Вместе с пищей мы получаем необходимые питательные вещества и энергию для жизнедеятельности. Еще одной прекрасной здоровой привычкой в вашей семье может стать </a:t>
            </a:r>
            <a:r>
              <a:rPr lang="ru-RU" sz="2400" i="0">
                <a:effectLst/>
              </a:rPr>
              <a:t>совместное приготовление еды. </a:t>
            </a:r>
            <a:r>
              <a:rPr lang="ru-RU" sz="2400" b="0" i="0">
                <a:effectLst/>
              </a:rPr>
              <a:t>Для начала вместе с детьми можно отправиться в магазин и научить их ориентироваться в многообразии продуктов. Такой замечательный совместный опыт сближает всю семью и заряжает позитивом.</a:t>
            </a:r>
            <a:endParaRPr lang="ru-RU" sz="24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EEEB89-074C-4E4D-BD12-16783FF35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876"/>
            <a:ext cx="1110942" cy="11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/>
              <a:t>Также в центре возможно проведение занятий для всех членов семьи по:</a:t>
            </a:r>
          </a:p>
          <a:p>
            <a:r>
              <a:rPr lang="ru-RU" sz="2400"/>
              <a:t>Арт-терапии</a:t>
            </a:r>
          </a:p>
          <a:p>
            <a:r>
              <a:rPr lang="ru-RU" sz="2400"/>
              <a:t>Агротерапии</a:t>
            </a:r>
          </a:p>
          <a:p>
            <a:r>
              <a:rPr lang="ru-RU" sz="2400"/>
              <a:t>Танце-двигательной терапии</a:t>
            </a:r>
            <a:endParaRPr lang="en-US" sz="2400"/>
          </a:p>
          <a:p>
            <a:r>
              <a:rPr lang="en-US" sz="2400"/>
              <a:t>Пет-терапии</a:t>
            </a:r>
            <a:endParaRPr lang="ru-RU" sz="2400"/>
          </a:p>
          <a:p>
            <a:r>
              <a:rPr lang="ru-RU" sz="2400"/>
              <a:t>Хореография для людей с ОВЗ</a:t>
            </a:r>
          </a:p>
          <a:p>
            <a:r>
              <a:rPr lang="ru-RU" sz="2400"/>
              <a:t>Школа будущих мам</a:t>
            </a:r>
          </a:p>
          <a:p>
            <a:r>
              <a:rPr lang="ru-RU" sz="2400"/>
              <a:t>Мама + малыш (совместно с детьми до 3 лет)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050980-8BAF-6F48-916A-AAFBCAA49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876"/>
            <a:ext cx="1110942" cy="11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633E947-7520-9649-9AF2-7534C8992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8310"/>
            <a:ext cx="6096000" cy="342138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93FA008-ECB3-2343-9BE0-37661A1A9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70" y="0"/>
            <a:ext cx="2464130" cy="27888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0C1C9C-207D-E94C-9895-D9656E2E8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18" y="5703656"/>
            <a:ext cx="1106564" cy="1154343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C4F4DD7-B2D6-3B4D-B673-EB30F2DC4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09651" cy="2337420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451C7E7B-A6B2-814C-9DCF-DA42873A5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70" y="4765727"/>
            <a:ext cx="2464130" cy="2092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4A68B3-2521-DC42-8F9B-2CC37B75348D}"/>
              </a:ext>
            </a:extLst>
          </p:cNvPr>
          <p:cNvSpPr txBox="1"/>
          <p:nvPr/>
        </p:nvSpPr>
        <p:spPr>
          <a:xfrm>
            <a:off x="2408802" y="210240"/>
            <a:ext cx="4271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Я – женщина!</a:t>
            </a:r>
          </a:p>
          <a:p>
            <a:pPr algn="ctr"/>
            <a:r>
              <a:rPr 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Я – мама! </a:t>
            </a:r>
          </a:p>
        </p:txBody>
      </p:sp>
      <p:pic>
        <p:nvPicPr>
          <p:cNvPr id="3" name="Рисунок 9">
            <a:extLst>
              <a:ext uri="{FF2B5EF4-FFF2-40B4-BE49-F238E27FC236}">
                <a16:creationId xmlns:a16="http://schemas.microsoft.com/office/drawing/2014/main" id="{A0961867-0C9A-714C-8133-A1698A139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5387"/>
            <a:ext cx="2389393" cy="23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7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2E41C-2EBA-F543-8B54-0315685B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Цель проекта – формирование здорового образа жизни всех членов семьи.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B0AD92-7B7E-204C-A1D8-DF4F387C6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208" y="1853608"/>
            <a:ext cx="7056784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/>
              <a:t>Задачи:</a:t>
            </a:r>
          </a:p>
          <a:p>
            <a:pPr marL="514350" indent="-514350">
              <a:buAutoNum type="arabicPeriod"/>
            </a:pPr>
            <a:r>
              <a:rPr lang="ru-RU"/>
              <a:t>Поддержка физического и психического здоровья членов семьи.</a:t>
            </a:r>
          </a:p>
          <a:p>
            <a:pPr marL="514350" indent="-514350">
              <a:buAutoNum type="arabicPeriod"/>
            </a:pPr>
            <a:r>
              <a:rPr lang="ru-RU"/>
              <a:t>Приобщение детей и подростков к движению по ЗОЖ. </a:t>
            </a:r>
          </a:p>
          <a:p>
            <a:pPr marL="514350" indent="-514350">
              <a:buAutoNum type="arabicPeriod"/>
            </a:pPr>
            <a:r>
              <a:rPr lang="ru-RU"/>
              <a:t>Формирование экологичеого отношения в своему телу и психике, к природе и планете.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AFC314-5BF9-FC47-B45D-C448049C4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9090"/>
            <a:ext cx="1110942" cy="11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0165" y="123198"/>
            <a:ext cx="8293836" cy="1536301"/>
          </a:xfrm>
        </p:spPr>
        <p:txBody>
          <a:bodyPr>
            <a:normAutofit fontScale="90000"/>
          </a:bodyPr>
          <a:lstStyle/>
          <a:p>
            <a:r>
              <a:rPr lang="ru-RU"/>
              <a:t>Здоровая семья – здоровая планета. </a:t>
            </a:r>
            <a:br>
              <a:rPr lang="ru-RU"/>
            </a:br>
            <a:r>
              <a:rPr lang="ru-RU" sz="3100"/>
              <a:t>В чем же секрет здорового образа жизни? Приведём основные пункты:</a:t>
            </a:r>
            <a:endParaRPr lang="ru-RU" sz="3100" dirty="0"/>
          </a:p>
        </p:txBody>
      </p:sp>
      <p:sp>
        <p:nvSpPr>
          <p:cNvPr id="4" name="Line 253"/>
          <p:cNvSpPr>
            <a:spLocks noChangeShapeType="1"/>
          </p:cNvSpPr>
          <p:nvPr/>
        </p:nvSpPr>
        <p:spPr bwMode="gray">
          <a:xfrm>
            <a:off x="3155776" y="5205929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Rectangle 254"/>
          <p:cNvSpPr>
            <a:spLocks noChangeArrowheads="1"/>
          </p:cNvSpPr>
          <p:nvPr/>
        </p:nvSpPr>
        <p:spPr bwMode="gray">
          <a:xfrm rot="3419336">
            <a:off x="2871613" y="462966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2927176" y="46725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" name="Line 256"/>
          <p:cNvSpPr>
            <a:spLocks noChangeShapeType="1"/>
          </p:cNvSpPr>
          <p:nvPr/>
        </p:nvSpPr>
        <p:spPr bwMode="gray">
          <a:xfrm>
            <a:off x="3155776" y="2691329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2871613" y="211506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 Box 258"/>
          <p:cNvSpPr txBox="1">
            <a:spLocks noChangeArrowheads="1"/>
          </p:cNvSpPr>
          <p:nvPr/>
        </p:nvSpPr>
        <p:spPr bwMode="gray">
          <a:xfrm>
            <a:off x="4222576" y="2202379"/>
            <a:ext cx="353552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Физическая активность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" name="Text Box 259"/>
          <p:cNvSpPr txBox="1">
            <a:spLocks noChangeArrowheads="1"/>
          </p:cNvSpPr>
          <p:nvPr/>
        </p:nvSpPr>
        <p:spPr bwMode="gray">
          <a:xfrm>
            <a:off x="2927176" y="21579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1" name="Line 260"/>
          <p:cNvSpPr>
            <a:spLocks noChangeShapeType="1"/>
          </p:cNvSpPr>
          <p:nvPr/>
        </p:nvSpPr>
        <p:spPr bwMode="gray">
          <a:xfrm>
            <a:off x="3155776" y="3529529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Rectangle 261"/>
          <p:cNvSpPr>
            <a:spLocks noChangeArrowheads="1"/>
          </p:cNvSpPr>
          <p:nvPr/>
        </p:nvSpPr>
        <p:spPr bwMode="gray">
          <a:xfrm rot="3419336">
            <a:off x="2871613" y="295326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 Box 262"/>
          <p:cNvSpPr txBox="1">
            <a:spLocks noChangeArrowheads="1"/>
          </p:cNvSpPr>
          <p:nvPr/>
        </p:nvSpPr>
        <p:spPr bwMode="gray">
          <a:xfrm>
            <a:off x="2927176" y="29961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4" name="Line 263"/>
          <p:cNvSpPr>
            <a:spLocks noChangeShapeType="1"/>
          </p:cNvSpPr>
          <p:nvPr/>
        </p:nvSpPr>
        <p:spPr bwMode="gray">
          <a:xfrm>
            <a:off x="3157364" y="4366142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Rectangle 264"/>
          <p:cNvSpPr>
            <a:spLocks noChangeArrowheads="1"/>
          </p:cNvSpPr>
          <p:nvPr/>
        </p:nvSpPr>
        <p:spPr bwMode="gray">
          <a:xfrm rot="3419336">
            <a:off x="2871613" y="379146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>
            <a:off x="2927176" y="38343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9" name="Text Box 268"/>
          <p:cNvSpPr txBox="1">
            <a:spLocks noChangeArrowheads="1"/>
          </p:cNvSpPr>
          <p:nvPr/>
        </p:nvSpPr>
        <p:spPr bwMode="gray">
          <a:xfrm>
            <a:off x="2927176" y="553295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 Box 269"/>
          <p:cNvSpPr txBox="1">
            <a:spLocks noChangeArrowheads="1"/>
          </p:cNvSpPr>
          <p:nvPr/>
        </p:nvSpPr>
        <p:spPr bwMode="gray">
          <a:xfrm>
            <a:off x="4222576" y="3064392"/>
            <a:ext cx="46953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Психологическое благополучие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1" name="Text Box 270"/>
          <p:cNvSpPr txBox="1">
            <a:spLocks noChangeArrowheads="1"/>
          </p:cNvSpPr>
          <p:nvPr/>
        </p:nvSpPr>
        <p:spPr bwMode="gray">
          <a:xfrm>
            <a:off x="4222576" y="3904179"/>
            <a:ext cx="11090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Отдых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2" name="Text Box 271"/>
          <p:cNvSpPr txBox="1">
            <a:spLocks noChangeArrowheads="1"/>
          </p:cNvSpPr>
          <p:nvPr/>
        </p:nvSpPr>
        <p:spPr bwMode="gray">
          <a:xfrm>
            <a:off x="4222576" y="4745554"/>
            <a:ext cx="31820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Правильное питание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B42B994F-5F8A-1643-BB83-5CB8D2A34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9090"/>
            <a:ext cx="1110942" cy="11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1718" y="82715"/>
            <a:ext cx="7308304" cy="1360836"/>
          </a:xfrm>
        </p:spPr>
        <p:txBody>
          <a:bodyPr/>
          <a:lstStyle/>
          <a:p>
            <a:r>
              <a:rPr lang="ru-RU"/>
              <a:t>Физическая активность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76180" y="1601811"/>
            <a:ext cx="705678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/>
              <a:t>Всем известно, в здоровом теле – здоровый дух. Благодаря спорту, танцам, йоге, фитнесу можно поддерживать тонус в теле в любом возрасте, даже людям с ОВЗ. Особое внимание в центре уделяется таким видам занятий, как:</a:t>
            </a:r>
          </a:p>
          <a:p>
            <a:pPr marL="457200" indent="-457200">
              <a:buAutoNum type="arabicPeriod"/>
            </a:pPr>
            <a:r>
              <a:rPr lang="ru-RU" sz="2400"/>
              <a:t>Хореография (Восточный, </a:t>
            </a:r>
          </a:p>
          <a:p>
            <a:pPr marL="0" indent="0">
              <a:buNone/>
            </a:pPr>
            <a:r>
              <a:rPr lang="ru-RU" sz="2400"/>
              <a:t>Классический, Народный танец),</a:t>
            </a:r>
          </a:p>
          <a:p>
            <a:pPr marL="0" indent="0">
              <a:buNone/>
            </a:pPr>
            <a:r>
              <a:rPr lang="ru-RU" sz="2400"/>
              <a:t>2. Фитнес,</a:t>
            </a:r>
          </a:p>
          <a:p>
            <a:pPr marL="0" indent="0">
              <a:buNone/>
            </a:pPr>
            <a:r>
              <a:rPr lang="ru-RU" sz="2400"/>
              <a:t>3. Йога-сирейчинг. </a:t>
            </a:r>
          </a:p>
          <a:p>
            <a:pPr marL="0" indent="0">
              <a:buNone/>
            </a:pPr>
            <a:r>
              <a:rPr lang="ru-RU" sz="2400"/>
              <a:t>Данные занятия не требуют специальной подготовки и доступны широкому слою населения. </a:t>
            </a:r>
          </a:p>
          <a:p>
            <a:pPr marL="0" indent="0">
              <a:buNone/>
            </a:pPr>
            <a:endParaRPr lang="ru-RU" sz="240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F2D6A51-E64B-3D4E-B1F5-7601572B3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17" y="3147823"/>
            <a:ext cx="2347947" cy="1885695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D85CFD81-D779-C344-86C2-6437499BD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876"/>
            <a:ext cx="1110942" cy="11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725E7-809F-E746-8293-B4AE0A52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Хореография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9D466A-0F9D-894E-A822-149B3ABB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608817"/>
            <a:ext cx="7308304" cy="52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/>
              <a:t>Занятия можно посещать как семей (ребёнок и взрослый), так и самостоятельно (ребёнок или взрослый). Занимаясь хореографией вместе с ребенком вы получаете следующие плюсы:</a:t>
            </a:r>
          </a:p>
          <a:p>
            <a:pPr marL="0" indent="0">
              <a:buNone/>
            </a:pPr>
            <a:r>
              <a:rPr lang="ru-RU" sz="2400"/>
              <a:t>— маме легче выделить время на тренировки,</a:t>
            </a:r>
          </a:p>
          <a:p>
            <a:pPr marL="0" indent="0">
              <a:buNone/>
            </a:pPr>
            <a:r>
              <a:rPr lang="ru-RU" sz="2400"/>
              <a:t>— мама приобретает хорошую форму, а ребенок становится крепким и здоровым,</a:t>
            </a:r>
          </a:p>
          <a:p>
            <a:pPr marL="0" indent="0">
              <a:buNone/>
            </a:pPr>
            <a:r>
              <a:rPr lang="ru-RU" sz="2400"/>
              <a:t>— совместное занятие — дополнительное время для общения детей и родителей,</a:t>
            </a:r>
          </a:p>
          <a:p>
            <a:pPr marL="0" indent="0">
              <a:buNone/>
            </a:pPr>
            <a:r>
              <a:rPr lang="ru-RU" sz="2400"/>
              <a:t>— тренировки способствуют </a:t>
            </a:r>
          </a:p>
          <a:p>
            <a:pPr marL="0" indent="0">
              <a:buNone/>
            </a:pPr>
            <a:r>
              <a:rPr lang="ru-RU" sz="2400"/>
              <a:t>взаимопониманию и дружбе между </a:t>
            </a:r>
          </a:p>
          <a:p>
            <a:pPr marL="0" indent="0">
              <a:buNone/>
            </a:pPr>
            <a:r>
              <a:rPr lang="ru-RU" sz="2400"/>
              <a:t>мамой и ребенком.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1DC0EA-E498-8945-A434-3D33442B3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3" y="0"/>
            <a:ext cx="1913765" cy="1986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73CD3BD6-DA16-AB44-96AD-C1F942D7D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876"/>
            <a:ext cx="1110942" cy="11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D5A5C01-8310-B64F-A516-D57FEE629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88" y="4264321"/>
            <a:ext cx="2617223" cy="25936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7476B-113A-6C4B-BF6D-1C1C3A86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Фитнес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AA01D-9AFA-BE40-A401-55AC1CE4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0" i="0">
                <a:effectLst/>
                <a:latin typeface="Roboto" panose="02000000000000000000" pitchFamily="2" charset="0"/>
              </a:rPr>
              <a:t>Семейный фитнес помогает вам проводить значительно больше времени с любимыми, согласитесь, регулярные занятия спортом всей семьей не дадут вам соскучиться друг по другу, вы можете быть рядом и получать от тренировок еще больше удовольствия, мотивируя друг друга и наблюдая за развитием своих детей. 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E562F9E-57D6-E447-987F-DD1749E83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01" y="0"/>
            <a:ext cx="1830391" cy="1802427"/>
          </a:xfrm>
          <a:prstGeom prst="rect">
            <a:avLst/>
          </a:prstGeom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A44115D3-BA43-544F-B4A9-BF79028AC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876"/>
            <a:ext cx="1110942" cy="11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EDA68-190E-624C-8AC0-E3D1017B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Йога-стрейчинг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C3C06-66DD-4F48-B2B3-954AF8EB6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>
                <a:effectLst/>
              </a:rPr>
              <a:t>Стрейчинг на основе йоги -  это упражнениЯ для тела и разума, это духовная физическая активность, которая помогает жить с большей осознанностью, заякоряясь в настоящем времени. Вместе с дыханием они помогают перенести ум в настоящий момент, сотрудничая с концентрацией и спокойствием, в которых мы все нуждаемся. У родителей есть возможность проводить определенное время со своими детьми с сопутствующим им соучастием, тем </a:t>
            </a:r>
          </a:p>
          <a:p>
            <a:pPr marL="0" indent="0">
              <a:buNone/>
            </a:pPr>
            <a:r>
              <a:rPr lang="ru-RU" sz="2400" b="0" i="0">
                <a:effectLst/>
              </a:rPr>
              <a:t>самым укрепляя связь и гармонизируя </a:t>
            </a:r>
          </a:p>
          <a:p>
            <a:pPr marL="0" indent="0">
              <a:buNone/>
            </a:pPr>
            <a:r>
              <a:rPr lang="ru-RU" sz="2400" b="0" i="0">
                <a:effectLst/>
              </a:rPr>
              <a:t>отношения.</a:t>
            </a:r>
            <a:endParaRPr lang="ru-RU" sz="24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813D576-5829-6041-9AE3-9B6E3D156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37" b="8527"/>
          <a:stretch/>
        </p:blipFill>
        <p:spPr>
          <a:xfrm>
            <a:off x="7308303" y="0"/>
            <a:ext cx="1899042" cy="186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5210DA3-CD91-E846-84D8-D738A7E13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02" y="4894532"/>
            <a:ext cx="1975320" cy="196346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015D5F58-7BF5-4D40-86A0-2D94FEC55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876"/>
            <a:ext cx="1110942" cy="11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1F5B3E6-2AF7-4646-AB4F-5B398E085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764" y="0"/>
            <a:ext cx="3386600" cy="2656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5B2BF-C729-E246-9FA0-C6088654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Психологическое</a:t>
            </a:r>
            <a:br>
              <a:rPr lang="ru-RU"/>
            </a:br>
            <a:r>
              <a:rPr lang="ru-RU"/>
              <a:t>благополучие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EA205B-D04C-9746-8008-31A25A7B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750" y="2316614"/>
            <a:ext cx="7192250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/>
              <a:t>Поддержание психологического здоровья всех членов семьи – залог гармоничный отношений между поколениями. Психологическое просвещение, профилактика, консультирование, а возможно и терапия, могут проводится в формате психологических мастерских «Между нами девочками» (подростковая и женская группа). Для самоопределения  детей и подростков разработана программа профессиональной ориентации. Мамам в декрете также необходима поддержка в целях профилактики послеродовой депрессии.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F2C3C-1915-1F4C-BC88-D4DAC141A10E}"/>
              </a:ext>
            </a:extLst>
          </p:cNvPr>
          <p:cNvSpPr txBox="1"/>
          <p:nvPr/>
        </p:nvSpPr>
        <p:spPr>
          <a:xfrm>
            <a:off x="2897849" y="192623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580F947C-A60D-244B-97A5-079D54DC8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876"/>
            <a:ext cx="1110942" cy="11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A27EDE-C1AE-8044-9B88-FF1E1B494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41" y="0"/>
            <a:ext cx="2215659" cy="22045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9F74E-15A3-4C47-B767-32E2E69A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Отдых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35879-1A5C-5449-A133-4D3E52384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/>
              <a:t>Отдых – важная состоявляющая здоровья. Полноценный сон, режим дня, медитации, прогулки, путешествия – все это благотворно влияет на всю семью.В центре запланированы  семейные пешие или велопрогулки, туристические маршруты по достопремичательностям Урала, совместный активный отдых на свежем воздухе. </a:t>
            </a:r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F659DDAA-4980-A841-B5C1-DBD0D86E1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876"/>
            <a:ext cx="1110942" cy="11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e8e4d6b0c65f246657a23eab4ddc6a95d60a3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117</Words>
  <Application>Microsoft Office PowerPoint</Application>
  <PresentationFormat>Экран 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центра «ЭКО-Семья»</vt:lpstr>
      <vt:lpstr>Цель проекта – формирование здорового образа жизни всех членов семьи. </vt:lpstr>
      <vt:lpstr>Здоровая семья – здоровая планета.  В чем же секрет здорового образа жизни? Приведём основные пункты:</vt:lpstr>
      <vt:lpstr>Физическая активность</vt:lpstr>
      <vt:lpstr>Хореография </vt:lpstr>
      <vt:lpstr>Фитнес</vt:lpstr>
      <vt:lpstr>Йога-стрейчинг</vt:lpstr>
      <vt:lpstr>Психологическое благополучие</vt:lpstr>
      <vt:lpstr>Отдых</vt:lpstr>
      <vt:lpstr>Правильное питание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Облака сквозь листья</dc:title>
  <dc:creator>obstinate</dc:creator>
  <dc:description>Шаблон презентации с сайта https://presentation-creation.ru/</dc:description>
  <cp:lastModifiedBy>Ольга Туган</cp:lastModifiedBy>
  <cp:revision>431</cp:revision>
  <dcterms:created xsi:type="dcterms:W3CDTF">2018-02-25T09:09:03Z</dcterms:created>
  <dcterms:modified xsi:type="dcterms:W3CDTF">2022-01-18T09:29:44Z</dcterms:modified>
</cp:coreProperties>
</file>