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72" r:id="rId4"/>
    <p:sldId id="273" r:id="rId5"/>
    <p:sldId id="263" r:id="rId6"/>
    <p:sldId id="274" r:id="rId7"/>
    <p:sldId id="266" r:id="rId8"/>
    <p:sldId id="269" r:id="rId9"/>
    <p:sldId id="260" r:id="rId10"/>
    <p:sldId id="265" r:id="rId11"/>
    <p:sldId id="267" r:id="rId12"/>
    <p:sldId id="268" r:id="rId13"/>
    <p:sldId id="271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196563"/>
    <a:srgbClr val="269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76" autoAdjust="0"/>
  </p:normalViewPr>
  <p:slideViewPr>
    <p:cSldViewPr snapToGrid="0">
      <p:cViewPr varScale="1">
        <p:scale>
          <a:sx n="80" d="100"/>
          <a:sy n="80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39BC5-1C24-4780-AC2C-AADF751D805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786E-D664-46F0-B48C-FB4B1279D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7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11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6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32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3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5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36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36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36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48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36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66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10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786E-D664-46F0-B48C-FB4B1279DA7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35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2F19-AE74-4AAA-8303-CBEB0680F5F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9984-25CB-4E49-8A01-BA668DB5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2F19-AE74-4AAA-8303-CBEB0680F5F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9984-25CB-4E49-8A01-BA668DB5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2F19-AE74-4AAA-8303-CBEB0680F5F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9984-25CB-4E49-8A01-BA668DB5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2F19-AE74-4AAA-8303-CBEB0680F5F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69984-25CB-4E49-8A01-BA668DB5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3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wmv"/><Relationship Id="rId7" Type="http://schemas.openxmlformats.org/officeDocument/2006/relationships/image" Target="../media/image1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video" Target="../media/media3.wm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7620000" cy="41529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98451" y="2385644"/>
            <a:ext cx="7347098" cy="147002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Технология социальной работы</a:t>
            </a:r>
            <a:r>
              <a:rPr lang="ru-RU" sz="2800" dirty="0"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ru-RU" sz="2800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«ПЯТЬ ПОЛЕЗНЫХ УПРАЖНЕНИЙ»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1424568"/>
            <a:ext cx="7620000" cy="83894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Бюджетное учреждение ХМАО– Югры «Сургутский комплексный центр социального обслуживания населения»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5665" y="4492208"/>
            <a:ext cx="7293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Ковалева Светлана Гайдаровна                                       инструктор-методист по адаптивной физической культуре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г. Сургут,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ХМАО-Югра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роли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390" y="1289524"/>
            <a:ext cx="4979153" cy="2795587"/>
          </a:xfrm>
          <a:prstGeom prst="rect">
            <a:avLst/>
          </a:prstGeom>
        </p:spPr>
      </p:pic>
      <p:pic>
        <p:nvPicPr>
          <p:cNvPr id="5" name="видео ролики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0992" y="3545836"/>
            <a:ext cx="4988408" cy="2795587"/>
          </a:xfrm>
          <a:prstGeom prst="rect">
            <a:avLst/>
          </a:prstGeom>
        </p:spPr>
      </p:pic>
      <p:pic>
        <p:nvPicPr>
          <p:cNvPr id="3075" name="Picture 3" descr="C:\Users\user\Desktop\еннн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99" y="1133042"/>
            <a:ext cx="1601214" cy="24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5" y="421868"/>
            <a:ext cx="5102431" cy="8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Не бойтесь старости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4232610"/>
            <a:ext cx="2125805" cy="211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\Desktop\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22" y="4727482"/>
            <a:ext cx="1135929" cy="11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1200x630w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94" y="2804338"/>
            <a:ext cx="1225214" cy="122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EtMkNlvWgAAmN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91" y="4727483"/>
            <a:ext cx="1135928" cy="11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9" y="2509727"/>
            <a:ext cx="1537498" cy="15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423" y="384513"/>
            <a:ext cx="7593154" cy="1938992"/>
          </a:xfrm>
          <a:prstGeom prst="rect">
            <a:avLst/>
          </a:prstGeom>
          <a:solidFill>
            <a:srgbClr val="FFFFCC"/>
          </a:solidFill>
          <a:ln w="57150">
            <a:noFill/>
            <a:prstDash val="sysDot"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Обучающие видео ролики с полезными упражнениями размещены и продолжают пополнятся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официальных страницах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Бюджетного учреждения «Сургутский комплексный центр социального обслуживания населения»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СКЦСОН О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4472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ЦСОН В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05" y="5479235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КЦСОН сай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50" y="3461262"/>
            <a:ext cx="10572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unnam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48" y="2779146"/>
            <a:ext cx="1133383" cy="11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СКЦСОН Y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20" y="3461262"/>
            <a:ext cx="1027113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СКЦСОН In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26" y="5479235"/>
            <a:ext cx="10572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е бойтесь старост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3" y="1502773"/>
            <a:ext cx="3563230" cy="46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пв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21" y="870494"/>
            <a:ext cx="4727354" cy="9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сс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93" y="2139949"/>
            <a:ext cx="3612561" cy="7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пппвы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1" y="3152861"/>
            <a:ext cx="3493808" cy="91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wnloads\вв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93" y="4065523"/>
            <a:ext cx="4378452" cy="6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ownloads\ыыы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93" y="4887902"/>
            <a:ext cx="4667011" cy="8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5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7620000" cy="41529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98451" y="2385644"/>
            <a:ext cx="7347098" cy="147002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Технология социальной работы</a:t>
            </a:r>
            <a:r>
              <a:rPr lang="ru-RU" sz="2800" dirty="0"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ru-RU" sz="2800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«ПЯТЬ ПОЛЕЗНЫХ УПРАЖНЕНИЙ»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1424568"/>
            <a:ext cx="7620000" cy="83894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Бюджетное учреждение ХМАО– Югры «Сургутский комплексный центр социального обслуживания населения»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5665" y="4492208"/>
            <a:ext cx="7293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Ковалева Светлана Гайдаровна                                       инструктор-методист по адаптивной физической культуре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Сургут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ХМАО-Югра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kurmanovoy-s.g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9" y="1828800"/>
            <a:ext cx="3273518" cy="327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9397" y="2812509"/>
            <a:ext cx="5062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Меня зовут Светлана Гайдаровна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я инструктор-методист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адаптивной физической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8069" y="1369880"/>
            <a:ext cx="7567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Представляю технологию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Пять полезных </a:t>
            </a: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упражнений»</a:t>
            </a:r>
            <a:endParaRPr lang="ru-RU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3158" y="3069461"/>
            <a:ext cx="6737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Данная технология направлена на популяризацию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здорового образа жизни, осознанное и ответственное отношение к собственному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здоровью, а также стремление к активному долголетию.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3158" y="2397949"/>
            <a:ext cx="6737684" cy="2062103"/>
          </a:xfrm>
          <a:prstGeom prst="rect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связи с распространением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коронавирусной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инфекции COVID-19, один из важных вопросов общества: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оставаться физически активным во время карантина или самоизоляции? </a:t>
            </a:r>
          </a:p>
        </p:txBody>
      </p:sp>
      <p:sp>
        <p:nvSpPr>
          <p:cNvPr id="2" name="Прямоугольник 1"/>
          <p:cNvSpPr/>
          <p:nvPr/>
        </p:nvSpPr>
        <p:spPr>
          <a:xfrm rot="20922810">
            <a:off x="1179066" y="1257234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405536">
            <a:off x="7291135" y="4916361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66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608219">
            <a:off x="2594808" y="609056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66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32957">
            <a:off x="4284762" y="1139476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04684">
            <a:off x="5981257" y="761979"/>
            <a:ext cx="4700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48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22730">
            <a:off x="7967341" y="1345610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66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57583">
            <a:off x="1040992" y="4751732"/>
            <a:ext cx="7814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325647">
            <a:off x="5453569" y="492521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44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16120" y="5213397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66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8" y="332508"/>
            <a:ext cx="7835815" cy="62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18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799" r="1687" b="5032"/>
          <a:stretch/>
        </p:blipFill>
        <p:spPr bwMode="auto">
          <a:xfrm>
            <a:off x="1163779" y="3679363"/>
            <a:ext cx="3486387" cy="7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3135" y="2028617"/>
            <a:ext cx="7037731" cy="2800767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такой ситуации помогут занятия физической культурой </a:t>
            </a: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онлайн режиме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которые позволят не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чувствовать себя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одиноко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дадут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возможность получать новые знания, вести активный образ жизни, а так же расширять круг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общения, не смотря на все ограничения и самоизоляцию.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8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8640" y="488799"/>
            <a:ext cx="8046719" cy="1569660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Технология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«Пять полезных упражнений»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подразумевает обучающие видео ролики с проведением занятий в домашних условиях, а также на свежем воздухе.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1703" y="4717928"/>
            <a:ext cx="8046720" cy="1569660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Видео ролики включают в себя темы направленные на формирование здорового образа жизни, профилактику собственного здоровья и ознакомление с новыми полезными упражнениями. </a:t>
            </a:r>
          </a:p>
        </p:txBody>
      </p:sp>
      <p:pic>
        <p:nvPicPr>
          <p:cNvPr id="1027" name="Picture 3" descr="C:\Users\user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82" y="2178313"/>
            <a:ext cx="5370037" cy="2525434"/>
          </a:xfrm>
          <a:prstGeom prst="rect">
            <a:avLst/>
          </a:prstGeom>
          <a:noFill/>
          <a:ln w="31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3135" y="1351508"/>
            <a:ext cx="7037731" cy="4154984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 anchor="ctr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повышение качества жизни и социальной активности человека. 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Укрепление физического состояния здоровья, профилактика хронических заболеваний. 	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Пропаганда здорового образа жизни и активного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долголетия.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Укрепление веры в себя и своей значимости в социуме.</a:t>
            </a:r>
          </a:p>
        </p:txBody>
      </p:sp>
    </p:spTree>
    <p:extLst>
      <p:ext uri="{BB962C8B-B14F-4D97-AF65-F5344CB8AC3E}">
        <p14:creationId xmlns:p14="http://schemas.microsoft.com/office/powerpoint/2010/main" val="13018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58" y="610097"/>
            <a:ext cx="6093685" cy="10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6FF8E2-24F9-46BD-A3C7-DEE5EDEAC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2" y="1835108"/>
            <a:ext cx="7884556" cy="4435063"/>
          </a:xfrm>
          <a:prstGeom prst="rect">
            <a:avLst/>
          </a:prstGeom>
        </p:spPr>
      </p:pic>
      <p:pic>
        <p:nvPicPr>
          <p:cNvPr id="6" name="онлайн лекции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89.6568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722" y="1835108"/>
            <a:ext cx="7884556" cy="44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93CD8"/>
      </a:hlink>
      <a:folHlink>
        <a:srgbClr val="2BAEAB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705</TotalTime>
  <Words>280</Words>
  <Application>Microsoft Office PowerPoint</Application>
  <PresentationFormat>Экран (4:3)</PresentationFormat>
  <Paragraphs>47</Paragraphs>
  <Slides>13</Slides>
  <Notes>13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Технология социальной работы «ПЯТЬ ПОЛЕЗНЫХ УПРАЖНЕНИЙ»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социальной работы «ПЯТЬ ПОЛЕЗНЫХ УПРАЖНЕНИЙ»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социальной работы «ПЯТЬ ПОЛЕЗНЫХ УПРАЖНЕНИЙ»</dc:title>
  <dc:creator>user</dc:creator>
  <cp:lastModifiedBy>user</cp:lastModifiedBy>
  <cp:revision>61</cp:revision>
  <dcterms:created xsi:type="dcterms:W3CDTF">2019-01-07T09:13:33Z</dcterms:created>
  <dcterms:modified xsi:type="dcterms:W3CDTF">2022-01-17T09:45:31Z</dcterms:modified>
</cp:coreProperties>
</file>