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09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639F5F26-B6F4-FE41-306F-46E6B4856D25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E855880-F219-C168-A961-7C35BE10C81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50ABE5-F482-435F-5E8D-1060587B339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4B2281F-AEA1-49E4-FF06-8C68D0C5E40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6230F87-4DE6-0B0E-5180-86D0498651D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C0C1EC5-68B7-59EA-A964-D1079BD486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8CC8657-1295-4345-A63F-DE00AE0F9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E7286573-BC65-4542-E6DE-04C5F9DD95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EAFDE00-7648-4A78-AFE2-29D3CCE8260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00BF0A49-C61D-918A-AF98-13A20A1F4ED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EBA8DB21-67C1-6092-25FA-56BEFF9E50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9A19ECF4-913D-67C7-FB00-2B5932955E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466FBA9-F9B1-40CE-BD40-142102B9054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07ABB3B3-AC47-2888-68A4-1F2923BBD20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C26F87E-7171-7259-13AD-2323FB0208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7069DCF2-255F-AB02-ECAA-9A49EF7F12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2ADF260-E180-4147-8E89-7716529195D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C8B641C1-93FE-38FB-5099-3F7D0EEA118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8A65CD87-4EED-3A15-B81E-044A1A4A1F7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26AB2804-5A05-2FD1-86A6-DA3FE68A6B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CBE6141-8E6E-49D5-8FE3-FCCC08F17ED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FA6BBF6B-50C1-448E-6F3A-2C157D40354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0B244B1-303B-A5EF-E3B2-1C59FE8E96A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18963121-832B-7020-485C-633EC938C0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86E8C4E-1845-4126-B177-93D68191EAB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749DDF83-630C-0717-0883-7B490D0DAB3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5CAF222-0D66-AB05-9BB1-060F1DA2B56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1B608B5F-F0CF-38F8-EB7E-6CEFB1F32D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3C939B-4DA3-4895-A67C-0C3538E9B14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2C12F3D6-80E6-9D65-6990-F97CCBF9597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B0B03B2-10AA-4463-6A39-629D87EAD9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4C940255-14F0-1BEE-2E58-FA0462066D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2B667DD-3CED-4E2B-BA9D-75FC36BA349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D75FBD6E-0342-23A9-C04F-15DCBCCCD23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8EE60C49-47FE-068C-339E-4DB3590DFC9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8DCB1423-14D6-EC3C-9D0F-F6F0A2F192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03F0231-3844-4780-8963-22847277060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5B0420E7-29D8-9FD2-8B53-9DAB833EC9C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0B826FD-A016-BA65-B386-06360493C94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FA21B5DE-9D4C-4220-ABA6-36D873CFC6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00DCA74-DDE2-4807-B90F-7B27827A570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F12B9D1-325C-C6B0-2794-726324F61A8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54BAC10-5AA8-7780-D5AB-AD079064FAE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626637AA-4708-CB75-DF8D-04E14D4A18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D317275-E94A-41F3-AFEA-7AAA2C23286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092BC2E5-73BA-6A3E-4F05-949F756A897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FD7917F1-78FE-F9CB-B023-DFEB58748C2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4CF9AA02-B1F5-B2A2-12FC-1DF4B492D2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C21DD4F-F36A-4C9D-AA4B-E478423E361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471C6FC1-EDBF-F422-D035-44B5625F37B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25D24E5-24C3-3FF1-85DA-DCD1732601E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F9960-8039-8D40-5B47-547E8FE3CF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C2A78-17C8-E090-3674-F31A9429AB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FB4DE-D476-36BF-5131-0CF450C091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0DDC6-2CD0-4149-88C4-32EEA26C9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4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8DE98-6BF1-878F-6F95-606AE61D97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BB86E-CC11-86FE-492E-9C78E267B1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19D9A-F970-559C-3102-4E6FDC7B8A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7C6139-2712-42AB-8D20-B198F0D71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89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4F8D5-0BD2-F92A-4C2A-6CF230C270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A692-06B4-A549-C501-58E6C1ECAF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8BD78-000E-E240-6C1C-F7B9E6F480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2F40EE-E1FF-453F-B359-9964E0295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418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A8F22A-0DFD-2F65-3ECF-258B742494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2C37EB-8D78-5CE1-E8FE-3FF2D18C51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4CEDBC-4D21-9875-FC13-0E5574B07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C6B484-C53B-43D9-A240-5BA8CBD87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6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FBC3-EFFA-067D-E368-EAD3AE4086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6BDE0-090E-AB98-30B4-F1049E6620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5CE8B-A5F9-B59B-759D-1DA2C7B21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26578-910A-4A16-8BCC-F689EF4DB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97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AC182-728C-01A5-28F6-07E0BECBB3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6CBD9-3E3B-0B52-50A0-A5963042D2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1DFD3-396D-17AA-931E-869984D63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710A8-FE8E-4BF8-BCDB-6C22302416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4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5F413-58AC-3F77-07DE-F9F0D9D4BA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EFA1C2-E183-6B0F-3BD2-2B488B9495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A122A-28BF-65A9-7219-E55304A2E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5616DD-9C42-4720-98DE-380701008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0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8B3E0F-2DE2-196C-C84B-773DEA8DF2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B5C55C-851C-398E-CDBA-9DC95E78C4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B7C1BD-91B9-9397-7425-5F16855312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F66D98-1B04-451A-B8FD-50A760016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9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303210-C2AB-A39A-A224-E50EE7CAE5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492ECF-F97F-E58C-071D-89BEA82E40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CC3892-D619-B3C9-7517-B74843653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90DFD7-B568-4252-90E4-622C3BAC8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22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75C000-6B8E-8E6A-C8DF-949AB41383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5291C-504B-8095-9627-8C4CFE92B8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36B59-6729-6FC8-C7FC-088022FEA6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EA7AC8-06F5-4D89-A304-7EE75CB13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97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37FE2-7FD3-BB60-D619-E1763AD543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105E13-5868-016D-D4C3-BB43B0B268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E27A7-4F91-6614-DA41-6772D51461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AE1D26-2732-48E5-A760-C579792DF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76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893D3-056E-F0D0-6B42-B2B3FE8E9D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28A966-A21A-4FCA-D2AD-5291CADA34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3A2629-2B6D-BFD2-FA06-061DA00E3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47BDC2-78C6-42BD-8B5B-61344E7CD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45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B71AA4A-B13E-861F-817D-9652471D4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87E188E-D28C-50C0-77E9-908AC2086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4F02999-A813-5A84-0624-AEFD3D43DAE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72EB66-219F-EA0B-6DD6-479971653C3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2F3519-7527-2F6D-DA01-70712212F8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91D4BE7-BC19-4178-A602-64E7B76254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108A5366-4C23-EBDB-39EA-F0926795D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1001713"/>
            <a:ext cx="8999537" cy="3678237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b="1">
                <a:solidFill>
                  <a:srgbClr val="071136"/>
                </a:solidFill>
                <a:latin typeface="Times New Roman" panose="02020603050405020304" pitchFamily="18" charset="0"/>
              </a:rPr>
              <a:t>Информационно-образовательный Центр реабилитации и абилитации детей с ограниченными возможностями здоровья в Ростовской области «Потенциал»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EE12BC6E-ACC3-E4E5-2A4F-BD89A8632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15900"/>
            <a:ext cx="9070975" cy="720725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Содержание разделов в информационно-образовательном Центре «Потенциал»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4FFE0E78-E58F-73B0-9844-3A2D9AE3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47725"/>
            <a:ext cx="8856662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8A2C5720-FC45-D175-CD4E-BAC5D2379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15900"/>
            <a:ext cx="9070975" cy="4967288"/>
          </a:xfrm>
        </p:spPr>
        <p:txBody>
          <a:bodyPr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 </a:t>
            </a:r>
            <a:r>
              <a:rPr lang="ru-RU" altLang="ru-RU" sz="2800">
                <a:solidFill>
                  <a:srgbClr val="071136"/>
                </a:solidFill>
                <a:latin typeface="Times New Roman" panose="02020603050405020304" pitchFamily="18" charset="0"/>
              </a:rPr>
              <a:t>Уважаемые родители!</a:t>
            </a:r>
            <a:br>
              <a:rPr lang="ru-RU" altLang="ru-RU" sz="2800">
                <a:solidFill>
                  <a:srgbClr val="071136"/>
                </a:solidFill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071136"/>
                </a:solidFill>
                <a:latin typeface="Times New Roman" panose="02020603050405020304" pitchFamily="18" charset="0"/>
              </a:rPr>
              <a:t>Для быстрого поиска необходимой информации по реабилитации и абилитации Ваших детей  пользуйтесь современными средствами электронных коммуникаций. Заходите на официальный сайт нашего учреждения: </a:t>
            </a:r>
            <a:r>
              <a:rPr lang="ru-RU" altLang="ru-RU" sz="2800" b="1">
                <a:solidFill>
                  <a:srgbClr val="071136"/>
                </a:solidFill>
                <a:latin typeface="Times New Roman" panose="02020603050405020304" pitchFamily="18" charset="0"/>
              </a:rPr>
              <a:t>рцростов.рф в </a:t>
            </a:r>
            <a:r>
              <a:rPr lang="ru-RU" altLang="ru-RU" sz="2800">
                <a:solidFill>
                  <a:srgbClr val="071136"/>
                </a:solidFill>
                <a:latin typeface="Times New Roman" panose="02020603050405020304" pitchFamily="18" charset="0"/>
              </a:rPr>
              <a:t>раздел Центра</a:t>
            </a:r>
            <a:r>
              <a:rPr lang="ru-RU" altLang="ru-RU" sz="2800" b="1">
                <a:solidFill>
                  <a:srgbClr val="071136"/>
                </a:solidFill>
                <a:latin typeface="Times New Roman" panose="02020603050405020304" pitchFamily="18" charset="0"/>
              </a:rPr>
              <a:t> «Потенциал»</a:t>
            </a:r>
            <a:r>
              <a:rPr lang="ru-RU" altLang="ru-RU" sz="2800">
                <a:solidFill>
                  <a:srgbClr val="071136"/>
                </a:solidFill>
                <a:latin typeface="Times New Roman" panose="02020603050405020304" pitchFamily="18" charset="0"/>
              </a:rPr>
              <a:t>.</a:t>
            </a:r>
            <a:br>
              <a:rPr lang="ru-RU" altLang="ru-RU" sz="2800">
                <a:solidFill>
                  <a:srgbClr val="071136"/>
                </a:solidFill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071136"/>
                </a:solidFill>
                <a:latin typeface="Times New Roman" panose="02020603050405020304" pitchFamily="18" charset="0"/>
              </a:rPr>
              <a:t>Удачи в поиске!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1E148A70-EE37-98AD-6659-343E2D6A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081088"/>
            <a:ext cx="881538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2">
            <a:extLst>
              <a:ext uri="{FF2B5EF4-FFF2-40B4-BE49-F238E27FC236}">
                <a16:creationId xmlns:a16="http://schemas.microsoft.com/office/drawing/2014/main" id="{CE445F1D-010F-36B8-3AA1-A0846C2B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215900"/>
            <a:ext cx="87836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780" rIns="90000" bIns="45000"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/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Как найти в Интернете на официальном сайте РЦ г. Ростова-на-Дону информационно-образовательный Центр «Потенциал»?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E58E2076-9EE9-57C8-12BF-584398AEC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25425"/>
            <a:ext cx="9070975" cy="946150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С какими разделами можно ознакомиться в информационно-образовательном Центре «Потенциал»?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BE03F42-9F69-433F-8F19-D5ACF4A9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12838"/>
            <a:ext cx="83518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E349E33E-EFBA-F4D5-131C-E6CC9BB83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61913"/>
            <a:ext cx="9070975" cy="946150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Какие мероприятия проходят в информационно-образовательном Центре «Потенциал»?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FC4E4940-FE76-AB33-992A-95DC97F0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52525"/>
            <a:ext cx="85677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68E121AA-E873-71DC-E6DE-5B1BF5E11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15900"/>
            <a:ext cx="9070975" cy="717550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Мероприятия в информационно-образовательном Центре «Потенциал»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EEC4EAEF-ED2A-A652-1CEE-EC8A9B60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939800"/>
            <a:ext cx="8474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6DF1450-3EE2-3133-7E19-A960B94BD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25425"/>
            <a:ext cx="9070975" cy="946150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Как найти нужные сведения в информационно-образовательном Центре «Потенциал»?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980705F9-6E6F-37CC-0BE8-51221ADD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03288"/>
            <a:ext cx="9072562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D55B2888-9137-A51C-BEA6-85E85908B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25425"/>
            <a:ext cx="9070975" cy="946150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Поиск нужных сведений в информационно-образовательном Центре «Потенциал»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F8CCECA9-E01B-66F7-19D2-F8AA78AE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008063"/>
            <a:ext cx="8999537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FD3D76F5-7977-BF12-0182-0170140DB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9070975" cy="576263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Поиск нужных сведений в информационно-образовательном Центре «Потенциал»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4CCF66F5-4255-3E78-2A2E-87FB4F5F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792163"/>
            <a:ext cx="866775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412BD849-F82E-0C0F-5ED5-C17514A52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050" y="136525"/>
            <a:ext cx="9070975" cy="863600"/>
          </a:xfrm>
        </p:spPr>
        <p:txBody>
          <a:bodyPr tIns="17780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>
                <a:solidFill>
                  <a:srgbClr val="071136"/>
                </a:solidFill>
                <a:latin typeface="Times New Roman" panose="02020603050405020304" pitchFamily="18" charset="0"/>
              </a:rPr>
              <a:t>Содержание разделов в информационно-образовательном Центре «Потенциал»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56D571E7-4F3E-C10E-1490-F887B1F8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71538"/>
            <a:ext cx="864076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157</Words>
  <Application>Microsoft Office PowerPoint</Application>
  <PresentationFormat>Произвольный</PresentationFormat>
  <Paragraphs>22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Microsoft YaHei</vt:lpstr>
      <vt:lpstr>Times New Roman</vt:lpstr>
      <vt:lpstr>Segoe UI</vt:lpstr>
      <vt:lpstr>Тема Office</vt:lpstr>
      <vt:lpstr>Информационно-образовательный Центр реабилитации и абилитации детей с ограниченными возможностями здоровья в Ростовской области «Потенциал» </vt:lpstr>
      <vt:lpstr>Презентация PowerPoint</vt:lpstr>
      <vt:lpstr>С какими разделами можно ознакомиться в информационно-образовательном Центре «Потенциал»?</vt:lpstr>
      <vt:lpstr>Какие мероприятия проходят в информационно-образовательном Центре «Потенциал»?</vt:lpstr>
      <vt:lpstr>Мероприятия в информационно-образовательном Центре «Потенциал»</vt:lpstr>
      <vt:lpstr>Как найти нужные сведения в информационно-образовательном Центре «Потенциал»?</vt:lpstr>
      <vt:lpstr>Поиск нужных сведений в информационно-образовательном Центре «Потенциал»</vt:lpstr>
      <vt:lpstr>Поиск нужных сведений в информационно-образовательном Центре «Потенциал»</vt:lpstr>
      <vt:lpstr>Содержание разделов в информационно-образовательном Центре «Потенциал»</vt:lpstr>
      <vt:lpstr>Содержание разделов в информационно-образовательном Центре «Потенциал»</vt:lpstr>
      <vt:lpstr> Уважаемые родители! Для быстрого поиска необходимой информации по реабилитации и абилитации Ваших детей  пользуйтесь современными средствами электронных коммуникаций. Заходите на официальный сайт нашего учреждения: рцростов.рф в раздел Центра «Потенциал». Удачи в поиске!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Мальцева Татьяна</dc:creator>
  <cp:lastModifiedBy>Мальцева Татьяна</cp:lastModifiedBy>
  <cp:revision>4</cp:revision>
  <cp:lastPrinted>1601-01-01T00:00:00Z</cp:lastPrinted>
  <dcterms:created xsi:type="dcterms:W3CDTF">2022-08-17T07:23:36Z</dcterms:created>
  <dcterms:modified xsi:type="dcterms:W3CDTF">2026-01-15T10:01:25Z</dcterms:modified>
</cp:coreProperties>
</file>