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1" r:id="rId6"/>
    <p:sldId id="258" r:id="rId7"/>
    <p:sldId id="262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3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43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0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91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9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1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0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4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0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2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AB1E-1A5D-41EA-9C67-23F391F59AF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CC0A6-C75F-44DF-A3DB-41F61F55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Адаптивная физическая культура для детей с ограниченными возможностями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 базе коррекционно-развивающего центра «Радуга-ощущений»        г. Архангельска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96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5920"/>
            <a:ext cx="8596668" cy="1300480"/>
          </a:xfrm>
        </p:spPr>
        <p:txBody>
          <a:bodyPr>
            <a:normAutofit/>
          </a:bodyPr>
          <a:lstStyle/>
          <a:p>
            <a:r>
              <a:rPr lang="ru-RU" dirty="0"/>
              <a:t>Обоснование социальной значимости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8001"/>
            <a:ext cx="8596668" cy="4263362"/>
          </a:xfrm>
        </p:spPr>
        <p:txBody>
          <a:bodyPr/>
          <a:lstStyle/>
          <a:p>
            <a:r>
              <a:rPr lang="ru-RU" dirty="0"/>
              <a:t>Если говорить о </a:t>
            </a:r>
            <a:r>
              <a:rPr lang="ru-RU" dirty="0" smtClean="0"/>
              <a:t>г. Архангельске</a:t>
            </a:r>
            <a:r>
              <a:rPr lang="ru-RU" dirty="0"/>
              <a:t>, у нас ведется работа по формированию системы комплексной реабилитации детей с ОВЗ, но адаптивный спорт у нас не развит. По результатам опроса 157 родителей детей с ОВЗ только 13% детей посещают какие-то спортивные секции, при этом желающими выступает 100% выборки. Одной из основных причин такого положения — нехватка спортивной инфраструктуры и опытных тренеров, ориентированных на потребности особенного ребенка. Мы провели личный анализ спортивных организаций города Архангельска и только 9% из них готовы рассмотреть включение ребенка-инвалида в спортивную секцию (бассейны, батутные центры).</a:t>
            </a:r>
          </a:p>
        </p:txBody>
      </p:sp>
    </p:spTree>
    <p:extLst>
      <p:ext uri="{BB962C8B-B14F-4D97-AF65-F5344CB8AC3E}">
        <p14:creationId xmlns:p14="http://schemas.microsoft.com/office/powerpoint/2010/main" val="38510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7280"/>
          </a:xfrm>
        </p:spPr>
        <p:txBody>
          <a:bodyPr/>
          <a:lstStyle/>
          <a:p>
            <a:r>
              <a:rPr lang="ru-RU" dirty="0" smtClean="0"/>
              <a:t>Суть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79601"/>
            <a:ext cx="8596668" cy="41617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Проект направлен на </a:t>
            </a:r>
            <a:r>
              <a:rPr lang="ru-RU" dirty="0" smtClean="0"/>
              <a:t>внедрение и развитие адаптивной физической – эффективного метода </a:t>
            </a:r>
            <a:r>
              <a:rPr lang="ru-RU" dirty="0"/>
              <a:t>реабилитации и социализации </a:t>
            </a:r>
            <a:r>
              <a:rPr lang="ru-RU" dirty="0" smtClean="0"/>
              <a:t>детей </a:t>
            </a:r>
            <a:r>
              <a:rPr lang="ru-RU" dirty="0"/>
              <a:t>с ДЦП, аутизмом, синдромом Дауна, нарушениями зрения и другими ограниченными возможностями </a:t>
            </a:r>
            <a:r>
              <a:rPr lang="ru-RU" dirty="0" smtClean="0"/>
              <a:t>здоровья.</a:t>
            </a:r>
          </a:p>
          <a:p>
            <a:r>
              <a:rPr lang="ru-RU" dirty="0" smtClean="0"/>
              <a:t>Занятия адаптивной физической культуры позволяют </a:t>
            </a:r>
            <a:r>
              <a:rPr lang="ru-RU" dirty="0"/>
              <a:t>на порядок ускорить процесс лечения, реабилитации и социализации детей с ОВЗ. Мозг и тело человека, поставленные в нестандартные условия, вынужденные одновременно выполнять большое количество новых заданий на непривычной скорости, с поразительной быстротой перестраиваются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Круглогодичные </a:t>
            </a:r>
            <a:r>
              <a:rPr lang="ru-RU" dirty="0"/>
              <a:t>регулярные </a:t>
            </a:r>
            <a:r>
              <a:rPr lang="ru-RU" dirty="0" smtClean="0"/>
              <a:t>занятия адаптивной физической культурой позволяют </a:t>
            </a:r>
            <a:r>
              <a:rPr lang="ru-RU" dirty="0"/>
              <a:t>в достаточно короткие сроки достичь существенного физического и социально-психологического эффекта: почувствовать радость движения, получить яркие эмоции от успеха, ускорить физическую реабилитацию и социальную </a:t>
            </a:r>
            <a:r>
              <a:rPr lang="ru-RU" dirty="0" smtClean="0"/>
              <a:t>адаптацию </a:t>
            </a:r>
            <a:r>
              <a:rPr lang="ru-RU" dirty="0"/>
              <a:t>в обществе, сплотить семьи и значительно улучшить качество жизни детей с ОВЗ и их семей.</a:t>
            </a:r>
          </a:p>
        </p:txBody>
      </p:sp>
    </p:spTree>
    <p:extLst>
      <p:ext uri="{BB962C8B-B14F-4D97-AF65-F5344CB8AC3E}">
        <p14:creationId xmlns:p14="http://schemas.microsoft.com/office/powerpoint/2010/main" val="224665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479" y="2700867"/>
            <a:ext cx="7211523" cy="905933"/>
          </a:xfrm>
        </p:spPr>
        <p:txBody>
          <a:bodyPr/>
          <a:lstStyle/>
          <a:p>
            <a:r>
              <a:rPr lang="ru-RU" dirty="0" smtClean="0"/>
              <a:t>Благодарим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7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437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справка о коррекционно-развивающем центре «Радуга ощущений»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5171"/>
            <a:ext cx="8596668" cy="4716378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Центр создан в 2018 году.</a:t>
            </a:r>
          </a:p>
          <a:p>
            <a:r>
              <a:rPr lang="ru-RU" sz="1900" dirty="0" smtClean="0"/>
              <a:t>Ориентирован на работу с детьми с ограниченными возможностями здоровья от 1,5 до 10 лет.</a:t>
            </a:r>
          </a:p>
          <a:p>
            <a:r>
              <a:rPr lang="ru-RU" sz="1900" dirty="0" smtClean="0"/>
              <a:t>На сегодняшний день в центре обслуживается 200 детей с ОВЗ. </a:t>
            </a:r>
          </a:p>
          <a:p>
            <a:r>
              <a:rPr lang="ru-RU" sz="1900" dirty="0" smtClean="0"/>
              <a:t>Выстроена работа по 13 коррекционным направлениям, 5 из которых (сенсорная интеграция, </a:t>
            </a:r>
            <a:r>
              <a:rPr lang="ru-RU" sz="1900" dirty="0" err="1" smtClean="0"/>
              <a:t>нейрокоррекция</a:t>
            </a:r>
            <a:r>
              <a:rPr lang="ru-RU" sz="1900" dirty="0" smtClean="0"/>
              <a:t>, </a:t>
            </a:r>
            <a:r>
              <a:rPr lang="ru-RU" sz="1900" dirty="0" err="1" smtClean="0"/>
              <a:t>эрготерапия</a:t>
            </a:r>
            <a:r>
              <a:rPr lang="ru-RU" sz="1900" dirty="0" smtClean="0"/>
              <a:t>, интерактивное оборудование и </a:t>
            </a:r>
            <a:r>
              <a:rPr lang="ru-RU" sz="1900" dirty="0" err="1" smtClean="0"/>
              <a:t>монтессори</a:t>
            </a:r>
            <a:r>
              <a:rPr lang="ru-RU" sz="1900" dirty="0" smtClean="0"/>
              <a:t> среда) являются инновационными как для города так и для региона. </a:t>
            </a:r>
          </a:p>
          <a:p>
            <a:r>
              <a:rPr lang="ru-RU" sz="1900" dirty="0" smtClean="0"/>
              <a:t>Центр ориентирован на внедрение на своей базе эффективных и инновационных коррекционных методик. Это делается с целью повышения уровня коррекционного вмешательства в нашей области. </a:t>
            </a:r>
          </a:p>
          <a:p>
            <a:r>
              <a:rPr lang="ru-RU" sz="1900" dirty="0" smtClean="0"/>
              <a:t>Центр входит в реестр поставщиков социальных услуг Архангельской области, благодаря чему услуги в центре для детей с ОВЗ предоставляются на бесплатной основе.</a:t>
            </a:r>
          </a:p>
          <a:p>
            <a:r>
              <a:rPr lang="ru-RU" sz="1900" dirty="0" smtClean="0"/>
              <a:t>Также мы входим в региональный реестр социальных предпринимателей.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39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Сооснователь</a:t>
            </a:r>
            <a:r>
              <a:rPr lang="ru-RU" dirty="0" smtClean="0"/>
              <a:t> центра.</a:t>
            </a:r>
          </a:p>
          <a:p>
            <a:r>
              <a:rPr lang="ru-RU" dirty="0" smtClean="0"/>
              <a:t>Социальный предприниматель, поставщик социальных услуг Архангельской области. </a:t>
            </a:r>
          </a:p>
          <a:p>
            <a:r>
              <a:rPr lang="ru-RU" dirty="0" smtClean="0"/>
              <a:t>Соучредитель автономной некоммерческой организации «Центр сенсорного развития «Радуга ощущений»</a:t>
            </a:r>
          </a:p>
          <a:p>
            <a:r>
              <a:rPr lang="ru-RU" dirty="0" smtClean="0"/>
              <a:t>Практикующий специалист по направлениям клинической психологии, сенсорной интеграции и </a:t>
            </a:r>
            <a:r>
              <a:rPr lang="ru-RU" dirty="0" err="1" smtClean="0"/>
              <a:t>эрготерапии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074863"/>
            <a:ext cx="3881437" cy="3881437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Женщины за здоровое общество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6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Адаптивная физкультура как одно из направлений коррекционной работы центра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70" y="2060374"/>
            <a:ext cx="524871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Адаптивная физическая культура – это не просто комплекс физических упражнений, это целая система мероприятий направленная на коррекцию физических и психофизических нарушений у детей. АФК обеспечивает общеукрепляющий, профилактический и реабилитационный эффект. Также  является одним из средств социальной активности детей – инвалидов.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56" y="2243254"/>
            <a:ext cx="4833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14" y="30737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Адаптивная физкультура как одно из 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направлений </a:t>
            </a:r>
            <a:r>
              <a:rPr lang="ru-RU" sz="3200" dirty="0">
                <a:solidFill>
                  <a:srgbClr val="92D050"/>
                </a:solidFill>
              </a:rPr>
              <a:t>коррекционной работы </a:t>
            </a:r>
            <a:r>
              <a:rPr lang="ru-RU" sz="3200" dirty="0" smtClean="0">
                <a:solidFill>
                  <a:srgbClr val="92D050"/>
                </a:solidFill>
              </a:rPr>
              <a:t>центра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0571" y="2105827"/>
            <a:ext cx="4567990" cy="435133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Основной целью АФК как вида физической культуры — является максимальное укрепление здоровья и физического развития двигательных и психофизических способностей с учётом индивидуальных особенностей и диагноза детей, а также развитие жизнеспособности ребёнка, имеющего устойчивые отклонения в состоянии здоровья.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4" y="2105827"/>
            <a:ext cx="485757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Адаптивная физкультура как одно из направлений коррекционной работы центра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817" y="2149140"/>
            <a:ext cx="5412784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 подходы к процессам социальной реабилитации и адаптации свидетельствуют о том, что адаптивная физическая культура и спорт являются эффективными технологиями физического и социального развития, максимальной самореализации и социализации детей – инвалидов и детей с ОВЗ.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52" y="2149140"/>
            <a:ext cx="480324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Адаптивная физкультура как одно из направлений коррекционной работы </a:t>
            </a:r>
            <a:r>
              <a:rPr lang="ru-RU" sz="3200" dirty="0" smtClean="0">
                <a:solidFill>
                  <a:srgbClr val="92D050"/>
                </a:solidFill>
              </a:rPr>
              <a:t>центра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2495" y="2242768"/>
            <a:ext cx="4789905" cy="38380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Занятия детей-инвалидов АФК во многих случаях можно рассматривать не только как средство реабилитации, но и как постоянную форму жизненной активности – социальной занятости и достижений. Систематические занятия </a:t>
            </a:r>
            <a:r>
              <a:rPr lang="ru-RU" dirty="0" smtClean="0">
                <a:solidFill>
                  <a:prstClr val="black"/>
                </a:solidFill>
              </a:rPr>
              <a:t>благоприятно </a:t>
            </a:r>
            <a:r>
              <a:rPr lang="ru-RU" dirty="0">
                <a:solidFill>
                  <a:prstClr val="black"/>
                </a:solidFill>
              </a:rPr>
              <a:t>воздействует на психику, мобилизуют волю, дают детям-инвалидам чувство социальной защищенности и полезности.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42768"/>
            <a:ext cx="489348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32" y="337066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Адаптивная физкультура как одно из направлений коррекционной работы </a:t>
            </a:r>
            <a:r>
              <a:rPr lang="ru-RU" sz="3200" dirty="0" smtClean="0">
                <a:solidFill>
                  <a:srgbClr val="92D050"/>
                </a:solidFill>
              </a:rPr>
              <a:t>центра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66" y="1782813"/>
            <a:ext cx="6343049" cy="4357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Для решения поставленных задач с детьми – инвалидами ежедневно проводятся следующие мероприятия:</a:t>
            </a:r>
          </a:p>
          <a:p>
            <a:r>
              <a:rPr lang="ru-RU" dirty="0" smtClean="0"/>
              <a:t>упражнения на расслабление мускулатуры и плечевого пояса;</a:t>
            </a:r>
          </a:p>
          <a:p>
            <a:r>
              <a:rPr lang="ru-RU" dirty="0" smtClean="0"/>
              <a:t>упражнения на согласованность работы рук и ног;</a:t>
            </a:r>
          </a:p>
          <a:p>
            <a:r>
              <a:rPr lang="ru-RU" dirty="0" smtClean="0"/>
              <a:t>упражнения для всех групп мышц;</a:t>
            </a:r>
          </a:p>
          <a:p>
            <a:r>
              <a:rPr lang="ru-RU" dirty="0" smtClean="0"/>
              <a:t>дыхательные упражнения и релаксация;</a:t>
            </a:r>
          </a:p>
          <a:p>
            <a:r>
              <a:rPr lang="ru-RU" dirty="0" smtClean="0"/>
              <a:t>упражнения на координацию: равновесие и меткость;</a:t>
            </a:r>
          </a:p>
          <a:p>
            <a:r>
              <a:rPr lang="ru-RU" dirty="0" smtClean="0"/>
              <a:t>упражнения на укрепление мышц свода стопы;</a:t>
            </a:r>
          </a:p>
          <a:p>
            <a:r>
              <a:rPr lang="ru-RU" dirty="0" smtClean="0"/>
              <a:t>комплекс упражнений для формирования и закрепления правильной осанки;</a:t>
            </a:r>
          </a:p>
          <a:p>
            <a:r>
              <a:rPr lang="ru-RU" dirty="0" smtClean="0"/>
              <a:t>профилактика плоскостопия.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15" y="2441793"/>
            <a:ext cx="485757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1198880"/>
          </a:xfrm>
        </p:spPr>
        <p:txBody>
          <a:bodyPr/>
          <a:lstStyle/>
          <a:p>
            <a:r>
              <a:rPr lang="ru-RU" dirty="0"/>
              <a:t>Обоснование социальной значимости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571999"/>
          </a:xfrm>
        </p:spPr>
        <p:txBody>
          <a:bodyPr>
            <a:normAutofit/>
          </a:bodyPr>
          <a:lstStyle/>
          <a:p>
            <a:r>
              <a:rPr lang="ru-RU" dirty="0"/>
              <a:t>Согласно статистическим данным администрации Архангельской области на май 2021 года только в г</a:t>
            </a:r>
            <a:r>
              <a:rPr lang="ru-RU" dirty="0" smtClean="0"/>
              <a:t>. Архангельске </a:t>
            </a:r>
            <a:r>
              <a:rPr lang="ru-RU" dirty="0"/>
              <a:t>насчитывалось 3351 ребенок с </a:t>
            </a:r>
            <a:r>
              <a:rPr lang="ru-RU" dirty="0" smtClean="0"/>
              <a:t>ОВЗ. По </a:t>
            </a:r>
            <a:r>
              <a:rPr lang="ru-RU" dirty="0"/>
              <a:t>данным медицинской статистики, заболевания ОДА у детей возрастают на 1,4% в год. Государство оказывает им материальную поддержку, предоставляя возможность регулярно получать медицинскую и социально-психологическую реабилитацию, но медицинские методы реабилитации не оказывают достаточного влияния на психологические проблемы и социализацию ребенка с ОВЗ, а социально-психологическая реабилитация зачастую сводится к индивидуальной работе со специалистами. Кроме того, недооценивается потребность детей с ОВЗ в адаптивной физической активности, но именно это направление является эффективным средством одновременно физической, психической и социальной адаптации для всех категорий инвалидов и, зачастую, остаются недоступным для детей-инвалидов по причине отсутствия соответствующих инфраструктуры и компетенций у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42318143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837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Адаптивная физическая культура для детей с ограниченными возможностями здоровья</vt:lpstr>
      <vt:lpstr>Краткая справка о коррекционно-развивающем центре «Радуга ощущений»  </vt:lpstr>
      <vt:lpstr>Женщины за здоровое общество</vt:lpstr>
      <vt:lpstr>Адаптивная физкультура как одно из направлений коррекционной работы центра </vt:lpstr>
      <vt:lpstr>Адаптивная физкультура как одно из  направлений коррекционной работы центра</vt:lpstr>
      <vt:lpstr>Адаптивная физкультура как одно из направлений коррекционной работы центра </vt:lpstr>
      <vt:lpstr>Адаптивная физкультура как одно из направлений коррекционной работы центра </vt:lpstr>
      <vt:lpstr>Адаптивная физкультура как одно из направлений коррекционной работы центра </vt:lpstr>
      <vt:lpstr>Обоснование социальной значимости проекта</vt:lpstr>
      <vt:lpstr>Обоснование социальной значимости проекта</vt:lpstr>
      <vt:lpstr>Суть проекта </vt:lpstr>
      <vt:lpstr>Благодарим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Коррекционно-развивающий центр «Радуга ощущений» г.Архангельск</dc:title>
  <dc:creator>Анечка</dc:creator>
  <cp:lastModifiedBy>Анечка</cp:lastModifiedBy>
  <cp:revision>12</cp:revision>
  <dcterms:created xsi:type="dcterms:W3CDTF">2021-06-09T08:48:58Z</dcterms:created>
  <dcterms:modified xsi:type="dcterms:W3CDTF">2021-12-17T13:54:48Z</dcterms:modified>
</cp:coreProperties>
</file>